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7" r:id="rId2"/>
    <p:sldId id="259" r:id="rId3"/>
    <p:sldId id="291" r:id="rId4"/>
    <p:sldId id="260" r:id="rId5"/>
    <p:sldId id="296" r:id="rId6"/>
    <p:sldId id="312" r:id="rId7"/>
    <p:sldId id="313" r:id="rId8"/>
    <p:sldId id="292" r:id="rId9"/>
    <p:sldId id="293" r:id="rId10"/>
    <p:sldId id="294" r:id="rId11"/>
    <p:sldId id="297" r:id="rId12"/>
    <p:sldId id="295" r:id="rId13"/>
    <p:sldId id="298" r:id="rId14"/>
    <p:sldId id="299" r:id="rId15"/>
    <p:sldId id="300" r:id="rId16"/>
    <p:sldId id="301" r:id="rId17"/>
    <p:sldId id="302" r:id="rId18"/>
    <p:sldId id="303" r:id="rId19"/>
    <p:sldId id="305" r:id="rId20"/>
    <p:sldId id="306" r:id="rId21"/>
    <p:sldId id="307" r:id="rId22"/>
    <p:sldId id="308" r:id="rId23"/>
    <p:sldId id="309" r:id="rId24"/>
    <p:sldId id="310" r:id="rId25"/>
    <p:sldId id="314" r:id="rId26"/>
    <p:sldId id="315" r:id="rId27"/>
    <p:sldId id="28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BA3"/>
    <a:srgbClr val="36B8D3"/>
    <a:srgbClr val="39C0CC"/>
    <a:srgbClr val="4DD8FE"/>
    <a:srgbClr val="5B9BD5"/>
    <a:srgbClr val="5E6E82"/>
    <a:srgbClr val="333F50"/>
    <a:srgbClr val="6A7A91"/>
    <a:srgbClr val="6D7E9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0" autoAdjust="0"/>
    <p:restoredTop sz="94660"/>
  </p:normalViewPr>
  <p:slideViewPr>
    <p:cSldViewPr snapToGrid="0">
      <p:cViewPr varScale="1">
        <p:scale>
          <a:sx n="56" d="100"/>
          <a:sy n="56" d="100"/>
        </p:scale>
        <p:origin x="-90"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A447-49FC-AA16-0ED1CC1C9865}"/>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A447-49FC-AA16-0ED1CC1C98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47-49FC-AA16-0ED1CC1C98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47-49FC-AA16-0ED1CC1C9865}"/>
              </c:ext>
            </c:extLst>
          </c:dPt>
          <c:cat>
            <c:strRef>
              <c:f>Sheet1!$A$2:$A$5</c:f>
              <c:strCache>
                <c:ptCount val="2"/>
                <c:pt idx="0">
                  <c:v>自有</c:v>
                </c:pt>
                <c:pt idx="1">
                  <c:v>其他</c:v>
                </c:pt>
              </c:strCache>
            </c:strRef>
          </c:cat>
          <c:val>
            <c:numRef>
              <c:f>Sheet1!$B$2:$B$5</c:f>
              <c:numCache>
                <c:formatCode>0%</c:formatCode>
                <c:ptCount val="4"/>
                <c:pt idx="0">
                  <c:v>0.51</c:v>
                </c:pt>
                <c:pt idx="1">
                  <c:v>0.49</c:v>
                </c:pt>
              </c:numCache>
            </c:numRef>
          </c:val>
          <c:extLst>
            <c:ext xmlns:c16="http://schemas.microsoft.com/office/drawing/2014/chart" uri="{C3380CC4-5D6E-409C-BE32-E72D297353CC}">
              <c16:uniqueId val="{00000008-A447-49FC-AA16-0ED1CC1C98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100000">
                  <a:srgbClr val="00C898">
                    <a:alpha val="70000"/>
                  </a:srgbClr>
                </a:gs>
                <a:gs pos="0">
                  <a:srgbClr val="04B5EC">
                    <a:alpha val="70000"/>
                  </a:srgbClr>
                </a:gs>
              </a:gsLst>
              <a:lin ang="0" scaled="1"/>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3CC-47FC-8987-8D07008117CF}"/>
            </c:ext>
          </c:extLst>
        </c:ser>
        <c:ser>
          <c:idx val="1"/>
          <c:order val="1"/>
          <c:tx>
            <c:strRef>
              <c:f>Sheet1!$C$1</c:f>
              <c:strCache>
                <c:ptCount val="1"/>
                <c:pt idx="0">
                  <c:v>系列 2</c:v>
                </c:pt>
              </c:strCache>
            </c:strRef>
          </c:tx>
          <c:spPr>
            <a:solidFill>
              <a:schemeClr val="bg1">
                <a:lumMod val="9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3CC-47FC-8987-8D07008117CF}"/>
            </c:ext>
          </c:extLst>
        </c:ser>
        <c:dLbls>
          <c:showLegendKey val="0"/>
          <c:showVal val="0"/>
          <c:showCatName val="0"/>
          <c:showSerName val="0"/>
          <c:showPercent val="0"/>
          <c:showBubbleSize val="0"/>
        </c:dLbls>
        <c:gapWidth val="182"/>
        <c:axId val="322332928"/>
        <c:axId val="322338816"/>
      </c:barChart>
      <c:catAx>
        <c:axId val="322332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322338816"/>
        <c:crosses val="autoZero"/>
        <c:auto val="1"/>
        <c:lblAlgn val="ctr"/>
        <c:lblOffset val="100"/>
        <c:noMultiLvlLbl val="0"/>
      </c:catAx>
      <c:valAx>
        <c:axId val="322338816"/>
        <c:scaling>
          <c:orientation val="minMax"/>
        </c:scaling>
        <c:delete val="1"/>
        <c:axPos val="l"/>
        <c:numFmt formatCode="General" sourceLinked="1"/>
        <c:majorTickMark val="none"/>
        <c:minorTickMark val="none"/>
        <c:tickLblPos val="nextTo"/>
        <c:crossAx val="3223329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7650227932E-2"/>
          <c:y val="6.8593371986367294E-2"/>
          <c:w val="0.88268648984666398"/>
          <c:h val="0.83820718032469099"/>
        </c:manualLayout>
      </c:layout>
      <c:lineChart>
        <c:grouping val="standard"/>
        <c:varyColors val="0"/>
        <c:ser>
          <c:idx val="0"/>
          <c:order val="0"/>
          <c:tx>
            <c:strRef>
              <c:f>Sheet1!$B$1</c:f>
              <c:strCache>
                <c:ptCount val="1"/>
                <c:pt idx="0">
                  <c:v>系列 2</c:v>
                </c:pt>
              </c:strCache>
            </c:strRef>
          </c:tx>
          <c:spPr>
            <a:ln w="28575" cap="rnd">
              <a:solidFill>
                <a:schemeClr val="bg1"/>
              </a:solidFill>
              <a:round/>
            </a:ln>
            <a:effectLst>
              <a:outerShdw blurRad="190500" dist="127000" dir="2700000" algn="tl" rotWithShape="0">
                <a:prstClr val="black">
                  <a:alpha val="85000"/>
                </a:prstClr>
              </a:outerShdw>
            </a:effectLst>
          </c:spPr>
          <c:marker>
            <c:symbol val="circle"/>
            <c:size val="9"/>
            <c:spPr>
              <a:solidFill>
                <a:srgbClr val="36B8D3"/>
              </a:solidFill>
              <a:ln w="28575">
                <a:solidFill>
                  <a:schemeClr val="bg1"/>
                </a:solidFill>
              </a:ln>
              <a:effectLst>
                <a:outerShdw blurRad="190500" dist="127000" dir="2700000" algn="tl" rotWithShape="0">
                  <a:prstClr val="black">
                    <a:alpha val="85000"/>
                  </a:prstClr>
                </a:outerShdw>
              </a:effectLst>
              <a:scene3d>
                <a:camera prst="orthographicFront"/>
                <a:lightRig rig="threePt" dir="t"/>
              </a:scene3d>
              <a:sp3d>
                <a:bevelT w="25400" h="6350" prst="angle"/>
              </a:sp3d>
            </c:spPr>
          </c:marker>
          <c:dLbls>
            <c:dLbl>
              <c:idx val="0"/>
              <c:delete val="1"/>
              <c:extLst>
                <c:ext xmlns:c15="http://schemas.microsoft.com/office/drawing/2012/chart" uri="{CE6537A1-D6FC-4f65-9D91-7224C49458BB}"/>
                <c:ext xmlns:c16="http://schemas.microsoft.com/office/drawing/2014/chart" uri="{C3380CC4-5D6E-409C-BE32-E72D297353CC}">
                  <c16:uniqueId val="{00000000-97B3-4A98-A6D7-8E41CDE4B265}"/>
                </c:ext>
              </c:extLst>
            </c:dLbl>
            <c:dLbl>
              <c:idx val="1"/>
              <c:delete val="1"/>
              <c:extLst>
                <c:ext xmlns:c15="http://schemas.microsoft.com/office/drawing/2012/chart" uri="{CE6537A1-D6FC-4f65-9D91-7224C49458BB}"/>
                <c:ext xmlns:c16="http://schemas.microsoft.com/office/drawing/2014/chart" uri="{C3380CC4-5D6E-409C-BE32-E72D297353CC}">
                  <c16:uniqueId val="{00000001-97B3-4A98-A6D7-8E41CDE4B265}"/>
                </c:ext>
              </c:extLst>
            </c:dLbl>
            <c:dLbl>
              <c:idx val="2"/>
              <c:delete val="1"/>
              <c:extLst>
                <c:ext xmlns:c15="http://schemas.microsoft.com/office/drawing/2012/chart" uri="{CE6537A1-D6FC-4f65-9D91-7224C49458BB}"/>
                <c:ext xmlns:c16="http://schemas.microsoft.com/office/drawing/2014/chart" uri="{C3380CC4-5D6E-409C-BE32-E72D297353CC}">
                  <c16:uniqueId val="{00000002-97B3-4A98-A6D7-8E41CDE4B265}"/>
                </c:ext>
              </c:extLst>
            </c:dLbl>
            <c:dLbl>
              <c:idx val="3"/>
              <c:delete val="1"/>
              <c:extLst>
                <c:ext xmlns:c15="http://schemas.microsoft.com/office/drawing/2012/chart" uri="{CE6537A1-D6FC-4f65-9D91-7224C49458BB}"/>
                <c:ext xmlns:c16="http://schemas.microsoft.com/office/drawing/2014/chart" uri="{C3380CC4-5D6E-409C-BE32-E72D297353CC}">
                  <c16:uniqueId val="{00000003-97B3-4A98-A6D7-8E41CDE4B265}"/>
                </c:ext>
              </c:extLst>
            </c:dLbl>
            <c:dLbl>
              <c:idx val="4"/>
              <c:delete val="1"/>
              <c:extLst>
                <c:ext xmlns:c15="http://schemas.microsoft.com/office/drawing/2012/chart" uri="{CE6537A1-D6FC-4f65-9D91-7224C49458BB}"/>
                <c:ext xmlns:c16="http://schemas.microsoft.com/office/drawing/2014/chart" uri="{C3380CC4-5D6E-409C-BE32-E72D297353CC}">
                  <c16:uniqueId val="{00000004-97B3-4A98-A6D7-8E41CDE4B265}"/>
                </c:ext>
              </c:extLst>
            </c:dLbl>
            <c:dLbl>
              <c:idx val="5"/>
              <c:delete val="1"/>
              <c:extLst>
                <c:ext xmlns:c15="http://schemas.microsoft.com/office/drawing/2012/chart" uri="{CE6537A1-D6FC-4f65-9D91-7224C49458BB}"/>
                <c:ext xmlns:c16="http://schemas.microsoft.com/office/drawing/2014/chart" uri="{C3380CC4-5D6E-409C-BE32-E72D297353CC}">
                  <c16:uniqueId val="{00000005-97B3-4A98-A6D7-8E41CDE4B265}"/>
                </c:ext>
              </c:extLst>
            </c:dLbl>
            <c:dLbl>
              <c:idx val="6"/>
              <c:delete val="1"/>
              <c:extLst>
                <c:ext xmlns:c15="http://schemas.microsoft.com/office/drawing/2012/chart" uri="{CE6537A1-D6FC-4f65-9D91-7224C49458BB}"/>
                <c:ext xmlns:c16="http://schemas.microsoft.com/office/drawing/2014/chart" uri="{C3380CC4-5D6E-409C-BE32-E72D297353CC}">
                  <c16:uniqueId val="{00000006-97B3-4A98-A6D7-8E41CDE4B265}"/>
                </c:ext>
              </c:extLst>
            </c:dLbl>
            <c:dLbl>
              <c:idx val="7"/>
              <c:delete val="1"/>
              <c:extLst>
                <c:ext xmlns:c15="http://schemas.microsoft.com/office/drawing/2012/chart" uri="{CE6537A1-D6FC-4f65-9D91-7224C49458BB}"/>
                <c:ext xmlns:c16="http://schemas.microsoft.com/office/drawing/2014/chart" uri="{C3380CC4-5D6E-409C-BE32-E72D297353CC}">
                  <c16:uniqueId val="{00000007-97B3-4A98-A6D7-8E41CDE4B265}"/>
                </c:ext>
              </c:extLst>
            </c:dLbl>
            <c:dLbl>
              <c:idx val="8"/>
              <c:delete val="1"/>
              <c:extLst>
                <c:ext xmlns:c15="http://schemas.microsoft.com/office/drawing/2012/chart" uri="{CE6537A1-D6FC-4f65-9D91-7224C49458BB}"/>
                <c:ext xmlns:c16="http://schemas.microsoft.com/office/drawing/2014/chart" uri="{C3380CC4-5D6E-409C-BE32-E72D297353CC}">
                  <c16:uniqueId val="{00000008-97B3-4A98-A6D7-8E41CDE4B265}"/>
                </c:ext>
              </c:extLst>
            </c:dLbl>
            <c:dLbl>
              <c:idx val="9"/>
              <c:delete val="1"/>
              <c:extLst>
                <c:ext xmlns:c15="http://schemas.microsoft.com/office/drawing/2012/chart" uri="{CE6537A1-D6FC-4f65-9D91-7224C49458BB}"/>
                <c:ext xmlns:c16="http://schemas.microsoft.com/office/drawing/2014/chart" uri="{C3380CC4-5D6E-409C-BE32-E72D297353CC}">
                  <c16:uniqueId val="{00000009-97B3-4A98-A6D7-8E41CDE4B265}"/>
                </c:ext>
              </c:extLst>
            </c:dLbl>
            <c:dLbl>
              <c:idx val="10"/>
              <c:layout>
                <c:manualLayout>
                  <c:x val="-0.161347891106635"/>
                  <c:y val="-2.7237191973779301E-2"/>
                </c:manualLayout>
              </c:layout>
              <c:spPr>
                <a:gradFill>
                  <a:gsLst>
                    <a:gs pos="5000">
                      <a:srgbClr val="2FBBA3"/>
                    </a:gs>
                    <a:gs pos="96000">
                      <a:srgbClr val="36B8D3"/>
                    </a:gs>
                  </a:gsLst>
                  <a:lin ang="2700000" scaled="1"/>
                </a:gradFill>
                <a:ln>
                  <a:noFill/>
                </a:ln>
                <a:effectLst>
                  <a:outerShdw blurRad="190500" dist="114300" dir="2700000" algn="tl" rotWithShape="0">
                    <a:prstClr val="black">
                      <a:alpha val="80000"/>
                    </a:prstClr>
                  </a:outerShdw>
                </a:effectLst>
              </c:spPr>
              <c:txPr>
                <a:bodyPr rot="0" spcFirstLastPara="1" vertOverflow="clip" horzOverflow="clip" vert="horz" wrap="square" lIns="36576" tIns="18288" rIns="36576" bIns="18288" anchor="ctr" anchorCtr="1">
                  <a:spAutoFit/>
                </a:bodyPr>
                <a:lstStyle/>
                <a:p>
                  <a:pPr>
                    <a:defRPr lang="zh-CN" sz="2400" b="1"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89833"/>
                        <a:gd name="adj2" fmla="val 16869"/>
                        <a:gd name="adj3" fmla="val 16667"/>
                      </a:avLst>
                    </a:prstGeom>
                    <a:noFill/>
                    <a:ln>
                      <a:noFill/>
                    </a:ln>
                  </c15:spPr>
                  <c15:layout>
                    <c:manualLayout>
                      <c:w val="0.103703534151254"/>
                      <c:h val="0.12348871063356701"/>
                    </c:manualLayout>
                  </c15:layout>
                </c:ext>
                <c:ext xmlns:c16="http://schemas.microsoft.com/office/drawing/2014/chart" uri="{C3380CC4-5D6E-409C-BE32-E72D297353CC}">
                  <c16:uniqueId val="{0000000A-97B3-4A98-A6D7-8E41CDE4B265}"/>
                </c:ext>
              </c:extLst>
            </c:dLbl>
            <c:dLbl>
              <c:idx val="11"/>
              <c:delete val="1"/>
              <c:extLst>
                <c:ext xmlns:c15="http://schemas.microsoft.com/office/drawing/2012/chart" uri="{CE6537A1-D6FC-4f65-9D91-7224C49458BB}"/>
                <c:ext xmlns:c16="http://schemas.microsoft.com/office/drawing/2014/chart" uri="{C3380CC4-5D6E-409C-BE32-E72D297353CC}">
                  <c16:uniqueId val="{0000000B-97B3-4A98-A6D7-8E41CDE4B265}"/>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7.0000000000000007E-2</c:v>
                </c:pt>
                <c:pt idx="6">
                  <c:v>0.5</c:v>
                </c:pt>
                <c:pt idx="7">
                  <c:v>0.2</c:v>
                </c:pt>
                <c:pt idx="8">
                  <c:v>0.73</c:v>
                </c:pt>
                <c:pt idx="9">
                  <c:v>0.22</c:v>
                </c:pt>
                <c:pt idx="10">
                  <c:v>0.97</c:v>
                </c:pt>
                <c:pt idx="11">
                  <c:v>7.0000000000000007E-2</c:v>
                </c:pt>
              </c:numCache>
            </c:numRef>
          </c:val>
          <c:smooth val="1"/>
          <c:extLst>
            <c:ext xmlns:c16="http://schemas.microsoft.com/office/drawing/2014/chart" uri="{C3380CC4-5D6E-409C-BE32-E72D297353CC}">
              <c16:uniqueId val="{0000000C-97B3-4A98-A6D7-8E41CDE4B265}"/>
            </c:ext>
          </c:extLst>
        </c:ser>
        <c:dLbls>
          <c:showLegendKey val="0"/>
          <c:showVal val="0"/>
          <c:showCatName val="0"/>
          <c:showSerName val="0"/>
          <c:showPercent val="0"/>
          <c:showBubbleSize val="0"/>
        </c:dLbls>
        <c:marker val="1"/>
        <c:smooth val="0"/>
        <c:axId val="323408256"/>
        <c:axId val="323409792"/>
      </c:lineChart>
      <c:catAx>
        <c:axId val="323408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323409792"/>
        <c:crosses val="autoZero"/>
        <c:auto val="1"/>
        <c:lblAlgn val="ctr"/>
        <c:lblOffset val="100"/>
        <c:noMultiLvlLbl val="0"/>
      </c:catAx>
      <c:valAx>
        <c:axId val="323409792"/>
        <c:scaling>
          <c:orientation val="minMax"/>
          <c:max val="1"/>
        </c:scaling>
        <c:delete val="0"/>
        <c:axPos val="l"/>
        <c:majorGridlines>
          <c:spPr>
            <a:ln w="9525" cap="flat" cmpd="sng" algn="ctr">
              <a:solidFill>
                <a:schemeClr val="bg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323408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solidFill>
            <a:schemeClr val="tx1">
              <a:lumMod val="50000"/>
              <a:lumOff val="50000"/>
            </a:schemeClr>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CAFF-4817-B95A-BC75B3FF5A95}"/>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CAFF-4817-B95A-BC75B3FF5A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FF-4817-B95A-BC75B3FF5A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FF-4817-B95A-BC75B3FF5A95}"/>
              </c:ext>
            </c:extLst>
          </c:dPt>
          <c:cat>
            <c:strRef>
              <c:f>Sheet1!$A$2:$A$5</c:f>
              <c:strCache>
                <c:ptCount val="2"/>
                <c:pt idx="0">
                  <c:v>输入数值</c:v>
                </c:pt>
                <c:pt idx="1">
                  <c:v>无须修改</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8-CAFF-4817-B95A-BC75B3FF5A95}"/>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86AB-4AB8-A0C7-40517B81819D}"/>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86AB-4AB8-A0C7-40517B8181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AB-4AB8-A0C7-40517B8181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AB-4AB8-A0C7-40517B81819D}"/>
              </c:ext>
            </c:extLst>
          </c:dPt>
          <c:cat>
            <c:strRef>
              <c:f>Sheet1!$A$2:$A$5</c:f>
              <c:strCache>
                <c:ptCount val="2"/>
                <c:pt idx="0">
                  <c:v>输入数值</c:v>
                </c:pt>
                <c:pt idx="1">
                  <c:v>无须修改</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8-86AB-4AB8-A0C7-40517B81819D}"/>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4314-41EB-99C9-71223694AD99}"/>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4314-41EB-99C9-71223694AD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14-41EB-99C9-71223694AD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14-41EB-99C9-71223694AD99}"/>
              </c:ext>
            </c:extLst>
          </c:dPt>
          <c:cat>
            <c:strRef>
              <c:f>Sheet1!$A$2:$A$5</c:f>
              <c:strCache>
                <c:ptCount val="2"/>
                <c:pt idx="0">
                  <c:v>输入数值</c:v>
                </c:pt>
                <c:pt idx="1">
                  <c:v>无须修改</c:v>
                </c:pt>
              </c:strCache>
            </c:strRef>
          </c:cat>
          <c:val>
            <c:numRef>
              <c:f>Sheet1!$B$2:$B$5</c:f>
              <c:numCache>
                <c:formatCode>0%</c:formatCode>
                <c:ptCount val="4"/>
                <c:pt idx="0">
                  <c:v>0.55000000000000004</c:v>
                </c:pt>
                <c:pt idx="1">
                  <c:v>0.45</c:v>
                </c:pt>
              </c:numCache>
            </c:numRef>
          </c:val>
          <c:extLst>
            <c:ext xmlns:c16="http://schemas.microsoft.com/office/drawing/2014/chart" uri="{C3380CC4-5D6E-409C-BE32-E72D297353CC}">
              <c16:uniqueId val="{00000008-4314-41EB-99C9-71223694AD99}"/>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05C1-4F0D-BAA5-152B3020A800}"/>
              </c:ext>
            </c:extLst>
          </c:dPt>
          <c:dPt>
            <c:idx val="1"/>
            <c:bubble3D val="0"/>
            <c:spPr>
              <a:gradFill>
                <a:gsLst>
                  <a:gs pos="100000">
                    <a:srgbClr val="00C898">
                      <a:alpha val="70000"/>
                    </a:srgbClr>
                  </a:gs>
                  <a:gs pos="0">
                    <a:srgbClr val="04B5EC">
                      <a:alpha val="70000"/>
                    </a:srgbClr>
                  </a:gs>
                </a:gsLst>
                <a:lin ang="0" scaled="1"/>
              </a:gradFill>
              <a:ln w="19050">
                <a:solidFill>
                  <a:schemeClr val="lt1"/>
                </a:solidFill>
              </a:ln>
              <a:effectLst/>
            </c:spPr>
            <c:extLst>
              <c:ext xmlns:c16="http://schemas.microsoft.com/office/drawing/2014/chart" uri="{C3380CC4-5D6E-409C-BE32-E72D297353CC}">
                <c16:uniqueId val="{00000003-05C1-4F0D-BAA5-152B3020A8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C1-4F0D-BAA5-152B3020A8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C1-4F0D-BAA5-152B3020A800}"/>
              </c:ext>
            </c:extLst>
          </c:dPt>
          <c:cat>
            <c:strRef>
              <c:f>Sheet1!$A$2:$A$5</c:f>
              <c:strCache>
                <c:ptCount val="2"/>
                <c:pt idx="0">
                  <c:v>输入数值</c:v>
                </c:pt>
                <c:pt idx="1">
                  <c:v>无须修改</c:v>
                </c:pt>
              </c:strCache>
            </c:strRef>
          </c:cat>
          <c:val>
            <c:numRef>
              <c:f>Sheet1!$B$2:$B$5</c:f>
              <c:numCache>
                <c:formatCode>0%</c:formatCode>
                <c:ptCount val="4"/>
                <c:pt idx="0">
                  <c:v>0.88</c:v>
                </c:pt>
                <c:pt idx="1">
                  <c:v>0.12</c:v>
                </c:pt>
              </c:numCache>
            </c:numRef>
          </c:val>
          <c:extLst>
            <c:ext xmlns:c16="http://schemas.microsoft.com/office/drawing/2014/chart" uri="{C3380CC4-5D6E-409C-BE32-E72D297353CC}">
              <c16:uniqueId val="{00000008-05C1-4F0D-BAA5-152B3020A800}"/>
            </c:ext>
          </c:extLst>
        </c:ser>
        <c:dLbls>
          <c:showLegendKey val="0"/>
          <c:showVal val="0"/>
          <c:showCatName val="0"/>
          <c:showSerName val="0"/>
          <c:showPercent val="0"/>
          <c:showBubbleSize val="0"/>
          <c:showLeaderLines val="1"/>
        </c:dLbls>
        <c:firstSliceAng val="145"/>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6B9A3-F279-4D99-A239-5101EC9BF89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01F45-02D9-44EC-B5DF-8C313B67AA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401F45-02D9-44EC-B5DF-8C313B67AA5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02BEB9-F123-4F18-828B-50DE46269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D6DCE5"/>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802E00-9FB5-4CA2-AB50-7841EF49E52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8E90E9-AED2-4792-9068-CF108C6FFA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02E00-9FB5-4CA2-AB50-7841EF49E52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E90E9-AED2-4792-9068-CF108C6FFA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11" Type="http://schemas.microsoft.com/office/2007/relationships/hdphoto" Target="../media/hdphoto2.wdp"/><Relationship Id="rId5" Type="http://schemas.openxmlformats.org/officeDocument/2006/relationships/slideLayout" Target="../slideLayouts/slideLayout1.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tags" Target="../tags/tag5.xml"/><Relationship Id="rId9" Type="http://schemas.microsoft.com/office/2007/relationships/hdphoto" Target="../media/hdphoto1.wdp"/><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4.wdp"/><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chart" Target="../charts/chart3.xml"/><Relationship Id="rId5" Type="http://schemas.microsoft.com/office/2007/relationships/hdphoto" Target="../media/hdphoto4.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7.xml"/><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chart" Target="../charts/chart5.xml"/><Relationship Id="rId5" Type="http://schemas.microsoft.com/office/2007/relationships/hdphoto" Target="../media/hdphoto4.wdp"/><Relationship Id="rId10" Type="http://schemas.openxmlformats.org/officeDocument/2006/relationships/chart" Target="../charts/chart4.xml"/><Relationship Id="rId4" Type="http://schemas.openxmlformats.org/officeDocument/2006/relationships/image" Target="../media/image6.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0.wdp"/><Relationship Id="rId3" Type="http://schemas.openxmlformats.org/officeDocument/2006/relationships/tags" Target="../tags/tag8.xml"/><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7.xml"/><Relationship Id="rId11" Type="http://schemas.microsoft.com/office/2007/relationships/hdphoto" Target="../media/hdphoto9.wdp"/><Relationship Id="rId5" Type="http://schemas.openxmlformats.org/officeDocument/2006/relationships/slideLayout" Target="../slideLayouts/slideLayout8.xml"/><Relationship Id="rId15" Type="http://schemas.microsoft.com/office/2007/relationships/hdphoto" Target="../media/hdphoto11.wdp"/><Relationship Id="rId10" Type="http://schemas.openxmlformats.org/officeDocument/2006/relationships/image" Target="../media/image20.png"/><Relationship Id="rId4" Type="http://schemas.openxmlformats.org/officeDocument/2006/relationships/tags" Target="../tags/tag9.xml"/><Relationship Id="rId9" Type="http://schemas.microsoft.com/office/2007/relationships/hdphoto" Target="../media/hdphoto8.wdp"/><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矩形 165"/>
          <p:cNvSpPr/>
          <p:nvPr/>
        </p:nvSpPr>
        <p:spPr>
          <a:xfrm>
            <a:off x="2680492" y="1859999"/>
            <a:ext cx="6831016" cy="5384863"/>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 name="Picture 7" descr="C:\Users\Administrator\Desktop\56d684a0446de.png"/>
          <p:cNvPicPr>
            <a:picLocks noChangeAspect="1" noChangeArrowheads="1"/>
          </p:cNvPicPr>
          <p:nvPr/>
        </p:nvPicPr>
        <p:blipFill>
          <a:blip r:embed="rId7" cstate="print"/>
          <a:srcRect/>
          <a:stretch>
            <a:fillRect/>
          </a:stretch>
        </p:blipFill>
        <p:spPr bwMode="auto">
          <a:xfrm>
            <a:off x="6208214" y="769324"/>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4008028" y="504430"/>
            <a:ext cx="5190546" cy="4183077"/>
            <a:chOff x="1816885" y="160250"/>
            <a:chExt cx="5190546" cy="4183077"/>
          </a:xfrm>
          <a:solidFill>
            <a:schemeClr val="tx1">
              <a:lumMod val="50000"/>
              <a:lumOff val="50000"/>
            </a:schemeClr>
          </a:solidFill>
        </p:grpSpPr>
        <p:grpSp>
          <p:nvGrpSpPr>
            <p:cNvPr id="12" name="组合 11"/>
            <p:cNvGrpSpPr/>
            <p:nvPr/>
          </p:nvGrpSpPr>
          <p:grpSpPr>
            <a:xfrm rot="1500213">
              <a:off x="1816885" y="160250"/>
              <a:ext cx="4835931" cy="4183077"/>
              <a:chOff x="2983829" y="1091787"/>
              <a:chExt cx="4835931" cy="4183077"/>
            </a:xfrm>
            <a:grpFill/>
          </p:grpSpPr>
          <p:sp>
            <p:nvSpPr>
              <p:cNvPr id="1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4" name="矩形 3"/>
          <p:cNvSpPr/>
          <p:nvPr/>
        </p:nvSpPr>
        <p:spPr>
          <a:xfrm>
            <a:off x="4109133" y="3314700"/>
            <a:ext cx="6850967" cy="258356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61" name="文本框 60"/>
          <p:cNvSpPr txBox="1"/>
          <p:nvPr/>
        </p:nvSpPr>
        <p:spPr>
          <a:xfrm>
            <a:off x="4152096" y="4900063"/>
            <a:ext cx="6340589" cy="1015663"/>
          </a:xfrm>
          <a:prstGeom prst="rect">
            <a:avLst/>
          </a:prstGeom>
          <a:noFill/>
        </p:spPr>
        <p:txBody>
          <a:bodyPr wrap="square" rtlCol="0">
            <a:spAutoFit/>
          </a:bodyPr>
          <a:lstStyle/>
          <a:p>
            <a:pPr algn="ctr"/>
            <a:r>
              <a:rPr lang="zh-CN" altLang="en-US" sz="3200" spc="600" dirty="0" smtClean="0">
                <a:solidFill>
                  <a:schemeClr val="bg1"/>
                </a:solidFill>
                <a:latin typeface="微软雅黑" panose="020B0503020204020204" pitchFamily="34" charset="-122"/>
                <a:ea typeface="微软雅黑" panose="020B0503020204020204" pitchFamily="34" charset="-122"/>
              </a:rPr>
              <a:t>科技公</a:t>
            </a:r>
            <a:r>
              <a:rPr lang="zh-CN" altLang="en-US" sz="3200" spc="600" dirty="0">
                <a:solidFill>
                  <a:schemeClr val="bg1"/>
                </a:solidFill>
                <a:latin typeface="微软雅黑" panose="020B0503020204020204" pitchFamily="34" charset="-122"/>
                <a:ea typeface="微软雅黑" panose="020B0503020204020204" pitchFamily="34" charset="-122"/>
              </a:rPr>
              <a:t>司简</a:t>
            </a:r>
            <a:r>
              <a:rPr lang="zh-CN" altLang="en-US" sz="3200" spc="600" dirty="0" smtClean="0">
                <a:solidFill>
                  <a:schemeClr val="bg1"/>
                </a:solidFill>
                <a:latin typeface="微软雅黑" panose="020B0503020204020204" pitchFamily="34" charset="-122"/>
                <a:ea typeface="微软雅黑" panose="020B0503020204020204" pitchFamily="34" charset="-122"/>
              </a:rPr>
              <a:t>介</a:t>
            </a:r>
            <a:r>
              <a:rPr lang="en-US" altLang="zh-CN" sz="3200" spc="600" dirty="0" smtClean="0">
                <a:solidFill>
                  <a:schemeClr val="bg1"/>
                </a:solidFill>
                <a:latin typeface="微软雅黑" panose="020B0503020204020204" pitchFamily="34" charset="-122"/>
                <a:ea typeface="微软雅黑" panose="020B0503020204020204" pitchFamily="34" charset="-122"/>
              </a:rPr>
              <a:t>PPT</a:t>
            </a:r>
            <a:r>
              <a:rPr lang="zh-CN" altLang="en-US" sz="3200" spc="600" dirty="0" smtClean="0">
                <a:solidFill>
                  <a:schemeClr val="bg1"/>
                </a:solidFill>
                <a:latin typeface="微软雅黑" panose="020B0503020204020204" pitchFamily="34" charset="-122"/>
                <a:ea typeface="微软雅黑" panose="020B0503020204020204" pitchFamily="34" charset="-122"/>
              </a:rPr>
              <a:t>模板</a:t>
            </a:r>
            <a:endParaRPr lang="en-US" altLang="zh-CN" sz="3200" spc="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spc="600" dirty="0">
                <a:solidFill>
                  <a:schemeClr val="bg1"/>
                </a:solidFill>
                <a:latin typeface="微软雅黑" panose="020B0503020204020204" pitchFamily="34" charset="-122"/>
                <a:ea typeface="微软雅黑" panose="020B0503020204020204" pitchFamily="34" charset="-122"/>
              </a:rPr>
              <a:t>年终总结 </a:t>
            </a:r>
            <a:r>
              <a:rPr lang="en-US" altLang="zh-CN" sz="1400" spc="600" dirty="0">
                <a:solidFill>
                  <a:schemeClr val="bg1"/>
                </a:solidFill>
                <a:latin typeface="微软雅黑" panose="020B0503020204020204" pitchFamily="34" charset="-122"/>
                <a:ea typeface="微软雅黑" panose="020B0503020204020204" pitchFamily="34" charset="-122"/>
              </a:rPr>
              <a:t>\ </a:t>
            </a:r>
            <a:r>
              <a:rPr lang="zh-CN" altLang="en-US" sz="1400" spc="600" dirty="0">
                <a:solidFill>
                  <a:schemeClr val="bg1"/>
                </a:solidFill>
                <a:latin typeface="微软雅黑" panose="020B0503020204020204" pitchFamily="34" charset="-122"/>
                <a:ea typeface="微软雅黑" panose="020B0503020204020204" pitchFamily="34" charset="-122"/>
              </a:rPr>
              <a:t>新年计划 </a:t>
            </a:r>
            <a:r>
              <a:rPr lang="en-US" altLang="zh-CN" sz="1400" spc="600" dirty="0">
                <a:solidFill>
                  <a:schemeClr val="bg1"/>
                </a:solidFill>
                <a:latin typeface="微软雅黑" panose="020B0503020204020204" pitchFamily="34" charset="-122"/>
                <a:ea typeface="微软雅黑" panose="020B0503020204020204" pitchFamily="34" charset="-122"/>
              </a:rPr>
              <a:t>\ </a:t>
            </a:r>
            <a:r>
              <a:rPr lang="zh-CN" altLang="en-US" sz="1400" spc="600" dirty="0">
                <a:solidFill>
                  <a:schemeClr val="bg1"/>
                </a:solidFill>
                <a:latin typeface="微软雅黑" panose="020B0503020204020204" pitchFamily="34" charset="-122"/>
                <a:ea typeface="微软雅黑" panose="020B0503020204020204" pitchFamily="34" charset="-122"/>
              </a:rPr>
              <a:t>述职报告 </a:t>
            </a:r>
            <a:r>
              <a:rPr lang="en-US" altLang="zh-CN" sz="1400" spc="600" dirty="0">
                <a:solidFill>
                  <a:schemeClr val="bg1"/>
                </a:solidFill>
                <a:latin typeface="微软雅黑" panose="020B0503020204020204" pitchFamily="34" charset="-122"/>
                <a:ea typeface="微软雅黑" panose="020B0503020204020204" pitchFamily="34" charset="-122"/>
              </a:rPr>
              <a:t>\ </a:t>
            </a:r>
            <a:r>
              <a:rPr lang="zh-CN" altLang="en-US" sz="1400" spc="600" dirty="0">
                <a:solidFill>
                  <a:schemeClr val="bg1"/>
                </a:solidFill>
                <a:latin typeface="微软雅黑" panose="020B0503020204020204" pitchFamily="34" charset="-122"/>
                <a:ea typeface="微软雅黑" panose="020B0503020204020204" pitchFamily="34" charset="-122"/>
              </a:rPr>
              <a:t>工作汇报</a:t>
            </a:r>
          </a:p>
          <a:p>
            <a:pPr algn="ctr"/>
            <a:endParaRPr lang="zh-CN" altLang="en-US" sz="1400" spc="600"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579347" y="2177736"/>
            <a:ext cx="8940532" cy="3154710"/>
          </a:xfrm>
          <a:prstGeom prst="rect">
            <a:avLst/>
          </a:prstGeom>
          <a:noFill/>
        </p:spPr>
        <p:txBody>
          <a:bodyPr vert="horz" wrap="square" rtlCol="0">
            <a:spAutoFit/>
          </a:bodyPr>
          <a:lstStyle/>
          <a:p>
            <a:r>
              <a:rPr lang="en-US" altLang="zh-CN" sz="19900" spc="6000" dirty="0" smtClean="0">
                <a:solidFill>
                  <a:schemeClr val="bg1"/>
                </a:solidFill>
                <a:effectLst>
                  <a:outerShdw blurRad="50800" dist="38100" dir="8100000" algn="tr" rotWithShape="0">
                    <a:prstClr val="black">
                      <a:alpha val="40000"/>
                    </a:prstClr>
                  </a:outerShdw>
                </a:effectLst>
                <a:latin typeface="字魂36号-正文宋楷" panose="02000000000000000000" pitchFamily="2" charset="-122"/>
                <a:ea typeface="字魂36号-正文宋楷" panose="02000000000000000000" pitchFamily="2" charset="-122"/>
              </a:rPr>
              <a:t>20XX</a:t>
            </a:r>
            <a:endParaRPr lang="zh-CN" altLang="en-US" sz="19900" spc="6000" dirty="0">
              <a:solidFill>
                <a:schemeClr val="bg1"/>
              </a:solidFill>
              <a:effectLst>
                <a:outerShdw blurRad="50800" dist="38100" dir="8100000" algn="tr" rotWithShape="0">
                  <a:prstClr val="black">
                    <a:alpha val="40000"/>
                  </a:prstClr>
                </a:outerShdw>
              </a:effectLst>
              <a:latin typeface="字魂36号-正文宋楷" panose="02000000000000000000" pitchFamily="2" charset="-122"/>
              <a:ea typeface="字魂36号-正文宋楷" panose="02000000000000000000" pitchFamily="2" charset="-122"/>
            </a:endParaRPr>
          </a:p>
        </p:txBody>
      </p:sp>
      <p:sp>
        <p:nvSpPr>
          <p:cNvPr id="83" name="Freeform 182"/>
          <p:cNvSpPr/>
          <p:nvPr/>
        </p:nvSpPr>
        <p:spPr bwMode="auto">
          <a:xfrm rot="21368463">
            <a:off x="7617581" y="3716135"/>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84"/>
          <p:cNvSpPr/>
          <p:nvPr/>
        </p:nvSpPr>
        <p:spPr bwMode="auto">
          <a:xfrm rot="21368463">
            <a:off x="8224006" y="4322560"/>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75"/>
          <p:cNvSpPr/>
          <p:nvPr/>
        </p:nvSpPr>
        <p:spPr bwMode="auto">
          <a:xfrm rot="21368463">
            <a:off x="10720099" y="1821871"/>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79"/>
          <p:cNvSpPr/>
          <p:nvPr/>
        </p:nvSpPr>
        <p:spPr bwMode="auto">
          <a:xfrm rot="21368463">
            <a:off x="11267733" y="2356861"/>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59"/>
          <p:cNvSpPr/>
          <p:nvPr/>
        </p:nvSpPr>
        <p:spPr bwMode="auto">
          <a:xfrm rot="21368463">
            <a:off x="8876128" y="5697735"/>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60"/>
          <p:cNvSpPr/>
          <p:nvPr/>
        </p:nvSpPr>
        <p:spPr bwMode="auto">
          <a:xfrm rot="21368463">
            <a:off x="9686161" y="5590867"/>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63"/>
          <p:cNvSpPr/>
          <p:nvPr/>
        </p:nvSpPr>
        <p:spPr bwMode="auto">
          <a:xfrm rot="21368463">
            <a:off x="9604471" y="4845578"/>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64"/>
          <p:cNvSpPr/>
          <p:nvPr/>
        </p:nvSpPr>
        <p:spPr bwMode="auto">
          <a:xfrm rot="21368463">
            <a:off x="10997644" y="4598619"/>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65"/>
          <p:cNvSpPr/>
          <p:nvPr/>
        </p:nvSpPr>
        <p:spPr bwMode="auto">
          <a:xfrm rot="21368463">
            <a:off x="11567702" y="4765695"/>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66"/>
          <p:cNvSpPr/>
          <p:nvPr/>
        </p:nvSpPr>
        <p:spPr bwMode="auto">
          <a:xfrm rot="21368463">
            <a:off x="9646103" y="5592431"/>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67"/>
          <p:cNvSpPr/>
          <p:nvPr/>
        </p:nvSpPr>
        <p:spPr bwMode="auto">
          <a:xfrm rot="21368463">
            <a:off x="9692278" y="5651789"/>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68"/>
          <p:cNvSpPr/>
          <p:nvPr/>
        </p:nvSpPr>
        <p:spPr bwMode="auto">
          <a:xfrm rot="21368463">
            <a:off x="9598332" y="4663354"/>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69"/>
          <p:cNvSpPr/>
          <p:nvPr/>
        </p:nvSpPr>
        <p:spPr bwMode="auto">
          <a:xfrm rot="21368463">
            <a:off x="10924284" y="2621052"/>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70"/>
          <p:cNvSpPr/>
          <p:nvPr/>
        </p:nvSpPr>
        <p:spPr bwMode="auto">
          <a:xfrm rot="21368463">
            <a:off x="11595933" y="2564198"/>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79"/>
          <p:cNvSpPr/>
          <p:nvPr/>
        </p:nvSpPr>
        <p:spPr bwMode="auto">
          <a:xfrm rot="21368463">
            <a:off x="11558069" y="2562639"/>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81"/>
          <p:cNvSpPr/>
          <p:nvPr/>
        </p:nvSpPr>
        <p:spPr bwMode="auto">
          <a:xfrm rot="21368463">
            <a:off x="8089479" y="5254336"/>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82"/>
          <p:cNvSpPr/>
          <p:nvPr/>
        </p:nvSpPr>
        <p:spPr bwMode="auto">
          <a:xfrm rot="21368463">
            <a:off x="5523190" y="5392345"/>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84"/>
          <p:cNvSpPr/>
          <p:nvPr/>
        </p:nvSpPr>
        <p:spPr bwMode="auto">
          <a:xfrm rot="21368463">
            <a:off x="6956787" y="5344049"/>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95"/>
          <p:cNvSpPr/>
          <p:nvPr/>
        </p:nvSpPr>
        <p:spPr bwMode="auto">
          <a:xfrm rot="21368463">
            <a:off x="9513162" y="5571037"/>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0"/>
          <p:cNvSpPr/>
          <p:nvPr/>
        </p:nvSpPr>
        <p:spPr bwMode="auto">
          <a:xfrm rot="21368463">
            <a:off x="11409490" y="4709016"/>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1"/>
          <p:cNvSpPr/>
          <p:nvPr/>
        </p:nvSpPr>
        <p:spPr bwMode="auto">
          <a:xfrm rot="21368463">
            <a:off x="10935848" y="4572401"/>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2"/>
          <p:cNvSpPr/>
          <p:nvPr/>
        </p:nvSpPr>
        <p:spPr bwMode="auto">
          <a:xfrm rot="21368463">
            <a:off x="11478376" y="2567605"/>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44"/>
          <p:cNvSpPr/>
          <p:nvPr/>
        </p:nvSpPr>
        <p:spPr bwMode="auto">
          <a:xfrm rot="21368463">
            <a:off x="10773532" y="3377270"/>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45"/>
          <p:cNvSpPr/>
          <p:nvPr/>
        </p:nvSpPr>
        <p:spPr bwMode="auto">
          <a:xfrm rot="21368463">
            <a:off x="11017953" y="3621748"/>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7"/>
          <p:cNvSpPr/>
          <p:nvPr/>
        </p:nvSpPr>
        <p:spPr bwMode="auto">
          <a:xfrm rot="21368463">
            <a:off x="11148182" y="3753508"/>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4"/>
          <p:cNvSpPr/>
          <p:nvPr/>
        </p:nvSpPr>
        <p:spPr bwMode="auto">
          <a:xfrm rot="21368463">
            <a:off x="10227753" y="4714986"/>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146"/>
          <p:cNvSpPr/>
          <p:nvPr/>
        </p:nvSpPr>
        <p:spPr bwMode="auto">
          <a:xfrm rot="21368463">
            <a:off x="10531451" y="4441806"/>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0" name="Freeform 147"/>
          <p:cNvSpPr/>
          <p:nvPr/>
        </p:nvSpPr>
        <p:spPr bwMode="auto">
          <a:xfrm rot="21368463">
            <a:off x="10855246" y="4764017"/>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161"/>
          <p:cNvSpPr/>
          <p:nvPr/>
        </p:nvSpPr>
        <p:spPr bwMode="auto">
          <a:xfrm rot="21368463">
            <a:off x="11439498" y="5348162"/>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149"/>
          <p:cNvSpPr/>
          <p:nvPr/>
        </p:nvSpPr>
        <p:spPr bwMode="auto">
          <a:xfrm rot="21368463">
            <a:off x="9904851" y="5924692"/>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160"/>
          <p:cNvSpPr/>
          <p:nvPr/>
        </p:nvSpPr>
        <p:spPr bwMode="auto">
          <a:xfrm rot="21368463">
            <a:off x="10035027" y="6054920"/>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150"/>
          <p:cNvSpPr/>
          <p:nvPr/>
        </p:nvSpPr>
        <p:spPr bwMode="auto">
          <a:xfrm rot="21368463">
            <a:off x="8310180" y="5061646"/>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151"/>
          <p:cNvSpPr/>
          <p:nvPr/>
        </p:nvSpPr>
        <p:spPr bwMode="auto">
          <a:xfrm rot="21368463">
            <a:off x="8673715" y="5423543"/>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159"/>
          <p:cNvSpPr/>
          <p:nvPr/>
        </p:nvSpPr>
        <p:spPr bwMode="auto">
          <a:xfrm rot="21368463">
            <a:off x="8849928" y="5601343"/>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165"/>
          <p:cNvSpPr/>
          <p:nvPr/>
        </p:nvSpPr>
        <p:spPr bwMode="auto">
          <a:xfrm rot="21368463">
            <a:off x="7889116" y="5884658"/>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5"/>
          <p:cNvSpPr/>
          <p:nvPr/>
        </p:nvSpPr>
        <p:spPr bwMode="auto">
          <a:xfrm rot="21368463">
            <a:off x="10198390" y="6157321"/>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
          <p:cNvSpPr/>
          <p:nvPr/>
        </p:nvSpPr>
        <p:spPr bwMode="auto">
          <a:xfrm rot="21368463">
            <a:off x="10182355" y="6176740"/>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12"/>
          <p:cNvSpPr/>
          <p:nvPr/>
        </p:nvSpPr>
        <p:spPr bwMode="auto">
          <a:xfrm rot="21368463">
            <a:off x="8698523" y="5789021"/>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13"/>
          <p:cNvSpPr/>
          <p:nvPr/>
        </p:nvSpPr>
        <p:spPr bwMode="auto">
          <a:xfrm rot="21368463">
            <a:off x="8012783" y="5812123"/>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14"/>
          <p:cNvSpPr/>
          <p:nvPr/>
        </p:nvSpPr>
        <p:spPr bwMode="auto">
          <a:xfrm rot="21368463">
            <a:off x="8041734" y="5990456"/>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15"/>
          <p:cNvSpPr/>
          <p:nvPr/>
        </p:nvSpPr>
        <p:spPr bwMode="auto">
          <a:xfrm rot="21368463">
            <a:off x="8036603" y="6013288"/>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16"/>
          <p:cNvSpPr/>
          <p:nvPr/>
        </p:nvSpPr>
        <p:spPr bwMode="auto">
          <a:xfrm rot="21368463">
            <a:off x="8093643" y="6447495"/>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19"/>
          <p:cNvSpPr/>
          <p:nvPr/>
        </p:nvSpPr>
        <p:spPr bwMode="auto">
          <a:xfrm rot="21368463">
            <a:off x="6537372" y="6520995"/>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22"/>
          <p:cNvSpPr/>
          <p:nvPr/>
        </p:nvSpPr>
        <p:spPr bwMode="auto">
          <a:xfrm rot="21368463">
            <a:off x="9056889" y="5757588"/>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23"/>
          <p:cNvSpPr/>
          <p:nvPr/>
        </p:nvSpPr>
        <p:spPr bwMode="auto">
          <a:xfrm rot="21368463">
            <a:off x="9050046" y="6200731"/>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24"/>
          <p:cNvSpPr/>
          <p:nvPr/>
        </p:nvSpPr>
        <p:spPr bwMode="auto">
          <a:xfrm rot="21368463">
            <a:off x="9647879" y="6164584"/>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25"/>
          <p:cNvSpPr/>
          <p:nvPr/>
        </p:nvSpPr>
        <p:spPr bwMode="auto">
          <a:xfrm rot="21368463">
            <a:off x="9620731" y="5436039"/>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26"/>
          <p:cNvSpPr/>
          <p:nvPr/>
        </p:nvSpPr>
        <p:spPr bwMode="auto">
          <a:xfrm rot="21368463">
            <a:off x="10143442" y="5418429"/>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27"/>
          <p:cNvSpPr/>
          <p:nvPr/>
        </p:nvSpPr>
        <p:spPr bwMode="auto">
          <a:xfrm rot="21368463">
            <a:off x="10443798" y="5399754"/>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28"/>
          <p:cNvSpPr/>
          <p:nvPr/>
        </p:nvSpPr>
        <p:spPr bwMode="auto">
          <a:xfrm rot="21368463">
            <a:off x="10428666" y="5369673"/>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29"/>
          <p:cNvSpPr/>
          <p:nvPr/>
        </p:nvSpPr>
        <p:spPr bwMode="auto">
          <a:xfrm rot="21368463">
            <a:off x="10384224" y="4804433"/>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30"/>
          <p:cNvSpPr/>
          <p:nvPr/>
        </p:nvSpPr>
        <p:spPr bwMode="auto">
          <a:xfrm rot="21368463">
            <a:off x="10356717" y="4724516"/>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31"/>
          <p:cNvSpPr/>
          <p:nvPr/>
        </p:nvSpPr>
        <p:spPr bwMode="auto">
          <a:xfrm rot="21368463">
            <a:off x="11179757" y="3895371"/>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2"/>
          <p:cNvSpPr/>
          <p:nvPr/>
        </p:nvSpPr>
        <p:spPr bwMode="auto">
          <a:xfrm rot="21368463">
            <a:off x="11340615" y="3883214"/>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3"/>
          <p:cNvSpPr/>
          <p:nvPr/>
        </p:nvSpPr>
        <p:spPr bwMode="auto">
          <a:xfrm rot="21368463">
            <a:off x="11234233" y="4683723"/>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4"/>
          <p:cNvSpPr/>
          <p:nvPr/>
        </p:nvSpPr>
        <p:spPr bwMode="auto">
          <a:xfrm rot="21368463">
            <a:off x="11570858" y="4780214"/>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5"/>
          <p:cNvSpPr/>
          <p:nvPr/>
        </p:nvSpPr>
        <p:spPr bwMode="auto">
          <a:xfrm rot="21368463">
            <a:off x="11600152" y="5475149"/>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6"/>
          <p:cNvSpPr/>
          <p:nvPr/>
        </p:nvSpPr>
        <p:spPr bwMode="auto">
          <a:xfrm rot="21368463">
            <a:off x="11316412" y="3872798"/>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37"/>
          <p:cNvSpPr/>
          <p:nvPr/>
        </p:nvSpPr>
        <p:spPr bwMode="auto">
          <a:xfrm rot="21368463">
            <a:off x="11298146" y="3844962"/>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9"/>
          <p:cNvSpPr/>
          <p:nvPr/>
        </p:nvSpPr>
        <p:spPr bwMode="auto">
          <a:xfrm rot="21368463">
            <a:off x="10719931" y="5969430"/>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50"/>
          <p:cNvSpPr/>
          <p:nvPr/>
        </p:nvSpPr>
        <p:spPr bwMode="auto">
          <a:xfrm rot="21368463">
            <a:off x="10755349" y="6055550"/>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51"/>
          <p:cNvSpPr/>
          <p:nvPr/>
        </p:nvSpPr>
        <p:spPr bwMode="auto">
          <a:xfrm rot="21368463">
            <a:off x="10955676" y="5521782"/>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52"/>
          <p:cNvSpPr/>
          <p:nvPr/>
        </p:nvSpPr>
        <p:spPr bwMode="auto">
          <a:xfrm rot="21368463">
            <a:off x="10702197" y="5530321"/>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53"/>
          <p:cNvSpPr/>
          <p:nvPr/>
        </p:nvSpPr>
        <p:spPr bwMode="auto">
          <a:xfrm rot="21368463">
            <a:off x="9050523" y="6214870"/>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111"/>
          <p:cNvSpPr/>
          <p:nvPr/>
        </p:nvSpPr>
        <p:spPr bwMode="auto">
          <a:xfrm rot="21368463">
            <a:off x="7988083" y="5984867"/>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112"/>
          <p:cNvSpPr/>
          <p:nvPr/>
        </p:nvSpPr>
        <p:spPr bwMode="auto">
          <a:xfrm rot="21368463">
            <a:off x="8055388" y="6440157"/>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119"/>
          <p:cNvSpPr/>
          <p:nvPr/>
        </p:nvSpPr>
        <p:spPr bwMode="auto">
          <a:xfrm rot="21368463">
            <a:off x="9613483" y="6149591"/>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120"/>
          <p:cNvSpPr/>
          <p:nvPr/>
        </p:nvSpPr>
        <p:spPr bwMode="auto">
          <a:xfrm rot="21368463">
            <a:off x="8962479" y="5710834"/>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121"/>
          <p:cNvSpPr/>
          <p:nvPr/>
        </p:nvSpPr>
        <p:spPr bwMode="auto">
          <a:xfrm rot="21368463">
            <a:off x="10115723" y="6132717"/>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122"/>
          <p:cNvSpPr/>
          <p:nvPr/>
        </p:nvSpPr>
        <p:spPr bwMode="auto">
          <a:xfrm rot="21368463">
            <a:off x="11532740" y="5438878"/>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125"/>
          <p:cNvSpPr/>
          <p:nvPr/>
        </p:nvSpPr>
        <p:spPr bwMode="auto">
          <a:xfrm rot="21368463">
            <a:off x="10936798" y="6013496"/>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26"/>
          <p:cNvSpPr/>
          <p:nvPr/>
        </p:nvSpPr>
        <p:spPr bwMode="auto">
          <a:xfrm rot="21368463">
            <a:off x="10393157" y="5385082"/>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27"/>
          <p:cNvSpPr/>
          <p:nvPr/>
        </p:nvSpPr>
        <p:spPr bwMode="auto">
          <a:xfrm rot="21368463">
            <a:off x="10325969" y="4813580"/>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28"/>
          <p:cNvSpPr/>
          <p:nvPr/>
        </p:nvSpPr>
        <p:spPr bwMode="auto">
          <a:xfrm rot="21368463">
            <a:off x="11170381" y="4664339"/>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29"/>
          <p:cNvSpPr/>
          <p:nvPr/>
        </p:nvSpPr>
        <p:spPr bwMode="auto">
          <a:xfrm rot="21368463">
            <a:off x="11228993" y="3836332"/>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8"/>
          <p:cNvSpPr/>
          <p:nvPr/>
        </p:nvSpPr>
        <p:spPr bwMode="auto">
          <a:xfrm rot="21368463">
            <a:off x="10693729" y="5957217"/>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48"/>
          <p:cNvSpPr/>
          <p:nvPr/>
        </p:nvSpPr>
        <p:spPr bwMode="auto">
          <a:xfrm rot="21368463">
            <a:off x="8461322" y="6389722"/>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56"/>
          <p:cNvSpPr/>
          <p:nvPr/>
        </p:nvSpPr>
        <p:spPr bwMode="auto">
          <a:xfrm rot="21368463">
            <a:off x="8588324" y="6518363"/>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56"/>
          <p:cNvSpPr/>
          <p:nvPr/>
        </p:nvSpPr>
        <p:spPr bwMode="auto">
          <a:xfrm rot="21368463" flipV="1">
            <a:off x="8659223" y="6591642"/>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pic>
        <p:nvPicPr>
          <p:cNvPr id="162" name="PA_图片 7" descr="C:\Users\Administrator\Desktop\56d684a0446de.png"/>
          <p:cNvPicPr>
            <a:picLocks noChangeAspect="1" noChangeArrowheads="1"/>
          </p:cNvPicPr>
          <p:nvPr>
            <p:custDataLst>
              <p:tags r:id="rId1"/>
            </p:custDataLst>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1643890">
            <a:off x="2271413" y="5781748"/>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63" name="PA_图片 7" descr="C:\Users\Administrator\Desktop\56d684a0446de.png"/>
          <p:cNvPicPr>
            <a:picLocks noChangeAspect="1" noChangeArrowheads="1"/>
          </p:cNvPicPr>
          <p:nvPr>
            <p:custDataLst>
              <p:tags r:id="rId2"/>
            </p:custDataLst>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rot="4041525">
            <a:off x="393622" y="894928"/>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64" name="PA_图片 7" descr="C:\Users\Administrator\Desktop\56d684a0446de.png"/>
          <p:cNvPicPr>
            <a:picLocks noChangeAspect="1" noChangeArrowheads="1"/>
          </p:cNvPicPr>
          <p:nvPr>
            <p:custDataLst>
              <p:tags r:id="rId3"/>
            </p:custDataLst>
          </p:nvPr>
        </p:nvPicPr>
        <p:blipFill>
          <a:blip r:embed="rId12" cstate="screen">
            <a:extLst>
              <a:ext uri="{BEBA8EAE-BF5A-486C-A8C5-ECC9F3942E4B}">
                <a14:imgProps xmlns:a14="http://schemas.microsoft.com/office/drawing/2010/main">
                  <a14:imgLayer r:embed="rId13">
                    <a14:imgEffect>
                      <a14:brightnessContrast bright="5000"/>
                    </a14:imgEffect>
                  </a14:imgLayer>
                </a14:imgProps>
              </a:ext>
            </a:extLst>
          </a:blip>
          <a:srcRect/>
          <a:stretch>
            <a:fillRect/>
          </a:stretch>
        </p:blipFill>
        <p:spPr bwMode="auto">
          <a:xfrm>
            <a:off x="1153652" y="2778784"/>
            <a:ext cx="1444625"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65" name="PA_图片 7" descr="C:\Users\Administrator\Desktop\56d684a0446de.png"/>
          <p:cNvPicPr>
            <a:picLocks noChangeAspect="1" noChangeArrowheads="1"/>
          </p:cNvPicPr>
          <p:nvPr>
            <p:custDataLst>
              <p:tags r:id="rId4"/>
            </p:custDataLst>
          </p:nvPr>
        </p:nvPicPr>
        <p:blipFill>
          <a:blip r:embed="rId14" cstate="screen">
            <a:extLst>
              <a:ext uri="{BEBA8EAE-BF5A-486C-A8C5-ECC9F3942E4B}">
                <a14:imgProps xmlns:a14="http://schemas.microsoft.com/office/drawing/2010/main">
                  <a14:imgLayer r:embed="rId15">
                    <a14:imgEffect>
                      <a14:brightnessContrast bright="5000"/>
                    </a14:imgEffect>
                  </a14:imgLayer>
                </a14:imgProps>
              </a:ext>
            </a:extLst>
          </a:blip>
          <a:srcRect/>
          <a:stretch>
            <a:fillRect/>
          </a:stretch>
        </p:blipFill>
        <p:spPr bwMode="auto">
          <a:xfrm>
            <a:off x="2316003" y="327142"/>
            <a:ext cx="504056" cy="573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88000">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14:bounceEnd="88000">
                                          <p:cBhvr additive="base">
                                            <p:cTn id="13" dur="3000" fill="hold"/>
                                            <p:tgtEl>
                                              <p:spTgt spid="62"/>
                                            </p:tgtEl>
                                            <p:attrNameLst>
                                              <p:attrName>ppt_x</p:attrName>
                                            </p:attrNameLst>
                                          </p:cBhvr>
                                          <p:tavLst>
                                            <p:tav tm="0">
                                              <p:val>
                                                <p:strVal val="#ppt_x"/>
                                              </p:val>
                                            </p:tav>
                                            <p:tav tm="100000">
                                              <p:val>
                                                <p:strVal val="#ppt_x"/>
                                              </p:val>
                                            </p:tav>
                                          </p:tavLst>
                                        </p:anim>
                                        <p:anim calcmode="lin" valueType="num" p14:bounceEnd="88000">
                                          <p:cBhvr additive="base">
                                            <p:cTn id="14" dur="3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8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88000">
                                          <p:cBhvr additive="base">
                                            <p:cTn id="19" dur="2000" fill="hold"/>
                                            <p:tgtEl>
                                              <p:spTgt spid="61"/>
                                            </p:tgtEl>
                                            <p:attrNameLst>
                                              <p:attrName>ppt_x</p:attrName>
                                            </p:attrNameLst>
                                          </p:cBhvr>
                                          <p:tavLst>
                                            <p:tav tm="0">
                                              <p:val>
                                                <p:strVal val="1+#ppt_w/2"/>
                                              </p:val>
                                            </p:tav>
                                            <p:tav tm="100000">
                                              <p:val>
                                                <p:strVal val="#ppt_x"/>
                                              </p:val>
                                            </p:tav>
                                          </p:tavLst>
                                        </p:anim>
                                        <p:anim calcmode="lin" valueType="num" p14:bounceEnd="88000">
                                          <p:cBhvr additive="base">
                                            <p:cTn id="20" dur="20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14:presetBounceEnd="68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68000">
                                          <p:cBhvr additive="base">
                                            <p:cTn id="24" dur="500" fill="hold"/>
                                            <p:tgtEl>
                                              <p:spTgt spid="9"/>
                                            </p:tgtEl>
                                            <p:attrNameLst>
                                              <p:attrName>ppt_x</p:attrName>
                                            </p:attrNameLst>
                                          </p:cBhvr>
                                          <p:tavLst>
                                            <p:tav tm="0">
                                              <p:val>
                                                <p:strVal val="0-#ppt_w/2"/>
                                              </p:val>
                                            </p:tav>
                                            <p:tav tm="100000">
                                              <p:val>
                                                <p:strVal val="#ppt_x"/>
                                              </p:val>
                                            </p:tav>
                                          </p:tavLst>
                                        </p:anim>
                                        <p:anim calcmode="lin" valueType="num" p14:bounceEnd="68000">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68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8000">
                                          <p:cBhvr additive="base">
                                            <p:cTn id="29" dur="500" fill="hold"/>
                                            <p:tgtEl>
                                              <p:spTgt spid="11"/>
                                            </p:tgtEl>
                                            <p:attrNameLst>
                                              <p:attrName>ppt_x</p:attrName>
                                            </p:attrNameLst>
                                          </p:cBhvr>
                                          <p:tavLst>
                                            <p:tav tm="0">
                                              <p:val>
                                                <p:strVal val="0-#ppt_w/2"/>
                                              </p:val>
                                            </p:tav>
                                            <p:tav tm="100000">
                                              <p:val>
                                                <p:strVal val="#ppt_x"/>
                                              </p:val>
                                            </p:tav>
                                          </p:tavLst>
                                        </p:anim>
                                        <p:anim calcmode="lin" valueType="num" p14:bounceEnd="68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9"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strips(upLeft)">
                                          <p:cBhvr>
                                            <p:cTn id="34" dur="700"/>
                                            <p:tgtEl>
                                              <p:spTgt spid="8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700"/>
                                            <p:tgtEl>
                                              <p:spTgt spid="9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700"/>
                                            <p:tgtEl>
                                              <p:spTgt spid="9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700"/>
                                            <p:tgtEl>
                                              <p:spTgt spid="89"/>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strips(upRight)">
                                          <p:cBhvr>
                                            <p:cTn id="46" dur="700"/>
                                            <p:tgtEl>
                                              <p:spTgt spid="9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700"/>
                                            <p:tgtEl>
                                              <p:spTgt spid="9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strips(downLeft)">
                                          <p:cBhvr>
                                            <p:cTn id="52" dur="700"/>
                                            <p:tgtEl>
                                              <p:spTgt spid="8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700" fill="hold"/>
                                            <p:tgtEl>
                                              <p:spTgt spid="101"/>
                                            </p:tgtEl>
                                            <p:attrNameLst>
                                              <p:attrName>ppt_w</p:attrName>
                                            </p:attrNameLst>
                                          </p:cBhvr>
                                          <p:tavLst>
                                            <p:tav tm="0">
                                              <p:val>
                                                <p:fltVal val="0"/>
                                              </p:val>
                                            </p:tav>
                                            <p:tav tm="100000">
                                              <p:val>
                                                <p:strVal val="#ppt_w"/>
                                              </p:val>
                                            </p:tav>
                                          </p:tavLst>
                                        </p:anim>
                                        <p:anim calcmode="lin" valueType="num">
                                          <p:cBhvr>
                                            <p:cTn id="56" dur="700" fill="hold"/>
                                            <p:tgtEl>
                                              <p:spTgt spid="101"/>
                                            </p:tgtEl>
                                            <p:attrNameLst>
                                              <p:attrName>ppt_h</p:attrName>
                                            </p:attrNameLst>
                                          </p:cBhvr>
                                          <p:tavLst>
                                            <p:tav tm="0">
                                              <p:val>
                                                <p:fltVal val="0"/>
                                              </p:val>
                                            </p:tav>
                                            <p:tav tm="100000">
                                              <p:val>
                                                <p:strVal val="#ppt_h"/>
                                              </p:val>
                                            </p:tav>
                                          </p:tavLst>
                                        </p:anim>
                                        <p:animEffect transition="in" filter="fade">
                                          <p:cBhvr>
                                            <p:cTn id="57" dur="700"/>
                                            <p:tgtEl>
                                              <p:spTgt spid="10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700" fill="hold"/>
                                            <p:tgtEl>
                                              <p:spTgt spid="84"/>
                                            </p:tgtEl>
                                            <p:attrNameLst>
                                              <p:attrName>ppt_w</p:attrName>
                                            </p:attrNameLst>
                                          </p:cBhvr>
                                          <p:tavLst>
                                            <p:tav tm="0">
                                              <p:val>
                                                <p:fltVal val="0"/>
                                              </p:val>
                                            </p:tav>
                                            <p:tav tm="100000">
                                              <p:val>
                                                <p:strVal val="#ppt_w"/>
                                              </p:val>
                                            </p:tav>
                                          </p:tavLst>
                                        </p:anim>
                                        <p:anim calcmode="lin" valueType="num">
                                          <p:cBhvr>
                                            <p:cTn id="61" dur="700" fill="hold"/>
                                            <p:tgtEl>
                                              <p:spTgt spid="84"/>
                                            </p:tgtEl>
                                            <p:attrNameLst>
                                              <p:attrName>ppt_h</p:attrName>
                                            </p:attrNameLst>
                                          </p:cBhvr>
                                          <p:tavLst>
                                            <p:tav tm="0">
                                              <p:val>
                                                <p:fltVal val="0"/>
                                              </p:val>
                                            </p:tav>
                                            <p:tav tm="100000">
                                              <p:val>
                                                <p:strVal val="#ppt_h"/>
                                              </p:val>
                                            </p:tav>
                                          </p:tavLst>
                                        </p:anim>
                                        <p:animEffect transition="in" filter="fade">
                                          <p:cBhvr>
                                            <p:cTn id="62" dur="700"/>
                                            <p:tgtEl>
                                              <p:spTgt spid="8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700" fill="hold"/>
                                            <p:tgtEl>
                                              <p:spTgt spid="83"/>
                                            </p:tgtEl>
                                            <p:attrNameLst>
                                              <p:attrName>ppt_w</p:attrName>
                                            </p:attrNameLst>
                                          </p:cBhvr>
                                          <p:tavLst>
                                            <p:tav tm="0">
                                              <p:val>
                                                <p:fltVal val="0"/>
                                              </p:val>
                                            </p:tav>
                                            <p:tav tm="100000">
                                              <p:val>
                                                <p:strVal val="#ppt_w"/>
                                              </p:val>
                                            </p:tav>
                                          </p:tavLst>
                                        </p:anim>
                                        <p:anim calcmode="lin" valueType="num">
                                          <p:cBhvr>
                                            <p:cTn id="66" dur="700" fill="hold"/>
                                            <p:tgtEl>
                                              <p:spTgt spid="83"/>
                                            </p:tgtEl>
                                            <p:attrNameLst>
                                              <p:attrName>ppt_h</p:attrName>
                                            </p:attrNameLst>
                                          </p:cBhvr>
                                          <p:tavLst>
                                            <p:tav tm="0">
                                              <p:val>
                                                <p:fltVal val="0"/>
                                              </p:val>
                                            </p:tav>
                                            <p:tav tm="100000">
                                              <p:val>
                                                <p:strVal val="#ppt_h"/>
                                              </p:val>
                                            </p:tav>
                                          </p:tavLst>
                                        </p:anim>
                                        <p:animEffect transition="in" filter="fade">
                                          <p:cBhvr>
                                            <p:cTn id="67" dur="700"/>
                                            <p:tgtEl>
                                              <p:spTgt spid="8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700" fill="hold"/>
                                            <p:tgtEl>
                                              <p:spTgt spid="102"/>
                                            </p:tgtEl>
                                            <p:attrNameLst>
                                              <p:attrName>ppt_w</p:attrName>
                                            </p:attrNameLst>
                                          </p:cBhvr>
                                          <p:tavLst>
                                            <p:tav tm="0">
                                              <p:val>
                                                <p:fltVal val="0"/>
                                              </p:val>
                                            </p:tav>
                                            <p:tav tm="100000">
                                              <p:val>
                                                <p:strVal val="#ppt_w"/>
                                              </p:val>
                                            </p:tav>
                                          </p:tavLst>
                                        </p:anim>
                                        <p:anim calcmode="lin" valueType="num">
                                          <p:cBhvr>
                                            <p:cTn id="71" dur="700" fill="hold"/>
                                            <p:tgtEl>
                                              <p:spTgt spid="102"/>
                                            </p:tgtEl>
                                            <p:attrNameLst>
                                              <p:attrName>ppt_h</p:attrName>
                                            </p:attrNameLst>
                                          </p:cBhvr>
                                          <p:tavLst>
                                            <p:tav tm="0">
                                              <p:val>
                                                <p:fltVal val="0"/>
                                              </p:val>
                                            </p:tav>
                                            <p:tav tm="100000">
                                              <p:val>
                                                <p:strVal val="#ppt_h"/>
                                              </p:val>
                                            </p:tav>
                                          </p:tavLst>
                                        </p:anim>
                                        <p:animEffect transition="in" filter="fade">
                                          <p:cBhvr>
                                            <p:cTn id="72" dur="700"/>
                                            <p:tgtEl>
                                              <p:spTgt spid="10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p:cTn id="75" dur="700" fill="hold"/>
                                            <p:tgtEl>
                                              <p:spTgt spid="103"/>
                                            </p:tgtEl>
                                            <p:attrNameLst>
                                              <p:attrName>ppt_w</p:attrName>
                                            </p:attrNameLst>
                                          </p:cBhvr>
                                          <p:tavLst>
                                            <p:tav tm="0">
                                              <p:val>
                                                <p:fltVal val="0"/>
                                              </p:val>
                                            </p:tav>
                                            <p:tav tm="100000">
                                              <p:val>
                                                <p:strVal val="#ppt_w"/>
                                              </p:val>
                                            </p:tav>
                                          </p:tavLst>
                                        </p:anim>
                                        <p:anim calcmode="lin" valueType="num">
                                          <p:cBhvr>
                                            <p:cTn id="76" dur="700" fill="hold"/>
                                            <p:tgtEl>
                                              <p:spTgt spid="103"/>
                                            </p:tgtEl>
                                            <p:attrNameLst>
                                              <p:attrName>ppt_h</p:attrName>
                                            </p:attrNameLst>
                                          </p:cBhvr>
                                          <p:tavLst>
                                            <p:tav tm="0">
                                              <p:val>
                                                <p:fltVal val="0"/>
                                              </p:val>
                                            </p:tav>
                                            <p:tav tm="100000">
                                              <p:val>
                                                <p:strVal val="#ppt_h"/>
                                              </p:val>
                                            </p:tav>
                                          </p:tavLst>
                                        </p:anim>
                                        <p:animEffect transition="in" filter="fade">
                                          <p:cBhvr>
                                            <p:cTn id="77" dur="700"/>
                                            <p:tgtEl>
                                              <p:spTgt spid="10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700"/>
                                            <p:tgtEl>
                                              <p:spTgt spid="10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700"/>
                                            <p:tgtEl>
                                              <p:spTgt spid="90"/>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strips(downLeft)">
                                          <p:cBhvr>
                                            <p:cTn id="86" dur="700"/>
                                            <p:tgtEl>
                                              <p:spTgt spid="9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wipe(down)">
                                          <p:cBhvr>
                                            <p:cTn id="89" dur="700"/>
                                            <p:tgtEl>
                                              <p:spTgt spid="9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up)">
                                          <p:cBhvr>
                                            <p:cTn id="92" dur="700"/>
                                            <p:tgtEl>
                                              <p:spTgt spid="9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p:cTn id="95" dur="700" fill="hold"/>
                                            <p:tgtEl>
                                              <p:spTgt spid="104"/>
                                            </p:tgtEl>
                                            <p:attrNameLst>
                                              <p:attrName>ppt_w</p:attrName>
                                            </p:attrNameLst>
                                          </p:cBhvr>
                                          <p:tavLst>
                                            <p:tav tm="0">
                                              <p:val>
                                                <p:fltVal val="0"/>
                                              </p:val>
                                            </p:tav>
                                            <p:tav tm="100000">
                                              <p:val>
                                                <p:strVal val="#ppt_w"/>
                                              </p:val>
                                            </p:tav>
                                          </p:tavLst>
                                        </p:anim>
                                        <p:anim calcmode="lin" valueType="num">
                                          <p:cBhvr>
                                            <p:cTn id="96" dur="700" fill="hold"/>
                                            <p:tgtEl>
                                              <p:spTgt spid="104"/>
                                            </p:tgtEl>
                                            <p:attrNameLst>
                                              <p:attrName>ppt_h</p:attrName>
                                            </p:attrNameLst>
                                          </p:cBhvr>
                                          <p:tavLst>
                                            <p:tav tm="0">
                                              <p:val>
                                                <p:fltVal val="0"/>
                                              </p:val>
                                            </p:tav>
                                            <p:tav tm="100000">
                                              <p:val>
                                                <p:strVal val="#ppt_h"/>
                                              </p:val>
                                            </p:tav>
                                          </p:tavLst>
                                        </p:anim>
                                        <p:animEffect transition="in" filter="fade">
                                          <p:cBhvr>
                                            <p:cTn id="97" dur="700"/>
                                            <p:tgtEl>
                                              <p:spTgt spid="104"/>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strips(downRight)">
                                          <p:cBhvr>
                                            <p:cTn id="100" dur="700"/>
                                            <p:tgtEl>
                                              <p:spTgt spid="96"/>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strips(downRight)">
                                          <p:cBhvr>
                                            <p:cTn id="103" dur="700"/>
                                            <p:tgtEl>
                                              <p:spTgt spid="9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p:cTn id="106" dur="700" fill="hold"/>
                                            <p:tgtEl>
                                              <p:spTgt spid="85"/>
                                            </p:tgtEl>
                                            <p:attrNameLst>
                                              <p:attrName>ppt_w</p:attrName>
                                            </p:attrNameLst>
                                          </p:cBhvr>
                                          <p:tavLst>
                                            <p:tav tm="0">
                                              <p:val>
                                                <p:fltVal val="0"/>
                                              </p:val>
                                            </p:tav>
                                            <p:tav tm="100000">
                                              <p:val>
                                                <p:strVal val="#ppt_w"/>
                                              </p:val>
                                            </p:tav>
                                          </p:tavLst>
                                        </p:anim>
                                        <p:anim calcmode="lin" valueType="num">
                                          <p:cBhvr>
                                            <p:cTn id="107" dur="700" fill="hold"/>
                                            <p:tgtEl>
                                              <p:spTgt spid="85"/>
                                            </p:tgtEl>
                                            <p:attrNameLst>
                                              <p:attrName>ppt_h</p:attrName>
                                            </p:attrNameLst>
                                          </p:cBhvr>
                                          <p:tavLst>
                                            <p:tav tm="0">
                                              <p:val>
                                                <p:fltVal val="0"/>
                                              </p:val>
                                            </p:tav>
                                            <p:tav tm="100000">
                                              <p:val>
                                                <p:strVal val="#ppt_h"/>
                                              </p:val>
                                            </p:tav>
                                          </p:tavLst>
                                        </p:anim>
                                        <p:animEffect transition="in" filter="fade">
                                          <p:cBhvr>
                                            <p:cTn id="108" dur="700"/>
                                            <p:tgtEl>
                                              <p:spTgt spid="8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 calcmode="lin" valueType="num">
                                          <p:cBhvr>
                                            <p:cTn id="111" dur="700" fill="hold"/>
                                            <p:tgtEl>
                                              <p:spTgt spid="86"/>
                                            </p:tgtEl>
                                            <p:attrNameLst>
                                              <p:attrName>ppt_w</p:attrName>
                                            </p:attrNameLst>
                                          </p:cBhvr>
                                          <p:tavLst>
                                            <p:tav tm="0">
                                              <p:val>
                                                <p:fltVal val="0"/>
                                              </p:val>
                                            </p:tav>
                                            <p:tav tm="100000">
                                              <p:val>
                                                <p:strVal val="#ppt_w"/>
                                              </p:val>
                                            </p:tav>
                                          </p:tavLst>
                                        </p:anim>
                                        <p:anim calcmode="lin" valueType="num">
                                          <p:cBhvr>
                                            <p:cTn id="112" dur="700" fill="hold"/>
                                            <p:tgtEl>
                                              <p:spTgt spid="86"/>
                                            </p:tgtEl>
                                            <p:attrNameLst>
                                              <p:attrName>ppt_h</p:attrName>
                                            </p:attrNameLst>
                                          </p:cBhvr>
                                          <p:tavLst>
                                            <p:tav tm="0">
                                              <p:val>
                                                <p:fltVal val="0"/>
                                              </p:val>
                                            </p:tav>
                                            <p:tav tm="100000">
                                              <p:val>
                                                <p:strVal val="#ppt_h"/>
                                              </p:val>
                                            </p:tav>
                                          </p:tavLst>
                                        </p:anim>
                                        <p:animEffect transition="in" filter="fade">
                                          <p:cBhvr>
                                            <p:cTn id="113" dur="700"/>
                                            <p:tgtEl>
                                              <p:spTgt spid="86"/>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5"/>
                                            </p:tgtEl>
                                            <p:attrNameLst>
                                              <p:attrName>style.visibility</p:attrName>
                                            </p:attrNameLst>
                                          </p:cBhvr>
                                          <p:to>
                                            <p:strVal val="visible"/>
                                          </p:to>
                                        </p:set>
                                        <p:animEffect transition="in" filter="wipe(left)">
                                          <p:cBhvr>
                                            <p:cTn id="116" dur="700"/>
                                            <p:tgtEl>
                                              <p:spTgt spid="125"/>
                                            </p:tgtEl>
                                          </p:cBhvr>
                                        </p:animEffect>
                                      </p:childTnLst>
                                    </p:cTn>
                                  </p:par>
                                </p:childTnLst>
                              </p:cTn>
                            </p:par>
                            <p:par>
                              <p:cTn id="117" fill="hold">
                                <p:stCondLst>
                                  <p:cond delay="4000"/>
                                </p:stCondLst>
                                <p:childTnLst>
                                  <p:par>
                                    <p:cTn id="118" presetID="53" presetClass="entr" presetSubtype="16" fill="hold" grpId="0" nodeType="afterEffect">
                                      <p:stCondLst>
                                        <p:cond delay="0"/>
                                      </p:stCondLst>
                                      <p:childTnLst>
                                        <p:set>
                                          <p:cBhvr>
                                            <p:cTn id="119" dur="1" fill="hold">
                                              <p:stCondLst>
                                                <p:cond delay="0"/>
                                              </p:stCondLst>
                                            </p:cTn>
                                            <p:tgtEl>
                                              <p:spTgt spid="148"/>
                                            </p:tgtEl>
                                            <p:attrNameLst>
                                              <p:attrName>style.visibility</p:attrName>
                                            </p:attrNameLst>
                                          </p:cBhvr>
                                          <p:to>
                                            <p:strVal val="visible"/>
                                          </p:to>
                                        </p:set>
                                        <p:anim calcmode="lin" valueType="num">
                                          <p:cBhvr>
                                            <p:cTn id="120" dur="700" fill="hold"/>
                                            <p:tgtEl>
                                              <p:spTgt spid="148"/>
                                            </p:tgtEl>
                                            <p:attrNameLst>
                                              <p:attrName>ppt_w</p:attrName>
                                            </p:attrNameLst>
                                          </p:cBhvr>
                                          <p:tavLst>
                                            <p:tav tm="0">
                                              <p:val>
                                                <p:fltVal val="0"/>
                                              </p:val>
                                            </p:tav>
                                            <p:tav tm="100000">
                                              <p:val>
                                                <p:strVal val="#ppt_w"/>
                                              </p:val>
                                            </p:tav>
                                          </p:tavLst>
                                        </p:anim>
                                        <p:anim calcmode="lin" valueType="num">
                                          <p:cBhvr>
                                            <p:cTn id="121" dur="700" fill="hold"/>
                                            <p:tgtEl>
                                              <p:spTgt spid="148"/>
                                            </p:tgtEl>
                                            <p:attrNameLst>
                                              <p:attrName>ppt_h</p:attrName>
                                            </p:attrNameLst>
                                          </p:cBhvr>
                                          <p:tavLst>
                                            <p:tav tm="0">
                                              <p:val>
                                                <p:fltVal val="0"/>
                                              </p:val>
                                            </p:tav>
                                            <p:tav tm="100000">
                                              <p:val>
                                                <p:strVal val="#ppt_h"/>
                                              </p:val>
                                            </p:tav>
                                          </p:tavLst>
                                        </p:anim>
                                        <p:animEffect transition="in" filter="fade">
                                          <p:cBhvr>
                                            <p:cTn id="122" dur="700"/>
                                            <p:tgtEl>
                                              <p:spTgt spid="148"/>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4"/>
                                            </p:tgtEl>
                                            <p:attrNameLst>
                                              <p:attrName>style.visibility</p:attrName>
                                            </p:attrNameLst>
                                          </p:cBhvr>
                                          <p:to>
                                            <p:strVal val="visible"/>
                                          </p:to>
                                        </p:set>
                                        <p:animEffect transition="in" filter="wipe(left)">
                                          <p:cBhvr>
                                            <p:cTn id="125" dur="700"/>
                                            <p:tgtEl>
                                              <p:spTgt spid="12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wipe(down)">
                                          <p:cBhvr>
                                            <p:cTn id="128" dur="700"/>
                                            <p:tgtEl>
                                              <p:spTgt spid="123"/>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700" fill="hold"/>
                                            <p:tgtEl>
                                              <p:spTgt spid="147"/>
                                            </p:tgtEl>
                                            <p:attrNameLst>
                                              <p:attrName>ppt_w</p:attrName>
                                            </p:attrNameLst>
                                          </p:cBhvr>
                                          <p:tavLst>
                                            <p:tav tm="0">
                                              <p:val>
                                                <p:fltVal val="0"/>
                                              </p:val>
                                            </p:tav>
                                            <p:tav tm="100000">
                                              <p:val>
                                                <p:strVal val="#ppt_w"/>
                                              </p:val>
                                            </p:tav>
                                          </p:tavLst>
                                        </p:anim>
                                        <p:anim calcmode="lin" valueType="num">
                                          <p:cBhvr>
                                            <p:cTn id="133" dur="700" fill="hold"/>
                                            <p:tgtEl>
                                              <p:spTgt spid="147"/>
                                            </p:tgtEl>
                                            <p:attrNameLst>
                                              <p:attrName>ppt_h</p:attrName>
                                            </p:attrNameLst>
                                          </p:cBhvr>
                                          <p:tavLst>
                                            <p:tav tm="0">
                                              <p:val>
                                                <p:fltVal val="0"/>
                                              </p:val>
                                            </p:tav>
                                            <p:tav tm="100000">
                                              <p:val>
                                                <p:strVal val="#ppt_h"/>
                                              </p:val>
                                            </p:tav>
                                          </p:tavLst>
                                        </p:anim>
                                        <p:animEffect transition="in" filter="fade">
                                          <p:cBhvr>
                                            <p:cTn id="134" dur="700"/>
                                            <p:tgtEl>
                                              <p:spTgt spid="14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p:cTn id="137" dur="700" fill="hold"/>
                                            <p:tgtEl>
                                              <p:spTgt spid="117"/>
                                            </p:tgtEl>
                                            <p:attrNameLst>
                                              <p:attrName>ppt_w</p:attrName>
                                            </p:attrNameLst>
                                          </p:cBhvr>
                                          <p:tavLst>
                                            <p:tav tm="0">
                                              <p:val>
                                                <p:fltVal val="0"/>
                                              </p:val>
                                            </p:tav>
                                            <p:tav tm="100000">
                                              <p:val>
                                                <p:strVal val="#ppt_w"/>
                                              </p:val>
                                            </p:tav>
                                          </p:tavLst>
                                        </p:anim>
                                        <p:anim calcmode="lin" valueType="num">
                                          <p:cBhvr>
                                            <p:cTn id="138" dur="700" fill="hold"/>
                                            <p:tgtEl>
                                              <p:spTgt spid="117"/>
                                            </p:tgtEl>
                                            <p:attrNameLst>
                                              <p:attrName>ppt_h</p:attrName>
                                            </p:attrNameLst>
                                          </p:cBhvr>
                                          <p:tavLst>
                                            <p:tav tm="0">
                                              <p:val>
                                                <p:fltVal val="0"/>
                                              </p:val>
                                            </p:tav>
                                            <p:tav tm="100000">
                                              <p:val>
                                                <p:strVal val="#ppt_h"/>
                                              </p:val>
                                            </p:tav>
                                          </p:tavLst>
                                        </p:anim>
                                        <p:animEffect transition="in" filter="fade">
                                          <p:cBhvr>
                                            <p:cTn id="139" dur="700"/>
                                            <p:tgtEl>
                                              <p:spTgt spid="11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61"/>
                                            </p:tgtEl>
                                            <p:attrNameLst>
                                              <p:attrName>style.visibility</p:attrName>
                                            </p:attrNameLst>
                                          </p:cBhvr>
                                          <p:to>
                                            <p:strVal val="visible"/>
                                          </p:to>
                                        </p:set>
                                        <p:anim calcmode="lin" valueType="num">
                                          <p:cBhvr>
                                            <p:cTn id="142" dur="700" fill="hold"/>
                                            <p:tgtEl>
                                              <p:spTgt spid="161"/>
                                            </p:tgtEl>
                                            <p:attrNameLst>
                                              <p:attrName>ppt_w</p:attrName>
                                            </p:attrNameLst>
                                          </p:cBhvr>
                                          <p:tavLst>
                                            <p:tav tm="0">
                                              <p:val>
                                                <p:fltVal val="0"/>
                                              </p:val>
                                            </p:tav>
                                            <p:tav tm="100000">
                                              <p:val>
                                                <p:strVal val="#ppt_w"/>
                                              </p:val>
                                            </p:tav>
                                          </p:tavLst>
                                        </p:anim>
                                        <p:anim calcmode="lin" valueType="num">
                                          <p:cBhvr>
                                            <p:cTn id="143" dur="700" fill="hold"/>
                                            <p:tgtEl>
                                              <p:spTgt spid="161"/>
                                            </p:tgtEl>
                                            <p:attrNameLst>
                                              <p:attrName>ppt_h</p:attrName>
                                            </p:attrNameLst>
                                          </p:cBhvr>
                                          <p:tavLst>
                                            <p:tav tm="0">
                                              <p:val>
                                                <p:fltVal val="0"/>
                                              </p:val>
                                            </p:tav>
                                            <p:tav tm="100000">
                                              <p:val>
                                                <p:strVal val="#ppt_h"/>
                                              </p:val>
                                            </p:tav>
                                          </p:tavLst>
                                        </p:anim>
                                        <p:animEffect transition="in" filter="fade">
                                          <p:cBhvr>
                                            <p:cTn id="144" dur="700"/>
                                            <p:tgtEl>
                                              <p:spTgt spid="16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60"/>
                                            </p:tgtEl>
                                            <p:attrNameLst>
                                              <p:attrName>style.visibility</p:attrName>
                                            </p:attrNameLst>
                                          </p:cBhvr>
                                          <p:to>
                                            <p:strVal val="visible"/>
                                          </p:to>
                                        </p:set>
                                        <p:anim calcmode="lin" valueType="num">
                                          <p:cBhvr>
                                            <p:cTn id="147" dur="700" fill="hold"/>
                                            <p:tgtEl>
                                              <p:spTgt spid="160"/>
                                            </p:tgtEl>
                                            <p:attrNameLst>
                                              <p:attrName>ppt_w</p:attrName>
                                            </p:attrNameLst>
                                          </p:cBhvr>
                                          <p:tavLst>
                                            <p:tav tm="0">
                                              <p:val>
                                                <p:fltVal val="0"/>
                                              </p:val>
                                            </p:tav>
                                            <p:tav tm="100000">
                                              <p:val>
                                                <p:strVal val="#ppt_w"/>
                                              </p:val>
                                            </p:tav>
                                          </p:tavLst>
                                        </p:anim>
                                        <p:anim calcmode="lin" valueType="num">
                                          <p:cBhvr>
                                            <p:cTn id="148" dur="700" fill="hold"/>
                                            <p:tgtEl>
                                              <p:spTgt spid="160"/>
                                            </p:tgtEl>
                                            <p:attrNameLst>
                                              <p:attrName>ppt_h</p:attrName>
                                            </p:attrNameLst>
                                          </p:cBhvr>
                                          <p:tavLst>
                                            <p:tav tm="0">
                                              <p:val>
                                                <p:fltVal val="0"/>
                                              </p:val>
                                            </p:tav>
                                            <p:tav tm="100000">
                                              <p:val>
                                                <p:strVal val="#ppt_h"/>
                                              </p:val>
                                            </p:tav>
                                          </p:tavLst>
                                        </p:anim>
                                        <p:animEffect transition="in" filter="fade">
                                          <p:cBhvr>
                                            <p:cTn id="149" dur="700"/>
                                            <p:tgtEl>
                                              <p:spTgt spid="1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 calcmode="lin" valueType="num">
                                          <p:cBhvr>
                                            <p:cTn id="152" dur="700" fill="hold"/>
                                            <p:tgtEl>
                                              <p:spTgt spid="159"/>
                                            </p:tgtEl>
                                            <p:attrNameLst>
                                              <p:attrName>ppt_w</p:attrName>
                                            </p:attrNameLst>
                                          </p:cBhvr>
                                          <p:tavLst>
                                            <p:tav tm="0">
                                              <p:val>
                                                <p:fltVal val="0"/>
                                              </p:val>
                                            </p:tav>
                                            <p:tav tm="100000">
                                              <p:val>
                                                <p:strVal val="#ppt_w"/>
                                              </p:val>
                                            </p:tav>
                                          </p:tavLst>
                                        </p:anim>
                                        <p:anim calcmode="lin" valueType="num">
                                          <p:cBhvr>
                                            <p:cTn id="153" dur="700" fill="hold"/>
                                            <p:tgtEl>
                                              <p:spTgt spid="159"/>
                                            </p:tgtEl>
                                            <p:attrNameLst>
                                              <p:attrName>ppt_h</p:attrName>
                                            </p:attrNameLst>
                                          </p:cBhvr>
                                          <p:tavLst>
                                            <p:tav tm="0">
                                              <p:val>
                                                <p:fltVal val="0"/>
                                              </p:val>
                                            </p:tav>
                                            <p:tav tm="100000">
                                              <p:val>
                                                <p:strVal val="#ppt_h"/>
                                              </p:val>
                                            </p:tav>
                                          </p:tavLst>
                                        </p:anim>
                                        <p:animEffect transition="in" filter="fade">
                                          <p:cBhvr>
                                            <p:cTn id="154" dur="700"/>
                                            <p:tgtEl>
                                              <p:spTgt spid="159"/>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strips(downRight)">
                                          <p:cBhvr>
                                            <p:cTn id="157" dur="700"/>
                                            <p:tgtEl>
                                              <p:spTgt spid="122"/>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wipe(down)">
                                          <p:cBhvr>
                                            <p:cTn id="160" dur="700"/>
                                            <p:tgtEl>
                                              <p:spTgt spid="120"/>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wipe(left)">
                                          <p:cBhvr>
                                            <p:cTn id="163" dur="700"/>
                                            <p:tgtEl>
                                              <p:spTgt spid="121"/>
                                            </p:tgtEl>
                                          </p:cBhvr>
                                        </p:animEffect>
                                      </p:childTnLst>
                                    </p:cTn>
                                  </p:par>
                                </p:childTnLst>
                              </p:cTn>
                            </p:par>
                            <p:par>
                              <p:cTn id="164" fill="hold">
                                <p:stCondLst>
                                  <p:cond delay="6000"/>
                                </p:stCondLst>
                                <p:childTnLst>
                                  <p:par>
                                    <p:cTn id="165" presetID="53" presetClass="entr" presetSubtype="16" fill="hold" grpId="0" nodeType="afterEffect">
                                      <p:stCondLst>
                                        <p:cond delay="0"/>
                                      </p:stCondLst>
                                      <p:childTnLst>
                                        <p:set>
                                          <p:cBhvr>
                                            <p:cTn id="166" dur="1" fill="hold">
                                              <p:stCondLst>
                                                <p:cond delay="0"/>
                                              </p:stCondLst>
                                            </p:cTn>
                                            <p:tgtEl>
                                              <p:spTgt spid="150"/>
                                            </p:tgtEl>
                                            <p:attrNameLst>
                                              <p:attrName>style.visibility</p:attrName>
                                            </p:attrNameLst>
                                          </p:cBhvr>
                                          <p:to>
                                            <p:strVal val="visible"/>
                                          </p:to>
                                        </p:set>
                                        <p:anim calcmode="lin" valueType="num">
                                          <p:cBhvr>
                                            <p:cTn id="167" dur="700" fill="hold"/>
                                            <p:tgtEl>
                                              <p:spTgt spid="150"/>
                                            </p:tgtEl>
                                            <p:attrNameLst>
                                              <p:attrName>ppt_w</p:attrName>
                                            </p:attrNameLst>
                                          </p:cBhvr>
                                          <p:tavLst>
                                            <p:tav tm="0">
                                              <p:val>
                                                <p:fltVal val="0"/>
                                              </p:val>
                                            </p:tav>
                                            <p:tav tm="100000">
                                              <p:val>
                                                <p:strVal val="#ppt_w"/>
                                              </p:val>
                                            </p:tav>
                                          </p:tavLst>
                                        </p:anim>
                                        <p:anim calcmode="lin" valueType="num">
                                          <p:cBhvr>
                                            <p:cTn id="168" dur="700" fill="hold"/>
                                            <p:tgtEl>
                                              <p:spTgt spid="150"/>
                                            </p:tgtEl>
                                            <p:attrNameLst>
                                              <p:attrName>ppt_h</p:attrName>
                                            </p:attrNameLst>
                                          </p:cBhvr>
                                          <p:tavLst>
                                            <p:tav tm="0">
                                              <p:val>
                                                <p:fltVal val="0"/>
                                              </p:val>
                                            </p:tav>
                                            <p:tav tm="100000">
                                              <p:val>
                                                <p:strVal val="#ppt_h"/>
                                              </p:val>
                                            </p:tav>
                                          </p:tavLst>
                                        </p:anim>
                                        <p:animEffect transition="in" filter="fade">
                                          <p:cBhvr>
                                            <p:cTn id="169" dur="700"/>
                                            <p:tgtEl>
                                              <p:spTgt spid="15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 calcmode="lin" valueType="num">
                                          <p:cBhvr>
                                            <p:cTn id="172" dur="700" fill="hold"/>
                                            <p:tgtEl>
                                              <p:spTgt spid="116"/>
                                            </p:tgtEl>
                                            <p:attrNameLst>
                                              <p:attrName>ppt_w</p:attrName>
                                            </p:attrNameLst>
                                          </p:cBhvr>
                                          <p:tavLst>
                                            <p:tav tm="0">
                                              <p:val>
                                                <p:fltVal val="0"/>
                                              </p:val>
                                            </p:tav>
                                            <p:tav tm="100000">
                                              <p:val>
                                                <p:strVal val="#ppt_w"/>
                                              </p:val>
                                            </p:tav>
                                          </p:tavLst>
                                        </p:anim>
                                        <p:anim calcmode="lin" valueType="num">
                                          <p:cBhvr>
                                            <p:cTn id="173" dur="700" fill="hold"/>
                                            <p:tgtEl>
                                              <p:spTgt spid="116"/>
                                            </p:tgtEl>
                                            <p:attrNameLst>
                                              <p:attrName>ppt_h</p:attrName>
                                            </p:attrNameLst>
                                          </p:cBhvr>
                                          <p:tavLst>
                                            <p:tav tm="0">
                                              <p:val>
                                                <p:fltVal val="0"/>
                                              </p:val>
                                            </p:tav>
                                            <p:tav tm="100000">
                                              <p:val>
                                                <p:strVal val="#ppt_h"/>
                                              </p:val>
                                            </p:tav>
                                          </p:tavLst>
                                        </p:anim>
                                        <p:animEffect transition="in" filter="fade">
                                          <p:cBhvr>
                                            <p:cTn id="174" dur="700"/>
                                            <p:tgtEl>
                                              <p:spTgt spid="1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15"/>
                                            </p:tgtEl>
                                            <p:attrNameLst>
                                              <p:attrName>style.visibility</p:attrName>
                                            </p:attrNameLst>
                                          </p:cBhvr>
                                          <p:to>
                                            <p:strVal val="visible"/>
                                          </p:to>
                                        </p:set>
                                        <p:anim calcmode="lin" valueType="num">
                                          <p:cBhvr>
                                            <p:cTn id="177" dur="700" fill="hold"/>
                                            <p:tgtEl>
                                              <p:spTgt spid="115"/>
                                            </p:tgtEl>
                                            <p:attrNameLst>
                                              <p:attrName>ppt_w</p:attrName>
                                            </p:attrNameLst>
                                          </p:cBhvr>
                                          <p:tavLst>
                                            <p:tav tm="0">
                                              <p:val>
                                                <p:fltVal val="0"/>
                                              </p:val>
                                            </p:tav>
                                            <p:tav tm="100000">
                                              <p:val>
                                                <p:strVal val="#ppt_w"/>
                                              </p:val>
                                            </p:tav>
                                          </p:tavLst>
                                        </p:anim>
                                        <p:anim calcmode="lin" valueType="num">
                                          <p:cBhvr>
                                            <p:cTn id="178" dur="700" fill="hold"/>
                                            <p:tgtEl>
                                              <p:spTgt spid="115"/>
                                            </p:tgtEl>
                                            <p:attrNameLst>
                                              <p:attrName>ppt_h</p:attrName>
                                            </p:attrNameLst>
                                          </p:cBhvr>
                                          <p:tavLst>
                                            <p:tav tm="0">
                                              <p:val>
                                                <p:fltVal val="0"/>
                                              </p:val>
                                            </p:tav>
                                            <p:tav tm="100000">
                                              <p:val>
                                                <p:strVal val="#ppt_h"/>
                                              </p:val>
                                            </p:tav>
                                          </p:tavLst>
                                        </p:anim>
                                        <p:animEffect transition="in" filter="fade">
                                          <p:cBhvr>
                                            <p:cTn id="179" dur="700"/>
                                            <p:tgtEl>
                                              <p:spTgt spid="11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anim calcmode="lin" valueType="num">
                                          <p:cBhvr>
                                            <p:cTn id="182" dur="700" fill="hold"/>
                                            <p:tgtEl>
                                              <p:spTgt spid="114"/>
                                            </p:tgtEl>
                                            <p:attrNameLst>
                                              <p:attrName>ppt_w</p:attrName>
                                            </p:attrNameLst>
                                          </p:cBhvr>
                                          <p:tavLst>
                                            <p:tav tm="0">
                                              <p:val>
                                                <p:fltVal val="0"/>
                                              </p:val>
                                            </p:tav>
                                            <p:tav tm="100000">
                                              <p:val>
                                                <p:strVal val="#ppt_w"/>
                                              </p:val>
                                            </p:tav>
                                          </p:tavLst>
                                        </p:anim>
                                        <p:anim calcmode="lin" valueType="num">
                                          <p:cBhvr>
                                            <p:cTn id="183" dur="700" fill="hold"/>
                                            <p:tgtEl>
                                              <p:spTgt spid="114"/>
                                            </p:tgtEl>
                                            <p:attrNameLst>
                                              <p:attrName>ppt_h</p:attrName>
                                            </p:attrNameLst>
                                          </p:cBhvr>
                                          <p:tavLst>
                                            <p:tav tm="0">
                                              <p:val>
                                                <p:fltVal val="0"/>
                                              </p:val>
                                            </p:tav>
                                            <p:tav tm="100000">
                                              <p:val>
                                                <p:strVal val="#ppt_h"/>
                                              </p:val>
                                            </p:tav>
                                          </p:tavLst>
                                        </p:anim>
                                        <p:animEffect transition="in" filter="fade">
                                          <p:cBhvr>
                                            <p:cTn id="184" dur="700"/>
                                            <p:tgtEl>
                                              <p:spTgt spid="114"/>
                                            </p:tgtEl>
                                          </p:cBhvr>
                                        </p:animEffect>
                                      </p:childTnLst>
                                    </p:cTn>
                                  </p:par>
                                  <p:par>
                                    <p:cTn id="185" presetID="18" presetClass="entr" presetSubtype="6" fill="hold" grpId="0" nodeType="withEffect">
                                      <p:stCondLst>
                                        <p:cond delay="0"/>
                                      </p:stCondLst>
                                      <p:childTnLst>
                                        <p:set>
                                          <p:cBhvr>
                                            <p:cTn id="186" dur="1" fill="hold">
                                              <p:stCondLst>
                                                <p:cond delay="0"/>
                                              </p:stCondLst>
                                            </p:cTn>
                                            <p:tgtEl>
                                              <p:spTgt spid="126"/>
                                            </p:tgtEl>
                                            <p:attrNameLst>
                                              <p:attrName>style.visibility</p:attrName>
                                            </p:attrNameLst>
                                          </p:cBhvr>
                                          <p:to>
                                            <p:strVal val="visible"/>
                                          </p:to>
                                        </p:set>
                                        <p:animEffect transition="in" filter="strips(downRight)">
                                          <p:cBhvr>
                                            <p:cTn id="187" dur="700"/>
                                            <p:tgtEl>
                                              <p:spTgt spid="126"/>
                                            </p:tgtEl>
                                          </p:cBhvr>
                                        </p:animEffect>
                                      </p:childTnLst>
                                    </p:cTn>
                                  </p:par>
                                </p:childTnLst>
                              </p:cTn>
                            </p:par>
                            <p:par>
                              <p:cTn id="188" fill="hold">
                                <p:stCondLst>
                                  <p:cond delay="7000"/>
                                </p:stCondLst>
                                <p:childTnLst>
                                  <p:par>
                                    <p:cTn id="189" presetID="53" presetClass="entr" presetSubtype="16" fill="hold" grpId="0" nodeType="afterEffect">
                                      <p:stCondLst>
                                        <p:cond delay="0"/>
                                      </p:stCondLst>
                                      <p:childTnLst>
                                        <p:set>
                                          <p:cBhvr>
                                            <p:cTn id="190" dur="1" fill="hold">
                                              <p:stCondLst>
                                                <p:cond delay="0"/>
                                              </p:stCondLst>
                                            </p:cTn>
                                            <p:tgtEl>
                                              <p:spTgt spid="149"/>
                                            </p:tgtEl>
                                            <p:attrNameLst>
                                              <p:attrName>style.visibility</p:attrName>
                                            </p:attrNameLst>
                                          </p:cBhvr>
                                          <p:to>
                                            <p:strVal val="visible"/>
                                          </p:to>
                                        </p:set>
                                        <p:anim calcmode="lin" valueType="num">
                                          <p:cBhvr>
                                            <p:cTn id="191" dur="700" fill="hold"/>
                                            <p:tgtEl>
                                              <p:spTgt spid="149"/>
                                            </p:tgtEl>
                                            <p:attrNameLst>
                                              <p:attrName>ppt_w</p:attrName>
                                            </p:attrNameLst>
                                          </p:cBhvr>
                                          <p:tavLst>
                                            <p:tav tm="0">
                                              <p:val>
                                                <p:fltVal val="0"/>
                                              </p:val>
                                            </p:tav>
                                            <p:tav tm="100000">
                                              <p:val>
                                                <p:strVal val="#ppt_w"/>
                                              </p:val>
                                            </p:tav>
                                          </p:tavLst>
                                        </p:anim>
                                        <p:anim calcmode="lin" valueType="num">
                                          <p:cBhvr>
                                            <p:cTn id="192" dur="700" fill="hold"/>
                                            <p:tgtEl>
                                              <p:spTgt spid="149"/>
                                            </p:tgtEl>
                                            <p:attrNameLst>
                                              <p:attrName>ppt_h</p:attrName>
                                            </p:attrNameLst>
                                          </p:cBhvr>
                                          <p:tavLst>
                                            <p:tav tm="0">
                                              <p:val>
                                                <p:fltVal val="0"/>
                                              </p:val>
                                            </p:tav>
                                            <p:tav tm="100000">
                                              <p:val>
                                                <p:strVal val="#ppt_h"/>
                                              </p:val>
                                            </p:tav>
                                          </p:tavLst>
                                        </p:anim>
                                        <p:animEffect transition="in" filter="fade">
                                          <p:cBhvr>
                                            <p:cTn id="193" dur="700"/>
                                            <p:tgtEl>
                                              <p:spTgt spid="149"/>
                                            </p:tgtEl>
                                          </p:cBhvr>
                                        </p:animEffect>
                                      </p:childTnLst>
                                    </p:cTn>
                                  </p:par>
                                  <p:par>
                                    <p:cTn id="194" presetID="18" presetClass="entr" presetSubtype="3" fill="hold" grpId="0" nodeType="with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strips(upRight)">
                                          <p:cBhvr>
                                            <p:cTn id="196" dur="700"/>
                                            <p:tgtEl>
                                              <p:spTgt spid="129"/>
                                            </p:tgtEl>
                                          </p:cBhvr>
                                        </p:animEffect>
                                      </p:childTnLst>
                                    </p:cTn>
                                  </p:par>
                                  <p:par>
                                    <p:cTn id="197" presetID="18" presetClass="entr" presetSubtype="12" fill="hold" grpId="0" nodeType="withEffect">
                                      <p:stCondLst>
                                        <p:cond delay="0"/>
                                      </p:stCondLst>
                                      <p:childTnLst>
                                        <p:set>
                                          <p:cBhvr>
                                            <p:cTn id="198" dur="1" fill="hold">
                                              <p:stCondLst>
                                                <p:cond delay="0"/>
                                              </p:stCondLst>
                                            </p:cTn>
                                            <p:tgtEl>
                                              <p:spTgt spid="127"/>
                                            </p:tgtEl>
                                            <p:attrNameLst>
                                              <p:attrName>style.visibility</p:attrName>
                                            </p:attrNameLst>
                                          </p:cBhvr>
                                          <p:to>
                                            <p:strVal val="visible"/>
                                          </p:to>
                                        </p:set>
                                        <p:animEffect transition="in" filter="strips(downLeft)">
                                          <p:cBhvr>
                                            <p:cTn id="199" dur="700"/>
                                            <p:tgtEl>
                                              <p:spTgt spid="127"/>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146"/>
                                            </p:tgtEl>
                                            <p:attrNameLst>
                                              <p:attrName>style.visibility</p:attrName>
                                            </p:attrNameLst>
                                          </p:cBhvr>
                                          <p:to>
                                            <p:strVal val="visible"/>
                                          </p:to>
                                        </p:set>
                                        <p:animEffect transition="in" filter="strips(upRight)">
                                          <p:cBhvr>
                                            <p:cTn id="202" dur="700"/>
                                            <p:tgtEl>
                                              <p:spTgt spid="146"/>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wipe(left)">
                                          <p:cBhvr>
                                            <p:cTn id="205" dur="700"/>
                                            <p:tgtEl>
                                              <p:spTgt spid="128"/>
                                            </p:tgtEl>
                                          </p:cBhvr>
                                        </p:animEffect>
                                      </p:childTnLst>
                                    </p:cTn>
                                  </p:par>
                                </p:childTnLst>
                              </p:cTn>
                            </p:par>
                            <p:par>
                              <p:cTn id="206" fill="hold">
                                <p:stCondLst>
                                  <p:cond delay="8000"/>
                                </p:stCondLst>
                                <p:childTnLst>
                                  <p:par>
                                    <p:cTn id="207" presetID="53" presetClass="entr" presetSubtype="16" fill="hold" grpId="0" nodeType="afterEffect">
                                      <p:stCondLst>
                                        <p:cond delay="0"/>
                                      </p:stCondLst>
                                      <p:childTnLst>
                                        <p:set>
                                          <p:cBhvr>
                                            <p:cTn id="208" dur="1" fill="hold">
                                              <p:stCondLst>
                                                <p:cond delay="0"/>
                                              </p:stCondLst>
                                            </p:cTn>
                                            <p:tgtEl>
                                              <p:spTgt spid="151"/>
                                            </p:tgtEl>
                                            <p:attrNameLst>
                                              <p:attrName>style.visibility</p:attrName>
                                            </p:attrNameLst>
                                          </p:cBhvr>
                                          <p:to>
                                            <p:strVal val="visible"/>
                                          </p:to>
                                        </p:set>
                                        <p:anim calcmode="lin" valueType="num">
                                          <p:cBhvr>
                                            <p:cTn id="209" dur="700" fill="hold"/>
                                            <p:tgtEl>
                                              <p:spTgt spid="151"/>
                                            </p:tgtEl>
                                            <p:attrNameLst>
                                              <p:attrName>ppt_w</p:attrName>
                                            </p:attrNameLst>
                                          </p:cBhvr>
                                          <p:tavLst>
                                            <p:tav tm="0">
                                              <p:val>
                                                <p:fltVal val="0"/>
                                              </p:val>
                                            </p:tav>
                                            <p:tav tm="100000">
                                              <p:val>
                                                <p:strVal val="#ppt_w"/>
                                              </p:val>
                                            </p:tav>
                                          </p:tavLst>
                                        </p:anim>
                                        <p:anim calcmode="lin" valueType="num">
                                          <p:cBhvr>
                                            <p:cTn id="210" dur="700" fill="hold"/>
                                            <p:tgtEl>
                                              <p:spTgt spid="151"/>
                                            </p:tgtEl>
                                            <p:attrNameLst>
                                              <p:attrName>ppt_h</p:attrName>
                                            </p:attrNameLst>
                                          </p:cBhvr>
                                          <p:tavLst>
                                            <p:tav tm="0">
                                              <p:val>
                                                <p:fltVal val="0"/>
                                              </p:val>
                                            </p:tav>
                                            <p:tav tm="100000">
                                              <p:val>
                                                <p:strVal val="#ppt_h"/>
                                              </p:val>
                                            </p:tav>
                                          </p:tavLst>
                                        </p:anim>
                                        <p:animEffect transition="in" filter="fade">
                                          <p:cBhvr>
                                            <p:cTn id="211" dur="700"/>
                                            <p:tgtEl>
                                              <p:spTgt spid="151"/>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154"/>
                                            </p:tgtEl>
                                            <p:attrNameLst>
                                              <p:attrName>style.visibility</p:attrName>
                                            </p:attrNameLst>
                                          </p:cBhvr>
                                          <p:to>
                                            <p:strVal val="visible"/>
                                          </p:to>
                                        </p:set>
                                        <p:anim calcmode="lin" valueType="num">
                                          <p:cBhvr>
                                            <p:cTn id="214" dur="700" fill="hold"/>
                                            <p:tgtEl>
                                              <p:spTgt spid="154"/>
                                            </p:tgtEl>
                                            <p:attrNameLst>
                                              <p:attrName>ppt_w</p:attrName>
                                            </p:attrNameLst>
                                          </p:cBhvr>
                                          <p:tavLst>
                                            <p:tav tm="0">
                                              <p:val>
                                                <p:fltVal val="0"/>
                                              </p:val>
                                            </p:tav>
                                            <p:tav tm="100000">
                                              <p:val>
                                                <p:strVal val="#ppt_w"/>
                                              </p:val>
                                            </p:tav>
                                          </p:tavLst>
                                        </p:anim>
                                        <p:anim calcmode="lin" valueType="num">
                                          <p:cBhvr>
                                            <p:cTn id="215" dur="700" fill="hold"/>
                                            <p:tgtEl>
                                              <p:spTgt spid="154"/>
                                            </p:tgtEl>
                                            <p:attrNameLst>
                                              <p:attrName>ppt_h</p:attrName>
                                            </p:attrNameLst>
                                          </p:cBhvr>
                                          <p:tavLst>
                                            <p:tav tm="0">
                                              <p:val>
                                                <p:fltVal val="0"/>
                                              </p:val>
                                            </p:tav>
                                            <p:tav tm="100000">
                                              <p:val>
                                                <p:strVal val="#ppt_h"/>
                                              </p:val>
                                            </p:tav>
                                          </p:tavLst>
                                        </p:anim>
                                        <p:animEffect transition="in" filter="fade">
                                          <p:cBhvr>
                                            <p:cTn id="216" dur="700"/>
                                            <p:tgtEl>
                                              <p:spTgt spid="154"/>
                                            </p:tgtEl>
                                          </p:cBhvr>
                                        </p:animEffect>
                                      </p:childTnLst>
                                    </p:cTn>
                                  </p:par>
                                  <p:par>
                                    <p:cTn id="217" presetID="22" presetClass="entr" presetSubtype="1"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wipe(up)">
                                          <p:cBhvr>
                                            <p:cTn id="219" dur="700"/>
                                            <p:tgtEl>
                                              <p:spTgt spid="119"/>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700"/>
                                            <p:tgtEl>
                                              <p:spTgt spid="130"/>
                                            </p:tgtEl>
                                          </p:cBhvr>
                                        </p:animEffect>
                                      </p:childTnLst>
                                    </p:cTn>
                                  </p:par>
                                  <p:par>
                                    <p:cTn id="223" presetID="18" presetClass="entr" presetSubtype="6" fill="hold" grpId="0" nodeType="with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strips(downRight)">
                                          <p:cBhvr>
                                            <p:cTn id="225" dur="700"/>
                                            <p:tgtEl>
                                              <p:spTgt spid="118"/>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113"/>
                                            </p:tgtEl>
                                            <p:attrNameLst>
                                              <p:attrName>style.visibility</p:attrName>
                                            </p:attrNameLst>
                                          </p:cBhvr>
                                          <p:to>
                                            <p:strVal val="visible"/>
                                          </p:to>
                                        </p:set>
                                        <p:anim calcmode="lin" valueType="num">
                                          <p:cBhvr>
                                            <p:cTn id="228" dur="700" fill="hold"/>
                                            <p:tgtEl>
                                              <p:spTgt spid="113"/>
                                            </p:tgtEl>
                                            <p:attrNameLst>
                                              <p:attrName>ppt_w</p:attrName>
                                            </p:attrNameLst>
                                          </p:cBhvr>
                                          <p:tavLst>
                                            <p:tav tm="0">
                                              <p:val>
                                                <p:fltVal val="0"/>
                                              </p:val>
                                            </p:tav>
                                            <p:tav tm="100000">
                                              <p:val>
                                                <p:strVal val="#ppt_w"/>
                                              </p:val>
                                            </p:tav>
                                          </p:tavLst>
                                        </p:anim>
                                        <p:anim calcmode="lin" valueType="num">
                                          <p:cBhvr>
                                            <p:cTn id="229" dur="700" fill="hold"/>
                                            <p:tgtEl>
                                              <p:spTgt spid="113"/>
                                            </p:tgtEl>
                                            <p:attrNameLst>
                                              <p:attrName>ppt_h</p:attrName>
                                            </p:attrNameLst>
                                          </p:cBhvr>
                                          <p:tavLst>
                                            <p:tav tm="0">
                                              <p:val>
                                                <p:fltVal val="0"/>
                                              </p:val>
                                            </p:tav>
                                            <p:tav tm="100000">
                                              <p:val>
                                                <p:strVal val="#ppt_h"/>
                                              </p:val>
                                            </p:tav>
                                          </p:tavLst>
                                        </p:anim>
                                        <p:animEffect transition="in" filter="fade">
                                          <p:cBhvr>
                                            <p:cTn id="230" dur="700"/>
                                            <p:tgtEl>
                                              <p:spTgt spid="113"/>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112"/>
                                            </p:tgtEl>
                                            <p:attrNameLst>
                                              <p:attrName>style.visibility</p:attrName>
                                            </p:attrNameLst>
                                          </p:cBhvr>
                                          <p:to>
                                            <p:strVal val="visible"/>
                                          </p:to>
                                        </p:set>
                                        <p:anim calcmode="lin" valueType="num">
                                          <p:cBhvr>
                                            <p:cTn id="233" dur="700" fill="hold"/>
                                            <p:tgtEl>
                                              <p:spTgt spid="112"/>
                                            </p:tgtEl>
                                            <p:attrNameLst>
                                              <p:attrName>ppt_w</p:attrName>
                                            </p:attrNameLst>
                                          </p:cBhvr>
                                          <p:tavLst>
                                            <p:tav tm="0">
                                              <p:val>
                                                <p:fltVal val="0"/>
                                              </p:val>
                                            </p:tav>
                                            <p:tav tm="100000">
                                              <p:val>
                                                <p:strVal val="#ppt_w"/>
                                              </p:val>
                                            </p:tav>
                                          </p:tavLst>
                                        </p:anim>
                                        <p:anim calcmode="lin" valueType="num">
                                          <p:cBhvr>
                                            <p:cTn id="234" dur="700" fill="hold"/>
                                            <p:tgtEl>
                                              <p:spTgt spid="112"/>
                                            </p:tgtEl>
                                            <p:attrNameLst>
                                              <p:attrName>ppt_h</p:attrName>
                                            </p:attrNameLst>
                                          </p:cBhvr>
                                          <p:tavLst>
                                            <p:tav tm="0">
                                              <p:val>
                                                <p:fltVal val="0"/>
                                              </p:val>
                                            </p:tav>
                                            <p:tav tm="100000">
                                              <p:val>
                                                <p:strVal val="#ppt_h"/>
                                              </p:val>
                                            </p:tav>
                                          </p:tavLst>
                                        </p:anim>
                                        <p:animEffect transition="in" filter="fade">
                                          <p:cBhvr>
                                            <p:cTn id="235" dur="700"/>
                                            <p:tgtEl>
                                              <p:spTgt spid="112"/>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41"/>
                                            </p:tgtEl>
                                            <p:attrNameLst>
                                              <p:attrName>style.visibility</p:attrName>
                                            </p:attrNameLst>
                                          </p:cBhvr>
                                          <p:to>
                                            <p:strVal val="visible"/>
                                          </p:to>
                                        </p:set>
                                        <p:animEffect transition="in" filter="wipe(right)">
                                          <p:cBhvr>
                                            <p:cTn id="238" dur="700"/>
                                            <p:tgtEl>
                                              <p:spTgt spid="141"/>
                                            </p:tgtEl>
                                          </p:cBhvr>
                                        </p:animEffect>
                                      </p:childTnLst>
                                    </p:cTn>
                                  </p:par>
                                </p:childTnLst>
                              </p:cTn>
                            </p:par>
                            <p:par>
                              <p:cTn id="239" fill="hold">
                                <p:stCondLst>
                                  <p:cond delay="9000"/>
                                </p:stCondLst>
                                <p:childTnLst>
                                  <p:par>
                                    <p:cTn id="240" presetID="18" presetClass="entr" presetSubtype="6" fill="hold" grpId="0" nodeType="afterEffect">
                                      <p:stCondLst>
                                        <p:cond delay="0"/>
                                      </p:stCondLst>
                                      <p:childTnLst>
                                        <p:set>
                                          <p:cBhvr>
                                            <p:cTn id="241" dur="1" fill="hold">
                                              <p:stCondLst>
                                                <p:cond delay="0"/>
                                              </p:stCondLst>
                                            </p:cTn>
                                            <p:tgtEl>
                                              <p:spTgt spid="131"/>
                                            </p:tgtEl>
                                            <p:attrNameLst>
                                              <p:attrName>style.visibility</p:attrName>
                                            </p:attrNameLst>
                                          </p:cBhvr>
                                          <p:to>
                                            <p:strVal val="visible"/>
                                          </p:to>
                                        </p:set>
                                        <p:animEffect transition="in" filter="strips(downRight)">
                                          <p:cBhvr>
                                            <p:cTn id="242" dur="700"/>
                                            <p:tgtEl>
                                              <p:spTgt spid="131"/>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wipe(down)">
                                          <p:cBhvr>
                                            <p:cTn id="245" dur="700"/>
                                            <p:tgtEl>
                                              <p:spTgt spid="143"/>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157"/>
                                            </p:tgtEl>
                                            <p:attrNameLst>
                                              <p:attrName>style.visibility</p:attrName>
                                            </p:attrNameLst>
                                          </p:cBhvr>
                                          <p:to>
                                            <p:strVal val="visible"/>
                                          </p:to>
                                        </p:set>
                                        <p:anim calcmode="lin" valueType="num">
                                          <p:cBhvr>
                                            <p:cTn id="248" dur="700" fill="hold"/>
                                            <p:tgtEl>
                                              <p:spTgt spid="157"/>
                                            </p:tgtEl>
                                            <p:attrNameLst>
                                              <p:attrName>ppt_w</p:attrName>
                                            </p:attrNameLst>
                                          </p:cBhvr>
                                          <p:tavLst>
                                            <p:tav tm="0">
                                              <p:val>
                                                <p:fltVal val="0"/>
                                              </p:val>
                                            </p:tav>
                                            <p:tav tm="100000">
                                              <p:val>
                                                <p:strVal val="#ppt_w"/>
                                              </p:val>
                                            </p:tav>
                                          </p:tavLst>
                                        </p:anim>
                                        <p:anim calcmode="lin" valueType="num">
                                          <p:cBhvr>
                                            <p:cTn id="249" dur="700" fill="hold"/>
                                            <p:tgtEl>
                                              <p:spTgt spid="157"/>
                                            </p:tgtEl>
                                            <p:attrNameLst>
                                              <p:attrName>ppt_h</p:attrName>
                                            </p:attrNameLst>
                                          </p:cBhvr>
                                          <p:tavLst>
                                            <p:tav tm="0">
                                              <p:val>
                                                <p:fltVal val="0"/>
                                              </p:val>
                                            </p:tav>
                                            <p:tav tm="100000">
                                              <p:val>
                                                <p:strVal val="#ppt_h"/>
                                              </p:val>
                                            </p:tav>
                                          </p:tavLst>
                                        </p:anim>
                                        <p:animEffect transition="in" filter="fade">
                                          <p:cBhvr>
                                            <p:cTn id="250" dur="700"/>
                                            <p:tgtEl>
                                              <p:spTgt spid="157"/>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107"/>
                                            </p:tgtEl>
                                            <p:attrNameLst>
                                              <p:attrName>style.visibility</p:attrName>
                                            </p:attrNameLst>
                                          </p:cBhvr>
                                          <p:to>
                                            <p:strVal val="visible"/>
                                          </p:to>
                                        </p:set>
                                        <p:anim calcmode="lin" valueType="num">
                                          <p:cBhvr>
                                            <p:cTn id="253" dur="700" fill="hold"/>
                                            <p:tgtEl>
                                              <p:spTgt spid="107"/>
                                            </p:tgtEl>
                                            <p:attrNameLst>
                                              <p:attrName>ppt_w</p:attrName>
                                            </p:attrNameLst>
                                          </p:cBhvr>
                                          <p:tavLst>
                                            <p:tav tm="0">
                                              <p:val>
                                                <p:fltVal val="0"/>
                                              </p:val>
                                            </p:tav>
                                            <p:tav tm="100000">
                                              <p:val>
                                                <p:strVal val="#ppt_w"/>
                                              </p:val>
                                            </p:tav>
                                          </p:tavLst>
                                        </p:anim>
                                        <p:anim calcmode="lin" valueType="num">
                                          <p:cBhvr>
                                            <p:cTn id="254" dur="700" fill="hold"/>
                                            <p:tgtEl>
                                              <p:spTgt spid="107"/>
                                            </p:tgtEl>
                                            <p:attrNameLst>
                                              <p:attrName>ppt_h</p:attrName>
                                            </p:attrNameLst>
                                          </p:cBhvr>
                                          <p:tavLst>
                                            <p:tav tm="0">
                                              <p:val>
                                                <p:fltVal val="0"/>
                                              </p:val>
                                            </p:tav>
                                            <p:tav tm="100000">
                                              <p:val>
                                                <p:strVal val="#ppt_h"/>
                                              </p:val>
                                            </p:tav>
                                          </p:tavLst>
                                        </p:anim>
                                        <p:animEffect transition="in" filter="fade">
                                          <p:cBhvr>
                                            <p:cTn id="255" dur="700"/>
                                            <p:tgtEl>
                                              <p:spTgt spid="107"/>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06"/>
                                            </p:tgtEl>
                                            <p:attrNameLst>
                                              <p:attrName>style.visibility</p:attrName>
                                            </p:attrNameLst>
                                          </p:cBhvr>
                                          <p:to>
                                            <p:strVal val="visible"/>
                                          </p:to>
                                        </p:set>
                                        <p:anim calcmode="lin" valueType="num">
                                          <p:cBhvr>
                                            <p:cTn id="258" dur="700" fill="hold"/>
                                            <p:tgtEl>
                                              <p:spTgt spid="106"/>
                                            </p:tgtEl>
                                            <p:attrNameLst>
                                              <p:attrName>ppt_w</p:attrName>
                                            </p:attrNameLst>
                                          </p:cBhvr>
                                          <p:tavLst>
                                            <p:tav tm="0">
                                              <p:val>
                                                <p:fltVal val="0"/>
                                              </p:val>
                                            </p:tav>
                                            <p:tav tm="100000">
                                              <p:val>
                                                <p:strVal val="#ppt_w"/>
                                              </p:val>
                                            </p:tav>
                                          </p:tavLst>
                                        </p:anim>
                                        <p:anim calcmode="lin" valueType="num">
                                          <p:cBhvr>
                                            <p:cTn id="259" dur="700" fill="hold"/>
                                            <p:tgtEl>
                                              <p:spTgt spid="106"/>
                                            </p:tgtEl>
                                            <p:attrNameLst>
                                              <p:attrName>ppt_h</p:attrName>
                                            </p:attrNameLst>
                                          </p:cBhvr>
                                          <p:tavLst>
                                            <p:tav tm="0">
                                              <p:val>
                                                <p:fltVal val="0"/>
                                              </p:val>
                                            </p:tav>
                                            <p:tav tm="100000">
                                              <p:val>
                                                <p:strVal val="#ppt_h"/>
                                              </p:val>
                                            </p:tav>
                                          </p:tavLst>
                                        </p:anim>
                                        <p:animEffect transition="in" filter="fade">
                                          <p:cBhvr>
                                            <p:cTn id="260" dur="700"/>
                                            <p:tgtEl>
                                              <p:spTgt spid="106"/>
                                            </p:tgtEl>
                                          </p:cBhvr>
                                        </p:animEffect>
                                      </p:childTnLst>
                                    </p:cTn>
                                  </p:par>
                                  <p:par>
                                    <p:cTn id="261" presetID="53" presetClass="entr" presetSubtype="16" fill="hold" grpId="0" nodeType="withEffect">
                                      <p:stCondLst>
                                        <p:cond delay="0"/>
                                      </p:stCondLst>
                                      <p:childTnLst>
                                        <p:set>
                                          <p:cBhvr>
                                            <p:cTn id="262" dur="1" fill="hold">
                                              <p:stCondLst>
                                                <p:cond delay="0"/>
                                              </p:stCondLst>
                                            </p:cTn>
                                            <p:tgtEl>
                                              <p:spTgt spid="105"/>
                                            </p:tgtEl>
                                            <p:attrNameLst>
                                              <p:attrName>style.visibility</p:attrName>
                                            </p:attrNameLst>
                                          </p:cBhvr>
                                          <p:to>
                                            <p:strVal val="visible"/>
                                          </p:to>
                                        </p:set>
                                        <p:anim calcmode="lin" valueType="num">
                                          <p:cBhvr>
                                            <p:cTn id="263" dur="700" fill="hold"/>
                                            <p:tgtEl>
                                              <p:spTgt spid="105"/>
                                            </p:tgtEl>
                                            <p:attrNameLst>
                                              <p:attrName>ppt_w</p:attrName>
                                            </p:attrNameLst>
                                          </p:cBhvr>
                                          <p:tavLst>
                                            <p:tav tm="0">
                                              <p:val>
                                                <p:fltVal val="0"/>
                                              </p:val>
                                            </p:tav>
                                            <p:tav tm="100000">
                                              <p:val>
                                                <p:strVal val="#ppt_w"/>
                                              </p:val>
                                            </p:tav>
                                          </p:tavLst>
                                        </p:anim>
                                        <p:anim calcmode="lin" valueType="num">
                                          <p:cBhvr>
                                            <p:cTn id="264" dur="700" fill="hold"/>
                                            <p:tgtEl>
                                              <p:spTgt spid="105"/>
                                            </p:tgtEl>
                                            <p:attrNameLst>
                                              <p:attrName>ppt_h</p:attrName>
                                            </p:attrNameLst>
                                          </p:cBhvr>
                                          <p:tavLst>
                                            <p:tav tm="0">
                                              <p:val>
                                                <p:fltVal val="0"/>
                                              </p:val>
                                            </p:tav>
                                            <p:tav tm="100000">
                                              <p:val>
                                                <p:strVal val="#ppt_h"/>
                                              </p:val>
                                            </p:tav>
                                          </p:tavLst>
                                        </p:anim>
                                        <p:animEffect transition="in" filter="fade">
                                          <p:cBhvr>
                                            <p:cTn id="265" dur="700"/>
                                            <p:tgtEl>
                                              <p:spTgt spid="105"/>
                                            </p:tgtEl>
                                          </p:cBhvr>
                                        </p:animEffect>
                                      </p:childTnLst>
                                    </p:cTn>
                                  </p:par>
                                  <p:par>
                                    <p:cTn id="266" presetID="22" presetClass="entr" presetSubtype="1" fill="hold" grpId="0" nodeType="withEffect">
                                      <p:stCondLst>
                                        <p:cond delay="0"/>
                                      </p:stCondLst>
                                      <p:childTnLst>
                                        <p:set>
                                          <p:cBhvr>
                                            <p:cTn id="267" dur="1" fill="hold">
                                              <p:stCondLst>
                                                <p:cond delay="0"/>
                                              </p:stCondLst>
                                            </p:cTn>
                                            <p:tgtEl>
                                              <p:spTgt spid="136"/>
                                            </p:tgtEl>
                                            <p:attrNameLst>
                                              <p:attrName>style.visibility</p:attrName>
                                            </p:attrNameLst>
                                          </p:cBhvr>
                                          <p:to>
                                            <p:strVal val="visible"/>
                                          </p:to>
                                        </p:set>
                                        <p:animEffect transition="in" filter="wipe(up)">
                                          <p:cBhvr>
                                            <p:cTn id="268" dur="700"/>
                                            <p:tgtEl>
                                              <p:spTgt spid="136"/>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135"/>
                                            </p:tgtEl>
                                            <p:attrNameLst>
                                              <p:attrName>style.visibility</p:attrName>
                                            </p:attrNameLst>
                                          </p:cBhvr>
                                          <p:to>
                                            <p:strVal val="visible"/>
                                          </p:to>
                                        </p:set>
                                        <p:animEffect transition="in" filter="wipe(up)">
                                          <p:cBhvr>
                                            <p:cTn id="271" dur="700"/>
                                            <p:tgtEl>
                                              <p:spTgt spid="13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140"/>
                                            </p:tgtEl>
                                            <p:attrNameLst>
                                              <p:attrName>style.visibility</p:attrName>
                                            </p:attrNameLst>
                                          </p:cBhvr>
                                          <p:to>
                                            <p:strVal val="visible"/>
                                          </p:to>
                                        </p:set>
                                        <p:animEffect transition="in" filter="wipe(up)">
                                          <p:cBhvr>
                                            <p:cTn id="274" dur="700"/>
                                            <p:tgtEl>
                                              <p:spTgt spid="140"/>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138"/>
                                            </p:tgtEl>
                                            <p:attrNameLst>
                                              <p:attrName>style.visibility</p:attrName>
                                            </p:attrNameLst>
                                          </p:cBhvr>
                                          <p:to>
                                            <p:strVal val="visible"/>
                                          </p:to>
                                        </p:set>
                                        <p:animEffect transition="in" filter="wipe(up)">
                                          <p:cBhvr>
                                            <p:cTn id="277" dur="700"/>
                                            <p:tgtEl>
                                              <p:spTgt spid="138"/>
                                            </p:tgtEl>
                                          </p:cBhvr>
                                        </p:animEffect>
                                      </p:childTnLst>
                                    </p:cTn>
                                  </p:par>
                                </p:childTnLst>
                              </p:cTn>
                            </p:par>
                            <p:par>
                              <p:cTn id="278" fill="hold">
                                <p:stCondLst>
                                  <p:cond delay="10000"/>
                                </p:stCondLst>
                                <p:childTnLst>
                                  <p:par>
                                    <p:cTn id="279" presetID="53" presetClass="entr" presetSubtype="16" fill="hold" grpId="0" nodeType="afterEffect">
                                      <p:stCondLst>
                                        <p:cond delay="0"/>
                                      </p:stCondLst>
                                      <p:childTnLst>
                                        <p:set>
                                          <p:cBhvr>
                                            <p:cTn id="280" dur="1" fill="hold">
                                              <p:stCondLst>
                                                <p:cond delay="0"/>
                                              </p:stCondLst>
                                            </p:cTn>
                                            <p:tgtEl>
                                              <p:spTgt spid="153"/>
                                            </p:tgtEl>
                                            <p:attrNameLst>
                                              <p:attrName>style.visibility</p:attrName>
                                            </p:attrNameLst>
                                          </p:cBhvr>
                                          <p:to>
                                            <p:strVal val="visible"/>
                                          </p:to>
                                        </p:set>
                                        <p:anim calcmode="lin" valueType="num">
                                          <p:cBhvr>
                                            <p:cTn id="281" dur="700" fill="hold"/>
                                            <p:tgtEl>
                                              <p:spTgt spid="153"/>
                                            </p:tgtEl>
                                            <p:attrNameLst>
                                              <p:attrName>ppt_w</p:attrName>
                                            </p:attrNameLst>
                                          </p:cBhvr>
                                          <p:tavLst>
                                            <p:tav tm="0">
                                              <p:val>
                                                <p:fltVal val="0"/>
                                              </p:val>
                                            </p:tav>
                                            <p:tav tm="100000">
                                              <p:val>
                                                <p:strVal val="#ppt_w"/>
                                              </p:val>
                                            </p:tav>
                                          </p:tavLst>
                                        </p:anim>
                                        <p:anim calcmode="lin" valueType="num">
                                          <p:cBhvr>
                                            <p:cTn id="282" dur="700" fill="hold"/>
                                            <p:tgtEl>
                                              <p:spTgt spid="153"/>
                                            </p:tgtEl>
                                            <p:attrNameLst>
                                              <p:attrName>ppt_h</p:attrName>
                                            </p:attrNameLst>
                                          </p:cBhvr>
                                          <p:tavLst>
                                            <p:tav tm="0">
                                              <p:val>
                                                <p:fltVal val="0"/>
                                              </p:val>
                                            </p:tav>
                                            <p:tav tm="100000">
                                              <p:val>
                                                <p:strVal val="#ppt_h"/>
                                              </p:val>
                                            </p:tav>
                                          </p:tavLst>
                                        </p:anim>
                                        <p:animEffect transition="in" filter="fade">
                                          <p:cBhvr>
                                            <p:cTn id="283" dur="700"/>
                                            <p:tgtEl>
                                              <p:spTgt spid="153"/>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32"/>
                                            </p:tgtEl>
                                            <p:attrNameLst>
                                              <p:attrName>style.visibility</p:attrName>
                                            </p:attrNameLst>
                                          </p:cBhvr>
                                          <p:to>
                                            <p:strVal val="visible"/>
                                          </p:to>
                                        </p:set>
                                        <p:animEffect transition="in" filter="wipe(left)">
                                          <p:cBhvr>
                                            <p:cTn id="286" dur="700"/>
                                            <p:tgtEl>
                                              <p:spTgt spid="132"/>
                                            </p:tgtEl>
                                          </p:cBhvr>
                                        </p:animEffect>
                                      </p:childTnLst>
                                    </p:cTn>
                                  </p:par>
                                  <p:par>
                                    <p:cTn id="287" presetID="53" presetClass="entr" presetSubtype="16" fill="hold" grpId="0" nodeType="withEffect">
                                      <p:stCondLst>
                                        <p:cond delay="0"/>
                                      </p:stCondLst>
                                      <p:childTnLst>
                                        <p:set>
                                          <p:cBhvr>
                                            <p:cTn id="288" dur="1" fill="hold">
                                              <p:stCondLst>
                                                <p:cond delay="0"/>
                                              </p:stCondLst>
                                            </p:cTn>
                                            <p:tgtEl>
                                              <p:spTgt spid="158"/>
                                            </p:tgtEl>
                                            <p:attrNameLst>
                                              <p:attrName>style.visibility</p:attrName>
                                            </p:attrNameLst>
                                          </p:cBhvr>
                                          <p:to>
                                            <p:strVal val="visible"/>
                                          </p:to>
                                        </p:set>
                                        <p:anim calcmode="lin" valueType="num">
                                          <p:cBhvr>
                                            <p:cTn id="289" dur="700" fill="hold"/>
                                            <p:tgtEl>
                                              <p:spTgt spid="158"/>
                                            </p:tgtEl>
                                            <p:attrNameLst>
                                              <p:attrName>ppt_w</p:attrName>
                                            </p:attrNameLst>
                                          </p:cBhvr>
                                          <p:tavLst>
                                            <p:tav tm="0">
                                              <p:val>
                                                <p:fltVal val="0"/>
                                              </p:val>
                                            </p:tav>
                                            <p:tav tm="100000">
                                              <p:val>
                                                <p:strVal val="#ppt_w"/>
                                              </p:val>
                                            </p:tav>
                                          </p:tavLst>
                                        </p:anim>
                                        <p:anim calcmode="lin" valueType="num">
                                          <p:cBhvr>
                                            <p:cTn id="290" dur="700" fill="hold"/>
                                            <p:tgtEl>
                                              <p:spTgt spid="158"/>
                                            </p:tgtEl>
                                            <p:attrNameLst>
                                              <p:attrName>ppt_h</p:attrName>
                                            </p:attrNameLst>
                                          </p:cBhvr>
                                          <p:tavLst>
                                            <p:tav tm="0">
                                              <p:val>
                                                <p:fltVal val="0"/>
                                              </p:val>
                                            </p:tav>
                                            <p:tav tm="100000">
                                              <p:val>
                                                <p:strVal val="#ppt_h"/>
                                              </p:val>
                                            </p:tav>
                                          </p:tavLst>
                                        </p:anim>
                                        <p:animEffect transition="in" filter="fade">
                                          <p:cBhvr>
                                            <p:cTn id="291" dur="700"/>
                                            <p:tgtEl>
                                              <p:spTgt spid="158"/>
                                            </p:tgtEl>
                                          </p:cBhvr>
                                        </p:animEffect>
                                      </p:childTnLst>
                                    </p:cTn>
                                  </p:par>
                                  <p:par>
                                    <p:cTn id="292" presetID="22" presetClass="entr" presetSubtype="8" fill="hold" grpId="0" nodeType="withEffect">
                                      <p:stCondLst>
                                        <p:cond delay="0"/>
                                      </p:stCondLst>
                                      <p:childTnLst>
                                        <p:set>
                                          <p:cBhvr>
                                            <p:cTn id="293" dur="1" fill="hold">
                                              <p:stCondLst>
                                                <p:cond delay="0"/>
                                              </p:stCondLst>
                                            </p:cTn>
                                            <p:tgtEl>
                                              <p:spTgt spid="142"/>
                                            </p:tgtEl>
                                            <p:attrNameLst>
                                              <p:attrName>style.visibility</p:attrName>
                                            </p:attrNameLst>
                                          </p:cBhvr>
                                          <p:to>
                                            <p:strVal val="visible"/>
                                          </p:to>
                                        </p:set>
                                        <p:animEffect transition="in" filter="wipe(left)">
                                          <p:cBhvr>
                                            <p:cTn id="294" dur="700"/>
                                            <p:tgtEl>
                                              <p:spTgt spid="142"/>
                                            </p:tgtEl>
                                          </p:cBhvr>
                                        </p:animEffect>
                                      </p:childTnLst>
                                    </p:cTn>
                                  </p:par>
                                  <p:par>
                                    <p:cTn id="295" presetID="18" presetClass="entr" presetSubtype="3" fill="hold" grpId="0" nodeType="withEffect">
                                      <p:stCondLst>
                                        <p:cond delay="0"/>
                                      </p:stCondLst>
                                      <p:childTnLst>
                                        <p:set>
                                          <p:cBhvr>
                                            <p:cTn id="296" dur="1" fill="hold">
                                              <p:stCondLst>
                                                <p:cond delay="0"/>
                                              </p:stCondLst>
                                            </p:cTn>
                                            <p:tgtEl>
                                              <p:spTgt spid="145"/>
                                            </p:tgtEl>
                                            <p:attrNameLst>
                                              <p:attrName>style.visibility</p:attrName>
                                            </p:attrNameLst>
                                          </p:cBhvr>
                                          <p:to>
                                            <p:strVal val="visible"/>
                                          </p:to>
                                        </p:set>
                                        <p:animEffect transition="in" filter="strips(upRight)">
                                          <p:cBhvr>
                                            <p:cTn id="297" dur="700"/>
                                            <p:tgtEl>
                                              <p:spTgt spid="145"/>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144"/>
                                            </p:tgtEl>
                                            <p:attrNameLst>
                                              <p:attrName>style.visibility</p:attrName>
                                            </p:attrNameLst>
                                          </p:cBhvr>
                                          <p:to>
                                            <p:strVal val="visible"/>
                                          </p:to>
                                        </p:set>
                                        <p:animEffect transition="in" filter="strips(upRight)">
                                          <p:cBhvr>
                                            <p:cTn id="300" dur="700"/>
                                            <p:tgtEl>
                                              <p:spTgt spid="144"/>
                                            </p:tgtEl>
                                          </p:cBhvr>
                                        </p:animEffect>
                                      </p:childTnLst>
                                    </p:cTn>
                                  </p:par>
                                  <p:par>
                                    <p:cTn id="301" presetID="53" presetClass="entr" presetSubtype="16" fill="hold" grpId="0" nodeType="withEffect">
                                      <p:stCondLst>
                                        <p:cond delay="0"/>
                                      </p:stCondLst>
                                      <p:childTnLst>
                                        <p:set>
                                          <p:cBhvr>
                                            <p:cTn id="302" dur="1" fill="hold">
                                              <p:stCondLst>
                                                <p:cond delay="0"/>
                                              </p:stCondLst>
                                            </p:cTn>
                                            <p:tgtEl>
                                              <p:spTgt spid="152"/>
                                            </p:tgtEl>
                                            <p:attrNameLst>
                                              <p:attrName>style.visibility</p:attrName>
                                            </p:attrNameLst>
                                          </p:cBhvr>
                                          <p:to>
                                            <p:strVal val="visible"/>
                                          </p:to>
                                        </p:set>
                                        <p:anim calcmode="lin" valueType="num">
                                          <p:cBhvr>
                                            <p:cTn id="303" dur="700" fill="hold"/>
                                            <p:tgtEl>
                                              <p:spTgt spid="152"/>
                                            </p:tgtEl>
                                            <p:attrNameLst>
                                              <p:attrName>ppt_w</p:attrName>
                                            </p:attrNameLst>
                                          </p:cBhvr>
                                          <p:tavLst>
                                            <p:tav tm="0">
                                              <p:val>
                                                <p:fltVal val="0"/>
                                              </p:val>
                                            </p:tav>
                                            <p:tav tm="100000">
                                              <p:val>
                                                <p:strVal val="#ppt_w"/>
                                              </p:val>
                                            </p:tav>
                                          </p:tavLst>
                                        </p:anim>
                                        <p:anim calcmode="lin" valueType="num">
                                          <p:cBhvr>
                                            <p:cTn id="304" dur="700" fill="hold"/>
                                            <p:tgtEl>
                                              <p:spTgt spid="152"/>
                                            </p:tgtEl>
                                            <p:attrNameLst>
                                              <p:attrName>ppt_h</p:attrName>
                                            </p:attrNameLst>
                                          </p:cBhvr>
                                          <p:tavLst>
                                            <p:tav tm="0">
                                              <p:val>
                                                <p:fltVal val="0"/>
                                              </p:val>
                                            </p:tav>
                                            <p:tav tm="100000">
                                              <p:val>
                                                <p:strVal val="#ppt_h"/>
                                              </p:val>
                                            </p:tav>
                                          </p:tavLst>
                                        </p:anim>
                                        <p:animEffect transition="in" filter="fade">
                                          <p:cBhvr>
                                            <p:cTn id="305" dur="700"/>
                                            <p:tgtEl>
                                              <p:spTgt spid="152"/>
                                            </p:tgtEl>
                                          </p:cBhvr>
                                        </p:animEffect>
                                      </p:childTnLst>
                                    </p:cTn>
                                  </p:par>
                                  <p:par>
                                    <p:cTn id="306" presetID="22" presetClass="entr" presetSubtype="1" fill="hold" grpId="0" nodeType="withEffect">
                                      <p:stCondLst>
                                        <p:cond delay="0"/>
                                      </p:stCondLst>
                                      <p:childTnLst>
                                        <p:set>
                                          <p:cBhvr>
                                            <p:cTn id="307" dur="1" fill="hold">
                                              <p:stCondLst>
                                                <p:cond delay="0"/>
                                              </p:stCondLst>
                                            </p:cTn>
                                            <p:tgtEl>
                                              <p:spTgt spid="137"/>
                                            </p:tgtEl>
                                            <p:attrNameLst>
                                              <p:attrName>style.visibility</p:attrName>
                                            </p:attrNameLst>
                                          </p:cBhvr>
                                          <p:to>
                                            <p:strVal val="visible"/>
                                          </p:to>
                                        </p:set>
                                        <p:animEffect transition="in" filter="wipe(up)">
                                          <p:cBhvr>
                                            <p:cTn id="308" dur="700"/>
                                            <p:tgtEl>
                                              <p:spTgt spid="137"/>
                                            </p:tgtEl>
                                          </p:cBhvr>
                                        </p:animEffect>
                                      </p:childTnLst>
                                    </p:cTn>
                                  </p:par>
                                  <p:par>
                                    <p:cTn id="309" presetID="18" presetClass="entr" presetSubtype="9" fill="hold" grpId="0" nodeType="with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strips(upLeft)">
                                          <p:cBhvr>
                                            <p:cTn id="311" dur="700"/>
                                            <p:tgtEl>
                                              <p:spTgt spid="133"/>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139"/>
                                            </p:tgtEl>
                                            <p:attrNameLst>
                                              <p:attrName>style.visibility</p:attrName>
                                            </p:attrNameLst>
                                          </p:cBhvr>
                                          <p:to>
                                            <p:strVal val="visible"/>
                                          </p:to>
                                        </p:set>
                                        <p:animEffect transition="in" filter="wipe(left)">
                                          <p:cBhvr>
                                            <p:cTn id="314" dur="700"/>
                                            <p:tgtEl>
                                              <p:spTgt spid="13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11"/>
                                            </p:tgtEl>
                                            <p:attrNameLst>
                                              <p:attrName>style.visibility</p:attrName>
                                            </p:attrNameLst>
                                          </p:cBhvr>
                                          <p:to>
                                            <p:strVal val="visible"/>
                                          </p:to>
                                        </p:set>
                                        <p:anim calcmode="lin" valueType="num">
                                          <p:cBhvr>
                                            <p:cTn id="317" dur="700" fill="hold"/>
                                            <p:tgtEl>
                                              <p:spTgt spid="111"/>
                                            </p:tgtEl>
                                            <p:attrNameLst>
                                              <p:attrName>ppt_w</p:attrName>
                                            </p:attrNameLst>
                                          </p:cBhvr>
                                          <p:tavLst>
                                            <p:tav tm="0">
                                              <p:val>
                                                <p:fltVal val="0"/>
                                              </p:val>
                                            </p:tav>
                                            <p:tav tm="100000">
                                              <p:val>
                                                <p:strVal val="#ppt_w"/>
                                              </p:val>
                                            </p:tav>
                                          </p:tavLst>
                                        </p:anim>
                                        <p:anim calcmode="lin" valueType="num">
                                          <p:cBhvr>
                                            <p:cTn id="318" dur="700" fill="hold"/>
                                            <p:tgtEl>
                                              <p:spTgt spid="111"/>
                                            </p:tgtEl>
                                            <p:attrNameLst>
                                              <p:attrName>ppt_h</p:attrName>
                                            </p:attrNameLst>
                                          </p:cBhvr>
                                          <p:tavLst>
                                            <p:tav tm="0">
                                              <p:val>
                                                <p:fltVal val="0"/>
                                              </p:val>
                                            </p:tav>
                                            <p:tav tm="100000">
                                              <p:val>
                                                <p:strVal val="#ppt_h"/>
                                              </p:val>
                                            </p:tav>
                                          </p:tavLst>
                                        </p:anim>
                                        <p:animEffect transition="in" filter="fade">
                                          <p:cBhvr>
                                            <p:cTn id="319" dur="700"/>
                                            <p:tgtEl>
                                              <p:spTgt spid="111"/>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110"/>
                                            </p:tgtEl>
                                            <p:attrNameLst>
                                              <p:attrName>style.visibility</p:attrName>
                                            </p:attrNameLst>
                                          </p:cBhvr>
                                          <p:to>
                                            <p:strVal val="visible"/>
                                          </p:to>
                                        </p:set>
                                        <p:anim calcmode="lin" valueType="num">
                                          <p:cBhvr>
                                            <p:cTn id="322" dur="700" fill="hold"/>
                                            <p:tgtEl>
                                              <p:spTgt spid="110"/>
                                            </p:tgtEl>
                                            <p:attrNameLst>
                                              <p:attrName>ppt_w</p:attrName>
                                            </p:attrNameLst>
                                          </p:cBhvr>
                                          <p:tavLst>
                                            <p:tav tm="0">
                                              <p:val>
                                                <p:fltVal val="0"/>
                                              </p:val>
                                            </p:tav>
                                            <p:tav tm="100000">
                                              <p:val>
                                                <p:strVal val="#ppt_w"/>
                                              </p:val>
                                            </p:tav>
                                          </p:tavLst>
                                        </p:anim>
                                        <p:anim calcmode="lin" valueType="num">
                                          <p:cBhvr>
                                            <p:cTn id="323" dur="700" fill="hold"/>
                                            <p:tgtEl>
                                              <p:spTgt spid="110"/>
                                            </p:tgtEl>
                                            <p:attrNameLst>
                                              <p:attrName>ppt_h</p:attrName>
                                            </p:attrNameLst>
                                          </p:cBhvr>
                                          <p:tavLst>
                                            <p:tav tm="0">
                                              <p:val>
                                                <p:fltVal val="0"/>
                                              </p:val>
                                            </p:tav>
                                            <p:tav tm="100000">
                                              <p:val>
                                                <p:strVal val="#ppt_h"/>
                                              </p:val>
                                            </p:tav>
                                          </p:tavLst>
                                        </p:anim>
                                        <p:animEffect transition="in" filter="fade">
                                          <p:cBhvr>
                                            <p:cTn id="324" dur="700"/>
                                            <p:tgtEl>
                                              <p:spTgt spid="110"/>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9"/>
                                            </p:tgtEl>
                                            <p:attrNameLst>
                                              <p:attrName>style.visibility</p:attrName>
                                            </p:attrNameLst>
                                          </p:cBhvr>
                                          <p:to>
                                            <p:strVal val="visible"/>
                                          </p:to>
                                        </p:set>
                                        <p:anim calcmode="lin" valueType="num">
                                          <p:cBhvr>
                                            <p:cTn id="327" dur="700" fill="hold"/>
                                            <p:tgtEl>
                                              <p:spTgt spid="109"/>
                                            </p:tgtEl>
                                            <p:attrNameLst>
                                              <p:attrName>ppt_w</p:attrName>
                                            </p:attrNameLst>
                                          </p:cBhvr>
                                          <p:tavLst>
                                            <p:tav tm="0">
                                              <p:val>
                                                <p:fltVal val="0"/>
                                              </p:val>
                                            </p:tav>
                                            <p:tav tm="100000">
                                              <p:val>
                                                <p:strVal val="#ppt_w"/>
                                              </p:val>
                                            </p:tav>
                                          </p:tavLst>
                                        </p:anim>
                                        <p:anim calcmode="lin" valueType="num">
                                          <p:cBhvr>
                                            <p:cTn id="328" dur="700" fill="hold"/>
                                            <p:tgtEl>
                                              <p:spTgt spid="109"/>
                                            </p:tgtEl>
                                            <p:attrNameLst>
                                              <p:attrName>ppt_h</p:attrName>
                                            </p:attrNameLst>
                                          </p:cBhvr>
                                          <p:tavLst>
                                            <p:tav tm="0">
                                              <p:val>
                                                <p:fltVal val="0"/>
                                              </p:val>
                                            </p:tav>
                                            <p:tav tm="100000">
                                              <p:val>
                                                <p:strVal val="#ppt_h"/>
                                              </p:val>
                                            </p:tav>
                                          </p:tavLst>
                                        </p:anim>
                                        <p:animEffect transition="in" filter="fade">
                                          <p:cBhvr>
                                            <p:cTn id="329" dur="700"/>
                                            <p:tgtEl>
                                              <p:spTgt spid="109"/>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56"/>
                                            </p:tgtEl>
                                            <p:attrNameLst>
                                              <p:attrName>style.visibility</p:attrName>
                                            </p:attrNameLst>
                                          </p:cBhvr>
                                          <p:to>
                                            <p:strVal val="visible"/>
                                          </p:to>
                                        </p:set>
                                        <p:anim calcmode="lin" valueType="num">
                                          <p:cBhvr>
                                            <p:cTn id="332" dur="700" fill="hold"/>
                                            <p:tgtEl>
                                              <p:spTgt spid="156"/>
                                            </p:tgtEl>
                                            <p:attrNameLst>
                                              <p:attrName>ppt_w</p:attrName>
                                            </p:attrNameLst>
                                          </p:cBhvr>
                                          <p:tavLst>
                                            <p:tav tm="0">
                                              <p:val>
                                                <p:fltVal val="0"/>
                                              </p:val>
                                            </p:tav>
                                            <p:tav tm="100000">
                                              <p:val>
                                                <p:strVal val="#ppt_w"/>
                                              </p:val>
                                            </p:tav>
                                          </p:tavLst>
                                        </p:anim>
                                        <p:anim calcmode="lin" valueType="num">
                                          <p:cBhvr>
                                            <p:cTn id="333" dur="700" fill="hold"/>
                                            <p:tgtEl>
                                              <p:spTgt spid="156"/>
                                            </p:tgtEl>
                                            <p:attrNameLst>
                                              <p:attrName>ppt_h</p:attrName>
                                            </p:attrNameLst>
                                          </p:cBhvr>
                                          <p:tavLst>
                                            <p:tav tm="0">
                                              <p:val>
                                                <p:fltVal val="0"/>
                                              </p:val>
                                            </p:tav>
                                            <p:tav tm="100000">
                                              <p:val>
                                                <p:strVal val="#ppt_h"/>
                                              </p:val>
                                            </p:tav>
                                          </p:tavLst>
                                        </p:anim>
                                        <p:animEffect transition="in" filter="fade">
                                          <p:cBhvr>
                                            <p:cTn id="334" dur="700"/>
                                            <p:tgtEl>
                                              <p:spTgt spid="156"/>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55"/>
                                            </p:tgtEl>
                                            <p:attrNameLst>
                                              <p:attrName>style.visibility</p:attrName>
                                            </p:attrNameLst>
                                          </p:cBhvr>
                                          <p:to>
                                            <p:strVal val="visible"/>
                                          </p:to>
                                        </p:set>
                                        <p:anim calcmode="lin" valueType="num">
                                          <p:cBhvr>
                                            <p:cTn id="337" dur="700" fill="hold"/>
                                            <p:tgtEl>
                                              <p:spTgt spid="155"/>
                                            </p:tgtEl>
                                            <p:attrNameLst>
                                              <p:attrName>ppt_w</p:attrName>
                                            </p:attrNameLst>
                                          </p:cBhvr>
                                          <p:tavLst>
                                            <p:tav tm="0">
                                              <p:val>
                                                <p:fltVal val="0"/>
                                              </p:val>
                                            </p:tav>
                                            <p:tav tm="100000">
                                              <p:val>
                                                <p:strVal val="#ppt_w"/>
                                              </p:val>
                                            </p:tav>
                                          </p:tavLst>
                                        </p:anim>
                                        <p:anim calcmode="lin" valueType="num">
                                          <p:cBhvr>
                                            <p:cTn id="338" dur="700" fill="hold"/>
                                            <p:tgtEl>
                                              <p:spTgt spid="155"/>
                                            </p:tgtEl>
                                            <p:attrNameLst>
                                              <p:attrName>ppt_h</p:attrName>
                                            </p:attrNameLst>
                                          </p:cBhvr>
                                          <p:tavLst>
                                            <p:tav tm="0">
                                              <p:val>
                                                <p:fltVal val="0"/>
                                              </p:val>
                                            </p:tav>
                                            <p:tav tm="100000">
                                              <p:val>
                                                <p:strVal val="#ppt_h"/>
                                              </p:val>
                                            </p:tav>
                                          </p:tavLst>
                                        </p:anim>
                                        <p:animEffect transition="in" filter="fade">
                                          <p:cBhvr>
                                            <p:cTn id="339" dur="700"/>
                                            <p:tgtEl>
                                              <p:spTgt spid="155"/>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08"/>
                                            </p:tgtEl>
                                            <p:attrNameLst>
                                              <p:attrName>style.visibility</p:attrName>
                                            </p:attrNameLst>
                                          </p:cBhvr>
                                          <p:to>
                                            <p:strVal val="visible"/>
                                          </p:to>
                                        </p:set>
                                        <p:anim calcmode="lin" valueType="num">
                                          <p:cBhvr>
                                            <p:cTn id="342" dur="700" fill="hold"/>
                                            <p:tgtEl>
                                              <p:spTgt spid="108"/>
                                            </p:tgtEl>
                                            <p:attrNameLst>
                                              <p:attrName>ppt_w</p:attrName>
                                            </p:attrNameLst>
                                          </p:cBhvr>
                                          <p:tavLst>
                                            <p:tav tm="0">
                                              <p:val>
                                                <p:fltVal val="0"/>
                                              </p:val>
                                            </p:tav>
                                            <p:tav tm="100000">
                                              <p:val>
                                                <p:strVal val="#ppt_w"/>
                                              </p:val>
                                            </p:tav>
                                          </p:tavLst>
                                        </p:anim>
                                        <p:anim calcmode="lin" valueType="num">
                                          <p:cBhvr>
                                            <p:cTn id="343" dur="700" fill="hold"/>
                                            <p:tgtEl>
                                              <p:spTgt spid="108"/>
                                            </p:tgtEl>
                                            <p:attrNameLst>
                                              <p:attrName>ppt_h</p:attrName>
                                            </p:attrNameLst>
                                          </p:cBhvr>
                                          <p:tavLst>
                                            <p:tav tm="0">
                                              <p:val>
                                                <p:fltVal val="0"/>
                                              </p:val>
                                            </p:tav>
                                            <p:tav tm="100000">
                                              <p:val>
                                                <p:strVal val="#ppt_h"/>
                                              </p:val>
                                            </p:tav>
                                          </p:tavLst>
                                        </p:anim>
                                        <p:animEffect transition="in" filter="fade">
                                          <p:cBhvr>
                                            <p:cTn id="344" dur="700"/>
                                            <p:tgtEl>
                                              <p:spTgt spid="108"/>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134"/>
                                            </p:tgtEl>
                                            <p:attrNameLst>
                                              <p:attrName>style.visibility</p:attrName>
                                            </p:attrNameLst>
                                          </p:cBhvr>
                                          <p:to>
                                            <p:strVal val="visible"/>
                                          </p:to>
                                        </p:set>
                                        <p:animEffect transition="in" filter="wipe(right)">
                                          <p:cBhvr>
                                            <p:cTn id="347" dur="700"/>
                                            <p:tgtEl>
                                              <p:spTgt spid="134"/>
                                            </p:tgtEl>
                                          </p:cBhvr>
                                        </p:animEffect>
                                      </p:childTnLst>
                                    </p:cTn>
                                  </p:par>
                                  <p:par>
                                    <p:cTn id="348" presetID="52" presetClass="entr" presetSubtype="0" fill="hold" nodeType="withEffect">
                                      <p:stCondLst>
                                        <p:cond delay="500"/>
                                      </p:stCondLst>
                                      <p:childTnLst>
                                        <p:set>
                                          <p:cBhvr>
                                            <p:cTn id="349" dur="1" fill="hold">
                                              <p:stCondLst>
                                                <p:cond delay="0"/>
                                              </p:stCondLst>
                                            </p:cTn>
                                            <p:tgtEl>
                                              <p:spTgt spid="162"/>
                                            </p:tgtEl>
                                            <p:attrNameLst>
                                              <p:attrName>style.visibility</p:attrName>
                                            </p:attrNameLst>
                                          </p:cBhvr>
                                          <p:to>
                                            <p:strVal val="visible"/>
                                          </p:to>
                                        </p:set>
                                        <p:animScale>
                                          <p:cBhvr>
                                            <p:cTn id="350" dur="1000" decel="50000" fill="hold">
                                              <p:stCondLst>
                                                <p:cond delay="0"/>
                                              </p:stCondLst>
                                            </p:cTn>
                                            <p:tgtEl>
                                              <p:spTgt spid="1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1" dur="1000" decel="50000" fill="hold">
                                              <p:stCondLst>
                                                <p:cond delay="0"/>
                                              </p:stCondLst>
                                            </p:cTn>
                                            <p:tgtEl>
                                              <p:spTgt spid="162"/>
                                            </p:tgtEl>
                                            <p:attrNameLst>
                                              <p:attrName>ppt_x</p:attrName>
                                              <p:attrName>ppt_y</p:attrName>
                                            </p:attrNameLst>
                                          </p:cBhvr>
                                        </p:animMotion>
                                        <p:animEffect transition="in" filter="fade">
                                          <p:cBhvr>
                                            <p:cTn id="352" dur="1000"/>
                                            <p:tgtEl>
                                              <p:spTgt spid="162"/>
                                            </p:tgtEl>
                                          </p:cBhvr>
                                        </p:animEffect>
                                      </p:childTnLst>
                                    </p:cTn>
                                  </p:par>
                                  <p:par>
                                    <p:cTn id="353" presetID="52" presetClass="entr" presetSubtype="0" fill="hold" nodeType="withEffect">
                                      <p:stCondLst>
                                        <p:cond delay="500"/>
                                      </p:stCondLst>
                                      <p:childTnLst>
                                        <p:set>
                                          <p:cBhvr>
                                            <p:cTn id="354" dur="1" fill="hold">
                                              <p:stCondLst>
                                                <p:cond delay="0"/>
                                              </p:stCondLst>
                                            </p:cTn>
                                            <p:tgtEl>
                                              <p:spTgt spid="163"/>
                                            </p:tgtEl>
                                            <p:attrNameLst>
                                              <p:attrName>style.visibility</p:attrName>
                                            </p:attrNameLst>
                                          </p:cBhvr>
                                          <p:to>
                                            <p:strVal val="visible"/>
                                          </p:to>
                                        </p:set>
                                        <p:animScale>
                                          <p:cBhvr>
                                            <p:cTn id="355" dur="1000" decel="50000" fill="hold">
                                              <p:stCondLst>
                                                <p:cond delay="0"/>
                                              </p:stCondLst>
                                            </p:cTn>
                                            <p:tgtEl>
                                              <p:spTgt spid="1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6" dur="1000" decel="50000" fill="hold">
                                              <p:stCondLst>
                                                <p:cond delay="0"/>
                                              </p:stCondLst>
                                            </p:cTn>
                                            <p:tgtEl>
                                              <p:spTgt spid="163"/>
                                            </p:tgtEl>
                                            <p:attrNameLst>
                                              <p:attrName>ppt_x</p:attrName>
                                              <p:attrName>ppt_y</p:attrName>
                                            </p:attrNameLst>
                                          </p:cBhvr>
                                        </p:animMotion>
                                        <p:animEffect transition="in" filter="fade">
                                          <p:cBhvr>
                                            <p:cTn id="357" dur="1000"/>
                                            <p:tgtEl>
                                              <p:spTgt spid="163"/>
                                            </p:tgtEl>
                                          </p:cBhvr>
                                        </p:animEffect>
                                      </p:childTnLst>
                                    </p:cTn>
                                  </p:par>
                                  <p:par>
                                    <p:cTn id="358" presetID="52" presetClass="entr" presetSubtype="0" fill="hold" nodeType="withEffect">
                                      <p:stCondLst>
                                        <p:cond delay="500"/>
                                      </p:stCondLst>
                                      <p:childTnLst>
                                        <p:set>
                                          <p:cBhvr>
                                            <p:cTn id="359" dur="1" fill="hold">
                                              <p:stCondLst>
                                                <p:cond delay="0"/>
                                              </p:stCondLst>
                                            </p:cTn>
                                            <p:tgtEl>
                                              <p:spTgt spid="164"/>
                                            </p:tgtEl>
                                            <p:attrNameLst>
                                              <p:attrName>style.visibility</p:attrName>
                                            </p:attrNameLst>
                                          </p:cBhvr>
                                          <p:to>
                                            <p:strVal val="visible"/>
                                          </p:to>
                                        </p:set>
                                        <p:animScale>
                                          <p:cBhvr>
                                            <p:cTn id="360" dur="1000" decel="50000" fill="hold">
                                              <p:stCondLst>
                                                <p:cond delay="0"/>
                                              </p:stCondLst>
                                            </p:cTn>
                                            <p:tgtEl>
                                              <p:spTgt spid="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1" dur="1000" decel="50000" fill="hold">
                                              <p:stCondLst>
                                                <p:cond delay="0"/>
                                              </p:stCondLst>
                                            </p:cTn>
                                            <p:tgtEl>
                                              <p:spTgt spid="164"/>
                                            </p:tgtEl>
                                            <p:attrNameLst>
                                              <p:attrName>ppt_x</p:attrName>
                                              <p:attrName>ppt_y</p:attrName>
                                            </p:attrNameLst>
                                          </p:cBhvr>
                                        </p:animMotion>
                                        <p:animEffect transition="in" filter="fade">
                                          <p:cBhvr>
                                            <p:cTn id="362" dur="1000"/>
                                            <p:tgtEl>
                                              <p:spTgt spid="164"/>
                                            </p:tgtEl>
                                          </p:cBhvr>
                                        </p:animEffect>
                                      </p:childTnLst>
                                    </p:cTn>
                                  </p:par>
                                  <p:par>
                                    <p:cTn id="363" presetID="52" presetClass="entr" presetSubtype="0" fill="hold" nodeType="withEffect">
                                      <p:stCondLst>
                                        <p:cond delay="1000"/>
                                      </p:stCondLst>
                                      <p:childTnLst>
                                        <p:set>
                                          <p:cBhvr>
                                            <p:cTn id="364" dur="1" fill="hold">
                                              <p:stCondLst>
                                                <p:cond delay="0"/>
                                              </p:stCondLst>
                                            </p:cTn>
                                            <p:tgtEl>
                                              <p:spTgt spid="165"/>
                                            </p:tgtEl>
                                            <p:attrNameLst>
                                              <p:attrName>style.visibility</p:attrName>
                                            </p:attrNameLst>
                                          </p:cBhvr>
                                          <p:to>
                                            <p:strVal val="visible"/>
                                          </p:to>
                                        </p:set>
                                        <p:animScale>
                                          <p:cBhvr>
                                            <p:cTn id="365" dur="1000" decel="50000" fill="hold">
                                              <p:stCondLst>
                                                <p:cond delay="0"/>
                                              </p:stCondLst>
                                            </p:cTn>
                                            <p:tgtEl>
                                              <p:spTgt spid="1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6" dur="1000" decel="50000" fill="hold">
                                              <p:stCondLst>
                                                <p:cond delay="0"/>
                                              </p:stCondLst>
                                            </p:cTn>
                                            <p:tgtEl>
                                              <p:spTgt spid="165"/>
                                            </p:tgtEl>
                                            <p:attrNameLst>
                                              <p:attrName>ppt_x</p:attrName>
                                              <p:attrName>ppt_y</p:attrName>
                                            </p:attrNameLst>
                                          </p:cBhvr>
                                        </p:animMotion>
                                        <p:animEffect transition="in" filter="fade">
                                          <p:cBhvr>
                                            <p:cTn id="36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3000" fill="hold"/>
                                            <p:tgtEl>
                                              <p:spTgt spid="62"/>
                                            </p:tgtEl>
                                            <p:attrNameLst>
                                              <p:attrName>ppt_x</p:attrName>
                                            </p:attrNameLst>
                                          </p:cBhvr>
                                          <p:tavLst>
                                            <p:tav tm="0">
                                              <p:val>
                                                <p:strVal val="#ppt_x"/>
                                              </p:val>
                                            </p:tav>
                                            <p:tav tm="100000">
                                              <p:val>
                                                <p:strVal val="#ppt_x"/>
                                              </p:val>
                                            </p:tav>
                                          </p:tavLst>
                                        </p:anim>
                                        <p:anim calcmode="lin" valueType="num">
                                          <p:cBhvr additive="base">
                                            <p:cTn id="14" dur="3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2000" fill="hold"/>
                                            <p:tgtEl>
                                              <p:spTgt spid="61"/>
                                            </p:tgtEl>
                                            <p:attrNameLst>
                                              <p:attrName>ppt_x</p:attrName>
                                            </p:attrNameLst>
                                          </p:cBhvr>
                                          <p:tavLst>
                                            <p:tav tm="0">
                                              <p:val>
                                                <p:strVal val="1+#ppt_w/2"/>
                                              </p:val>
                                            </p:tav>
                                            <p:tav tm="100000">
                                              <p:val>
                                                <p:strVal val="#ppt_x"/>
                                              </p:val>
                                            </p:tav>
                                          </p:tavLst>
                                        </p:anim>
                                        <p:anim calcmode="lin" valueType="num">
                                          <p:cBhvr additive="base">
                                            <p:cTn id="20" dur="20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9"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strips(upLeft)">
                                          <p:cBhvr>
                                            <p:cTn id="34" dur="700"/>
                                            <p:tgtEl>
                                              <p:spTgt spid="8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700"/>
                                            <p:tgtEl>
                                              <p:spTgt spid="9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700"/>
                                            <p:tgtEl>
                                              <p:spTgt spid="9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700"/>
                                            <p:tgtEl>
                                              <p:spTgt spid="89"/>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strips(upRight)">
                                          <p:cBhvr>
                                            <p:cTn id="46" dur="700"/>
                                            <p:tgtEl>
                                              <p:spTgt spid="9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700"/>
                                            <p:tgtEl>
                                              <p:spTgt spid="9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strips(downLeft)">
                                          <p:cBhvr>
                                            <p:cTn id="52" dur="700"/>
                                            <p:tgtEl>
                                              <p:spTgt spid="8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700" fill="hold"/>
                                            <p:tgtEl>
                                              <p:spTgt spid="101"/>
                                            </p:tgtEl>
                                            <p:attrNameLst>
                                              <p:attrName>ppt_w</p:attrName>
                                            </p:attrNameLst>
                                          </p:cBhvr>
                                          <p:tavLst>
                                            <p:tav tm="0">
                                              <p:val>
                                                <p:fltVal val="0"/>
                                              </p:val>
                                            </p:tav>
                                            <p:tav tm="100000">
                                              <p:val>
                                                <p:strVal val="#ppt_w"/>
                                              </p:val>
                                            </p:tav>
                                          </p:tavLst>
                                        </p:anim>
                                        <p:anim calcmode="lin" valueType="num">
                                          <p:cBhvr>
                                            <p:cTn id="56" dur="700" fill="hold"/>
                                            <p:tgtEl>
                                              <p:spTgt spid="101"/>
                                            </p:tgtEl>
                                            <p:attrNameLst>
                                              <p:attrName>ppt_h</p:attrName>
                                            </p:attrNameLst>
                                          </p:cBhvr>
                                          <p:tavLst>
                                            <p:tav tm="0">
                                              <p:val>
                                                <p:fltVal val="0"/>
                                              </p:val>
                                            </p:tav>
                                            <p:tav tm="100000">
                                              <p:val>
                                                <p:strVal val="#ppt_h"/>
                                              </p:val>
                                            </p:tav>
                                          </p:tavLst>
                                        </p:anim>
                                        <p:animEffect transition="in" filter="fade">
                                          <p:cBhvr>
                                            <p:cTn id="57" dur="700"/>
                                            <p:tgtEl>
                                              <p:spTgt spid="10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700" fill="hold"/>
                                            <p:tgtEl>
                                              <p:spTgt spid="84"/>
                                            </p:tgtEl>
                                            <p:attrNameLst>
                                              <p:attrName>ppt_w</p:attrName>
                                            </p:attrNameLst>
                                          </p:cBhvr>
                                          <p:tavLst>
                                            <p:tav tm="0">
                                              <p:val>
                                                <p:fltVal val="0"/>
                                              </p:val>
                                            </p:tav>
                                            <p:tav tm="100000">
                                              <p:val>
                                                <p:strVal val="#ppt_w"/>
                                              </p:val>
                                            </p:tav>
                                          </p:tavLst>
                                        </p:anim>
                                        <p:anim calcmode="lin" valueType="num">
                                          <p:cBhvr>
                                            <p:cTn id="61" dur="700" fill="hold"/>
                                            <p:tgtEl>
                                              <p:spTgt spid="84"/>
                                            </p:tgtEl>
                                            <p:attrNameLst>
                                              <p:attrName>ppt_h</p:attrName>
                                            </p:attrNameLst>
                                          </p:cBhvr>
                                          <p:tavLst>
                                            <p:tav tm="0">
                                              <p:val>
                                                <p:fltVal val="0"/>
                                              </p:val>
                                            </p:tav>
                                            <p:tav tm="100000">
                                              <p:val>
                                                <p:strVal val="#ppt_h"/>
                                              </p:val>
                                            </p:tav>
                                          </p:tavLst>
                                        </p:anim>
                                        <p:animEffect transition="in" filter="fade">
                                          <p:cBhvr>
                                            <p:cTn id="62" dur="700"/>
                                            <p:tgtEl>
                                              <p:spTgt spid="8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700" fill="hold"/>
                                            <p:tgtEl>
                                              <p:spTgt spid="83"/>
                                            </p:tgtEl>
                                            <p:attrNameLst>
                                              <p:attrName>ppt_w</p:attrName>
                                            </p:attrNameLst>
                                          </p:cBhvr>
                                          <p:tavLst>
                                            <p:tav tm="0">
                                              <p:val>
                                                <p:fltVal val="0"/>
                                              </p:val>
                                            </p:tav>
                                            <p:tav tm="100000">
                                              <p:val>
                                                <p:strVal val="#ppt_w"/>
                                              </p:val>
                                            </p:tav>
                                          </p:tavLst>
                                        </p:anim>
                                        <p:anim calcmode="lin" valueType="num">
                                          <p:cBhvr>
                                            <p:cTn id="66" dur="700" fill="hold"/>
                                            <p:tgtEl>
                                              <p:spTgt spid="83"/>
                                            </p:tgtEl>
                                            <p:attrNameLst>
                                              <p:attrName>ppt_h</p:attrName>
                                            </p:attrNameLst>
                                          </p:cBhvr>
                                          <p:tavLst>
                                            <p:tav tm="0">
                                              <p:val>
                                                <p:fltVal val="0"/>
                                              </p:val>
                                            </p:tav>
                                            <p:tav tm="100000">
                                              <p:val>
                                                <p:strVal val="#ppt_h"/>
                                              </p:val>
                                            </p:tav>
                                          </p:tavLst>
                                        </p:anim>
                                        <p:animEffect transition="in" filter="fade">
                                          <p:cBhvr>
                                            <p:cTn id="67" dur="700"/>
                                            <p:tgtEl>
                                              <p:spTgt spid="8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700" fill="hold"/>
                                            <p:tgtEl>
                                              <p:spTgt spid="102"/>
                                            </p:tgtEl>
                                            <p:attrNameLst>
                                              <p:attrName>ppt_w</p:attrName>
                                            </p:attrNameLst>
                                          </p:cBhvr>
                                          <p:tavLst>
                                            <p:tav tm="0">
                                              <p:val>
                                                <p:fltVal val="0"/>
                                              </p:val>
                                            </p:tav>
                                            <p:tav tm="100000">
                                              <p:val>
                                                <p:strVal val="#ppt_w"/>
                                              </p:val>
                                            </p:tav>
                                          </p:tavLst>
                                        </p:anim>
                                        <p:anim calcmode="lin" valueType="num">
                                          <p:cBhvr>
                                            <p:cTn id="71" dur="700" fill="hold"/>
                                            <p:tgtEl>
                                              <p:spTgt spid="102"/>
                                            </p:tgtEl>
                                            <p:attrNameLst>
                                              <p:attrName>ppt_h</p:attrName>
                                            </p:attrNameLst>
                                          </p:cBhvr>
                                          <p:tavLst>
                                            <p:tav tm="0">
                                              <p:val>
                                                <p:fltVal val="0"/>
                                              </p:val>
                                            </p:tav>
                                            <p:tav tm="100000">
                                              <p:val>
                                                <p:strVal val="#ppt_h"/>
                                              </p:val>
                                            </p:tav>
                                          </p:tavLst>
                                        </p:anim>
                                        <p:animEffect transition="in" filter="fade">
                                          <p:cBhvr>
                                            <p:cTn id="72" dur="700"/>
                                            <p:tgtEl>
                                              <p:spTgt spid="10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p:cTn id="75" dur="700" fill="hold"/>
                                            <p:tgtEl>
                                              <p:spTgt spid="103"/>
                                            </p:tgtEl>
                                            <p:attrNameLst>
                                              <p:attrName>ppt_w</p:attrName>
                                            </p:attrNameLst>
                                          </p:cBhvr>
                                          <p:tavLst>
                                            <p:tav tm="0">
                                              <p:val>
                                                <p:fltVal val="0"/>
                                              </p:val>
                                            </p:tav>
                                            <p:tav tm="100000">
                                              <p:val>
                                                <p:strVal val="#ppt_w"/>
                                              </p:val>
                                            </p:tav>
                                          </p:tavLst>
                                        </p:anim>
                                        <p:anim calcmode="lin" valueType="num">
                                          <p:cBhvr>
                                            <p:cTn id="76" dur="700" fill="hold"/>
                                            <p:tgtEl>
                                              <p:spTgt spid="103"/>
                                            </p:tgtEl>
                                            <p:attrNameLst>
                                              <p:attrName>ppt_h</p:attrName>
                                            </p:attrNameLst>
                                          </p:cBhvr>
                                          <p:tavLst>
                                            <p:tav tm="0">
                                              <p:val>
                                                <p:fltVal val="0"/>
                                              </p:val>
                                            </p:tav>
                                            <p:tav tm="100000">
                                              <p:val>
                                                <p:strVal val="#ppt_h"/>
                                              </p:val>
                                            </p:tav>
                                          </p:tavLst>
                                        </p:anim>
                                        <p:animEffect transition="in" filter="fade">
                                          <p:cBhvr>
                                            <p:cTn id="77" dur="700"/>
                                            <p:tgtEl>
                                              <p:spTgt spid="10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700"/>
                                            <p:tgtEl>
                                              <p:spTgt spid="10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700"/>
                                            <p:tgtEl>
                                              <p:spTgt spid="90"/>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strips(downLeft)">
                                          <p:cBhvr>
                                            <p:cTn id="86" dur="700"/>
                                            <p:tgtEl>
                                              <p:spTgt spid="9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wipe(down)">
                                          <p:cBhvr>
                                            <p:cTn id="89" dur="700"/>
                                            <p:tgtEl>
                                              <p:spTgt spid="9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up)">
                                          <p:cBhvr>
                                            <p:cTn id="92" dur="700"/>
                                            <p:tgtEl>
                                              <p:spTgt spid="9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p:cTn id="95" dur="700" fill="hold"/>
                                            <p:tgtEl>
                                              <p:spTgt spid="104"/>
                                            </p:tgtEl>
                                            <p:attrNameLst>
                                              <p:attrName>ppt_w</p:attrName>
                                            </p:attrNameLst>
                                          </p:cBhvr>
                                          <p:tavLst>
                                            <p:tav tm="0">
                                              <p:val>
                                                <p:fltVal val="0"/>
                                              </p:val>
                                            </p:tav>
                                            <p:tav tm="100000">
                                              <p:val>
                                                <p:strVal val="#ppt_w"/>
                                              </p:val>
                                            </p:tav>
                                          </p:tavLst>
                                        </p:anim>
                                        <p:anim calcmode="lin" valueType="num">
                                          <p:cBhvr>
                                            <p:cTn id="96" dur="700" fill="hold"/>
                                            <p:tgtEl>
                                              <p:spTgt spid="104"/>
                                            </p:tgtEl>
                                            <p:attrNameLst>
                                              <p:attrName>ppt_h</p:attrName>
                                            </p:attrNameLst>
                                          </p:cBhvr>
                                          <p:tavLst>
                                            <p:tav tm="0">
                                              <p:val>
                                                <p:fltVal val="0"/>
                                              </p:val>
                                            </p:tav>
                                            <p:tav tm="100000">
                                              <p:val>
                                                <p:strVal val="#ppt_h"/>
                                              </p:val>
                                            </p:tav>
                                          </p:tavLst>
                                        </p:anim>
                                        <p:animEffect transition="in" filter="fade">
                                          <p:cBhvr>
                                            <p:cTn id="97" dur="700"/>
                                            <p:tgtEl>
                                              <p:spTgt spid="104"/>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strips(downRight)">
                                          <p:cBhvr>
                                            <p:cTn id="100" dur="700"/>
                                            <p:tgtEl>
                                              <p:spTgt spid="96"/>
                                            </p:tgtEl>
                                          </p:cBhvr>
                                        </p:animEffect>
                                      </p:childTnLst>
                                    </p:cTn>
                                  </p:par>
                                  <p:par>
                                    <p:cTn id="101" presetID="18" presetClass="entr" presetSubtype="6"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strips(downRight)">
                                          <p:cBhvr>
                                            <p:cTn id="103" dur="700"/>
                                            <p:tgtEl>
                                              <p:spTgt spid="9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p:cTn id="106" dur="700" fill="hold"/>
                                            <p:tgtEl>
                                              <p:spTgt spid="85"/>
                                            </p:tgtEl>
                                            <p:attrNameLst>
                                              <p:attrName>ppt_w</p:attrName>
                                            </p:attrNameLst>
                                          </p:cBhvr>
                                          <p:tavLst>
                                            <p:tav tm="0">
                                              <p:val>
                                                <p:fltVal val="0"/>
                                              </p:val>
                                            </p:tav>
                                            <p:tav tm="100000">
                                              <p:val>
                                                <p:strVal val="#ppt_w"/>
                                              </p:val>
                                            </p:tav>
                                          </p:tavLst>
                                        </p:anim>
                                        <p:anim calcmode="lin" valueType="num">
                                          <p:cBhvr>
                                            <p:cTn id="107" dur="700" fill="hold"/>
                                            <p:tgtEl>
                                              <p:spTgt spid="85"/>
                                            </p:tgtEl>
                                            <p:attrNameLst>
                                              <p:attrName>ppt_h</p:attrName>
                                            </p:attrNameLst>
                                          </p:cBhvr>
                                          <p:tavLst>
                                            <p:tav tm="0">
                                              <p:val>
                                                <p:fltVal val="0"/>
                                              </p:val>
                                            </p:tav>
                                            <p:tav tm="100000">
                                              <p:val>
                                                <p:strVal val="#ppt_h"/>
                                              </p:val>
                                            </p:tav>
                                          </p:tavLst>
                                        </p:anim>
                                        <p:animEffect transition="in" filter="fade">
                                          <p:cBhvr>
                                            <p:cTn id="108" dur="700"/>
                                            <p:tgtEl>
                                              <p:spTgt spid="8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 calcmode="lin" valueType="num">
                                          <p:cBhvr>
                                            <p:cTn id="111" dur="700" fill="hold"/>
                                            <p:tgtEl>
                                              <p:spTgt spid="86"/>
                                            </p:tgtEl>
                                            <p:attrNameLst>
                                              <p:attrName>ppt_w</p:attrName>
                                            </p:attrNameLst>
                                          </p:cBhvr>
                                          <p:tavLst>
                                            <p:tav tm="0">
                                              <p:val>
                                                <p:fltVal val="0"/>
                                              </p:val>
                                            </p:tav>
                                            <p:tav tm="100000">
                                              <p:val>
                                                <p:strVal val="#ppt_w"/>
                                              </p:val>
                                            </p:tav>
                                          </p:tavLst>
                                        </p:anim>
                                        <p:anim calcmode="lin" valueType="num">
                                          <p:cBhvr>
                                            <p:cTn id="112" dur="700" fill="hold"/>
                                            <p:tgtEl>
                                              <p:spTgt spid="86"/>
                                            </p:tgtEl>
                                            <p:attrNameLst>
                                              <p:attrName>ppt_h</p:attrName>
                                            </p:attrNameLst>
                                          </p:cBhvr>
                                          <p:tavLst>
                                            <p:tav tm="0">
                                              <p:val>
                                                <p:fltVal val="0"/>
                                              </p:val>
                                            </p:tav>
                                            <p:tav tm="100000">
                                              <p:val>
                                                <p:strVal val="#ppt_h"/>
                                              </p:val>
                                            </p:tav>
                                          </p:tavLst>
                                        </p:anim>
                                        <p:animEffect transition="in" filter="fade">
                                          <p:cBhvr>
                                            <p:cTn id="113" dur="700"/>
                                            <p:tgtEl>
                                              <p:spTgt spid="86"/>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5"/>
                                            </p:tgtEl>
                                            <p:attrNameLst>
                                              <p:attrName>style.visibility</p:attrName>
                                            </p:attrNameLst>
                                          </p:cBhvr>
                                          <p:to>
                                            <p:strVal val="visible"/>
                                          </p:to>
                                        </p:set>
                                        <p:animEffect transition="in" filter="wipe(left)">
                                          <p:cBhvr>
                                            <p:cTn id="116" dur="700"/>
                                            <p:tgtEl>
                                              <p:spTgt spid="125"/>
                                            </p:tgtEl>
                                          </p:cBhvr>
                                        </p:animEffect>
                                      </p:childTnLst>
                                    </p:cTn>
                                  </p:par>
                                </p:childTnLst>
                              </p:cTn>
                            </p:par>
                            <p:par>
                              <p:cTn id="117" fill="hold">
                                <p:stCondLst>
                                  <p:cond delay="4000"/>
                                </p:stCondLst>
                                <p:childTnLst>
                                  <p:par>
                                    <p:cTn id="118" presetID="53" presetClass="entr" presetSubtype="16" fill="hold" grpId="0" nodeType="afterEffect">
                                      <p:stCondLst>
                                        <p:cond delay="0"/>
                                      </p:stCondLst>
                                      <p:childTnLst>
                                        <p:set>
                                          <p:cBhvr>
                                            <p:cTn id="119" dur="1" fill="hold">
                                              <p:stCondLst>
                                                <p:cond delay="0"/>
                                              </p:stCondLst>
                                            </p:cTn>
                                            <p:tgtEl>
                                              <p:spTgt spid="148"/>
                                            </p:tgtEl>
                                            <p:attrNameLst>
                                              <p:attrName>style.visibility</p:attrName>
                                            </p:attrNameLst>
                                          </p:cBhvr>
                                          <p:to>
                                            <p:strVal val="visible"/>
                                          </p:to>
                                        </p:set>
                                        <p:anim calcmode="lin" valueType="num">
                                          <p:cBhvr>
                                            <p:cTn id="120" dur="700" fill="hold"/>
                                            <p:tgtEl>
                                              <p:spTgt spid="148"/>
                                            </p:tgtEl>
                                            <p:attrNameLst>
                                              <p:attrName>ppt_w</p:attrName>
                                            </p:attrNameLst>
                                          </p:cBhvr>
                                          <p:tavLst>
                                            <p:tav tm="0">
                                              <p:val>
                                                <p:fltVal val="0"/>
                                              </p:val>
                                            </p:tav>
                                            <p:tav tm="100000">
                                              <p:val>
                                                <p:strVal val="#ppt_w"/>
                                              </p:val>
                                            </p:tav>
                                          </p:tavLst>
                                        </p:anim>
                                        <p:anim calcmode="lin" valueType="num">
                                          <p:cBhvr>
                                            <p:cTn id="121" dur="700" fill="hold"/>
                                            <p:tgtEl>
                                              <p:spTgt spid="148"/>
                                            </p:tgtEl>
                                            <p:attrNameLst>
                                              <p:attrName>ppt_h</p:attrName>
                                            </p:attrNameLst>
                                          </p:cBhvr>
                                          <p:tavLst>
                                            <p:tav tm="0">
                                              <p:val>
                                                <p:fltVal val="0"/>
                                              </p:val>
                                            </p:tav>
                                            <p:tav tm="100000">
                                              <p:val>
                                                <p:strVal val="#ppt_h"/>
                                              </p:val>
                                            </p:tav>
                                          </p:tavLst>
                                        </p:anim>
                                        <p:animEffect transition="in" filter="fade">
                                          <p:cBhvr>
                                            <p:cTn id="122" dur="700"/>
                                            <p:tgtEl>
                                              <p:spTgt spid="148"/>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4"/>
                                            </p:tgtEl>
                                            <p:attrNameLst>
                                              <p:attrName>style.visibility</p:attrName>
                                            </p:attrNameLst>
                                          </p:cBhvr>
                                          <p:to>
                                            <p:strVal val="visible"/>
                                          </p:to>
                                        </p:set>
                                        <p:animEffect transition="in" filter="wipe(left)">
                                          <p:cBhvr>
                                            <p:cTn id="125" dur="700"/>
                                            <p:tgtEl>
                                              <p:spTgt spid="12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wipe(down)">
                                          <p:cBhvr>
                                            <p:cTn id="128" dur="700"/>
                                            <p:tgtEl>
                                              <p:spTgt spid="123"/>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700" fill="hold"/>
                                            <p:tgtEl>
                                              <p:spTgt spid="147"/>
                                            </p:tgtEl>
                                            <p:attrNameLst>
                                              <p:attrName>ppt_w</p:attrName>
                                            </p:attrNameLst>
                                          </p:cBhvr>
                                          <p:tavLst>
                                            <p:tav tm="0">
                                              <p:val>
                                                <p:fltVal val="0"/>
                                              </p:val>
                                            </p:tav>
                                            <p:tav tm="100000">
                                              <p:val>
                                                <p:strVal val="#ppt_w"/>
                                              </p:val>
                                            </p:tav>
                                          </p:tavLst>
                                        </p:anim>
                                        <p:anim calcmode="lin" valueType="num">
                                          <p:cBhvr>
                                            <p:cTn id="133" dur="700" fill="hold"/>
                                            <p:tgtEl>
                                              <p:spTgt spid="147"/>
                                            </p:tgtEl>
                                            <p:attrNameLst>
                                              <p:attrName>ppt_h</p:attrName>
                                            </p:attrNameLst>
                                          </p:cBhvr>
                                          <p:tavLst>
                                            <p:tav tm="0">
                                              <p:val>
                                                <p:fltVal val="0"/>
                                              </p:val>
                                            </p:tav>
                                            <p:tav tm="100000">
                                              <p:val>
                                                <p:strVal val="#ppt_h"/>
                                              </p:val>
                                            </p:tav>
                                          </p:tavLst>
                                        </p:anim>
                                        <p:animEffect transition="in" filter="fade">
                                          <p:cBhvr>
                                            <p:cTn id="134" dur="700"/>
                                            <p:tgtEl>
                                              <p:spTgt spid="14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p:cTn id="137" dur="700" fill="hold"/>
                                            <p:tgtEl>
                                              <p:spTgt spid="117"/>
                                            </p:tgtEl>
                                            <p:attrNameLst>
                                              <p:attrName>ppt_w</p:attrName>
                                            </p:attrNameLst>
                                          </p:cBhvr>
                                          <p:tavLst>
                                            <p:tav tm="0">
                                              <p:val>
                                                <p:fltVal val="0"/>
                                              </p:val>
                                            </p:tav>
                                            <p:tav tm="100000">
                                              <p:val>
                                                <p:strVal val="#ppt_w"/>
                                              </p:val>
                                            </p:tav>
                                          </p:tavLst>
                                        </p:anim>
                                        <p:anim calcmode="lin" valueType="num">
                                          <p:cBhvr>
                                            <p:cTn id="138" dur="700" fill="hold"/>
                                            <p:tgtEl>
                                              <p:spTgt spid="117"/>
                                            </p:tgtEl>
                                            <p:attrNameLst>
                                              <p:attrName>ppt_h</p:attrName>
                                            </p:attrNameLst>
                                          </p:cBhvr>
                                          <p:tavLst>
                                            <p:tav tm="0">
                                              <p:val>
                                                <p:fltVal val="0"/>
                                              </p:val>
                                            </p:tav>
                                            <p:tav tm="100000">
                                              <p:val>
                                                <p:strVal val="#ppt_h"/>
                                              </p:val>
                                            </p:tav>
                                          </p:tavLst>
                                        </p:anim>
                                        <p:animEffect transition="in" filter="fade">
                                          <p:cBhvr>
                                            <p:cTn id="139" dur="700"/>
                                            <p:tgtEl>
                                              <p:spTgt spid="11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61"/>
                                            </p:tgtEl>
                                            <p:attrNameLst>
                                              <p:attrName>style.visibility</p:attrName>
                                            </p:attrNameLst>
                                          </p:cBhvr>
                                          <p:to>
                                            <p:strVal val="visible"/>
                                          </p:to>
                                        </p:set>
                                        <p:anim calcmode="lin" valueType="num">
                                          <p:cBhvr>
                                            <p:cTn id="142" dur="700" fill="hold"/>
                                            <p:tgtEl>
                                              <p:spTgt spid="161"/>
                                            </p:tgtEl>
                                            <p:attrNameLst>
                                              <p:attrName>ppt_w</p:attrName>
                                            </p:attrNameLst>
                                          </p:cBhvr>
                                          <p:tavLst>
                                            <p:tav tm="0">
                                              <p:val>
                                                <p:fltVal val="0"/>
                                              </p:val>
                                            </p:tav>
                                            <p:tav tm="100000">
                                              <p:val>
                                                <p:strVal val="#ppt_w"/>
                                              </p:val>
                                            </p:tav>
                                          </p:tavLst>
                                        </p:anim>
                                        <p:anim calcmode="lin" valueType="num">
                                          <p:cBhvr>
                                            <p:cTn id="143" dur="700" fill="hold"/>
                                            <p:tgtEl>
                                              <p:spTgt spid="161"/>
                                            </p:tgtEl>
                                            <p:attrNameLst>
                                              <p:attrName>ppt_h</p:attrName>
                                            </p:attrNameLst>
                                          </p:cBhvr>
                                          <p:tavLst>
                                            <p:tav tm="0">
                                              <p:val>
                                                <p:fltVal val="0"/>
                                              </p:val>
                                            </p:tav>
                                            <p:tav tm="100000">
                                              <p:val>
                                                <p:strVal val="#ppt_h"/>
                                              </p:val>
                                            </p:tav>
                                          </p:tavLst>
                                        </p:anim>
                                        <p:animEffect transition="in" filter="fade">
                                          <p:cBhvr>
                                            <p:cTn id="144" dur="700"/>
                                            <p:tgtEl>
                                              <p:spTgt spid="16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60"/>
                                            </p:tgtEl>
                                            <p:attrNameLst>
                                              <p:attrName>style.visibility</p:attrName>
                                            </p:attrNameLst>
                                          </p:cBhvr>
                                          <p:to>
                                            <p:strVal val="visible"/>
                                          </p:to>
                                        </p:set>
                                        <p:anim calcmode="lin" valueType="num">
                                          <p:cBhvr>
                                            <p:cTn id="147" dur="700" fill="hold"/>
                                            <p:tgtEl>
                                              <p:spTgt spid="160"/>
                                            </p:tgtEl>
                                            <p:attrNameLst>
                                              <p:attrName>ppt_w</p:attrName>
                                            </p:attrNameLst>
                                          </p:cBhvr>
                                          <p:tavLst>
                                            <p:tav tm="0">
                                              <p:val>
                                                <p:fltVal val="0"/>
                                              </p:val>
                                            </p:tav>
                                            <p:tav tm="100000">
                                              <p:val>
                                                <p:strVal val="#ppt_w"/>
                                              </p:val>
                                            </p:tav>
                                          </p:tavLst>
                                        </p:anim>
                                        <p:anim calcmode="lin" valueType="num">
                                          <p:cBhvr>
                                            <p:cTn id="148" dur="700" fill="hold"/>
                                            <p:tgtEl>
                                              <p:spTgt spid="160"/>
                                            </p:tgtEl>
                                            <p:attrNameLst>
                                              <p:attrName>ppt_h</p:attrName>
                                            </p:attrNameLst>
                                          </p:cBhvr>
                                          <p:tavLst>
                                            <p:tav tm="0">
                                              <p:val>
                                                <p:fltVal val="0"/>
                                              </p:val>
                                            </p:tav>
                                            <p:tav tm="100000">
                                              <p:val>
                                                <p:strVal val="#ppt_h"/>
                                              </p:val>
                                            </p:tav>
                                          </p:tavLst>
                                        </p:anim>
                                        <p:animEffect transition="in" filter="fade">
                                          <p:cBhvr>
                                            <p:cTn id="149" dur="700"/>
                                            <p:tgtEl>
                                              <p:spTgt spid="1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 calcmode="lin" valueType="num">
                                          <p:cBhvr>
                                            <p:cTn id="152" dur="700" fill="hold"/>
                                            <p:tgtEl>
                                              <p:spTgt spid="159"/>
                                            </p:tgtEl>
                                            <p:attrNameLst>
                                              <p:attrName>ppt_w</p:attrName>
                                            </p:attrNameLst>
                                          </p:cBhvr>
                                          <p:tavLst>
                                            <p:tav tm="0">
                                              <p:val>
                                                <p:fltVal val="0"/>
                                              </p:val>
                                            </p:tav>
                                            <p:tav tm="100000">
                                              <p:val>
                                                <p:strVal val="#ppt_w"/>
                                              </p:val>
                                            </p:tav>
                                          </p:tavLst>
                                        </p:anim>
                                        <p:anim calcmode="lin" valueType="num">
                                          <p:cBhvr>
                                            <p:cTn id="153" dur="700" fill="hold"/>
                                            <p:tgtEl>
                                              <p:spTgt spid="159"/>
                                            </p:tgtEl>
                                            <p:attrNameLst>
                                              <p:attrName>ppt_h</p:attrName>
                                            </p:attrNameLst>
                                          </p:cBhvr>
                                          <p:tavLst>
                                            <p:tav tm="0">
                                              <p:val>
                                                <p:fltVal val="0"/>
                                              </p:val>
                                            </p:tav>
                                            <p:tav tm="100000">
                                              <p:val>
                                                <p:strVal val="#ppt_h"/>
                                              </p:val>
                                            </p:tav>
                                          </p:tavLst>
                                        </p:anim>
                                        <p:animEffect transition="in" filter="fade">
                                          <p:cBhvr>
                                            <p:cTn id="154" dur="700"/>
                                            <p:tgtEl>
                                              <p:spTgt spid="159"/>
                                            </p:tgtEl>
                                          </p:cBhvr>
                                        </p:animEffect>
                                      </p:childTnLst>
                                    </p:cTn>
                                  </p:par>
                                  <p:par>
                                    <p:cTn id="155" presetID="18" presetClass="entr" presetSubtype="6" fill="hold" grpId="0"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strips(downRight)">
                                          <p:cBhvr>
                                            <p:cTn id="157" dur="700"/>
                                            <p:tgtEl>
                                              <p:spTgt spid="122"/>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wipe(down)">
                                          <p:cBhvr>
                                            <p:cTn id="160" dur="700"/>
                                            <p:tgtEl>
                                              <p:spTgt spid="120"/>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wipe(left)">
                                          <p:cBhvr>
                                            <p:cTn id="163" dur="700"/>
                                            <p:tgtEl>
                                              <p:spTgt spid="121"/>
                                            </p:tgtEl>
                                          </p:cBhvr>
                                        </p:animEffect>
                                      </p:childTnLst>
                                    </p:cTn>
                                  </p:par>
                                </p:childTnLst>
                              </p:cTn>
                            </p:par>
                            <p:par>
                              <p:cTn id="164" fill="hold">
                                <p:stCondLst>
                                  <p:cond delay="6000"/>
                                </p:stCondLst>
                                <p:childTnLst>
                                  <p:par>
                                    <p:cTn id="165" presetID="53" presetClass="entr" presetSubtype="16" fill="hold" grpId="0" nodeType="afterEffect">
                                      <p:stCondLst>
                                        <p:cond delay="0"/>
                                      </p:stCondLst>
                                      <p:childTnLst>
                                        <p:set>
                                          <p:cBhvr>
                                            <p:cTn id="166" dur="1" fill="hold">
                                              <p:stCondLst>
                                                <p:cond delay="0"/>
                                              </p:stCondLst>
                                            </p:cTn>
                                            <p:tgtEl>
                                              <p:spTgt spid="150"/>
                                            </p:tgtEl>
                                            <p:attrNameLst>
                                              <p:attrName>style.visibility</p:attrName>
                                            </p:attrNameLst>
                                          </p:cBhvr>
                                          <p:to>
                                            <p:strVal val="visible"/>
                                          </p:to>
                                        </p:set>
                                        <p:anim calcmode="lin" valueType="num">
                                          <p:cBhvr>
                                            <p:cTn id="167" dur="700" fill="hold"/>
                                            <p:tgtEl>
                                              <p:spTgt spid="150"/>
                                            </p:tgtEl>
                                            <p:attrNameLst>
                                              <p:attrName>ppt_w</p:attrName>
                                            </p:attrNameLst>
                                          </p:cBhvr>
                                          <p:tavLst>
                                            <p:tav tm="0">
                                              <p:val>
                                                <p:fltVal val="0"/>
                                              </p:val>
                                            </p:tav>
                                            <p:tav tm="100000">
                                              <p:val>
                                                <p:strVal val="#ppt_w"/>
                                              </p:val>
                                            </p:tav>
                                          </p:tavLst>
                                        </p:anim>
                                        <p:anim calcmode="lin" valueType="num">
                                          <p:cBhvr>
                                            <p:cTn id="168" dur="700" fill="hold"/>
                                            <p:tgtEl>
                                              <p:spTgt spid="150"/>
                                            </p:tgtEl>
                                            <p:attrNameLst>
                                              <p:attrName>ppt_h</p:attrName>
                                            </p:attrNameLst>
                                          </p:cBhvr>
                                          <p:tavLst>
                                            <p:tav tm="0">
                                              <p:val>
                                                <p:fltVal val="0"/>
                                              </p:val>
                                            </p:tav>
                                            <p:tav tm="100000">
                                              <p:val>
                                                <p:strVal val="#ppt_h"/>
                                              </p:val>
                                            </p:tav>
                                          </p:tavLst>
                                        </p:anim>
                                        <p:animEffect transition="in" filter="fade">
                                          <p:cBhvr>
                                            <p:cTn id="169" dur="700"/>
                                            <p:tgtEl>
                                              <p:spTgt spid="15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16"/>
                                            </p:tgtEl>
                                            <p:attrNameLst>
                                              <p:attrName>style.visibility</p:attrName>
                                            </p:attrNameLst>
                                          </p:cBhvr>
                                          <p:to>
                                            <p:strVal val="visible"/>
                                          </p:to>
                                        </p:set>
                                        <p:anim calcmode="lin" valueType="num">
                                          <p:cBhvr>
                                            <p:cTn id="172" dur="700" fill="hold"/>
                                            <p:tgtEl>
                                              <p:spTgt spid="116"/>
                                            </p:tgtEl>
                                            <p:attrNameLst>
                                              <p:attrName>ppt_w</p:attrName>
                                            </p:attrNameLst>
                                          </p:cBhvr>
                                          <p:tavLst>
                                            <p:tav tm="0">
                                              <p:val>
                                                <p:fltVal val="0"/>
                                              </p:val>
                                            </p:tav>
                                            <p:tav tm="100000">
                                              <p:val>
                                                <p:strVal val="#ppt_w"/>
                                              </p:val>
                                            </p:tav>
                                          </p:tavLst>
                                        </p:anim>
                                        <p:anim calcmode="lin" valueType="num">
                                          <p:cBhvr>
                                            <p:cTn id="173" dur="700" fill="hold"/>
                                            <p:tgtEl>
                                              <p:spTgt spid="116"/>
                                            </p:tgtEl>
                                            <p:attrNameLst>
                                              <p:attrName>ppt_h</p:attrName>
                                            </p:attrNameLst>
                                          </p:cBhvr>
                                          <p:tavLst>
                                            <p:tav tm="0">
                                              <p:val>
                                                <p:fltVal val="0"/>
                                              </p:val>
                                            </p:tav>
                                            <p:tav tm="100000">
                                              <p:val>
                                                <p:strVal val="#ppt_h"/>
                                              </p:val>
                                            </p:tav>
                                          </p:tavLst>
                                        </p:anim>
                                        <p:animEffect transition="in" filter="fade">
                                          <p:cBhvr>
                                            <p:cTn id="174" dur="700"/>
                                            <p:tgtEl>
                                              <p:spTgt spid="1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15"/>
                                            </p:tgtEl>
                                            <p:attrNameLst>
                                              <p:attrName>style.visibility</p:attrName>
                                            </p:attrNameLst>
                                          </p:cBhvr>
                                          <p:to>
                                            <p:strVal val="visible"/>
                                          </p:to>
                                        </p:set>
                                        <p:anim calcmode="lin" valueType="num">
                                          <p:cBhvr>
                                            <p:cTn id="177" dur="700" fill="hold"/>
                                            <p:tgtEl>
                                              <p:spTgt spid="115"/>
                                            </p:tgtEl>
                                            <p:attrNameLst>
                                              <p:attrName>ppt_w</p:attrName>
                                            </p:attrNameLst>
                                          </p:cBhvr>
                                          <p:tavLst>
                                            <p:tav tm="0">
                                              <p:val>
                                                <p:fltVal val="0"/>
                                              </p:val>
                                            </p:tav>
                                            <p:tav tm="100000">
                                              <p:val>
                                                <p:strVal val="#ppt_w"/>
                                              </p:val>
                                            </p:tav>
                                          </p:tavLst>
                                        </p:anim>
                                        <p:anim calcmode="lin" valueType="num">
                                          <p:cBhvr>
                                            <p:cTn id="178" dur="700" fill="hold"/>
                                            <p:tgtEl>
                                              <p:spTgt spid="115"/>
                                            </p:tgtEl>
                                            <p:attrNameLst>
                                              <p:attrName>ppt_h</p:attrName>
                                            </p:attrNameLst>
                                          </p:cBhvr>
                                          <p:tavLst>
                                            <p:tav tm="0">
                                              <p:val>
                                                <p:fltVal val="0"/>
                                              </p:val>
                                            </p:tav>
                                            <p:tav tm="100000">
                                              <p:val>
                                                <p:strVal val="#ppt_h"/>
                                              </p:val>
                                            </p:tav>
                                          </p:tavLst>
                                        </p:anim>
                                        <p:animEffect transition="in" filter="fade">
                                          <p:cBhvr>
                                            <p:cTn id="179" dur="700"/>
                                            <p:tgtEl>
                                              <p:spTgt spid="11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anim calcmode="lin" valueType="num">
                                          <p:cBhvr>
                                            <p:cTn id="182" dur="700" fill="hold"/>
                                            <p:tgtEl>
                                              <p:spTgt spid="114"/>
                                            </p:tgtEl>
                                            <p:attrNameLst>
                                              <p:attrName>ppt_w</p:attrName>
                                            </p:attrNameLst>
                                          </p:cBhvr>
                                          <p:tavLst>
                                            <p:tav tm="0">
                                              <p:val>
                                                <p:fltVal val="0"/>
                                              </p:val>
                                            </p:tav>
                                            <p:tav tm="100000">
                                              <p:val>
                                                <p:strVal val="#ppt_w"/>
                                              </p:val>
                                            </p:tav>
                                          </p:tavLst>
                                        </p:anim>
                                        <p:anim calcmode="lin" valueType="num">
                                          <p:cBhvr>
                                            <p:cTn id="183" dur="700" fill="hold"/>
                                            <p:tgtEl>
                                              <p:spTgt spid="114"/>
                                            </p:tgtEl>
                                            <p:attrNameLst>
                                              <p:attrName>ppt_h</p:attrName>
                                            </p:attrNameLst>
                                          </p:cBhvr>
                                          <p:tavLst>
                                            <p:tav tm="0">
                                              <p:val>
                                                <p:fltVal val="0"/>
                                              </p:val>
                                            </p:tav>
                                            <p:tav tm="100000">
                                              <p:val>
                                                <p:strVal val="#ppt_h"/>
                                              </p:val>
                                            </p:tav>
                                          </p:tavLst>
                                        </p:anim>
                                        <p:animEffect transition="in" filter="fade">
                                          <p:cBhvr>
                                            <p:cTn id="184" dur="700"/>
                                            <p:tgtEl>
                                              <p:spTgt spid="114"/>
                                            </p:tgtEl>
                                          </p:cBhvr>
                                        </p:animEffect>
                                      </p:childTnLst>
                                    </p:cTn>
                                  </p:par>
                                  <p:par>
                                    <p:cTn id="185" presetID="18" presetClass="entr" presetSubtype="6" fill="hold" grpId="0" nodeType="withEffect">
                                      <p:stCondLst>
                                        <p:cond delay="0"/>
                                      </p:stCondLst>
                                      <p:childTnLst>
                                        <p:set>
                                          <p:cBhvr>
                                            <p:cTn id="186" dur="1" fill="hold">
                                              <p:stCondLst>
                                                <p:cond delay="0"/>
                                              </p:stCondLst>
                                            </p:cTn>
                                            <p:tgtEl>
                                              <p:spTgt spid="126"/>
                                            </p:tgtEl>
                                            <p:attrNameLst>
                                              <p:attrName>style.visibility</p:attrName>
                                            </p:attrNameLst>
                                          </p:cBhvr>
                                          <p:to>
                                            <p:strVal val="visible"/>
                                          </p:to>
                                        </p:set>
                                        <p:animEffect transition="in" filter="strips(downRight)">
                                          <p:cBhvr>
                                            <p:cTn id="187" dur="700"/>
                                            <p:tgtEl>
                                              <p:spTgt spid="126"/>
                                            </p:tgtEl>
                                          </p:cBhvr>
                                        </p:animEffect>
                                      </p:childTnLst>
                                    </p:cTn>
                                  </p:par>
                                </p:childTnLst>
                              </p:cTn>
                            </p:par>
                            <p:par>
                              <p:cTn id="188" fill="hold">
                                <p:stCondLst>
                                  <p:cond delay="7000"/>
                                </p:stCondLst>
                                <p:childTnLst>
                                  <p:par>
                                    <p:cTn id="189" presetID="53" presetClass="entr" presetSubtype="16" fill="hold" grpId="0" nodeType="afterEffect">
                                      <p:stCondLst>
                                        <p:cond delay="0"/>
                                      </p:stCondLst>
                                      <p:childTnLst>
                                        <p:set>
                                          <p:cBhvr>
                                            <p:cTn id="190" dur="1" fill="hold">
                                              <p:stCondLst>
                                                <p:cond delay="0"/>
                                              </p:stCondLst>
                                            </p:cTn>
                                            <p:tgtEl>
                                              <p:spTgt spid="149"/>
                                            </p:tgtEl>
                                            <p:attrNameLst>
                                              <p:attrName>style.visibility</p:attrName>
                                            </p:attrNameLst>
                                          </p:cBhvr>
                                          <p:to>
                                            <p:strVal val="visible"/>
                                          </p:to>
                                        </p:set>
                                        <p:anim calcmode="lin" valueType="num">
                                          <p:cBhvr>
                                            <p:cTn id="191" dur="700" fill="hold"/>
                                            <p:tgtEl>
                                              <p:spTgt spid="149"/>
                                            </p:tgtEl>
                                            <p:attrNameLst>
                                              <p:attrName>ppt_w</p:attrName>
                                            </p:attrNameLst>
                                          </p:cBhvr>
                                          <p:tavLst>
                                            <p:tav tm="0">
                                              <p:val>
                                                <p:fltVal val="0"/>
                                              </p:val>
                                            </p:tav>
                                            <p:tav tm="100000">
                                              <p:val>
                                                <p:strVal val="#ppt_w"/>
                                              </p:val>
                                            </p:tav>
                                          </p:tavLst>
                                        </p:anim>
                                        <p:anim calcmode="lin" valueType="num">
                                          <p:cBhvr>
                                            <p:cTn id="192" dur="700" fill="hold"/>
                                            <p:tgtEl>
                                              <p:spTgt spid="149"/>
                                            </p:tgtEl>
                                            <p:attrNameLst>
                                              <p:attrName>ppt_h</p:attrName>
                                            </p:attrNameLst>
                                          </p:cBhvr>
                                          <p:tavLst>
                                            <p:tav tm="0">
                                              <p:val>
                                                <p:fltVal val="0"/>
                                              </p:val>
                                            </p:tav>
                                            <p:tav tm="100000">
                                              <p:val>
                                                <p:strVal val="#ppt_h"/>
                                              </p:val>
                                            </p:tav>
                                          </p:tavLst>
                                        </p:anim>
                                        <p:animEffect transition="in" filter="fade">
                                          <p:cBhvr>
                                            <p:cTn id="193" dur="700"/>
                                            <p:tgtEl>
                                              <p:spTgt spid="149"/>
                                            </p:tgtEl>
                                          </p:cBhvr>
                                        </p:animEffect>
                                      </p:childTnLst>
                                    </p:cTn>
                                  </p:par>
                                  <p:par>
                                    <p:cTn id="194" presetID="18" presetClass="entr" presetSubtype="3" fill="hold" grpId="0" nodeType="with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strips(upRight)">
                                          <p:cBhvr>
                                            <p:cTn id="196" dur="700"/>
                                            <p:tgtEl>
                                              <p:spTgt spid="129"/>
                                            </p:tgtEl>
                                          </p:cBhvr>
                                        </p:animEffect>
                                      </p:childTnLst>
                                    </p:cTn>
                                  </p:par>
                                  <p:par>
                                    <p:cTn id="197" presetID="18" presetClass="entr" presetSubtype="12" fill="hold" grpId="0" nodeType="withEffect">
                                      <p:stCondLst>
                                        <p:cond delay="0"/>
                                      </p:stCondLst>
                                      <p:childTnLst>
                                        <p:set>
                                          <p:cBhvr>
                                            <p:cTn id="198" dur="1" fill="hold">
                                              <p:stCondLst>
                                                <p:cond delay="0"/>
                                              </p:stCondLst>
                                            </p:cTn>
                                            <p:tgtEl>
                                              <p:spTgt spid="127"/>
                                            </p:tgtEl>
                                            <p:attrNameLst>
                                              <p:attrName>style.visibility</p:attrName>
                                            </p:attrNameLst>
                                          </p:cBhvr>
                                          <p:to>
                                            <p:strVal val="visible"/>
                                          </p:to>
                                        </p:set>
                                        <p:animEffect transition="in" filter="strips(downLeft)">
                                          <p:cBhvr>
                                            <p:cTn id="199" dur="700"/>
                                            <p:tgtEl>
                                              <p:spTgt spid="127"/>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146"/>
                                            </p:tgtEl>
                                            <p:attrNameLst>
                                              <p:attrName>style.visibility</p:attrName>
                                            </p:attrNameLst>
                                          </p:cBhvr>
                                          <p:to>
                                            <p:strVal val="visible"/>
                                          </p:to>
                                        </p:set>
                                        <p:animEffect transition="in" filter="strips(upRight)">
                                          <p:cBhvr>
                                            <p:cTn id="202" dur="700"/>
                                            <p:tgtEl>
                                              <p:spTgt spid="146"/>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wipe(left)">
                                          <p:cBhvr>
                                            <p:cTn id="205" dur="700"/>
                                            <p:tgtEl>
                                              <p:spTgt spid="128"/>
                                            </p:tgtEl>
                                          </p:cBhvr>
                                        </p:animEffect>
                                      </p:childTnLst>
                                    </p:cTn>
                                  </p:par>
                                </p:childTnLst>
                              </p:cTn>
                            </p:par>
                            <p:par>
                              <p:cTn id="206" fill="hold">
                                <p:stCondLst>
                                  <p:cond delay="8000"/>
                                </p:stCondLst>
                                <p:childTnLst>
                                  <p:par>
                                    <p:cTn id="207" presetID="53" presetClass="entr" presetSubtype="16" fill="hold" grpId="0" nodeType="afterEffect">
                                      <p:stCondLst>
                                        <p:cond delay="0"/>
                                      </p:stCondLst>
                                      <p:childTnLst>
                                        <p:set>
                                          <p:cBhvr>
                                            <p:cTn id="208" dur="1" fill="hold">
                                              <p:stCondLst>
                                                <p:cond delay="0"/>
                                              </p:stCondLst>
                                            </p:cTn>
                                            <p:tgtEl>
                                              <p:spTgt spid="151"/>
                                            </p:tgtEl>
                                            <p:attrNameLst>
                                              <p:attrName>style.visibility</p:attrName>
                                            </p:attrNameLst>
                                          </p:cBhvr>
                                          <p:to>
                                            <p:strVal val="visible"/>
                                          </p:to>
                                        </p:set>
                                        <p:anim calcmode="lin" valueType="num">
                                          <p:cBhvr>
                                            <p:cTn id="209" dur="700" fill="hold"/>
                                            <p:tgtEl>
                                              <p:spTgt spid="151"/>
                                            </p:tgtEl>
                                            <p:attrNameLst>
                                              <p:attrName>ppt_w</p:attrName>
                                            </p:attrNameLst>
                                          </p:cBhvr>
                                          <p:tavLst>
                                            <p:tav tm="0">
                                              <p:val>
                                                <p:fltVal val="0"/>
                                              </p:val>
                                            </p:tav>
                                            <p:tav tm="100000">
                                              <p:val>
                                                <p:strVal val="#ppt_w"/>
                                              </p:val>
                                            </p:tav>
                                          </p:tavLst>
                                        </p:anim>
                                        <p:anim calcmode="lin" valueType="num">
                                          <p:cBhvr>
                                            <p:cTn id="210" dur="700" fill="hold"/>
                                            <p:tgtEl>
                                              <p:spTgt spid="151"/>
                                            </p:tgtEl>
                                            <p:attrNameLst>
                                              <p:attrName>ppt_h</p:attrName>
                                            </p:attrNameLst>
                                          </p:cBhvr>
                                          <p:tavLst>
                                            <p:tav tm="0">
                                              <p:val>
                                                <p:fltVal val="0"/>
                                              </p:val>
                                            </p:tav>
                                            <p:tav tm="100000">
                                              <p:val>
                                                <p:strVal val="#ppt_h"/>
                                              </p:val>
                                            </p:tav>
                                          </p:tavLst>
                                        </p:anim>
                                        <p:animEffect transition="in" filter="fade">
                                          <p:cBhvr>
                                            <p:cTn id="211" dur="700"/>
                                            <p:tgtEl>
                                              <p:spTgt spid="151"/>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154"/>
                                            </p:tgtEl>
                                            <p:attrNameLst>
                                              <p:attrName>style.visibility</p:attrName>
                                            </p:attrNameLst>
                                          </p:cBhvr>
                                          <p:to>
                                            <p:strVal val="visible"/>
                                          </p:to>
                                        </p:set>
                                        <p:anim calcmode="lin" valueType="num">
                                          <p:cBhvr>
                                            <p:cTn id="214" dur="700" fill="hold"/>
                                            <p:tgtEl>
                                              <p:spTgt spid="154"/>
                                            </p:tgtEl>
                                            <p:attrNameLst>
                                              <p:attrName>ppt_w</p:attrName>
                                            </p:attrNameLst>
                                          </p:cBhvr>
                                          <p:tavLst>
                                            <p:tav tm="0">
                                              <p:val>
                                                <p:fltVal val="0"/>
                                              </p:val>
                                            </p:tav>
                                            <p:tav tm="100000">
                                              <p:val>
                                                <p:strVal val="#ppt_w"/>
                                              </p:val>
                                            </p:tav>
                                          </p:tavLst>
                                        </p:anim>
                                        <p:anim calcmode="lin" valueType="num">
                                          <p:cBhvr>
                                            <p:cTn id="215" dur="700" fill="hold"/>
                                            <p:tgtEl>
                                              <p:spTgt spid="154"/>
                                            </p:tgtEl>
                                            <p:attrNameLst>
                                              <p:attrName>ppt_h</p:attrName>
                                            </p:attrNameLst>
                                          </p:cBhvr>
                                          <p:tavLst>
                                            <p:tav tm="0">
                                              <p:val>
                                                <p:fltVal val="0"/>
                                              </p:val>
                                            </p:tav>
                                            <p:tav tm="100000">
                                              <p:val>
                                                <p:strVal val="#ppt_h"/>
                                              </p:val>
                                            </p:tav>
                                          </p:tavLst>
                                        </p:anim>
                                        <p:animEffect transition="in" filter="fade">
                                          <p:cBhvr>
                                            <p:cTn id="216" dur="700"/>
                                            <p:tgtEl>
                                              <p:spTgt spid="154"/>
                                            </p:tgtEl>
                                          </p:cBhvr>
                                        </p:animEffect>
                                      </p:childTnLst>
                                    </p:cTn>
                                  </p:par>
                                  <p:par>
                                    <p:cTn id="217" presetID="22" presetClass="entr" presetSubtype="1"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Effect transition="in" filter="wipe(up)">
                                          <p:cBhvr>
                                            <p:cTn id="219" dur="700"/>
                                            <p:tgtEl>
                                              <p:spTgt spid="119"/>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700"/>
                                            <p:tgtEl>
                                              <p:spTgt spid="130"/>
                                            </p:tgtEl>
                                          </p:cBhvr>
                                        </p:animEffect>
                                      </p:childTnLst>
                                    </p:cTn>
                                  </p:par>
                                  <p:par>
                                    <p:cTn id="223" presetID="18" presetClass="entr" presetSubtype="6" fill="hold" grpId="0" nodeType="with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strips(downRight)">
                                          <p:cBhvr>
                                            <p:cTn id="225" dur="700"/>
                                            <p:tgtEl>
                                              <p:spTgt spid="118"/>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113"/>
                                            </p:tgtEl>
                                            <p:attrNameLst>
                                              <p:attrName>style.visibility</p:attrName>
                                            </p:attrNameLst>
                                          </p:cBhvr>
                                          <p:to>
                                            <p:strVal val="visible"/>
                                          </p:to>
                                        </p:set>
                                        <p:anim calcmode="lin" valueType="num">
                                          <p:cBhvr>
                                            <p:cTn id="228" dur="700" fill="hold"/>
                                            <p:tgtEl>
                                              <p:spTgt spid="113"/>
                                            </p:tgtEl>
                                            <p:attrNameLst>
                                              <p:attrName>ppt_w</p:attrName>
                                            </p:attrNameLst>
                                          </p:cBhvr>
                                          <p:tavLst>
                                            <p:tav tm="0">
                                              <p:val>
                                                <p:fltVal val="0"/>
                                              </p:val>
                                            </p:tav>
                                            <p:tav tm="100000">
                                              <p:val>
                                                <p:strVal val="#ppt_w"/>
                                              </p:val>
                                            </p:tav>
                                          </p:tavLst>
                                        </p:anim>
                                        <p:anim calcmode="lin" valueType="num">
                                          <p:cBhvr>
                                            <p:cTn id="229" dur="700" fill="hold"/>
                                            <p:tgtEl>
                                              <p:spTgt spid="113"/>
                                            </p:tgtEl>
                                            <p:attrNameLst>
                                              <p:attrName>ppt_h</p:attrName>
                                            </p:attrNameLst>
                                          </p:cBhvr>
                                          <p:tavLst>
                                            <p:tav tm="0">
                                              <p:val>
                                                <p:fltVal val="0"/>
                                              </p:val>
                                            </p:tav>
                                            <p:tav tm="100000">
                                              <p:val>
                                                <p:strVal val="#ppt_h"/>
                                              </p:val>
                                            </p:tav>
                                          </p:tavLst>
                                        </p:anim>
                                        <p:animEffect transition="in" filter="fade">
                                          <p:cBhvr>
                                            <p:cTn id="230" dur="700"/>
                                            <p:tgtEl>
                                              <p:spTgt spid="113"/>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112"/>
                                            </p:tgtEl>
                                            <p:attrNameLst>
                                              <p:attrName>style.visibility</p:attrName>
                                            </p:attrNameLst>
                                          </p:cBhvr>
                                          <p:to>
                                            <p:strVal val="visible"/>
                                          </p:to>
                                        </p:set>
                                        <p:anim calcmode="lin" valueType="num">
                                          <p:cBhvr>
                                            <p:cTn id="233" dur="700" fill="hold"/>
                                            <p:tgtEl>
                                              <p:spTgt spid="112"/>
                                            </p:tgtEl>
                                            <p:attrNameLst>
                                              <p:attrName>ppt_w</p:attrName>
                                            </p:attrNameLst>
                                          </p:cBhvr>
                                          <p:tavLst>
                                            <p:tav tm="0">
                                              <p:val>
                                                <p:fltVal val="0"/>
                                              </p:val>
                                            </p:tav>
                                            <p:tav tm="100000">
                                              <p:val>
                                                <p:strVal val="#ppt_w"/>
                                              </p:val>
                                            </p:tav>
                                          </p:tavLst>
                                        </p:anim>
                                        <p:anim calcmode="lin" valueType="num">
                                          <p:cBhvr>
                                            <p:cTn id="234" dur="700" fill="hold"/>
                                            <p:tgtEl>
                                              <p:spTgt spid="112"/>
                                            </p:tgtEl>
                                            <p:attrNameLst>
                                              <p:attrName>ppt_h</p:attrName>
                                            </p:attrNameLst>
                                          </p:cBhvr>
                                          <p:tavLst>
                                            <p:tav tm="0">
                                              <p:val>
                                                <p:fltVal val="0"/>
                                              </p:val>
                                            </p:tav>
                                            <p:tav tm="100000">
                                              <p:val>
                                                <p:strVal val="#ppt_h"/>
                                              </p:val>
                                            </p:tav>
                                          </p:tavLst>
                                        </p:anim>
                                        <p:animEffect transition="in" filter="fade">
                                          <p:cBhvr>
                                            <p:cTn id="235" dur="700"/>
                                            <p:tgtEl>
                                              <p:spTgt spid="112"/>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41"/>
                                            </p:tgtEl>
                                            <p:attrNameLst>
                                              <p:attrName>style.visibility</p:attrName>
                                            </p:attrNameLst>
                                          </p:cBhvr>
                                          <p:to>
                                            <p:strVal val="visible"/>
                                          </p:to>
                                        </p:set>
                                        <p:animEffect transition="in" filter="wipe(right)">
                                          <p:cBhvr>
                                            <p:cTn id="238" dur="700"/>
                                            <p:tgtEl>
                                              <p:spTgt spid="141"/>
                                            </p:tgtEl>
                                          </p:cBhvr>
                                        </p:animEffect>
                                      </p:childTnLst>
                                    </p:cTn>
                                  </p:par>
                                </p:childTnLst>
                              </p:cTn>
                            </p:par>
                            <p:par>
                              <p:cTn id="239" fill="hold">
                                <p:stCondLst>
                                  <p:cond delay="9000"/>
                                </p:stCondLst>
                                <p:childTnLst>
                                  <p:par>
                                    <p:cTn id="240" presetID="18" presetClass="entr" presetSubtype="6" fill="hold" grpId="0" nodeType="afterEffect">
                                      <p:stCondLst>
                                        <p:cond delay="0"/>
                                      </p:stCondLst>
                                      <p:childTnLst>
                                        <p:set>
                                          <p:cBhvr>
                                            <p:cTn id="241" dur="1" fill="hold">
                                              <p:stCondLst>
                                                <p:cond delay="0"/>
                                              </p:stCondLst>
                                            </p:cTn>
                                            <p:tgtEl>
                                              <p:spTgt spid="131"/>
                                            </p:tgtEl>
                                            <p:attrNameLst>
                                              <p:attrName>style.visibility</p:attrName>
                                            </p:attrNameLst>
                                          </p:cBhvr>
                                          <p:to>
                                            <p:strVal val="visible"/>
                                          </p:to>
                                        </p:set>
                                        <p:animEffect transition="in" filter="strips(downRight)">
                                          <p:cBhvr>
                                            <p:cTn id="242" dur="700"/>
                                            <p:tgtEl>
                                              <p:spTgt spid="131"/>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wipe(down)">
                                          <p:cBhvr>
                                            <p:cTn id="245" dur="700"/>
                                            <p:tgtEl>
                                              <p:spTgt spid="143"/>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157"/>
                                            </p:tgtEl>
                                            <p:attrNameLst>
                                              <p:attrName>style.visibility</p:attrName>
                                            </p:attrNameLst>
                                          </p:cBhvr>
                                          <p:to>
                                            <p:strVal val="visible"/>
                                          </p:to>
                                        </p:set>
                                        <p:anim calcmode="lin" valueType="num">
                                          <p:cBhvr>
                                            <p:cTn id="248" dur="700" fill="hold"/>
                                            <p:tgtEl>
                                              <p:spTgt spid="157"/>
                                            </p:tgtEl>
                                            <p:attrNameLst>
                                              <p:attrName>ppt_w</p:attrName>
                                            </p:attrNameLst>
                                          </p:cBhvr>
                                          <p:tavLst>
                                            <p:tav tm="0">
                                              <p:val>
                                                <p:fltVal val="0"/>
                                              </p:val>
                                            </p:tav>
                                            <p:tav tm="100000">
                                              <p:val>
                                                <p:strVal val="#ppt_w"/>
                                              </p:val>
                                            </p:tav>
                                          </p:tavLst>
                                        </p:anim>
                                        <p:anim calcmode="lin" valueType="num">
                                          <p:cBhvr>
                                            <p:cTn id="249" dur="700" fill="hold"/>
                                            <p:tgtEl>
                                              <p:spTgt spid="157"/>
                                            </p:tgtEl>
                                            <p:attrNameLst>
                                              <p:attrName>ppt_h</p:attrName>
                                            </p:attrNameLst>
                                          </p:cBhvr>
                                          <p:tavLst>
                                            <p:tav tm="0">
                                              <p:val>
                                                <p:fltVal val="0"/>
                                              </p:val>
                                            </p:tav>
                                            <p:tav tm="100000">
                                              <p:val>
                                                <p:strVal val="#ppt_h"/>
                                              </p:val>
                                            </p:tav>
                                          </p:tavLst>
                                        </p:anim>
                                        <p:animEffect transition="in" filter="fade">
                                          <p:cBhvr>
                                            <p:cTn id="250" dur="700"/>
                                            <p:tgtEl>
                                              <p:spTgt spid="157"/>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107"/>
                                            </p:tgtEl>
                                            <p:attrNameLst>
                                              <p:attrName>style.visibility</p:attrName>
                                            </p:attrNameLst>
                                          </p:cBhvr>
                                          <p:to>
                                            <p:strVal val="visible"/>
                                          </p:to>
                                        </p:set>
                                        <p:anim calcmode="lin" valueType="num">
                                          <p:cBhvr>
                                            <p:cTn id="253" dur="700" fill="hold"/>
                                            <p:tgtEl>
                                              <p:spTgt spid="107"/>
                                            </p:tgtEl>
                                            <p:attrNameLst>
                                              <p:attrName>ppt_w</p:attrName>
                                            </p:attrNameLst>
                                          </p:cBhvr>
                                          <p:tavLst>
                                            <p:tav tm="0">
                                              <p:val>
                                                <p:fltVal val="0"/>
                                              </p:val>
                                            </p:tav>
                                            <p:tav tm="100000">
                                              <p:val>
                                                <p:strVal val="#ppt_w"/>
                                              </p:val>
                                            </p:tav>
                                          </p:tavLst>
                                        </p:anim>
                                        <p:anim calcmode="lin" valueType="num">
                                          <p:cBhvr>
                                            <p:cTn id="254" dur="700" fill="hold"/>
                                            <p:tgtEl>
                                              <p:spTgt spid="107"/>
                                            </p:tgtEl>
                                            <p:attrNameLst>
                                              <p:attrName>ppt_h</p:attrName>
                                            </p:attrNameLst>
                                          </p:cBhvr>
                                          <p:tavLst>
                                            <p:tav tm="0">
                                              <p:val>
                                                <p:fltVal val="0"/>
                                              </p:val>
                                            </p:tav>
                                            <p:tav tm="100000">
                                              <p:val>
                                                <p:strVal val="#ppt_h"/>
                                              </p:val>
                                            </p:tav>
                                          </p:tavLst>
                                        </p:anim>
                                        <p:animEffect transition="in" filter="fade">
                                          <p:cBhvr>
                                            <p:cTn id="255" dur="700"/>
                                            <p:tgtEl>
                                              <p:spTgt spid="107"/>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106"/>
                                            </p:tgtEl>
                                            <p:attrNameLst>
                                              <p:attrName>style.visibility</p:attrName>
                                            </p:attrNameLst>
                                          </p:cBhvr>
                                          <p:to>
                                            <p:strVal val="visible"/>
                                          </p:to>
                                        </p:set>
                                        <p:anim calcmode="lin" valueType="num">
                                          <p:cBhvr>
                                            <p:cTn id="258" dur="700" fill="hold"/>
                                            <p:tgtEl>
                                              <p:spTgt spid="106"/>
                                            </p:tgtEl>
                                            <p:attrNameLst>
                                              <p:attrName>ppt_w</p:attrName>
                                            </p:attrNameLst>
                                          </p:cBhvr>
                                          <p:tavLst>
                                            <p:tav tm="0">
                                              <p:val>
                                                <p:fltVal val="0"/>
                                              </p:val>
                                            </p:tav>
                                            <p:tav tm="100000">
                                              <p:val>
                                                <p:strVal val="#ppt_w"/>
                                              </p:val>
                                            </p:tav>
                                          </p:tavLst>
                                        </p:anim>
                                        <p:anim calcmode="lin" valueType="num">
                                          <p:cBhvr>
                                            <p:cTn id="259" dur="700" fill="hold"/>
                                            <p:tgtEl>
                                              <p:spTgt spid="106"/>
                                            </p:tgtEl>
                                            <p:attrNameLst>
                                              <p:attrName>ppt_h</p:attrName>
                                            </p:attrNameLst>
                                          </p:cBhvr>
                                          <p:tavLst>
                                            <p:tav tm="0">
                                              <p:val>
                                                <p:fltVal val="0"/>
                                              </p:val>
                                            </p:tav>
                                            <p:tav tm="100000">
                                              <p:val>
                                                <p:strVal val="#ppt_h"/>
                                              </p:val>
                                            </p:tav>
                                          </p:tavLst>
                                        </p:anim>
                                        <p:animEffect transition="in" filter="fade">
                                          <p:cBhvr>
                                            <p:cTn id="260" dur="700"/>
                                            <p:tgtEl>
                                              <p:spTgt spid="106"/>
                                            </p:tgtEl>
                                          </p:cBhvr>
                                        </p:animEffect>
                                      </p:childTnLst>
                                    </p:cTn>
                                  </p:par>
                                  <p:par>
                                    <p:cTn id="261" presetID="53" presetClass="entr" presetSubtype="16" fill="hold" grpId="0" nodeType="withEffect">
                                      <p:stCondLst>
                                        <p:cond delay="0"/>
                                      </p:stCondLst>
                                      <p:childTnLst>
                                        <p:set>
                                          <p:cBhvr>
                                            <p:cTn id="262" dur="1" fill="hold">
                                              <p:stCondLst>
                                                <p:cond delay="0"/>
                                              </p:stCondLst>
                                            </p:cTn>
                                            <p:tgtEl>
                                              <p:spTgt spid="105"/>
                                            </p:tgtEl>
                                            <p:attrNameLst>
                                              <p:attrName>style.visibility</p:attrName>
                                            </p:attrNameLst>
                                          </p:cBhvr>
                                          <p:to>
                                            <p:strVal val="visible"/>
                                          </p:to>
                                        </p:set>
                                        <p:anim calcmode="lin" valueType="num">
                                          <p:cBhvr>
                                            <p:cTn id="263" dur="700" fill="hold"/>
                                            <p:tgtEl>
                                              <p:spTgt spid="105"/>
                                            </p:tgtEl>
                                            <p:attrNameLst>
                                              <p:attrName>ppt_w</p:attrName>
                                            </p:attrNameLst>
                                          </p:cBhvr>
                                          <p:tavLst>
                                            <p:tav tm="0">
                                              <p:val>
                                                <p:fltVal val="0"/>
                                              </p:val>
                                            </p:tav>
                                            <p:tav tm="100000">
                                              <p:val>
                                                <p:strVal val="#ppt_w"/>
                                              </p:val>
                                            </p:tav>
                                          </p:tavLst>
                                        </p:anim>
                                        <p:anim calcmode="lin" valueType="num">
                                          <p:cBhvr>
                                            <p:cTn id="264" dur="700" fill="hold"/>
                                            <p:tgtEl>
                                              <p:spTgt spid="105"/>
                                            </p:tgtEl>
                                            <p:attrNameLst>
                                              <p:attrName>ppt_h</p:attrName>
                                            </p:attrNameLst>
                                          </p:cBhvr>
                                          <p:tavLst>
                                            <p:tav tm="0">
                                              <p:val>
                                                <p:fltVal val="0"/>
                                              </p:val>
                                            </p:tav>
                                            <p:tav tm="100000">
                                              <p:val>
                                                <p:strVal val="#ppt_h"/>
                                              </p:val>
                                            </p:tav>
                                          </p:tavLst>
                                        </p:anim>
                                        <p:animEffect transition="in" filter="fade">
                                          <p:cBhvr>
                                            <p:cTn id="265" dur="700"/>
                                            <p:tgtEl>
                                              <p:spTgt spid="105"/>
                                            </p:tgtEl>
                                          </p:cBhvr>
                                        </p:animEffect>
                                      </p:childTnLst>
                                    </p:cTn>
                                  </p:par>
                                  <p:par>
                                    <p:cTn id="266" presetID="22" presetClass="entr" presetSubtype="1" fill="hold" grpId="0" nodeType="withEffect">
                                      <p:stCondLst>
                                        <p:cond delay="0"/>
                                      </p:stCondLst>
                                      <p:childTnLst>
                                        <p:set>
                                          <p:cBhvr>
                                            <p:cTn id="267" dur="1" fill="hold">
                                              <p:stCondLst>
                                                <p:cond delay="0"/>
                                              </p:stCondLst>
                                            </p:cTn>
                                            <p:tgtEl>
                                              <p:spTgt spid="136"/>
                                            </p:tgtEl>
                                            <p:attrNameLst>
                                              <p:attrName>style.visibility</p:attrName>
                                            </p:attrNameLst>
                                          </p:cBhvr>
                                          <p:to>
                                            <p:strVal val="visible"/>
                                          </p:to>
                                        </p:set>
                                        <p:animEffect transition="in" filter="wipe(up)">
                                          <p:cBhvr>
                                            <p:cTn id="268" dur="700"/>
                                            <p:tgtEl>
                                              <p:spTgt spid="136"/>
                                            </p:tgtEl>
                                          </p:cBhvr>
                                        </p:animEffect>
                                      </p:childTnLst>
                                    </p:cTn>
                                  </p:par>
                                  <p:par>
                                    <p:cTn id="269" presetID="22" presetClass="entr" presetSubtype="1" fill="hold" grpId="0" nodeType="withEffect">
                                      <p:stCondLst>
                                        <p:cond delay="0"/>
                                      </p:stCondLst>
                                      <p:childTnLst>
                                        <p:set>
                                          <p:cBhvr>
                                            <p:cTn id="270" dur="1" fill="hold">
                                              <p:stCondLst>
                                                <p:cond delay="0"/>
                                              </p:stCondLst>
                                            </p:cTn>
                                            <p:tgtEl>
                                              <p:spTgt spid="135"/>
                                            </p:tgtEl>
                                            <p:attrNameLst>
                                              <p:attrName>style.visibility</p:attrName>
                                            </p:attrNameLst>
                                          </p:cBhvr>
                                          <p:to>
                                            <p:strVal val="visible"/>
                                          </p:to>
                                        </p:set>
                                        <p:animEffect transition="in" filter="wipe(up)">
                                          <p:cBhvr>
                                            <p:cTn id="271" dur="700"/>
                                            <p:tgtEl>
                                              <p:spTgt spid="13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140"/>
                                            </p:tgtEl>
                                            <p:attrNameLst>
                                              <p:attrName>style.visibility</p:attrName>
                                            </p:attrNameLst>
                                          </p:cBhvr>
                                          <p:to>
                                            <p:strVal val="visible"/>
                                          </p:to>
                                        </p:set>
                                        <p:animEffect transition="in" filter="wipe(up)">
                                          <p:cBhvr>
                                            <p:cTn id="274" dur="700"/>
                                            <p:tgtEl>
                                              <p:spTgt spid="140"/>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138"/>
                                            </p:tgtEl>
                                            <p:attrNameLst>
                                              <p:attrName>style.visibility</p:attrName>
                                            </p:attrNameLst>
                                          </p:cBhvr>
                                          <p:to>
                                            <p:strVal val="visible"/>
                                          </p:to>
                                        </p:set>
                                        <p:animEffect transition="in" filter="wipe(up)">
                                          <p:cBhvr>
                                            <p:cTn id="277" dur="700"/>
                                            <p:tgtEl>
                                              <p:spTgt spid="138"/>
                                            </p:tgtEl>
                                          </p:cBhvr>
                                        </p:animEffect>
                                      </p:childTnLst>
                                    </p:cTn>
                                  </p:par>
                                </p:childTnLst>
                              </p:cTn>
                            </p:par>
                            <p:par>
                              <p:cTn id="278" fill="hold">
                                <p:stCondLst>
                                  <p:cond delay="10000"/>
                                </p:stCondLst>
                                <p:childTnLst>
                                  <p:par>
                                    <p:cTn id="279" presetID="53" presetClass="entr" presetSubtype="16" fill="hold" grpId="0" nodeType="afterEffect">
                                      <p:stCondLst>
                                        <p:cond delay="0"/>
                                      </p:stCondLst>
                                      <p:childTnLst>
                                        <p:set>
                                          <p:cBhvr>
                                            <p:cTn id="280" dur="1" fill="hold">
                                              <p:stCondLst>
                                                <p:cond delay="0"/>
                                              </p:stCondLst>
                                            </p:cTn>
                                            <p:tgtEl>
                                              <p:spTgt spid="153"/>
                                            </p:tgtEl>
                                            <p:attrNameLst>
                                              <p:attrName>style.visibility</p:attrName>
                                            </p:attrNameLst>
                                          </p:cBhvr>
                                          <p:to>
                                            <p:strVal val="visible"/>
                                          </p:to>
                                        </p:set>
                                        <p:anim calcmode="lin" valueType="num">
                                          <p:cBhvr>
                                            <p:cTn id="281" dur="700" fill="hold"/>
                                            <p:tgtEl>
                                              <p:spTgt spid="153"/>
                                            </p:tgtEl>
                                            <p:attrNameLst>
                                              <p:attrName>ppt_w</p:attrName>
                                            </p:attrNameLst>
                                          </p:cBhvr>
                                          <p:tavLst>
                                            <p:tav tm="0">
                                              <p:val>
                                                <p:fltVal val="0"/>
                                              </p:val>
                                            </p:tav>
                                            <p:tav tm="100000">
                                              <p:val>
                                                <p:strVal val="#ppt_w"/>
                                              </p:val>
                                            </p:tav>
                                          </p:tavLst>
                                        </p:anim>
                                        <p:anim calcmode="lin" valueType="num">
                                          <p:cBhvr>
                                            <p:cTn id="282" dur="700" fill="hold"/>
                                            <p:tgtEl>
                                              <p:spTgt spid="153"/>
                                            </p:tgtEl>
                                            <p:attrNameLst>
                                              <p:attrName>ppt_h</p:attrName>
                                            </p:attrNameLst>
                                          </p:cBhvr>
                                          <p:tavLst>
                                            <p:tav tm="0">
                                              <p:val>
                                                <p:fltVal val="0"/>
                                              </p:val>
                                            </p:tav>
                                            <p:tav tm="100000">
                                              <p:val>
                                                <p:strVal val="#ppt_h"/>
                                              </p:val>
                                            </p:tav>
                                          </p:tavLst>
                                        </p:anim>
                                        <p:animEffect transition="in" filter="fade">
                                          <p:cBhvr>
                                            <p:cTn id="283" dur="700"/>
                                            <p:tgtEl>
                                              <p:spTgt spid="153"/>
                                            </p:tgtEl>
                                          </p:cBhvr>
                                        </p:animEffect>
                                      </p:childTnLst>
                                    </p:cTn>
                                  </p:par>
                                  <p:par>
                                    <p:cTn id="284" presetID="22" presetClass="entr" presetSubtype="8" fill="hold" grpId="0" nodeType="withEffect">
                                      <p:stCondLst>
                                        <p:cond delay="0"/>
                                      </p:stCondLst>
                                      <p:childTnLst>
                                        <p:set>
                                          <p:cBhvr>
                                            <p:cTn id="285" dur="1" fill="hold">
                                              <p:stCondLst>
                                                <p:cond delay="0"/>
                                              </p:stCondLst>
                                            </p:cTn>
                                            <p:tgtEl>
                                              <p:spTgt spid="132"/>
                                            </p:tgtEl>
                                            <p:attrNameLst>
                                              <p:attrName>style.visibility</p:attrName>
                                            </p:attrNameLst>
                                          </p:cBhvr>
                                          <p:to>
                                            <p:strVal val="visible"/>
                                          </p:to>
                                        </p:set>
                                        <p:animEffect transition="in" filter="wipe(left)">
                                          <p:cBhvr>
                                            <p:cTn id="286" dur="700"/>
                                            <p:tgtEl>
                                              <p:spTgt spid="132"/>
                                            </p:tgtEl>
                                          </p:cBhvr>
                                        </p:animEffect>
                                      </p:childTnLst>
                                    </p:cTn>
                                  </p:par>
                                  <p:par>
                                    <p:cTn id="287" presetID="53" presetClass="entr" presetSubtype="16" fill="hold" grpId="0" nodeType="withEffect">
                                      <p:stCondLst>
                                        <p:cond delay="0"/>
                                      </p:stCondLst>
                                      <p:childTnLst>
                                        <p:set>
                                          <p:cBhvr>
                                            <p:cTn id="288" dur="1" fill="hold">
                                              <p:stCondLst>
                                                <p:cond delay="0"/>
                                              </p:stCondLst>
                                            </p:cTn>
                                            <p:tgtEl>
                                              <p:spTgt spid="158"/>
                                            </p:tgtEl>
                                            <p:attrNameLst>
                                              <p:attrName>style.visibility</p:attrName>
                                            </p:attrNameLst>
                                          </p:cBhvr>
                                          <p:to>
                                            <p:strVal val="visible"/>
                                          </p:to>
                                        </p:set>
                                        <p:anim calcmode="lin" valueType="num">
                                          <p:cBhvr>
                                            <p:cTn id="289" dur="700" fill="hold"/>
                                            <p:tgtEl>
                                              <p:spTgt spid="158"/>
                                            </p:tgtEl>
                                            <p:attrNameLst>
                                              <p:attrName>ppt_w</p:attrName>
                                            </p:attrNameLst>
                                          </p:cBhvr>
                                          <p:tavLst>
                                            <p:tav tm="0">
                                              <p:val>
                                                <p:fltVal val="0"/>
                                              </p:val>
                                            </p:tav>
                                            <p:tav tm="100000">
                                              <p:val>
                                                <p:strVal val="#ppt_w"/>
                                              </p:val>
                                            </p:tav>
                                          </p:tavLst>
                                        </p:anim>
                                        <p:anim calcmode="lin" valueType="num">
                                          <p:cBhvr>
                                            <p:cTn id="290" dur="700" fill="hold"/>
                                            <p:tgtEl>
                                              <p:spTgt spid="158"/>
                                            </p:tgtEl>
                                            <p:attrNameLst>
                                              <p:attrName>ppt_h</p:attrName>
                                            </p:attrNameLst>
                                          </p:cBhvr>
                                          <p:tavLst>
                                            <p:tav tm="0">
                                              <p:val>
                                                <p:fltVal val="0"/>
                                              </p:val>
                                            </p:tav>
                                            <p:tav tm="100000">
                                              <p:val>
                                                <p:strVal val="#ppt_h"/>
                                              </p:val>
                                            </p:tav>
                                          </p:tavLst>
                                        </p:anim>
                                        <p:animEffect transition="in" filter="fade">
                                          <p:cBhvr>
                                            <p:cTn id="291" dur="700"/>
                                            <p:tgtEl>
                                              <p:spTgt spid="158"/>
                                            </p:tgtEl>
                                          </p:cBhvr>
                                        </p:animEffect>
                                      </p:childTnLst>
                                    </p:cTn>
                                  </p:par>
                                  <p:par>
                                    <p:cTn id="292" presetID="22" presetClass="entr" presetSubtype="8" fill="hold" grpId="0" nodeType="withEffect">
                                      <p:stCondLst>
                                        <p:cond delay="0"/>
                                      </p:stCondLst>
                                      <p:childTnLst>
                                        <p:set>
                                          <p:cBhvr>
                                            <p:cTn id="293" dur="1" fill="hold">
                                              <p:stCondLst>
                                                <p:cond delay="0"/>
                                              </p:stCondLst>
                                            </p:cTn>
                                            <p:tgtEl>
                                              <p:spTgt spid="142"/>
                                            </p:tgtEl>
                                            <p:attrNameLst>
                                              <p:attrName>style.visibility</p:attrName>
                                            </p:attrNameLst>
                                          </p:cBhvr>
                                          <p:to>
                                            <p:strVal val="visible"/>
                                          </p:to>
                                        </p:set>
                                        <p:animEffect transition="in" filter="wipe(left)">
                                          <p:cBhvr>
                                            <p:cTn id="294" dur="700"/>
                                            <p:tgtEl>
                                              <p:spTgt spid="142"/>
                                            </p:tgtEl>
                                          </p:cBhvr>
                                        </p:animEffect>
                                      </p:childTnLst>
                                    </p:cTn>
                                  </p:par>
                                  <p:par>
                                    <p:cTn id="295" presetID="18" presetClass="entr" presetSubtype="3" fill="hold" grpId="0" nodeType="withEffect">
                                      <p:stCondLst>
                                        <p:cond delay="0"/>
                                      </p:stCondLst>
                                      <p:childTnLst>
                                        <p:set>
                                          <p:cBhvr>
                                            <p:cTn id="296" dur="1" fill="hold">
                                              <p:stCondLst>
                                                <p:cond delay="0"/>
                                              </p:stCondLst>
                                            </p:cTn>
                                            <p:tgtEl>
                                              <p:spTgt spid="145"/>
                                            </p:tgtEl>
                                            <p:attrNameLst>
                                              <p:attrName>style.visibility</p:attrName>
                                            </p:attrNameLst>
                                          </p:cBhvr>
                                          <p:to>
                                            <p:strVal val="visible"/>
                                          </p:to>
                                        </p:set>
                                        <p:animEffect transition="in" filter="strips(upRight)">
                                          <p:cBhvr>
                                            <p:cTn id="297" dur="700"/>
                                            <p:tgtEl>
                                              <p:spTgt spid="145"/>
                                            </p:tgtEl>
                                          </p:cBhvr>
                                        </p:animEffect>
                                      </p:childTnLst>
                                    </p:cTn>
                                  </p:par>
                                  <p:par>
                                    <p:cTn id="298" presetID="18" presetClass="entr" presetSubtype="3" fill="hold" grpId="0" nodeType="withEffect">
                                      <p:stCondLst>
                                        <p:cond delay="0"/>
                                      </p:stCondLst>
                                      <p:childTnLst>
                                        <p:set>
                                          <p:cBhvr>
                                            <p:cTn id="299" dur="1" fill="hold">
                                              <p:stCondLst>
                                                <p:cond delay="0"/>
                                              </p:stCondLst>
                                            </p:cTn>
                                            <p:tgtEl>
                                              <p:spTgt spid="144"/>
                                            </p:tgtEl>
                                            <p:attrNameLst>
                                              <p:attrName>style.visibility</p:attrName>
                                            </p:attrNameLst>
                                          </p:cBhvr>
                                          <p:to>
                                            <p:strVal val="visible"/>
                                          </p:to>
                                        </p:set>
                                        <p:animEffect transition="in" filter="strips(upRight)">
                                          <p:cBhvr>
                                            <p:cTn id="300" dur="700"/>
                                            <p:tgtEl>
                                              <p:spTgt spid="144"/>
                                            </p:tgtEl>
                                          </p:cBhvr>
                                        </p:animEffect>
                                      </p:childTnLst>
                                    </p:cTn>
                                  </p:par>
                                  <p:par>
                                    <p:cTn id="301" presetID="53" presetClass="entr" presetSubtype="16" fill="hold" grpId="0" nodeType="withEffect">
                                      <p:stCondLst>
                                        <p:cond delay="0"/>
                                      </p:stCondLst>
                                      <p:childTnLst>
                                        <p:set>
                                          <p:cBhvr>
                                            <p:cTn id="302" dur="1" fill="hold">
                                              <p:stCondLst>
                                                <p:cond delay="0"/>
                                              </p:stCondLst>
                                            </p:cTn>
                                            <p:tgtEl>
                                              <p:spTgt spid="152"/>
                                            </p:tgtEl>
                                            <p:attrNameLst>
                                              <p:attrName>style.visibility</p:attrName>
                                            </p:attrNameLst>
                                          </p:cBhvr>
                                          <p:to>
                                            <p:strVal val="visible"/>
                                          </p:to>
                                        </p:set>
                                        <p:anim calcmode="lin" valueType="num">
                                          <p:cBhvr>
                                            <p:cTn id="303" dur="700" fill="hold"/>
                                            <p:tgtEl>
                                              <p:spTgt spid="152"/>
                                            </p:tgtEl>
                                            <p:attrNameLst>
                                              <p:attrName>ppt_w</p:attrName>
                                            </p:attrNameLst>
                                          </p:cBhvr>
                                          <p:tavLst>
                                            <p:tav tm="0">
                                              <p:val>
                                                <p:fltVal val="0"/>
                                              </p:val>
                                            </p:tav>
                                            <p:tav tm="100000">
                                              <p:val>
                                                <p:strVal val="#ppt_w"/>
                                              </p:val>
                                            </p:tav>
                                          </p:tavLst>
                                        </p:anim>
                                        <p:anim calcmode="lin" valueType="num">
                                          <p:cBhvr>
                                            <p:cTn id="304" dur="700" fill="hold"/>
                                            <p:tgtEl>
                                              <p:spTgt spid="152"/>
                                            </p:tgtEl>
                                            <p:attrNameLst>
                                              <p:attrName>ppt_h</p:attrName>
                                            </p:attrNameLst>
                                          </p:cBhvr>
                                          <p:tavLst>
                                            <p:tav tm="0">
                                              <p:val>
                                                <p:fltVal val="0"/>
                                              </p:val>
                                            </p:tav>
                                            <p:tav tm="100000">
                                              <p:val>
                                                <p:strVal val="#ppt_h"/>
                                              </p:val>
                                            </p:tav>
                                          </p:tavLst>
                                        </p:anim>
                                        <p:animEffect transition="in" filter="fade">
                                          <p:cBhvr>
                                            <p:cTn id="305" dur="700"/>
                                            <p:tgtEl>
                                              <p:spTgt spid="152"/>
                                            </p:tgtEl>
                                          </p:cBhvr>
                                        </p:animEffect>
                                      </p:childTnLst>
                                    </p:cTn>
                                  </p:par>
                                  <p:par>
                                    <p:cTn id="306" presetID="22" presetClass="entr" presetSubtype="1" fill="hold" grpId="0" nodeType="withEffect">
                                      <p:stCondLst>
                                        <p:cond delay="0"/>
                                      </p:stCondLst>
                                      <p:childTnLst>
                                        <p:set>
                                          <p:cBhvr>
                                            <p:cTn id="307" dur="1" fill="hold">
                                              <p:stCondLst>
                                                <p:cond delay="0"/>
                                              </p:stCondLst>
                                            </p:cTn>
                                            <p:tgtEl>
                                              <p:spTgt spid="137"/>
                                            </p:tgtEl>
                                            <p:attrNameLst>
                                              <p:attrName>style.visibility</p:attrName>
                                            </p:attrNameLst>
                                          </p:cBhvr>
                                          <p:to>
                                            <p:strVal val="visible"/>
                                          </p:to>
                                        </p:set>
                                        <p:animEffect transition="in" filter="wipe(up)">
                                          <p:cBhvr>
                                            <p:cTn id="308" dur="700"/>
                                            <p:tgtEl>
                                              <p:spTgt spid="137"/>
                                            </p:tgtEl>
                                          </p:cBhvr>
                                        </p:animEffect>
                                      </p:childTnLst>
                                    </p:cTn>
                                  </p:par>
                                  <p:par>
                                    <p:cTn id="309" presetID="18" presetClass="entr" presetSubtype="9" fill="hold" grpId="0" nodeType="with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strips(upLeft)">
                                          <p:cBhvr>
                                            <p:cTn id="311" dur="700"/>
                                            <p:tgtEl>
                                              <p:spTgt spid="133"/>
                                            </p:tgtEl>
                                          </p:cBhvr>
                                        </p:animEffect>
                                      </p:childTnLst>
                                    </p:cTn>
                                  </p:par>
                                  <p:par>
                                    <p:cTn id="312" presetID="22" presetClass="entr" presetSubtype="8" fill="hold" grpId="0" nodeType="withEffect">
                                      <p:stCondLst>
                                        <p:cond delay="0"/>
                                      </p:stCondLst>
                                      <p:childTnLst>
                                        <p:set>
                                          <p:cBhvr>
                                            <p:cTn id="313" dur="1" fill="hold">
                                              <p:stCondLst>
                                                <p:cond delay="0"/>
                                              </p:stCondLst>
                                            </p:cTn>
                                            <p:tgtEl>
                                              <p:spTgt spid="139"/>
                                            </p:tgtEl>
                                            <p:attrNameLst>
                                              <p:attrName>style.visibility</p:attrName>
                                            </p:attrNameLst>
                                          </p:cBhvr>
                                          <p:to>
                                            <p:strVal val="visible"/>
                                          </p:to>
                                        </p:set>
                                        <p:animEffect transition="in" filter="wipe(left)">
                                          <p:cBhvr>
                                            <p:cTn id="314" dur="700"/>
                                            <p:tgtEl>
                                              <p:spTgt spid="13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11"/>
                                            </p:tgtEl>
                                            <p:attrNameLst>
                                              <p:attrName>style.visibility</p:attrName>
                                            </p:attrNameLst>
                                          </p:cBhvr>
                                          <p:to>
                                            <p:strVal val="visible"/>
                                          </p:to>
                                        </p:set>
                                        <p:anim calcmode="lin" valueType="num">
                                          <p:cBhvr>
                                            <p:cTn id="317" dur="700" fill="hold"/>
                                            <p:tgtEl>
                                              <p:spTgt spid="111"/>
                                            </p:tgtEl>
                                            <p:attrNameLst>
                                              <p:attrName>ppt_w</p:attrName>
                                            </p:attrNameLst>
                                          </p:cBhvr>
                                          <p:tavLst>
                                            <p:tav tm="0">
                                              <p:val>
                                                <p:fltVal val="0"/>
                                              </p:val>
                                            </p:tav>
                                            <p:tav tm="100000">
                                              <p:val>
                                                <p:strVal val="#ppt_w"/>
                                              </p:val>
                                            </p:tav>
                                          </p:tavLst>
                                        </p:anim>
                                        <p:anim calcmode="lin" valueType="num">
                                          <p:cBhvr>
                                            <p:cTn id="318" dur="700" fill="hold"/>
                                            <p:tgtEl>
                                              <p:spTgt spid="111"/>
                                            </p:tgtEl>
                                            <p:attrNameLst>
                                              <p:attrName>ppt_h</p:attrName>
                                            </p:attrNameLst>
                                          </p:cBhvr>
                                          <p:tavLst>
                                            <p:tav tm="0">
                                              <p:val>
                                                <p:fltVal val="0"/>
                                              </p:val>
                                            </p:tav>
                                            <p:tav tm="100000">
                                              <p:val>
                                                <p:strVal val="#ppt_h"/>
                                              </p:val>
                                            </p:tav>
                                          </p:tavLst>
                                        </p:anim>
                                        <p:animEffect transition="in" filter="fade">
                                          <p:cBhvr>
                                            <p:cTn id="319" dur="700"/>
                                            <p:tgtEl>
                                              <p:spTgt spid="111"/>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110"/>
                                            </p:tgtEl>
                                            <p:attrNameLst>
                                              <p:attrName>style.visibility</p:attrName>
                                            </p:attrNameLst>
                                          </p:cBhvr>
                                          <p:to>
                                            <p:strVal val="visible"/>
                                          </p:to>
                                        </p:set>
                                        <p:anim calcmode="lin" valueType="num">
                                          <p:cBhvr>
                                            <p:cTn id="322" dur="700" fill="hold"/>
                                            <p:tgtEl>
                                              <p:spTgt spid="110"/>
                                            </p:tgtEl>
                                            <p:attrNameLst>
                                              <p:attrName>ppt_w</p:attrName>
                                            </p:attrNameLst>
                                          </p:cBhvr>
                                          <p:tavLst>
                                            <p:tav tm="0">
                                              <p:val>
                                                <p:fltVal val="0"/>
                                              </p:val>
                                            </p:tav>
                                            <p:tav tm="100000">
                                              <p:val>
                                                <p:strVal val="#ppt_w"/>
                                              </p:val>
                                            </p:tav>
                                          </p:tavLst>
                                        </p:anim>
                                        <p:anim calcmode="lin" valueType="num">
                                          <p:cBhvr>
                                            <p:cTn id="323" dur="700" fill="hold"/>
                                            <p:tgtEl>
                                              <p:spTgt spid="110"/>
                                            </p:tgtEl>
                                            <p:attrNameLst>
                                              <p:attrName>ppt_h</p:attrName>
                                            </p:attrNameLst>
                                          </p:cBhvr>
                                          <p:tavLst>
                                            <p:tav tm="0">
                                              <p:val>
                                                <p:fltVal val="0"/>
                                              </p:val>
                                            </p:tav>
                                            <p:tav tm="100000">
                                              <p:val>
                                                <p:strVal val="#ppt_h"/>
                                              </p:val>
                                            </p:tav>
                                          </p:tavLst>
                                        </p:anim>
                                        <p:animEffect transition="in" filter="fade">
                                          <p:cBhvr>
                                            <p:cTn id="324" dur="700"/>
                                            <p:tgtEl>
                                              <p:spTgt spid="110"/>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9"/>
                                            </p:tgtEl>
                                            <p:attrNameLst>
                                              <p:attrName>style.visibility</p:attrName>
                                            </p:attrNameLst>
                                          </p:cBhvr>
                                          <p:to>
                                            <p:strVal val="visible"/>
                                          </p:to>
                                        </p:set>
                                        <p:anim calcmode="lin" valueType="num">
                                          <p:cBhvr>
                                            <p:cTn id="327" dur="700" fill="hold"/>
                                            <p:tgtEl>
                                              <p:spTgt spid="109"/>
                                            </p:tgtEl>
                                            <p:attrNameLst>
                                              <p:attrName>ppt_w</p:attrName>
                                            </p:attrNameLst>
                                          </p:cBhvr>
                                          <p:tavLst>
                                            <p:tav tm="0">
                                              <p:val>
                                                <p:fltVal val="0"/>
                                              </p:val>
                                            </p:tav>
                                            <p:tav tm="100000">
                                              <p:val>
                                                <p:strVal val="#ppt_w"/>
                                              </p:val>
                                            </p:tav>
                                          </p:tavLst>
                                        </p:anim>
                                        <p:anim calcmode="lin" valueType="num">
                                          <p:cBhvr>
                                            <p:cTn id="328" dur="700" fill="hold"/>
                                            <p:tgtEl>
                                              <p:spTgt spid="109"/>
                                            </p:tgtEl>
                                            <p:attrNameLst>
                                              <p:attrName>ppt_h</p:attrName>
                                            </p:attrNameLst>
                                          </p:cBhvr>
                                          <p:tavLst>
                                            <p:tav tm="0">
                                              <p:val>
                                                <p:fltVal val="0"/>
                                              </p:val>
                                            </p:tav>
                                            <p:tav tm="100000">
                                              <p:val>
                                                <p:strVal val="#ppt_h"/>
                                              </p:val>
                                            </p:tav>
                                          </p:tavLst>
                                        </p:anim>
                                        <p:animEffect transition="in" filter="fade">
                                          <p:cBhvr>
                                            <p:cTn id="329" dur="700"/>
                                            <p:tgtEl>
                                              <p:spTgt spid="109"/>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56"/>
                                            </p:tgtEl>
                                            <p:attrNameLst>
                                              <p:attrName>style.visibility</p:attrName>
                                            </p:attrNameLst>
                                          </p:cBhvr>
                                          <p:to>
                                            <p:strVal val="visible"/>
                                          </p:to>
                                        </p:set>
                                        <p:anim calcmode="lin" valueType="num">
                                          <p:cBhvr>
                                            <p:cTn id="332" dur="700" fill="hold"/>
                                            <p:tgtEl>
                                              <p:spTgt spid="156"/>
                                            </p:tgtEl>
                                            <p:attrNameLst>
                                              <p:attrName>ppt_w</p:attrName>
                                            </p:attrNameLst>
                                          </p:cBhvr>
                                          <p:tavLst>
                                            <p:tav tm="0">
                                              <p:val>
                                                <p:fltVal val="0"/>
                                              </p:val>
                                            </p:tav>
                                            <p:tav tm="100000">
                                              <p:val>
                                                <p:strVal val="#ppt_w"/>
                                              </p:val>
                                            </p:tav>
                                          </p:tavLst>
                                        </p:anim>
                                        <p:anim calcmode="lin" valueType="num">
                                          <p:cBhvr>
                                            <p:cTn id="333" dur="700" fill="hold"/>
                                            <p:tgtEl>
                                              <p:spTgt spid="156"/>
                                            </p:tgtEl>
                                            <p:attrNameLst>
                                              <p:attrName>ppt_h</p:attrName>
                                            </p:attrNameLst>
                                          </p:cBhvr>
                                          <p:tavLst>
                                            <p:tav tm="0">
                                              <p:val>
                                                <p:fltVal val="0"/>
                                              </p:val>
                                            </p:tav>
                                            <p:tav tm="100000">
                                              <p:val>
                                                <p:strVal val="#ppt_h"/>
                                              </p:val>
                                            </p:tav>
                                          </p:tavLst>
                                        </p:anim>
                                        <p:animEffect transition="in" filter="fade">
                                          <p:cBhvr>
                                            <p:cTn id="334" dur="700"/>
                                            <p:tgtEl>
                                              <p:spTgt spid="156"/>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55"/>
                                            </p:tgtEl>
                                            <p:attrNameLst>
                                              <p:attrName>style.visibility</p:attrName>
                                            </p:attrNameLst>
                                          </p:cBhvr>
                                          <p:to>
                                            <p:strVal val="visible"/>
                                          </p:to>
                                        </p:set>
                                        <p:anim calcmode="lin" valueType="num">
                                          <p:cBhvr>
                                            <p:cTn id="337" dur="700" fill="hold"/>
                                            <p:tgtEl>
                                              <p:spTgt spid="155"/>
                                            </p:tgtEl>
                                            <p:attrNameLst>
                                              <p:attrName>ppt_w</p:attrName>
                                            </p:attrNameLst>
                                          </p:cBhvr>
                                          <p:tavLst>
                                            <p:tav tm="0">
                                              <p:val>
                                                <p:fltVal val="0"/>
                                              </p:val>
                                            </p:tav>
                                            <p:tav tm="100000">
                                              <p:val>
                                                <p:strVal val="#ppt_w"/>
                                              </p:val>
                                            </p:tav>
                                          </p:tavLst>
                                        </p:anim>
                                        <p:anim calcmode="lin" valueType="num">
                                          <p:cBhvr>
                                            <p:cTn id="338" dur="700" fill="hold"/>
                                            <p:tgtEl>
                                              <p:spTgt spid="155"/>
                                            </p:tgtEl>
                                            <p:attrNameLst>
                                              <p:attrName>ppt_h</p:attrName>
                                            </p:attrNameLst>
                                          </p:cBhvr>
                                          <p:tavLst>
                                            <p:tav tm="0">
                                              <p:val>
                                                <p:fltVal val="0"/>
                                              </p:val>
                                            </p:tav>
                                            <p:tav tm="100000">
                                              <p:val>
                                                <p:strVal val="#ppt_h"/>
                                              </p:val>
                                            </p:tav>
                                          </p:tavLst>
                                        </p:anim>
                                        <p:animEffect transition="in" filter="fade">
                                          <p:cBhvr>
                                            <p:cTn id="339" dur="700"/>
                                            <p:tgtEl>
                                              <p:spTgt spid="155"/>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08"/>
                                            </p:tgtEl>
                                            <p:attrNameLst>
                                              <p:attrName>style.visibility</p:attrName>
                                            </p:attrNameLst>
                                          </p:cBhvr>
                                          <p:to>
                                            <p:strVal val="visible"/>
                                          </p:to>
                                        </p:set>
                                        <p:anim calcmode="lin" valueType="num">
                                          <p:cBhvr>
                                            <p:cTn id="342" dur="700" fill="hold"/>
                                            <p:tgtEl>
                                              <p:spTgt spid="108"/>
                                            </p:tgtEl>
                                            <p:attrNameLst>
                                              <p:attrName>ppt_w</p:attrName>
                                            </p:attrNameLst>
                                          </p:cBhvr>
                                          <p:tavLst>
                                            <p:tav tm="0">
                                              <p:val>
                                                <p:fltVal val="0"/>
                                              </p:val>
                                            </p:tav>
                                            <p:tav tm="100000">
                                              <p:val>
                                                <p:strVal val="#ppt_w"/>
                                              </p:val>
                                            </p:tav>
                                          </p:tavLst>
                                        </p:anim>
                                        <p:anim calcmode="lin" valueType="num">
                                          <p:cBhvr>
                                            <p:cTn id="343" dur="700" fill="hold"/>
                                            <p:tgtEl>
                                              <p:spTgt spid="108"/>
                                            </p:tgtEl>
                                            <p:attrNameLst>
                                              <p:attrName>ppt_h</p:attrName>
                                            </p:attrNameLst>
                                          </p:cBhvr>
                                          <p:tavLst>
                                            <p:tav tm="0">
                                              <p:val>
                                                <p:fltVal val="0"/>
                                              </p:val>
                                            </p:tav>
                                            <p:tav tm="100000">
                                              <p:val>
                                                <p:strVal val="#ppt_h"/>
                                              </p:val>
                                            </p:tav>
                                          </p:tavLst>
                                        </p:anim>
                                        <p:animEffect transition="in" filter="fade">
                                          <p:cBhvr>
                                            <p:cTn id="344" dur="700"/>
                                            <p:tgtEl>
                                              <p:spTgt spid="108"/>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134"/>
                                            </p:tgtEl>
                                            <p:attrNameLst>
                                              <p:attrName>style.visibility</p:attrName>
                                            </p:attrNameLst>
                                          </p:cBhvr>
                                          <p:to>
                                            <p:strVal val="visible"/>
                                          </p:to>
                                        </p:set>
                                        <p:animEffect transition="in" filter="wipe(right)">
                                          <p:cBhvr>
                                            <p:cTn id="347" dur="700"/>
                                            <p:tgtEl>
                                              <p:spTgt spid="134"/>
                                            </p:tgtEl>
                                          </p:cBhvr>
                                        </p:animEffect>
                                      </p:childTnLst>
                                    </p:cTn>
                                  </p:par>
                                  <p:par>
                                    <p:cTn id="348" presetID="52" presetClass="entr" presetSubtype="0" fill="hold" nodeType="withEffect">
                                      <p:stCondLst>
                                        <p:cond delay="500"/>
                                      </p:stCondLst>
                                      <p:childTnLst>
                                        <p:set>
                                          <p:cBhvr>
                                            <p:cTn id="349" dur="1" fill="hold">
                                              <p:stCondLst>
                                                <p:cond delay="0"/>
                                              </p:stCondLst>
                                            </p:cTn>
                                            <p:tgtEl>
                                              <p:spTgt spid="162"/>
                                            </p:tgtEl>
                                            <p:attrNameLst>
                                              <p:attrName>style.visibility</p:attrName>
                                            </p:attrNameLst>
                                          </p:cBhvr>
                                          <p:to>
                                            <p:strVal val="visible"/>
                                          </p:to>
                                        </p:set>
                                        <p:animScale>
                                          <p:cBhvr>
                                            <p:cTn id="350" dur="1000" decel="50000" fill="hold">
                                              <p:stCondLst>
                                                <p:cond delay="0"/>
                                              </p:stCondLst>
                                            </p:cTn>
                                            <p:tgtEl>
                                              <p:spTgt spid="1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1" dur="1000" decel="50000" fill="hold">
                                              <p:stCondLst>
                                                <p:cond delay="0"/>
                                              </p:stCondLst>
                                            </p:cTn>
                                            <p:tgtEl>
                                              <p:spTgt spid="162"/>
                                            </p:tgtEl>
                                            <p:attrNameLst>
                                              <p:attrName>ppt_x</p:attrName>
                                              <p:attrName>ppt_y</p:attrName>
                                            </p:attrNameLst>
                                          </p:cBhvr>
                                        </p:animMotion>
                                        <p:animEffect transition="in" filter="fade">
                                          <p:cBhvr>
                                            <p:cTn id="352" dur="1000"/>
                                            <p:tgtEl>
                                              <p:spTgt spid="162"/>
                                            </p:tgtEl>
                                          </p:cBhvr>
                                        </p:animEffect>
                                      </p:childTnLst>
                                    </p:cTn>
                                  </p:par>
                                  <p:par>
                                    <p:cTn id="353" presetID="52" presetClass="entr" presetSubtype="0" fill="hold" nodeType="withEffect">
                                      <p:stCondLst>
                                        <p:cond delay="500"/>
                                      </p:stCondLst>
                                      <p:childTnLst>
                                        <p:set>
                                          <p:cBhvr>
                                            <p:cTn id="354" dur="1" fill="hold">
                                              <p:stCondLst>
                                                <p:cond delay="0"/>
                                              </p:stCondLst>
                                            </p:cTn>
                                            <p:tgtEl>
                                              <p:spTgt spid="163"/>
                                            </p:tgtEl>
                                            <p:attrNameLst>
                                              <p:attrName>style.visibility</p:attrName>
                                            </p:attrNameLst>
                                          </p:cBhvr>
                                          <p:to>
                                            <p:strVal val="visible"/>
                                          </p:to>
                                        </p:set>
                                        <p:animScale>
                                          <p:cBhvr>
                                            <p:cTn id="355" dur="1000" decel="50000" fill="hold">
                                              <p:stCondLst>
                                                <p:cond delay="0"/>
                                              </p:stCondLst>
                                            </p:cTn>
                                            <p:tgtEl>
                                              <p:spTgt spid="1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6" dur="1000" decel="50000" fill="hold">
                                              <p:stCondLst>
                                                <p:cond delay="0"/>
                                              </p:stCondLst>
                                            </p:cTn>
                                            <p:tgtEl>
                                              <p:spTgt spid="163"/>
                                            </p:tgtEl>
                                            <p:attrNameLst>
                                              <p:attrName>ppt_x</p:attrName>
                                              <p:attrName>ppt_y</p:attrName>
                                            </p:attrNameLst>
                                          </p:cBhvr>
                                        </p:animMotion>
                                        <p:animEffect transition="in" filter="fade">
                                          <p:cBhvr>
                                            <p:cTn id="357" dur="1000"/>
                                            <p:tgtEl>
                                              <p:spTgt spid="163"/>
                                            </p:tgtEl>
                                          </p:cBhvr>
                                        </p:animEffect>
                                      </p:childTnLst>
                                    </p:cTn>
                                  </p:par>
                                  <p:par>
                                    <p:cTn id="358" presetID="52" presetClass="entr" presetSubtype="0" fill="hold" nodeType="withEffect">
                                      <p:stCondLst>
                                        <p:cond delay="500"/>
                                      </p:stCondLst>
                                      <p:childTnLst>
                                        <p:set>
                                          <p:cBhvr>
                                            <p:cTn id="359" dur="1" fill="hold">
                                              <p:stCondLst>
                                                <p:cond delay="0"/>
                                              </p:stCondLst>
                                            </p:cTn>
                                            <p:tgtEl>
                                              <p:spTgt spid="164"/>
                                            </p:tgtEl>
                                            <p:attrNameLst>
                                              <p:attrName>style.visibility</p:attrName>
                                            </p:attrNameLst>
                                          </p:cBhvr>
                                          <p:to>
                                            <p:strVal val="visible"/>
                                          </p:to>
                                        </p:set>
                                        <p:animScale>
                                          <p:cBhvr>
                                            <p:cTn id="360" dur="1000" decel="50000" fill="hold">
                                              <p:stCondLst>
                                                <p:cond delay="0"/>
                                              </p:stCondLst>
                                            </p:cTn>
                                            <p:tgtEl>
                                              <p:spTgt spid="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1" dur="1000" decel="50000" fill="hold">
                                              <p:stCondLst>
                                                <p:cond delay="0"/>
                                              </p:stCondLst>
                                            </p:cTn>
                                            <p:tgtEl>
                                              <p:spTgt spid="164"/>
                                            </p:tgtEl>
                                            <p:attrNameLst>
                                              <p:attrName>ppt_x</p:attrName>
                                              <p:attrName>ppt_y</p:attrName>
                                            </p:attrNameLst>
                                          </p:cBhvr>
                                        </p:animMotion>
                                        <p:animEffect transition="in" filter="fade">
                                          <p:cBhvr>
                                            <p:cTn id="362" dur="1000"/>
                                            <p:tgtEl>
                                              <p:spTgt spid="164"/>
                                            </p:tgtEl>
                                          </p:cBhvr>
                                        </p:animEffect>
                                      </p:childTnLst>
                                    </p:cTn>
                                  </p:par>
                                  <p:par>
                                    <p:cTn id="363" presetID="52" presetClass="entr" presetSubtype="0" fill="hold" nodeType="withEffect">
                                      <p:stCondLst>
                                        <p:cond delay="1000"/>
                                      </p:stCondLst>
                                      <p:childTnLst>
                                        <p:set>
                                          <p:cBhvr>
                                            <p:cTn id="364" dur="1" fill="hold">
                                              <p:stCondLst>
                                                <p:cond delay="0"/>
                                              </p:stCondLst>
                                            </p:cTn>
                                            <p:tgtEl>
                                              <p:spTgt spid="165"/>
                                            </p:tgtEl>
                                            <p:attrNameLst>
                                              <p:attrName>style.visibility</p:attrName>
                                            </p:attrNameLst>
                                          </p:cBhvr>
                                          <p:to>
                                            <p:strVal val="visible"/>
                                          </p:to>
                                        </p:set>
                                        <p:animScale>
                                          <p:cBhvr>
                                            <p:cTn id="365" dur="1000" decel="50000" fill="hold">
                                              <p:stCondLst>
                                                <p:cond delay="0"/>
                                              </p:stCondLst>
                                            </p:cTn>
                                            <p:tgtEl>
                                              <p:spTgt spid="1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6" dur="1000" decel="50000" fill="hold">
                                              <p:stCondLst>
                                                <p:cond delay="0"/>
                                              </p:stCondLst>
                                            </p:cTn>
                                            <p:tgtEl>
                                              <p:spTgt spid="165"/>
                                            </p:tgtEl>
                                            <p:attrNameLst>
                                              <p:attrName>ppt_x</p:attrName>
                                              <p:attrName>ppt_y</p:attrName>
                                            </p:attrNameLst>
                                          </p:cBhvr>
                                        </p:animMotion>
                                        <p:animEffect transition="in" filter="fade">
                                          <p:cBhvr>
                                            <p:cTn id="36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7" descr="C:\Users\Administrator\Desktop\56d684a0446de.png"/>
          <p:cNvPicPr>
            <a:picLocks noChangeAspect="1" noChangeArrowheads="1"/>
          </p:cNvPicPr>
          <p:nvPr/>
        </p:nvPicPr>
        <p:blipFill>
          <a:blip r:embed="rId3" cstate="print"/>
          <a:srcRect/>
          <a:stretch>
            <a:fillRect/>
          </a:stretch>
        </p:blipFill>
        <p:spPr bwMode="auto">
          <a:xfrm>
            <a:off x="1055643" y="739734"/>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组合 276"/>
          <p:cNvGrpSpPr/>
          <p:nvPr/>
        </p:nvGrpSpPr>
        <p:grpSpPr>
          <a:xfrm rot="18302409">
            <a:off x="-314819" y="842044"/>
            <a:ext cx="5190546" cy="4183077"/>
            <a:chOff x="1816885" y="160250"/>
            <a:chExt cx="5190546" cy="4183077"/>
          </a:xfrm>
          <a:solidFill>
            <a:schemeClr val="tx1">
              <a:lumMod val="50000"/>
              <a:lumOff val="50000"/>
            </a:schemeClr>
          </a:solidFill>
        </p:grpSpPr>
        <p:grpSp>
          <p:nvGrpSpPr>
            <p:cNvPr id="278" name="组合 277"/>
            <p:cNvGrpSpPr/>
            <p:nvPr/>
          </p:nvGrpSpPr>
          <p:grpSpPr>
            <a:xfrm rot="1500213">
              <a:off x="1816885" y="160250"/>
              <a:ext cx="4835931" cy="4183077"/>
              <a:chOff x="2983829" y="1091787"/>
              <a:chExt cx="4835931" cy="4183077"/>
            </a:xfrm>
            <a:grpFill/>
          </p:grpSpPr>
          <p:sp>
            <p:nvSpPr>
              <p:cNvPr id="28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7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行业背景</a:t>
            </a:r>
          </a:p>
        </p:txBody>
      </p:sp>
      <p:pic>
        <p:nvPicPr>
          <p:cNvPr id="417"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10338868" y="335244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4041525">
            <a:off x="5528351" y="5614661"/>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2" name="椭圆 2"/>
          <p:cNvSpPr>
            <a:spLocks noChangeArrowheads="1"/>
          </p:cNvSpPr>
          <p:nvPr/>
        </p:nvSpPr>
        <p:spPr bwMode="auto">
          <a:xfrm>
            <a:off x="5845745" y="794518"/>
            <a:ext cx="1893968" cy="1893966"/>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生产</a:t>
            </a:r>
            <a:endPar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113" name="椭圆 3"/>
          <p:cNvSpPr>
            <a:spLocks noChangeArrowheads="1"/>
          </p:cNvSpPr>
          <p:nvPr/>
        </p:nvSpPr>
        <p:spPr bwMode="auto">
          <a:xfrm>
            <a:off x="7841001" y="4421302"/>
            <a:ext cx="1499734" cy="1499734"/>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研发</a:t>
            </a:r>
            <a:endParaRPr lang="en-US" sz="2800">
              <a:solidFill>
                <a:schemeClr val="bg1"/>
              </a:solidFill>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114" name="椭圆 4"/>
          <p:cNvSpPr>
            <a:spLocks noChangeAspect="1" noChangeArrowheads="1"/>
          </p:cNvSpPr>
          <p:nvPr/>
        </p:nvSpPr>
        <p:spPr bwMode="auto">
          <a:xfrm>
            <a:off x="3843644" y="1469193"/>
            <a:ext cx="1692275" cy="1692275"/>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服务</a:t>
            </a:r>
            <a:endParaRPr 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15" name="椭圆 5"/>
          <p:cNvSpPr>
            <a:spLocks noChangeArrowheads="1"/>
          </p:cNvSpPr>
          <p:nvPr/>
        </p:nvSpPr>
        <p:spPr bwMode="auto">
          <a:xfrm>
            <a:off x="2792597" y="2887383"/>
            <a:ext cx="1542496" cy="1543822"/>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销售</a:t>
            </a:r>
          </a:p>
        </p:txBody>
      </p:sp>
      <p:sp>
        <p:nvSpPr>
          <p:cNvPr id="116" name="椭圆 6"/>
          <p:cNvSpPr>
            <a:spLocks noChangeAspect="1" noChangeArrowheads="1"/>
          </p:cNvSpPr>
          <p:nvPr/>
        </p:nvSpPr>
        <p:spPr bwMode="auto">
          <a:xfrm>
            <a:off x="7901494" y="1819656"/>
            <a:ext cx="1282700" cy="1282700"/>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合作</a:t>
            </a:r>
            <a:endParaRPr lang="zh-CN" altLang="en-US" sz="2800" dirty="0">
              <a:solidFill>
                <a:schemeClr val="bg1"/>
              </a:solidFill>
              <a:latin typeface="字魂36号-正文宋楷" panose="02000000000000000000" pitchFamily="2" charset="-122"/>
              <a:ea typeface="字魂36号-正文宋楷" panose="02000000000000000000" pitchFamily="2" charset="-122"/>
            </a:endParaRPr>
          </a:p>
        </p:txBody>
      </p:sp>
      <p:sp>
        <p:nvSpPr>
          <p:cNvPr id="117" name="椭圆 7"/>
          <p:cNvSpPr>
            <a:spLocks noChangeAspect="1" noChangeArrowheads="1"/>
          </p:cNvSpPr>
          <p:nvPr/>
        </p:nvSpPr>
        <p:spPr bwMode="auto">
          <a:xfrm>
            <a:off x="2773438" y="4649122"/>
            <a:ext cx="1152525" cy="115093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财务</a:t>
            </a:r>
          </a:p>
        </p:txBody>
      </p:sp>
      <p:sp>
        <p:nvSpPr>
          <p:cNvPr id="118" name="椭圆 8"/>
          <p:cNvSpPr>
            <a:spLocks noChangeAspect="1" noChangeArrowheads="1"/>
          </p:cNvSpPr>
          <p:nvPr/>
        </p:nvSpPr>
        <p:spPr bwMode="auto">
          <a:xfrm>
            <a:off x="8703805" y="3321734"/>
            <a:ext cx="900113" cy="900112"/>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IT</a:t>
            </a:r>
            <a:endParaRPr lang="zh-CN" altLang="en-US" sz="28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20" name="TextBox 12"/>
          <p:cNvSpPr txBox="1"/>
          <p:nvPr/>
        </p:nvSpPr>
        <p:spPr>
          <a:xfrm>
            <a:off x="4661519" y="3280953"/>
            <a:ext cx="3170549" cy="1723549"/>
          </a:xfrm>
          <a:prstGeom prst="rect">
            <a:avLst/>
          </a:prstGeom>
          <a:noFill/>
        </p:spPr>
        <p:txBody>
          <a:bodyPr wrap="square" lIns="0" tIns="0" rIns="0" bIns="0" rtlCol="0">
            <a:spAutoFit/>
          </a:bodyPr>
          <a:lstStyle/>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REQUIRE</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MENT</a:t>
            </a:r>
          </a:p>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ANALYSIS</a:t>
            </a:r>
            <a:endParaRPr lang="zh-CN" altLang="en-US" sz="48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1" name="标题 9"/>
          <p:cNvSpPr txBox="1"/>
          <p:nvPr/>
        </p:nvSpPr>
        <p:spPr>
          <a:xfrm>
            <a:off x="6192074" y="3577635"/>
            <a:ext cx="2279650" cy="541337"/>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36B8D3"/>
                </a:solidFill>
                <a:latin typeface="字魂36号-正文宋楷" panose="02000000000000000000" pitchFamily="2" charset="-122"/>
                <a:ea typeface="字魂36号-正文宋楷" panose="02000000000000000000" pitchFamily="2" charset="-122"/>
              </a:rPr>
              <a:t>需求分析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14:bounceEnd="68000">
                                          <p:cBhvr additive="base">
                                            <p:cTn id="7" dur="500" fill="hold"/>
                                            <p:tgtEl>
                                              <p:spTgt spid="276"/>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14:bounceEnd="68000">
                                          <p:cBhvr additive="base">
                                            <p:cTn id="12" dur="500" fill="hold"/>
                                            <p:tgtEl>
                                              <p:spTgt spid="277"/>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Scale>
                                          <p:cBhvr>
                                            <p:cTn id="26"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7"/>
                                            </p:tgtEl>
                                            <p:attrNameLst>
                                              <p:attrName>ppt_x</p:attrName>
                                              <p:attrName>ppt_y</p:attrName>
                                            </p:attrNameLst>
                                          </p:cBhvr>
                                        </p:animMotion>
                                        <p:animEffect transition="in" filter="fade">
                                          <p:cBhvr>
                                            <p:cTn id="28" dur="1000"/>
                                            <p:tgtEl>
                                              <p:spTgt spid="417"/>
                                            </p:tgtEl>
                                          </p:cBhvr>
                                        </p:animEffect>
                                      </p:childTnLst>
                                    </p:cTn>
                                  </p:par>
                                  <p:par>
                                    <p:cTn id="29" presetID="52" presetClass="entr" presetSubtype="0" fill="hold" nodeType="withEffect">
                                      <p:stCondLst>
                                        <p:cond delay="200"/>
                                      </p:stCondLst>
                                      <p:childTnLst>
                                        <p:set>
                                          <p:cBhvr>
                                            <p:cTn id="30" dur="1" fill="hold">
                                              <p:stCondLst>
                                                <p:cond delay="0"/>
                                              </p:stCondLst>
                                            </p:cTn>
                                            <p:tgtEl>
                                              <p:spTgt spid="418"/>
                                            </p:tgtEl>
                                            <p:attrNameLst>
                                              <p:attrName>style.visibility</p:attrName>
                                            </p:attrNameLst>
                                          </p:cBhvr>
                                          <p:to>
                                            <p:strVal val="visible"/>
                                          </p:to>
                                        </p:set>
                                        <p:animScale>
                                          <p:cBhvr>
                                            <p:cTn id="31"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8"/>
                                            </p:tgtEl>
                                            <p:attrNameLst>
                                              <p:attrName>ppt_x</p:attrName>
                                              <p:attrName>ppt_y</p:attrName>
                                            </p:attrNameLst>
                                          </p:cBhvr>
                                        </p:animMotion>
                                        <p:animEffect transition="in" filter="fade">
                                          <p:cBhvr>
                                            <p:cTn id="33" dur="1000"/>
                                            <p:tgtEl>
                                              <p:spTgt spid="4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14:presetBounceEnd="60000">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14:bounceEnd="60000">
                                          <p:cBhvr additive="base">
                                            <p:cTn id="38"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60000">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14:bounceEnd="60000">
                                          <p:cBhvr additive="base">
                                            <p:cTn id="42" dur="500" fill="hold"/>
                                            <p:tgtEl>
                                              <p:spTgt spid="121"/>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p:cTn id="47" dur="500" fill="hold"/>
                                            <p:tgtEl>
                                              <p:spTgt spid="112"/>
                                            </p:tgtEl>
                                            <p:attrNameLst>
                                              <p:attrName>ppt_w</p:attrName>
                                            </p:attrNameLst>
                                          </p:cBhvr>
                                          <p:tavLst>
                                            <p:tav tm="0">
                                              <p:val>
                                                <p:fltVal val="0"/>
                                              </p:val>
                                            </p:tav>
                                            <p:tav tm="100000">
                                              <p:val>
                                                <p:strVal val="#ppt_w"/>
                                              </p:val>
                                            </p:tav>
                                          </p:tavLst>
                                        </p:anim>
                                        <p:anim calcmode="lin" valueType="num">
                                          <p:cBhvr>
                                            <p:cTn id="48" dur="500" fill="hold"/>
                                            <p:tgtEl>
                                              <p:spTgt spid="112"/>
                                            </p:tgtEl>
                                            <p:attrNameLst>
                                              <p:attrName>ppt_h</p:attrName>
                                            </p:attrNameLst>
                                          </p:cBhvr>
                                          <p:tavLst>
                                            <p:tav tm="0">
                                              <p:val>
                                                <p:fltVal val="0"/>
                                              </p:val>
                                            </p:tav>
                                            <p:tav tm="100000">
                                              <p:val>
                                                <p:strVal val="#ppt_h"/>
                                              </p:val>
                                            </p:tav>
                                          </p:tavLst>
                                        </p:anim>
                                        <p:animEffect transition="in" filter="fade">
                                          <p:cBhvr>
                                            <p:cTn id="49" dur="500"/>
                                            <p:tgtEl>
                                              <p:spTgt spid="112"/>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Effect transition="in" filter="fade">
                                          <p:cBhvr>
                                            <p:cTn id="59" dur="50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750" fill="hold"/>
                                            <p:tgtEl>
                                              <p:spTgt spid="116"/>
                                            </p:tgtEl>
                                            <p:attrNameLst>
                                              <p:attrName>ppt_w</p:attrName>
                                            </p:attrNameLst>
                                          </p:cBhvr>
                                          <p:tavLst>
                                            <p:tav tm="0">
                                              <p:val>
                                                <p:fltVal val="0"/>
                                              </p:val>
                                            </p:tav>
                                            <p:tav tm="100000">
                                              <p:val>
                                                <p:strVal val="#ppt_w"/>
                                              </p:val>
                                            </p:tav>
                                          </p:tavLst>
                                        </p:anim>
                                        <p:anim calcmode="lin" valueType="num">
                                          <p:cBhvr>
                                            <p:cTn id="68" dur="750" fill="hold"/>
                                            <p:tgtEl>
                                              <p:spTgt spid="116"/>
                                            </p:tgtEl>
                                            <p:attrNameLst>
                                              <p:attrName>ppt_h</p:attrName>
                                            </p:attrNameLst>
                                          </p:cBhvr>
                                          <p:tavLst>
                                            <p:tav tm="0">
                                              <p:val>
                                                <p:fltVal val="0"/>
                                              </p:val>
                                            </p:tav>
                                            <p:tav tm="100000">
                                              <p:val>
                                                <p:strVal val="#ppt_h"/>
                                              </p:val>
                                            </p:tav>
                                          </p:tavLst>
                                        </p:anim>
                                        <p:animEffect transition="in" filter="fade">
                                          <p:cBhvr>
                                            <p:cTn id="69" dur="750"/>
                                            <p:tgtEl>
                                              <p:spTgt spid="116"/>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18"/>
                                            </p:tgtEl>
                                            <p:attrNameLst>
                                              <p:attrName>style.visibility</p:attrName>
                                            </p:attrNameLst>
                                          </p:cBhvr>
                                          <p:to>
                                            <p:strVal val="visible"/>
                                          </p:to>
                                        </p:set>
                                        <p:anim calcmode="lin" valueType="num">
                                          <p:cBhvr>
                                            <p:cTn id="72" dur="750" fill="hold"/>
                                            <p:tgtEl>
                                              <p:spTgt spid="118"/>
                                            </p:tgtEl>
                                            <p:attrNameLst>
                                              <p:attrName>ppt_w</p:attrName>
                                            </p:attrNameLst>
                                          </p:cBhvr>
                                          <p:tavLst>
                                            <p:tav tm="0">
                                              <p:val>
                                                <p:fltVal val="0"/>
                                              </p:val>
                                            </p:tav>
                                            <p:tav tm="100000">
                                              <p:val>
                                                <p:strVal val="#ppt_w"/>
                                              </p:val>
                                            </p:tav>
                                          </p:tavLst>
                                        </p:anim>
                                        <p:anim calcmode="lin" valueType="num">
                                          <p:cBhvr>
                                            <p:cTn id="73" dur="750" fill="hold"/>
                                            <p:tgtEl>
                                              <p:spTgt spid="118"/>
                                            </p:tgtEl>
                                            <p:attrNameLst>
                                              <p:attrName>ppt_h</p:attrName>
                                            </p:attrNameLst>
                                          </p:cBhvr>
                                          <p:tavLst>
                                            <p:tav tm="0">
                                              <p:val>
                                                <p:fltVal val="0"/>
                                              </p:val>
                                            </p:tav>
                                            <p:tav tm="100000">
                                              <p:val>
                                                <p:strVal val="#ppt_h"/>
                                              </p:val>
                                            </p:tav>
                                          </p:tavLst>
                                        </p:anim>
                                        <p:animEffect transition="in" filter="fade">
                                          <p:cBhvr>
                                            <p:cTn id="74" dur="750"/>
                                            <p:tgtEl>
                                              <p:spTgt spid="1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500" fill="hold"/>
                                            <p:tgtEl>
                                              <p:spTgt spid="113"/>
                                            </p:tgtEl>
                                            <p:attrNameLst>
                                              <p:attrName>ppt_w</p:attrName>
                                            </p:attrNameLst>
                                          </p:cBhvr>
                                          <p:tavLst>
                                            <p:tav tm="0">
                                              <p:val>
                                                <p:fltVal val="0"/>
                                              </p:val>
                                            </p:tav>
                                            <p:tav tm="100000">
                                              <p:val>
                                                <p:strVal val="#ppt_w"/>
                                              </p:val>
                                            </p:tav>
                                          </p:tavLst>
                                        </p:anim>
                                        <p:anim calcmode="lin" valueType="num">
                                          <p:cBhvr>
                                            <p:cTn id="78" dur="500" fill="hold"/>
                                            <p:tgtEl>
                                              <p:spTgt spid="113"/>
                                            </p:tgtEl>
                                            <p:attrNameLst>
                                              <p:attrName>ppt_h</p:attrName>
                                            </p:attrNameLst>
                                          </p:cBhvr>
                                          <p:tavLst>
                                            <p:tav tm="0">
                                              <p:val>
                                                <p:fltVal val="0"/>
                                              </p:val>
                                            </p:tav>
                                            <p:tav tm="100000">
                                              <p:val>
                                                <p:strVal val="#ppt_h"/>
                                              </p:val>
                                            </p:tav>
                                          </p:tavLst>
                                        </p:anim>
                                        <p:animEffect transition="in" filter="fade">
                                          <p:cBhvr>
                                            <p:cTn id="7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2" grpId="0" animBg="1"/>
          <p:bldP spid="113" grpId="0" animBg="1"/>
          <p:bldP spid="114" grpId="0" animBg="1"/>
          <p:bldP spid="115" grpId="0" animBg="1"/>
          <p:bldP spid="116" grpId="0" animBg="1"/>
          <p:bldP spid="117" grpId="0" animBg="1"/>
          <p:bldP spid="118" grpId="0" animBg="1"/>
          <p:bldP spid="120" grpId="0"/>
          <p:bldP spid="1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fill="hold"/>
                                            <p:tgtEl>
                                              <p:spTgt spid="276"/>
                                            </p:tgtEl>
                                            <p:attrNameLst>
                                              <p:attrName>ppt_x</p:attrName>
                                            </p:attrNameLst>
                                          </p:cBhvr>
                                          <p:tavLst>
                                            <p:tav tm="0">
                                              <p:val>
                                                <p:strVal val="#ppt_x"/>
                                              </p:val>
                                            </p:tav>
                                            <p:tav tm="100000">
                                              <p:val>
                                                <p:strVal val="#ppt_x"/>
                                              </p:val>
                                            </p:tav>
                                          </p:tavLst>
                                        </p:anim>
                                        <p:anim calcmode="lin" valueType="num">
                                          <p:cBhvr additive="base">
                                            <p:cTn id="8" dur="500" fill="hold"/>
                                            <p:tgtEl>
                                              <p:spTgt spid="2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7"/>
                                            </p:tgtEl>
                                            <p:attrNameLst>
                                              <p:attrName>style.visibility</p:attrName>
                                            </p:attrNameLst>
                                          </p:cBhvr>
                                          <p:to>
                                            <p:strVal val="visible"/>
                                          </p:to>
                                        </p:set>
                                        <p:anim calcmode="lin" valueType="num">
                                          <p:cBhvr additive="base">
                                            <p:cTn id="12" dur="500" fill="hold"/>
                                            <p:tgtEl>
                                              <p:spTgt spid="277"/>
                                            </p:tgtEl>
                                            <p:attrNameLst>
                                              <p:attrName>ppt_x</p:attrName>
                                            </p:attrNameLst>
                                          </p:cBhvr>
                                          <p:tavLst>
                                            <p:tav tm="0">
                                              <p:val>
                                                <p:strVal val="#ppt_x"/>
                                              </p:val>
                                            </p:tav>
                                            <p:tav tm="100000">
                                              <p:val>
                                                <p:strVal val="#ppt_x"/>
                                              </p:val>
                                            </p:tav>
                                          </p:tavLst>
                                        </p:anim>
                                        <p:anim calcmode="lin" valueType="num">
                                          <p:cBhvr additive="base">
                                            <p:cTn id="13" dur="500" fill="hold"/>
                                            <p:tgtEl>
                                              <p:spTgt spid="2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Scale>
                                          <p:cBhvr>
                                            <p:cTn id="26" dur="1000" decel="50000" fill="hold">
                                              <p:stCondLst>
                                                <p:cond delay="0"/>
                                              </p:stCondLst>
                                            </p:cTn>
                                            <p:tgtEl>
                                              <p:spTgt spid="4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7"/>
                                            </p:tgtEl>
                                            <p:attrNameLst>
                                              <p:attrName>ppt_x</p:attrName>
                                              <p:attrName>ppt_y</p:attrName>
                                            </p:attrNameLst>
                                          </p:cBhvr>
                                        </p:animMotion>
                                        <p:animEffect transition="in" filter="fade">
                                          <p:cBhvr>
                                            <p:cTn id="28" dur="1000"/>
                                            <p:tgtEl>
                                              <p:spTgt spid="417"/>
                                            </p:tgtEl>
                                          </p:cBhvr>
                                        </p:animEffect>
                                      </p:childTnLst>
                                    </p:cTn>
                                  </p:par>
                                  <p:par>
                                    <p:cTn id="29" presetID="52" presetClass="entr" presetSubtype="0" fill="hold" nodeType="withEffect">
                                      <p:stCondLst>
                                        <p:cond delay="200"/>
                                      </p:stCondLst>
                                      <p:childTnLst>
                                        <p:set>
                                          <p:cBhvr>
                                            <p:cTn id="30" dur="1" fill="hold">
                                              <p:stCondLst>
                                                <p:cond delay="0"/>
                                              </p:stCondLst>
                                            </p:cTn>
                                            <p:tgtEl>
                                              <p:spTgt spid="418"/>
                                            </p:tgtEl>
                                            <p:attrNameLst>
                                              <p:attrName>style.visibility</p:attrName>
                                            </p:attrNameLst>
                                          </p:cBhvr>
                                          <p:to>
                                            <p:strVal val="visible"/>
                                          </p:to>
                                        </p:set>
                                        <p:animScale>
                                          <p:cBhvr>
                                            <p:cTn id="31" dur="1000" decel="50000" fill="hold">
                                              <p:stCondLst>
                                                <p:cond delay="0"/>
                                              </p:stCondLst>
                                            </p:cTn>
                                            <p:tgtEl>
                                              <p:spTgt spid="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18"/>
                                            </p:tgtEl>
                                            <p:attrNameLst>
                                              <p:attrName>ppt_x</p:attrName>
                                              <p:attrName>ppt_y</p:attrName>
                                            </p:attrNameLst>
                                          </p:cBhvr>
                                        </p:animMotion>
                                        <p:animEffect transition="in" filter="fade">
                                          <p:cBhvr>
                                            <p:cTn id="33" dur="1000"/>
                                            <p:tgtEl>
                                              <p:spTgt spid="4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0-#ppt_w/2"/>
                                              </p:val>
                                            </p:tav>
                                            <p:tav tm="100000">
                                              <p:val>
                                                <p:strVal val="#ppt_x"/>
                                              </p:val>
                                            </p:tav>
                                          </p:tavLst>
                                        </p:anim>
                                        <p:anim calcmode="lin" valueType="num">
                                          <p:cBhvr additive="base">
                                            <p:cTn id="39" dur="500" fill="hold"/>
                                            <p:tgtEl>
                                              <p:spTgt spid="12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additive="base">
                                            <p:cTn id="42" dur="500" fill="hold"/>
                                            <p:tgtEl>
                                              <p:spTgt spid="121"/>
                                            </p:tgtEl>
                                            <p:attrNameLst>
                                              <p:attrName>ppt_x</p:attrName>
                                            </p:attrNameLst>
                                          </p:cBhvr>
                                          <p:tavLst>
                                            <p:tav tm="0">
                                              <p:val>
                                                <p:strVal val="1+#ppt_w/2"/>
                                              </p:val>
                                            </p:tav>
                                            <p:tav tm="100000">
                                              <p:val>
                                                <p:strVal val="#ppt_x"/>
                                              </p:val>
                                            </p:tav>
                                          </p:tavLst>
                                        </p:anim>
                                        <p:anim calcmode="lin" valueType="num">
                                          <p:cBhvr additive="base">
                                            <p:cTn id="43" dur="500" fill="hold"/>
                                            <p:tgtEl>
                                              <p:spTgt spid="1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p:cTn id="47" dur="500" fill="hold"/>
                                            <p:tgtEl>
                                              <p:spTgt spid="112"/>
                                            </p:tgtEl>
                                            <p:attrNameLst>
                                              <p:attrName>ppt_w</p:attrName>
                                            </p:attrNameLst>
                                          </p:cBhvr>
                                          <p:tavLst>
                                            <p:tav tm="0">
                                              <p:val>
                                                <p:fltVal val="0"/>
                                              </p:val>
                                            </p:tav>
                                            <p:tav tm="100000">
                                              <p:val>
                                                <p:strVal val="#ppt_w"/>
                                              </p:val>
                                            </p:tav>
                                          </p:tavLst>
                                        </p:anim>
                                        <p:anim calcmode="lin" valueType="num">
                                          <p:cBhvr>
                                            <p:cTn id="48" dur="500" fill="hold"/>
                                            <p:tgtEl>
                                              <p:spTgt spid="112"/>
                                            </p:tgtEl>
                                            <p:attrNameLst>
                                              <p:attrName>ppt_h</p:attrName>
                                            </p:attrNameLst>
                                          </p:cBhvr>
                                          <p:tavLst>
                                            <p:tav tm="0">
                                              <p:val>
                                                <p:fltVal val="0"/>
                                              </p:val>
                                            </p:tav>
                                            <p:tav tm="100000">
                                              <p:val>
                                                <p:strVal val="#ppt_h"/>
                                              </p:val>
                                            </p:tav>
                                          </p:tavLst>
                                        </p:anim>
                                        <p:animEffect transition="in" filter="fade">
                                          <p:cBhvr>
                                            <p:cTn id="49" dur="500"/>
                                            <p:tgtEl>
                                              <p:spTgt spid="112"/>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Effect transition="in" filter="fade">
                                          <p:cBhvr>
                                            <p:cTn id="59" dur="50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750" fill="hold"/>
                                            <p:tgtEl>
                                              <p:spTgt spid="116"/>
                                            </p:tgtEl>
                                            <p:attrNameLst>
                                              <p:attrName>ppt_w</p:attrName>
                                            </p:attrNameLst>
                                          </p:cBhvr>
                                          <p:tavLst>
                                            <p:tav tm="0">
                                              <p:val>
                                                <p:fltVal val="0"/>
                                              </p:val>
                                            </p:tav>
                                            <p:tav tm="100000">
                                              <p:val>
                                                <p:strVal val="#ppt_w"/>
                                              </p:val>
                                            </p:tav>
                                          </p:tavLst>
                                        </p:anim>
                                        <p:anim calcmode="lin" valueType="num">
                                          <p:cBhvr>
                                            <p:cTn id="68" dur="750" fill="hold"/>
                                            <p:tgtEl>
                                              <p:spTgt spid="116"/>
                                            </p:tgtEl>
                                            <p:attrNameLst>
                                              <p:attrName>ppt_h</p:attrName>
                                            </p:attrNameLst>
                                          </p:cBhvr>
                                          <p:tavLst>
                                            <p:tav tm="0">
                                              <p:val>
                                                <p:fltVal val="0"/>
                                              </p:val>
                                            </p:tav>
                                            <p:tav tm="100000">
                                              <p:val>
                                                <p:strVal val="#ppt_h"/>
                                              </p:val>
                                            </p:tav>
                                          </p:tavLst>
                                        </p:anim>
                                        <p:animEffect transition="in" filter="fade">
                                          <p:cBhvr>
                                            <p:cTn id="69" dur="750"/>
                                            <p:tgtEl>
                                              <p:spTgt spid="116"/>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18"/>
                                            </p:tgtEl>
                                            <p:attrNameLst>
                                              <p:attrName>style.visibility</p:attrName>
                                            </p:attrNameLst>
                                          </p:cBhvr>
                                          <p:to>
                                            <p:strVal val="visible"/>
                                          </p:to>
                                        </p:set>
                                        <p:anim calcmode="lin" valueType="num">
                                          <p:cBhvr>
                                            <p:cTn id="72" dur="750" fill="hold"/>
                                            <p:tgtEl>
                                              <p:spTgt spid="118"/>
                                            </p:tgtEl>
                                            <p:attrNameLst>
                                              <p:attrName>ppt_w</p:attrName>
                                            </p:attrNameLst>
                                          </p:cBhvr>
                                          <p:tavLst>
                                            <p:tav tm="0">
                                              <p:val>
                                                <p:fltVal val="0"/>
                                              </p:val>
                                            </p:tav>
                                            <p:tav tm="100000">
                                              <p:val>
                                                <p:strVal val="#ppt_w"/>
                                              </p:val>
                                            </p:tav>
                                          </p:tavLst>
                                        </p:anim>
                                        <p:anim calcmode="lin" valueType="num">
                                          <p:cBhvr>
                                            <p:cTn id="73" dur="750" fill="hold"/>
                                            <p:tgtEl>
                                              <p:spTgt spid="118"/>
                                            </p:tgtEl>
                                            <p:attrNameLst>
                                              <p:attrName>ppt_h</p:attrName>
                                            </p:attrNameLst>
                                          </p:cBhvr>
                                          <p:tavLst>
                                            <p:tav tm="0">
                                              <p:val>
                                                <p:fltVal val="0"/>
                                              </p:val>
                                            </p:tav>
                                            <p:tav tm="100000">
                                              <p:val>
                                                <p:strVal val="#ppt_h"/>
                                              </p:val>
                                            </p:tav>
                                          </p:tavLst>
                                        </p:anim>
                                        <p:animEffect transition="in" filter="fade">
                                          <p:cBhvr>
                                            <p:cTn id="74" dur="750"/>
                                            <p:tgtEl>
                                              <p:spTgt spid="1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500" fill="hold"/>
                                            <p:tgtEl>
                                              <p:spTgt spid="113"/>
                                            </p:tgtEl>
                                            <p:attrNameLst>
                                              <p:attrName>ppt_w</p:attrName>
                                            </p:attrNameLst>
                                          </p:cBhvr>
                                          <p:tavLst>
                                            <p:tav tm="0">
                                              <p:val>
                                                <p:fltVal val="0"/>
                                              </p:val>
                                            </p:tav>
                                            <p:tav tm="100000">
                                              <p:val>
                                                <p:strVal val="#ppt_w"/>
                                              </p:val>
                                            </p:tav>
                                          </p:tavLst>
                                        </p:anim>
                                        <p:anim calcmode="lin" valueType="num">
                                          <p:cBhvr>
                                            <p:cTn id="78" dur="500" fill="hold"/>
                                            <p:tgtEl>
                                              <p:spTgt spid="113"/>
                                            </p:tgtEl>
                                            <p:attrNameLst>
                                              <p:attrName>ppt_h</p:attrName>
                                            </p:attrNameLst>
                                          </p:cBhvr>
                                          <p:tavLst>
                                            <p:tav tm="0">
                                              <p:val>
                                                <p:fltVal val="0"/>
                                              </p:val>
                                            </p:tav>
                                            <p:tav tm="100000">
                                              <p:val>
                                                <p:strVal val="#ppt_h"/>
                                              </p:val>
                                            </p:tav>
                                          </p:tavLst>
                                        </p:anim>
                                        <p:animEffect transition="in" filter="fade">
                                          <p:cBhvr>
                                            <p:cTn id="7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2" grpId="0" animBg="1"/>
          <p:bldP spid="113" grpId="0" animBg="1"/>
          <p:bldP spid="114" grpId="0" animBg="1"/>
          <p:bldP spid="115" grpId="0" animBg="1"/>
          <p:bldP spid="116" grpId="0" animBg="1"/>
          <p:bldP spid="117" grpId="0" animBg="1"/>
          <p:bldP spid="118" grpId="0" animBg="1"/>
          <p:bldP spid="120" grpId="0"/>
          <p:bldP spid="12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3" cstate="print"/>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5" name="文本框 3"/>
          <p:cNvSpPr txBox="1"/>
          <p:nvPr/>
        </p:nvSpPr>
        <p:spPr>
          <a:xfrm>
            <a:off x="3269905" y="508659"/>
            <a:ext cx="2091395" cy="2400657"/>
          </a:xfrm>
          <a:prstGeom prst="rect">
            <a:avLst/>
          </a:prstGeom>
          <a:noFill/>
          <a:effectLst/>
        </p:spPr>
        <p:txBody>
          <a:bodyPr wrap="square" rtlCol="0">
            <a:spAutoFit/>
          </a:bodyPr>
          <a:lstStyle/>
          <a:p>
            <a:r>
              <a:rPr lang="en-US" altLang="zh-CN" sz="15000" dirty="0">
                <a:gradFill flip="none" rotWithShape="1">
                  <a:gsLst>
                    <a:gs pos="0">
                      <a:srgbClr val="04B5EC"/>
                    </a:gs>
                    <a:gs pos="100000">
                      <a:srgbClr val="00C88A"/>
                    </a:gs>
                  </a:gsLst>
                  <a:lin ang="0" scaled="1"/>
                  <a:tileRect/>
                </a:gradFill>
                <a:latin typeface="字魂36号-正文宋楷" panose="02000000000000000000" pitchFamily="2" charset="-122"/>
                <a:ea typeface="字魂36号-正文宋楷" panose="02000000000000000000" pitchFamily="2" charset="-122"/>
              </a:rPr>
              <a:t>02</a:t>
            </a:r>
          </a:p>
        </p:txBody>
      </p:sp>
      <p:sp>
        <p:nvSpPr>
          <p:cNvPr id="173" name="TextBox 54"/>
          <p:cNvSpPr txBox="1"/>
          <p:nvPr/>
        </p:nvSpPr>
        <p:spPr>
          <a:xfrm>
            <a:off x="4728089" y="1900380"/>
            <a:ext cx="2899788" cy="390295"/>
          </a:xfrm>
          <a:prstGeom prst="rect">
            <a:avLst/>
          </a:prstGeom>
          <a:noFill/>
        </p:spPr>
        <p:txBody>
          <a:bodyPr wrap="square" rIns="144000" bIns="36000" numCol="1" spcCol="360000" rtlCol="0">
            <a:spAutoFit/>
          </a:bodyPr>
          <a:lstStyle/>
          <a:p>
            <a:r>
              <a:rPr lang="zh-CN" altLang="en-US" sz="2000" b="1" dirty="0">
                <a:solidFill>
                  <a:srgbClr val="40CDAC"/>
                </a:solidFill>
                <a:latin typeface="字魂36号-正文宋楷" panose="02000000000000000000" pitchFamily="2" charset="-122"/>
                <a:ea typeface="字魂36号-正文宋楷" panose="02000000000000000000" pitchFamily="2" charset="-122"/>
              </a:rPr>
              <a:t>产品和运营</a:t>
            </a:r>
          </a:p>
        </p:txBody>
      </p:sp>
      <p:sp>
        <p:nvSpPr>
          <p:cNvPr id="111" name="TextBox 54"/>
          <p:cNvSpPr txBox="1"/>
          <p:nvPr/>
        </p:nvSpPr>
        <p:spPr>
          <a:xfrm>
            <a:off x="4765162" y="2268709"/>
            <a:ext cx="2899788" cy="267184"/>
          </a:xfrm>
          <a:prstGeom prst="rect">
            <a:avLst/>
          </a:prstGeom>
          <a:noFill/>
        </p:spPr>
        <p:txBody>
          <a:bodyPr wrap="square" rIns="144000" bIns="36000" numCol="1" spcCol="360000" rtlCol="0">
            <a:spAutoFit/>
          </a:bodyPr>
          <a:lstStyle/>
          <a:p>
            <a:r>
              <a:rPr lang="en-US" altLang="zh-CN" sz="1200" b="1" dirty="0">
                <a:solidFill>
                  <a:srgbClr val="40CDAC"/>
                </a:solidFill>
                <a:latin typeface="字魂36号-正文宋楷" panose="02000000000000000000" pitchFamily="2" charset="-122"/>
                <a:ea typeface="字魂36号-正文宋楷" panose="02000000000000000000" pitchFamily="2" charset="-122"/>
              </a:rPr>
              <a:t>Part two</a:t>
            </a:r>
            <a:endParaRPr lang="zh-CN" altLang="en-US" sz="1200" b="1" dirty="0">
              <a:solidFill>
                <a:srgbClr val="40CDAC"/>
              </a:solidFill>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41" name="Picture 7" descr="C:\Users\Administrator\Desktop\56d684a0446de.png"/>
          <p:cNvPicPr>
            <a:picLocks noChangeAspect="1" noChangeArrowheads="1"/>
          </p:cNvPicPr>
          <p:nvPr/>
        </p:nvPicPr>
        <p:blipFill>
          <a:blip r:embed="rId4" cstate="print"/>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5000"/>
                    </a14:imgEffect>
                  </a14:imgLayer>
                </a14:imgProps>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09" name="Oval 39"/>
          <p:cNvSpPr>
            <a:spLocks noChangeAspect="1" noChangeArrowheads="1"/>
          </p:cNvSpPr>
          <p:nvPr/>
        </p:nvSpPr>
        <p:spPr bwMode="auto">
          <a:xfrm>
            <a:off x="5298730" y="3491434"/>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0" name="Oval 40"/>
          <p:cNvSpPr>
            <a:spLocks noChangeAspect="1" noChangeArrowheads="1"/>
          </p:cNvSpPr>
          <p:nvPr/>
        </p:nvSpPr>
        <p:spPr bwMode="auto">
          <a:xfrm>
            <a:off x="5298730" y="4258191"/>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4" name="Oval 41"/>
          <p:cNvSpPr>
            <a:spLocks noChangeAspect="1" noChangeArrowheads="1"/>
          </p:cNvSpPr>
          <p:nvPr/>
        </p:nvSpPr>
        <p:spPr bwMode="auto">
          <a:xfrm>
            <a:off x="5298730" y="5093405"/>
            <a:ext cx="215916" cy="216000"/>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5" name="Oval 42"/>
          <p:cNvSpPr>
            <a:spLocks noChangeAspect="1" noChangeArrowheads="1"/>
          </p:cNvSpPr>
          <p:nvPr/>
        </p:nvSpPr>
        <p:spPr bwMode="auto">
          <a:xfrm>
            <a:off x="8055778" y="3491434"/>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16" name="TextBox 8"/>
          <p:cNvSpPr txBox="1"/>
          <p:nvPr/>
        </p:nvSpPr>
        <p:spPr>
          <a:xfrm>
            <a:off x="5661806" y="3399990"/>
            <a:ext cx="1732240"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产品概述</a:t>
            </a:r>
          </a:p>
        </p:txBody>
      </p:sp>
      <p:sp>
        <p:nvSpPr>
          <p:cNvPr id="117" name="TextBox 9"/>
          <p:cNvSpPr txBox="1"/>
          <p:nvPr/>
        </p:nvSpPr>
        <p:spPr>
          <a:xfrm>
            <a:off x="5661806" y="4166749"/>
            <a:ext cx="1732240"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网络营销方案</a:t>
            </a:r>
          </a:p>
        </p:txBody>
      </p:sp>
      <p:sp>
        <p:nvSpPr>
          <p:cNvPr id="118" name="TextBox 10"/>
          <p:cNvSpPr txBox="1"/>
          <p:nvPr/>
        </p:nvSpPr>
        <p:spPr>
          <a:xfrm>
            <a:off x="5661806" y="5001349"/>
            <a:ext cx="1732240" cy="400085"/>
          </a:xfrm>
          <a:prstGeom prst="rect">
            <a:avLst/>
          </a:prstGeom>
          <a:noFill/>
        </p:spPr>
        <p:txBody>
          <a:bodyPr wrap="square" lIns="91416" tIns="45708" rIns="91416" bIns="45708"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2000" dirty="0">
                <a:solidFill>
                  <a:srgbClr val="36B8D3"/>
                </a:solidFill>
                <a:latin typeface="字魂36号-正文宋楷" panose="02000000000000000000" pitchFamily="2" charset="-122"/>
                <a:ea typeface="字魂36号-正文宋楷" panose="02000000000000000000" pitchFamily="2" charset="-122"/>
              </a:rPr>
              <a:t>代理推广</a:t>
            </a:r>
          </a:p>
        </p:txBody>
      </p:sp>
      <p:sp>
        <p:nvSpPr>
          <p:cNvPr id="119" name="TextBox 11"/>
          <p:cNvSpPr txBox="1"/>
          <p:nvPr/>
        </p:nvSpPr>
        <p:spPr>
          <a:xfrm>
            <a:off x="8418854" y="5001349"/>
            <a:ext cx="1683239"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利润分析</a:t>
            </a:r>
          </a:p>
        </p:txBody>
      </p:sp>
      <p:sp>
        <p:nvSpPr>
          <p:cNvPr id="120" name="Oval 42"/>
          <p:cNvSpPr>
            <a:spLocks noChangeAspect="1" noChangeArrowheads="1"/>
          </p:cNvSpPr>
          <p:nvPr/>
        </p:nvSpPr>
        <p:spPr bwMode="auto">
          <a:xfrm>
            <a:off x="8055778" y="4258191"/>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21" name="TextBox 13"/>
          <p:cNvSpPr txBox="1"/>
          <p:nvPr/>
        </p:nvSpPr>
        <p:spPr>
          <a:xfrm>
            <a:off x="8418854" y="3399990"/>
            <a:ext cx="1683239"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产品形式</a:t>
            </a:r>
          </a:p>
        </p:txBody>
      </p:sp>
      <p:sp>
        <p:nvSpPr>
          <p:cNvPr id="122" name="Oval 42"/>
          <p:cNvSpPr>
            <a:spLocks noChangeAspect="1" noChangeArrowheads="1"/>
          </p:cNvSpPr>
          <p:nvPr/>
        </p:nvSpPr>
        <p:spPr bwMode="auto">
          <a:xfrm>
            <a:off x="8055778" y="5092793"/>
            <a:ext cx="215916" cy="217227"/>
          </a:xfrm>
          <a:prstGeom prst="ellipse">
            <a:avLst/>
          </a:prstGeom>
          <a:gradFill>
            <a:gsLst>
              <a:gs pos="100000">
                <a:srgbClr val="00C898">
                  <a:alpha val="70000"/>
                </a:srgbClr>
              </a:gs>
              <a:gs pos="0">
                <a:srgbClr val="04B5EC">
                  <a:alpha val="70000"/>
                </a:srgbClr>
              </a:gs>
            </a:gsLst>
            <a:lin ang="0" scaled="1"/>
          </a:gradFill>
          <a:ln w="28575" cap="flat">
            <a:noFill/>
            <a:prstDash val="solid"/>
            <a:miter lim="800000"/>
          </a:ln>
        </p:spPr>
        <p:txBody>
          <a:bodyPr vert="horz" wrap="square" lIns="91416" tIns="45708" rIns="91416" bIns="45708" numCol="1" anchor="t" anchorCtr="0" compatLnSpc="1"/>
          <a:lstStyle/>
          <a:p>
            <a:endParaRPr lang="zh-CN" altLang="en-US" sz="2800">
              <a:solidFill>
                <a:srgbClr val="36B8D3"/>
              </a:solidFill>
              <a:latin typeface="字魂36号-正文宋楷" panose="02000000000000000000" pitchFamily="2" charset="-122"/>
              <a:ea typeface="字魂36号-正文宋楷" panose="02000000000000000000" pitchFamily="2" charset="-122"/>
            </a:endParaRPr>
          </a:p>
        </p:txBody>
      </p:sp>
      <p:sp>
        <p:nvSpPr>
          <p:cNvPr id="123" name="TextBox 15"/>
          <p:cNvSpPr txBox="1"/>
          <p:nvPr/>
        </p:nvSpPr>
        <p:spPr>
          <a:xfrm>
            <a:off x="8418854" y="4166749"/>
            <a:ext cx="2003672" cy="400085"/>
          </a:xfrm>
          <a:prstGeom prst="rect">
            <a:avLst/>
          </a:prstGeom>
          <a:noFill/>
        </p:spPr>
        <p:txBody>
          <a:bodyPr wrap="square" lIns="91416" tIns="45708" rIns="91416" bIns="45708" rtlCol="0">
            <a:spAutoFit/>
          </a:bodyPr>
          <a:lstStyle/>
          <a:p>
            <a:r>
              <a:rPr lang="zh-CN" altLang="en-US" sz="2000" dirty="0">
                <a:solidFill>
                  <a:srgbClr val="36B8D3"/>
                </a:solidFill>
                <a:latin typeface="字魂36号-正文宋楷" panose="02000000000000000000" pitchFamily="2" charset="-122"/>
                <a:ea typeface="字魂36号-正文宋楷" panose="02000000000000000000" pitchFamily="2" charset="-122"/>
              </a:rPr>
              <a:t>地面推广计划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14:presetBounceEnd="68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68000">
                                          <p:cBhvr additive="base">
                                            <p:cTn id="37"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0"/>
                                      </p:stCondLst>
                                      <p:childTnLst>
                                        <p:set>
                                          <p:cBhvr>
                                            <p:cTn id="45" dur="1" fill="hold">
                                              <p:stCondLst>
                                                <p:cond delay="0"/>
                                              </p:stCondLst>
                                            </p:cTn>
                                            <p:tgtEl>
                                              <p:spTgt spid="107"/>
                                            </p:tgtEl>
                                            <p:attrNameLst>
                                              <p:attrName>style.visibility</p:attrName>
                                            </p:attrNameLst>
                                          </p:cBhvr>
                                          <p:to>
                                            <p:strVal val="visible"/>
                                          </p:to>
                                        </p:set>
                                        <p:animScale>
                                          <p:cBhvr>
                                            <p:cTn id="4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7"/>
                                            </p:tgtEl>
                                            <p:attrNameLst>
                                              <p:attrName>ppt_x</p:attrName>
                                              <p:attrName>ppt_y</p:attrName>
                                            </p:attrNameLst>
                                          </p:cBhvr>
                                        </p:animMotion>
                                        <p:animEffect transition="in" filter="fade">
                                          <p:cBhvr>
                                            <p:cTn id="48" dur="1000"/>
                                            <p:tgtEl>
                                              <p:spTgt spid="107"/>
                                            </p:tgtEl>
                                          </p:cBhvr>
                                        </p:animEffect>
                                      </p:childTnLst>
                                    </p:cTn>
                                  </p:par>
                                  <p:par>
                                    <p:cTn id="49" presetID="52" presetClass="entr" presetSubtype="0" fill="hold" nodeType="withEffect">
                                      <p:stCondLst>
                                        <p:cond delay="300"/>
                                      </p:stCondLst>
                                      <p:childTnLst>
                                        <p:set>
                                          <p:cBhvr>
                                            <p:cTn id="50" dur="1" fill="hold">
                                              <p:stCondLst>
                                                <p:cond delay="0"/>
                                              </p:stCondLst>
                                            </p:cTn>
                                            <p:tgtEl>
                                              <p:spTgt spid="108"/>
                                            </p:tgtEl>
                                            <p:attrNameLst>
                                              <p:attrName>style.visibility</p:attrName>
                                            </p:attrNameLst>
                                          </p:cBhvr>
                                          <p:to>
                                            <p:strVal val="visible"/>
                                          </p:to>
                                        </p:set>
                                        <p:animScale>
                                          <p:cBhvr>
                                            <p:cTn id="5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08"/>
                                            </p:tgtEl>
                                            <p:attrNameLst>
                                              <p:attrName>ppt_x</p:attrName>
                                              <p:attrName>ppt_y</p:attrName>
                                            </p:attrNameLst>
                                          </p:cBhvr>
                                        </p:animMotion>
                                        <p:animEffect transition="in" filter="fade">
                                          <p:cBhvr>
                                            <p:cTn id="53" dur="1000"/>
                                            <p:tgtEl>
                                              <p:spTgt spid="108"/>
                                            </p:tgtEl>
                                          </p:cBhvr>
                                        </p:animEffect>
                                      </p:childTnLst>
                                    </p:cTn>
                                  </p:par>
                                </p:childTnLst>
                              </p:cTn>
                            </p:par>
                            <p:par>
                              <p:cTn id="54" fill="hold">
                                <p:stCondLst>
                                  <p:cond delay="3050"/>
                                </p:stCondLst>
                                <p:childTnLst>
                                  <p:par>
                                    <p:cTn id="55" presetID="2" presetClass="entr" presetSubtype="12"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0-#ppt_w/2"/>
                                              </p:val>
                                            </p:tav>
                                            <p:tav tm="100000">
                                              <p:val>
                                                <p:strVal val="#ppt_x"/>
                                              </p:val>
                                            </p:tav>
                                          </p:tavLst>
                                        </p:anim>
                                        <p:anim calcmode="lin" valueType="num">
                                          <p:cBhvr additive="base">
                                            <p:cTn id="58" dur="500" fill="hold"/>
                                            <p:tgtEl>
                                              <p:spTgt spid="10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0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0-#ppt_w/2"/>
                                              </p:val>
                                            </p:tav>
                                            <p:tav tm="100000">
                                              <p:val>
                                                <p:strVal val="#ppt_x"/>
                                              </p:val>
                                            </p:tav>
                                          </p:tavLst>
                                        </p:anim>
                                        <p:anim calcmode="lin" valueType="num">
                                          <p:cBhvr additive="base">
                                            <p:cTn id="62" dur="500" fill="hold"/>
                                            <p:tgtEl>
                                              <p:spTgt spid="110"/>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2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0-#ppt_w/2"/>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3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0-#ppt_w/2"/>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40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0-#ppt_w/2"/>
                                              </p:val>
                                            </p:tav>
                                            <p:tav tm="100000">
                                              <p:val>
                                                <p:strVal val="#ppt_x"/>
                                              </p:val>
                                            </p:tav>
                                          </p:tavLst>
                                        </p:anim>
                                        <p:anim calcmode="lin" valueType="num">
                                          <p:cBhvr additive="base">
                                            <p:cTn id="74" dur="500" fill="hold"/>
                                            <p:tgtEl>
                                              <p:spTgt spid="120"/>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500"/>
                                      </p:stCondLst>
                                      <p:childTnLst>
                                        <p:set>
                                          <p:cBhvr>
                                            <p:cTn id="76" dur="1" fill="hold">
                                              <p:stCondLst>
                                                <p:cond delay="0"/>
                                              </p:stCondLst>
                                            </p:cTn>
                                            <p:tgtEl>
                                              <p:spTgt spid="122"/>
                                            </p:tgtEl>
                                            <p:attrNameLst>
                                              <p:attrName>style.visibility</p:attrName>
                                            </p:attrNameLst>
                                          </p:cBhvr>
                                          <p:to>
                                            <p:strVal val="visible"/>
                                          </p:to>
                                        </p:set>
                                        <p:anim calcmode="lin" valueType="num">
                                          <p:cBhvr additive="base">
                                            <p:cTn id="77" dur="500" fill="hold"/>
                                            <p:tgtEl>
                                              <p:spTgt spid="122"/>
                                            </p:tgtEl>
                                            <p:attrNameLst>
                                              <p:attrName>ppt_x</p:attrName>
                                            </p:attrNameLst>
                                          </p:cBhvr>
                                          <p:tavLst>
                                            <p:tav tm="0">
                                              <p:val>
                                                <p:strVal val="0-#ppt_w/2"/>
                                              </p:val>
                                            </p:tav>
                                            <p:tav tm="100000">
                                              <p:val>
                                                <p:strVal val="#ppt_x"/>
                                              </p:val>
                                            </p:tav>
                                          </p:tavLst>
                                        </p:anim>
                                        <p:anim calcmode="lin" valueType="num">
                                          <p:cBhvr additive="base">
                                            <p:cTn id="78" dur="500" fill="hold"/>
                                            <p:tgtEl>
                                              <p:spTgt spid="122"/>
                                            </p:tgtEl>
                                            <p:attrNameLst>
                                              <p:attrName>ppt_y</p:attrName>
                                            </p:attrNameLst>
                                          </p:cBhvr>
                                          <p:tavLst>
                                            <p:tav tm="0">
                                              <p:val>
                                                <p:strVal val="1+#ppt_h/2"/>
                                              </p:val>
                                            </p:tav>
                                            <p:tav tm="100000">
                                              <p:val>
                                                <p:strVal val="#ppt_y"/>
                                              </p:val>
                                            </p:tav>
                                          </p:tavLst>
                                        </p:anim>
                                      </p:childTnLst>
                                    </p:cTn>
                                  </p:par>
                                </p:childTnLst>
                              </p:cTn>
                            </p:par>
                            <p:par>
                              <p:cTn id="79" fill="hold">
                                <p:stCondLst>
                                  <p:cond delay="3550"/>
                                </p:stCondLst>
                                <p:childTnLst>
                                  <p:par>
                                    <p:cTn id="80" presetID="22" presetClass="entr" presetSubtype="8"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wipe(left)">
                                          <p:cBhvr>
                                            <p:cTn id="82" dur="500"/>
                                            <p:tgtEl>
                                              <p:spTgt spid="116"/>
                                            </p:tgtEl>
                                          </p:cBhvr>
                                        </p:animEffect>
                                      </p:childTnLst>
                                    </p:cTn>
                                  </p:par>
                                  <p:par>
                                    <p:cTn id="83" presetID="22" presetClass="entr" presetSubtype="8" fill="hold" grpId="0" nodeType="withEffect">
                                      <p:stCondLst>
                                        <p:cond delay="100"/>
                                      </p:stCondLst>
                                      <p:childTnLst>
                                        <p:set>
                                          <p:cBhvr>
                                            <p:cTn id="84" dur="1" fill="hold">
                                              <p:stCondLst>
                                                <p:cond delay="0"/>
                                              </p:stCondLst>
                                            </p:cTn>
                                            <p:tgtEl>
                                              <p:spTgt spid="117"/>
                                            </p:tgtEl>
                                            <p:attrNameLst>
                                              <p:attrName>style.visibility</p:attrName>
                                            </p:attrNameLst>
                                          </p:cBhvr>
                                          <p:to>
                                            <p:strVal val="visible"/>
                                          </p:to>
                                        </p:set>
                                        <p:animEffect transition="in" filter="wipe(left)">
                                          <p:cBhvr>
                                            <p:cTn id="85" dur="500"/>
                                            <p:tgtEl>
                                              <p:spTgt spid="117"/>
                                            </p:tgtEl>
                                          </p:cBhvr>
                                        </p:animEffect>
                                      </p:childTnLst>
                                    </p:cTn>
                                  </p:par>
                                  <p:par>
                                    <p:cTn id="86" presetID="22" presetClass="entr" presetSubtype="8" fill="hold" grpId="0" nodeType="withEffect">
                                      <p:stCondLst>
                                        <p:cond delay="20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21"/>
                                            </p:tgtEl>
                                            <p:attrNameLst>
                                              <p:attrName>style.visibility</p:attrName>
                                            </p:attrNameLst>
                                          </p:cBhvr>
                                          <p:to>
                                            <p:strVal val="visible"/>
                                          </p:to>
                                        </p:set>
                                        <p:animEffect transition="in" filter="wipe(left)">
                                          <p:cBhvr>
                                            <p:cTn id="91" dur="500"/>
                                            <p:tgtEl>
                                              <p:spTgt spid="121"/>
                                            </p:tgtEl>
                                          </p:cBhvr>
                                        </p:animEffect>
                                      </p:childTnLst>
                                    </p:cTn>
                                  </p:par>
                                  <p:par>
                                    <p:cTn id="92" presetID="22" presetClass="entr" presetSubtype="8" fill="hold" grpId="0" nodeType="withEffect">
                                      <p:stCondLst>
                                        <p:cond delay="40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500"/>
                                      </p:stCondLst>
                                      <p:childTnLst>
                                        <p:set>
                                          <p:cBhvr>
                                            <p:cTn id="96" dur="1" fill="hold">
                                              <p:stCondLst>
                                                <p:cond delay="0"/>
                                              </p:stCondLst>
                                            </p:cTn>
                                            <p:tgtEl>
                                              <p:spTgt spid="119"/>
                                            </p:tgtEl>
                                            <p:attrNameLst>
                                              <p:attrName>style.visibility</p:attrName>
                                            </p:attrNameLst>
                                          </p:cBhvr>
                                          <p:to>
                                            <p:strVal val="visible"/>
                                          </p:to>
                                        </p:set>
                                        <p:animEffect transition="in" filter="wipe(left)">
                                          <p:cBhvr>
                                            <p:cTn id="9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09" grpId="0" animBg="1"/>
          <p:bldP spid="110" grpId="0" animBg="1"/>
          <p:bldP spid="114" grpId="0" animBg="1"/>
          <p:bldP spid="115" grpId="0" animBg="1"/>
          <p:bldP spid="116" grpId="0"/>
          <p:bldP spid="117" grpId="0"/>
          <p:bldP spid="118" grpId="0"/>
          <p:bldP spid="119" grpId="0"/>
          <p:bldP spid="120" grpId="0" animBg="1"/>
          <p:bldP spid="121" grpId="0"/>
          <p:bldP spid="122" grpId="0" animBg="1"/>
          <p:bldP spid="1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3" presetClass="entr" presetSubtype="16" fill="hold" grpId="0" nodeType="withEffect">
                                      <p:stCondLst>
                                        <p:cond delay="0"/>
                                      </p:stCondLst>
                                      <p:iterate type="lt">
                                        <p:tmPct val="10000"/>
                                      </p:iterate>
                                      <p:childTnLst>
                                        <p:set>
                                          <p:cBhvr>
                                            <p:cTn id="15" dur="1" fill="hold">
                                              <p:stCondLst>
                                                <p:cond delay="0"/>
                                              </p:stCondLst>
                                            </p:cTn>
                                            <p:tgtEl>
                                              <p:spTgt spid="175"/>
                                            </p:tgtEl>
                                            <p:attrNameLst>
                                              <p:attrName>style.visibility</p:attrName>
                                            </p:attrNameLst>
                                          </p:cBhvr>
                                          <p:to>
                                            <p:strVal val="visible"/>
                                          </p:to>
                                        </p:set>
                                        <p:anim calcmode="lin" valueType="num">
                                          <p:cBhvr>
                                            <p:cTn id="16" dur="500" fill="hold"/>
                                            <p:tgtEl>
                                              <p:spTgt spid="175"/>
                                            </p:tgtEl>
                                            <p:attrNameLst>
                                              <p:attrName>ppt_w</p:attrName>
                                            </p:attrNameLst>
                                          </p:cBhvr>
                                          <p:tavLst>
                                            <p:tav tm="0">
                                              <p:val>
                                                <p:fltVal val="0"/>
                                              </p:val>
                                            </p:tav>
                                            <p:tav tm="100000">
                                              <p:val>
                                                <p:strVal val="#ppt_w"/>
                                              </p:val>
                                            </p:tav>
                                          </p:tavLst>
                                        </p:anim>
                                        <p:anim calcmode="lin" valueType="num">
                                          <p:cBhvr>
                                            <p:cTn id="17" dur="500" fill="hold"/>
                                            <p:tgtEl>
                                              <p:spTgt spid="175"/>
                                            </p:tgtEl>
                                            <p:attrNameLst>
                                              <p:attrName>ppt_h</p:attrName>
                                            </p:attrNameLst>
                                          </p:cBhvr>
                                          <p:tavLst>
                                            <p:tav tm="0">
                                              <p:val>
                                                <p:fltVal val="0"/>
                                              </p:val>
                                            </p:tav>
                                            <p:tav tm="100000">
                                              <p:val>
                                                <p:strVal val="#ppt_h"/>
                                              </p:val>
                                            </p:tav>
                                          </p:tavLst>
                                        </p:anim>
                                      </p:childTnLst>
                                    </p:cTn>
                                  </p:par>
                                </p:childTnLst>
                              </p:cTn>
                            </p:par>
                            <p:par>
                              <p:cTn id="18" fill="hold">
                                <p:stCondLst>
                                  <p:cond delay="550"/>
                                </p:stCondLst>
                                <p:childTnLst>
                                  <p:par>
                                    <p:cTn id="19" presetID="42"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par>
                              <p:cTn id="24" fill="hold">
                                <p:stCondLst>
                                  <p:cond delay="1550"/>
                                </p:stCondLst>
                                <p:childTnLst>
                                  <p:par>
                                    <p:cTn id="25" presetID="42"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anim calcmode="lin" valueType="num">
                                          <p:cBhvr>
                                            <p:cTn id="28" dur="1000" fill="hold"/>
                                            <p:tgtEl>
                                              <p:spTgt spid="111"/>
                                            </p:tgtEl>
                                            <p:attrNameLst>
                                              <p:attrName>ppt_x</p:attrName>
                                            </p:attrNameLst>
                                          </p:cBhvr>
                                          <p:tavLst>
                                            <p:tav tm="0">
                                              <p:val>
                                                <p:strVal val="#ppt_x"/>
                                              </p:val>
                                            </p:tav>
                                            <p:tav tm="100000">
                                              <p:val>
                                                <p:strVal val="#ppt_x"/>
                                              </p:val>
                                            </p:tav>
                                          </p:tavLst>
                                        </p:anim>
                                        <p:anim calcmode="lin" valueType="num">
                                          <p:cBhvr>
                                            <p:cTn id="29" dur="1000" fill="hold"/>
                                            <p:tgtEl>
                                              <p:spTgt spid="111"/>
                                            </p:tgtEl>
                                            <p:attrNameLst>
                                              <p:attrName>ppt_y</p:attrName>
                                            </p:attrNameLst>
                                          </p:cBhvr>
                                          <p:tavLst>
                                            <p:tav tm="0">
                                              <p:val>
                                                <p:strVal val="#ppt_y+.1"/>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1000" fill="hold"/>
                                            <p:tgtEl>
                                              <p:spTgt spid="112"/>
                                            </p:tgtEl>
                                            <p:attrNameLst>
                                              <p:attrName>ppt_x</p:attrName>
                                            </p:attrNameLst>
                                          </p:cBhvr>
                                          <p:tavLst>
                                            <p:tav tm="0">
                                              <p:val>
                                                <p:strVal val="0-#ppt_w/2"/>
                                              </p:val>
                                            </p:tav>
                                            <p:tav tm="100000">
                                              <p:val>
                                                <p:strVal val="#ppt_x"/>
                                              </p:val>
                                            </p:tav>
                                          </p:tavLst>
                                        </p:anim>
                                        <p:anim calcmode="lin" valueType="num">
                                          <p:cBhvr additive="base">
                                            <p:cTn id="33" dur="1000" fill="hold"/>
                                            <p:tgtEl>
                                              <p:spTgt spid="112"/>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par>
                                    <p:cTn id="39" presetID="52" presetClass="entr" presetSubtype="0" fill="hold" nodeType="withEffect">
                                      <p:stCondLst>
                                        <p:cond delay="500"/>
                                      </p:stCondLst>
                                      <p:childTnLst>
                                        <p:set>
                                          <p:cBhvr>
                                            <p:cTn id="40" dur="1" fill="hold">
                                              <p:stCondLst>
                                                <p:cond delay="0"/>
                                              </p:stCondLst>
                                            </p:cTn>
                                            <p:tgtEl>
                                              <p:spTgt spid="141"/>
                                            </p:tgtEl>
                                            <p:attrNameLst>
                                              <p:attrName>style.visibility</p:attrName>
                                            </p:attrNameLst>
                                          </p:cBhvr>
                                          <p:to>
                                            <p:strVal val="visible"/>
                                          </p:to>
                                        </p:set>
                                        <p:animScale>
                                          <p:cBhvr>
                                            <p:cTn id="41"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1"/>
                                            </p:tgtEl>
                                            <p:attrNameLst>
                                              <p:attrName>ppt_x</p:attrName>
                                              <p:attrName>ppt_y</p:attrName>
                                            </p:attrNameLst>
                                          </p:cBhvr>
                                        </p:animMotion>
                                        <p:animEffect transition="in" filter="fade">
                                          <p:cBhvr>
                                            <p:cTn id="43" dur="1000"/>
                                            <p:tgtEl>
                                              <p:spTgt spid="141"/>
                                            </p:tgtEl>
                                          </p:cBhvr>
                                        </p:animEffect>
                                      </p:childTnLst>
                                    </p:cTn>
                                  </p:par>
                                  <p:par>
                                    <p:cTn id="44" presetID="52" presetClass="entr" presetSubtype="0" fill="hold" nodeType="withEffect">
                                      <p:stCondLst>
                                        <p:cond delay="0"/>
                                      </p:stCondLst>
                                      <p:childTnLst>
                                        <p:set>
                                          <p:cBhvr>
                                            <p:cTn id="45" dur="1" fill="hold">
                                              <p:stCondLst>
                                                <p:cond delay="0"/>
                                              </p:stCondLst>
                                            </p:cTn>
                                            <p:tgtEl>
                                              <p:spTgt spid="107"/>
                                            </p:tgtEl>
                                            <p:attrNameLst>
                                              <p:attrName>style.visibility</p:attrName>
                                            </p:attrNameLst>
                                          </p:cBhvr>
                                          <p:to>
                                            <p:strVal val="visible"/>
                                          </p:to>
                                        </p:set>
                                        <p:animScale>
                                          <p:cBhvr>
                                            <p:cTn id="4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7"/>
                                            </p:tgtEl>
                                            <p:attrNameLst>
                                              <p:attrName>ppt_x</p:attrName>
                                              <p:attrName>ppt_y</p:attrName>
                                            </p:attrNameLst>
                                          </p:cBhvr>
                                        </p:animMotion>
                                        <p:animEffect transition="in" filter="fade">
                                          <p:cBhvr>
                                            <p:cTn id="48" dur="1000"/>
                                            <p:tgtEl>
                                              <p:spTgt spid="107"/>
                                            </p:tgtEl>
                                          </p:cBhvr>
                                        </p:animEffect>
                                      </p:childTnLst>
                                    </p:cTn>
                                  </p:par>
                                  <p:par>
                                    <p:cTn id="49" presetID="52" presetClass="entr" presetSubtype="0" fill="hold" nodeType="withEffect">
                                      <p:stCondLst>
                                        <p:cond delay="300"/>
                                      </p:stCondLst>
                                      <p:childTnLst>
                                        <p:set>
                                          <p:cBhvr>
                                            <p:cTn id="50" dur="1" fill="hold">
                                              <p:stCondLst>
                                                <p:cond delay="0"/>
                                              </p:stCondLst>
                                            </p:cTn>
                                            <p:tgtEl>
                                              <p:spTgt spid="108"/>
                                            </p:tgtEl>
                                            <p:attrNameLst>
                                              <p:attrName>style.visibility</p:attrName>
                                            </p:attrNameLst>
                                          </p:cBhvr>
                                          <p:to>
                                            <p:strVal val="visible"/>
                                          </p:to>
                                        </p:set>
                                        <p:animScale>
                                          <p:cBhvr>
                                            <p:cTn id="51"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08"/>
                                            </p:tgtEl>
                                            <p:attrNameLst>
                                              <p:attrName>ppt_x</p:attrName>
                                              <p:attrName>ppt_y</p:attrName>
                                            </p:attrNameLst>
                                          </p:cBhvr>
                                        </p:animMotion>
                                        <p:animEffect transition="in" filter="fade">
                                          <p:cBhvr>
                                            <p:cTn id="53" dur="1000"/>
                                            <p:tgtEl>
                                              <p:spTgt spid="108"/>
                                            </p:tgtEl>
                                          </p:cBhvr>
                                        </p:animEffect>
                                      </p:childTnLst>
                                    </p:cTn>
                                  </p:par>
                                </p:childTnLst>
                              </p:cTn>
                            </p:par>
                            <p:par>
                              <p:cTn id="54" fill="hold">
                                <p:stCondLst>
                                  <p:cond delay="3050"/>
                                </p:stCondLst>
                                <p:childTnLst>
                                  <p:par>
                                    <p:cTn id="55" presetID="2" presetClass="entr" presetSubtype="12"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0-#ppt_w/2"/>
                                              </p:val>
                                            </p:tav>
                                            <p:tav tm="100000">
                                              <p:val>
                                                <p:strVal val="#ppt_x"/>
                                              </p:val>
                                            </p:tav>
                                          </p:tavLst>
                                        </p:anim>
                                        <p:anim calcmode="lin" valueType="num">
                                          <p:cBhvr additive="base">
                                            <p:cTn id="58" dur="500" fill="hold"/>
                                            <p:tgtEl>
                                              <p:spTgt spid="10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0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0-#ppt_w/2"/>
                                              </p:val>
                                            </p:tav>
                                            <p:tav tm="100000">
                                              <p:val>
                                                <p:strVal val="#ppt_x"/>
                                              </p:val>
                                            </p:tav>
                                          </p:tavLst>
                                        </p:anim>
                                        <p:anim calcmode="lin" valueType="num">
                                          <p:cBhvr additive="base">
                                            <p:cTn id="62" dur="500" fill="hold"/>
                                            <p:tgtEl>
                                              <p:spTgt spid="110"/>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2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0-#ppt_w/2"/>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3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0-#ppt_w/2"/>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40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0-#ppt_w/2"/>
                                              </p:val>
                                            </p:tav>
                                            <p:tav tm="100000">
                                              <p:val>
                                                <p:strVal val="#ppt_x"/>
                                              </p:val>
                                            </p:tav>
                                          </p:tavLst>
                                        </p:anim>
                                        <p:anim calcmode="lin" valueType="num">
                                          <p:cBhvr additive="base">
                                            <p:cTn id="74" dur="500" fill="hold"/>
                                            <p:tgtEl>
                                              <p:spTgt spid="120"/>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500"/>
                                      </p:stCondLst>
                                      <p:childTnLst>
                                        <p:set>
                                          <p:cBhvr>
                                            <p:cTn id="76" dur="1" fill="hold">
                                              <p:stCondLst>
                                                <p:cond delay="0"/>
                                              </p:stCondLst>
                                            </p:cTn>
                                            <p:tgtEl>
                                              <p:spTgt spid="122"/>
                                            </p:tgtEl>
                                            <p:attrNameLst>
                                              <p:attrName>style.visibility</p:attrName>
                                            </p:attrNameLst>
                                          </p:cBhvr>
                                          <p:to>
                                            <p:strVal val="visible"/>
                                          </p:to>
                                        </p:set>
                                        <p:anim calcmode="lin" valueType="num">
                                          <p:cBhvr additive="base">
                                            <p:cTn id="77" dur="500" fill="hold"/>
                                            <p:tgtEl>
                                              <p:spTgt spid="122"/>
                                            </p:tgtEl>
                                            <p:attrNameLst>
                                              <p:attrName>ppt_x</p:attrName>
                                            </p:attrNameLst>
                                          </p:cBhvr>
                                          <p:tavLst>
                                            <p:tav tm="0">
                                              <p:val>
                                                <p:strVal val="0-#ppt_w/2"/>
                                              </p:val>
                                            </p:tav>
                                            <p:tav tm="100000">
                                              <p:val>
                                                <p:strVal val="#ppt_x"/>
                                              </p:val>
                                            </p:tav>
                                          </p:tavLst>
                                        </p:anim>
                                        <p:anim calcmode="lin" valueType="num">
                                          <p:cBhvr additive="base">
                                            <p:cTn id="78" dur="500" fill="hold"/>
                                            <p:tgtEl>
                                              <p:spTgt spid="122"/>
                                            </p:tgtEl>
                                            <p:attrNameLst>
                                              <p:attrName>ppt_y</p:attrName>
                                            </p:attrNameLst>
                                          </p:cBhvr>
                                          <p:tavLst>
                                            <p:tav tm="0">
                                              <p:val>
                                                <p:strVal val="1+#ppt_h/2"/>
                                              </p:val>
                                            </p:tav>
                                            <p:tav tm="100000">
                                              <p:val>
                                                <p:strVal val="#ppt_y"/>
                                              </p:val>
                                            </p:tav>
                                          </p:tavLst>
                                        </p:anim>
                                      </p:childTnLst>
                                    </p:cTn>
                                  </p:par>
                                </p:childTnLst>
                              </p:cTn>
                            </p:par>
                            <p:par>
                              <p:cTn id="79" fill="hold">
                                <p:stCondLst>
                                  <p:cond delay="3550"/>
                                </p:stCondLst>
                                <p:childTnLst>
                                  <p:par>
                                    <p:cTn id="80" presetID="22" presetClass="entr" presetSubtype="8"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wipe(left)">
                                          <p:cBhvr>
                                            <p:cTn id="82" dur="500"/>
                                            <p:tgtEl>
                                              <p:spTgt spid="116"/>
                                            </p:tgtEl>
                                          </p:cBhvr>
                                        </p:animEffect>
                                      </p:childTnLst>
                                    </p:cTn>
                                  </p:par>
                                  <p:par>
                                    <p:cTn id="83" presetID="22" presetClass="entr" presetSubtype="8" fill="hold" grpId="0" nodeType="withEffect">
                                      <p:stCondLst>
                                        <p:cond delay="100"/>
                                      </p:stCondLst>
                                      <p:childTnLst>
                                        <p:set>
                                          <p:cBhvr>
                                            <p:cTn id="84" dur="1" fill="hold">
                                              <p:stCondLst>
                                                <p:cond delay="0"/>
                                              </p:stCondLst>
                                            </p:cTn>
                                            <p:tgtEl>
                                              <p:spTgt spid="117"/>
                                            </p:tgtEl>
                                            <p:attrNameLst>
                                              <p:attrName>style.visibility</p:attrName>
                                            </p:attrNameLst>
                                          </p:cBhvr>
                                          <p:to>
                                            <p:strVal val="visible"/>
                                          </p:to>
                                        </p:set>
                                        <p:animEffect transition="in" filter="wipe(left)">
                                          <p:cBhvr>
                                            <p:cTn id="85" dur="500"/>
                                            <p:tgtEl>
                                              <p:spTgt spid="117"/>
                                            </p:tgtEl>
                                          </p:cBhvr>
                                        </p:animEffect>
                                      </p:childTnLst>
                                    </p:cTn>
                                  </p:par>
                                  <p:par>
                                    <p:cTn id="86" presetID="22" presetClass="entr" presetSubtype="8" fill="hold" grpId="0" nodeType="withEffect">
                                      <p:stCondLst>
                                        <p:cond delay="20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21"/>
                                            </p:tgtEl>
                                            <p:attrNameLst>
                                              <p:attrName>style.visibility</p:attrName>
                                            </p:attrNameLst>
                                          </p:cBhvr>
                                          <p:to>
                                            <p:strVal val="visible"/>
                                          </p:to>
                                        </p:set>
                                        <p:animEffect transition="in" filter="wipe(left)">
                                          <p:cBhvr>
                                            <p:cTn id="91" dur="500"/>
                                            <p:tgtEl>
                                              <p:spTgt spid="121"/>
                                            </p:tgtEl>
                                          </p:cBhvr>
                                        </p:animEffect>
                                      </p:childTnLst>
                                    </p:cTn>
                                  </p:par>
                                  <p:par>
                                    <p:cTn id="92" presetID="22" presetClass="entr" presetSubtype="8" fill="hold" grpId="0" nodeType="withEffect">
                                      <p:stCondLst>
                                        <p:cond delay="40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500"/>
                                      </p:stCondLst>
                                      <p:childTnLst>
                                        <p:set>
                                          <p:cBhvr>
                                            <p:cTn id="96" dur="1" fill="hold">
                                              <p:stCondLst>
                                                <p:cond delay="0"/>
                                              </p:stCondLst>
                                            </p:cTn>
                                            <p:tgtEl>
                                              <p:spTgt spid="119"/>
                                            </p:tgtEl>
                                            <p:attrNameLst>
                                              <p:attrName>style.visibility</p:attrName>
                                            </p:attrNameLst>
                                          </p:cBhvr>
                                          <p:to>
                                            <p:strVal val="visible"/>
                                          </p:to>
                                        </p:set>
                                        <p:animEffect transition="in" filter="wipe(left)">
                                          <p:cBhvr>
                                            <p:cTn id="9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3" grpId="0"/>
          <p:bldP spid="111" grpId="0"/>
          <p:bldP spid="112" grpId="0" animBg="1"/>
          <p:bldP spid="113" grpId="0" animBg="1"/>
          <p:bldP spid="109" grpId="0" animBg="1"/>
          <p:bldP spid="110" grpId="0" animBg="1"/>
          <p:bldP spid="114" grpId="0" animBg="1"/>
          <p:bldP spid="115" grpId="0" animBg="1"/>
          <p:bldP spid="116" grpId="0"/>
          <p:bldP spid="117" grpId="0"/>
          <p:bldP spid="118" grpId="0"/>
          <p:bldP spid="119" grpId="0"/>
          <p:bldP spid="120" grpId="0" animBg="1"/>
          <p:bldP spid="121" grpId="0"/>
          <p:bldP spid="122" grpId="0" animBg="1"/>
          <p:bldP spid="1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项目目标</a:t>
            </a:r>
          </a:p>
        </p:txBody>
      </p:sp>
      <p:pic>
        <p:nvPicPr>
          <p:cNvPr id="196"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4041525">
            <a:off x="4680362" y="5655241"/>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09" name="矩形 108"/>
          <p:cNvSpPr/>
          <p:nvPr/>
        </p:nvSpPr>
        <p:spPr>
          <a:xfrm>
            <a:off x="1456921" y="3088304"/>
            <a:ext cx="6005200" cy="2219325"/>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10" name="Oval 39"/>
          <p:cNvSpPr>
            <a:spLocks noChangeAspect="1" noChangeArrowheads="1"/>
          </p:cNvSpPr>
          <p:nvPr/>
        </p:nvSpPr>
        <p:spPr bwMode="auto">
          <a:xfrm>
            <a:off x="2175181" y="361052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1" name="Oval 40"/>
          <p:cNvSpPr>
            <a:spLocks noChangeAspect="1" noChangeArrowheads="1"/>
          </p:cNvSpPr>
          <p:nvPr/>
        </p:nvSpPr>
        <p:spPr bwMode="auto">
          <a:xfrm>
            <a:off x="2175181" y="4097697"/>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2" name="Oval 41"/>
          <p:cNvSpPr>
            <a:spLocks noChangeAspect="1" noChangeArrowheads="1"/>
          </p:cNvSpPr>
          <p:nvPr/>
        </p:nvSpPr>
        <p:spPr bwMode="auto">
          <a:xfrm>
            <a:off x="2175181" y="4540581"/>
            <a:ext cx="215916" cy="216000"/>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3" name="Oval 42"/>
          <p:cNvSpPr>
            <a:spLocks noChangeAspect="1" noChangeArrowheads="1"/>
          </p:cNvSpPr>
          <p:nvPr/>
        </p:nvSpPr>
        <p:spPr bwMode="auto">
          <a:xfrm>
            <a:off x="4417657" y="361052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16" name="TextBox 8"/>
          <p:cNvSpPr txBox="1"/>
          <p:nvPr/>
        </p:nvSpPr>
        <p:spPr>
          <a:xfrm>
            <a:off x="2538257" y="3519085"/>
            <a:ext cx="1732240"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产品概述</a:t>
            </a:r>
          </a:p>
        </p:txBody>
      </p:sp>
      <p:sp>
        <p:nvSpPr>
          <p:cNvPr id="117" name="TextBox 9"/>
          <p:cNvSpPr txBox="1"/>
          <p:nvPr/>
        </p:nvSpPr>
        <p:spPr>
          <a:xfrm>
            <a:off x="2538257" y="4006255"/>
            <a:ext cx="1732240"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网络营销方案</a:t>
            </a:r>
          </a:p>
        </p:txBody>
      </p:sp>
      <p:sp>
        <p:nvSpPr>
          <p:cNvPr id="118" name="TextBox 10"/>
          <p:cNvSpPr txBox="1"/>
          <p:nvPr/>
        </p:nvSpPr>
        <p:spPr>
          <a:xfrm>
            <a:off x="2538257" y="4448525"/>
            <a:ext cx="1732240" cy="338530"/>
          </a:xfrm>
          <a:prstGeom prst="rect">
            <a:avLst/>
          </a:prstGeom>
          <a:noFill/>
        </p:spPr>
        <p:txBody>
          <a:bodyPr wrap="square" lIns="91416" tIns="45708" rIns="91416" bIns="45708" rtlCol="0">
            <a:spAutoFit/>
          </a:bodyPr>
          <a:lstStyle>
            <a:defPPr>
              <a:defRPr lang="zh-CN"/>
            </a:defPPr>
            <a:lvl1pPr>
              <a:lnSpc>
                <a:spcPct val="150000"/>
              </a:lnSpc>
              <a:defRPr>
                <a:solidFill>
                  <a:schemeClr val="accent1"/>
                </a:solidFill>
                <a:latin typeface="+mn-ea"/>
                <a:ea typeface="+mn-ea"/>
              </a:defRPr>
            </a:lvl1pPr>
          </a:lstStyle>
          <a:p>
            <a:pPr>
              <a:lnSpc>
                <a:spcPct val="100000"/>
              </a:lnSpc>
            </a:pPr>
            <a:r>
              <a:rPr lang="zh-CN" altLang="en-US" sz="1600" dirty="0">
                <a:solidFill>
                  <a:schemeClr val="bg1"/>
                </a:solidFill>
                <a:latin typeface="字魂36号-正文宋楷" panose="02000000000000000000" pitchFamily="2" charset="-122"/>
                <a:ea typeface="字魂36号-正文宋楷" panose="02000000000000000000" pitchFamily="2" charset="-122"/>
              </a:rPr>
              <a:t>代理推广</a:t>
            </a:r>
          </a:p>
        </p:txBody>
      </p:sp>
      <p:sp>
        <p:nvSpPr>
          <p:cNvPr id="119" name="TextBox 11"/>
          <p:cNvSpPr txBox="1"/>
          <p:nvPr/>
        </p:nvSpPr>
        <p:spPr>
          <a:xfrm>
            <a:off x="4780733" y="444852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利润分析</a:t>
            </a:r>
          </a:p>
        </p:txBody>
      </p:sp>
      <p:sp>
        <p:nvSpPr>
          <p:cNvPr id="122" name="Oval 42"/>
          <p:cNvSpPr>
            <a:spLocks noChangeAspect="1" noChangeArrowheads="1"/>
          </p:cNvSpPr>
          <p:nvPr/>
        </p:nvSpPr>
        <p:spPr bwMode="auto">
          <a:xfrm>
            <a:off x="4417657" y="4097697"/>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23" name="TextBox 13"/>
          <p:cNvSpPr txBox="1"/>
          <p:nvPr/>
        </p:nvSpPr>
        <p:spPr>
          <a:xfrm>
            <a:off x="4780733" y="351908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产品形式</a:t>
            </a:r>
          </a:p>
        </p:txBody>
      </p:sp>
      <p:sp>
        <p:nvSpPr>
          <p:cNvPr id="124" name="Oval 42"/>
          <p:cNvSpPr>
            <a:spLocks noChangeAspect="1" noChangeArrowheads="1"/>
          </p:cNvSpPr>
          <p:nvPr/>
        </p:nvSpPr>
        <p:spPr bwMode="auto">
          <a:xfrm>
            <a:off x="4417657" y="4539969"/>
            <a:ext cx="215916" cy="217227"/>
          </a:xfrm>
          <a:prstGeom prst="ellipse">
            <a:avLst/>
          </a:prstGeom>
          <a:solidFill>
            <a:schemeClr val="bg1"/>
          </a:solidFill>
          <a:ln w="28575" cap="flat">
            <a:noFill/>
            <a:prstDash val="solid"/>
            <a:miter lim="800000"/>
          </a:ln>
        </p:spPr>
        <p:txBody>
          <a:bodyPr vert="horz" wrap="square" lIns="91416" tIns="45708" rIns="91416" bIns="45708" numCol="1" anchor="t" anchorCtr="0" compatLnSpc="1"/>
          <a:lstStyle/>
          <a:p>
            <a:endParaRPr lang="zh-CN" altLang="en-US" sz="2000">
              <a:solidFill>
                <a:schemeClr val="accent1"/>
              </a:solidFill>
              <a:latin typeface="字魂36号-正文宋楷" panose="02000000000000000000" pitchFamily="2" charset="-122"/>
              <a:ea typeface="字魂36号-正文宋楷" panose="02000000000000000000" pitchFamily="2" charset="-122"/>
            </a:endParaRPr>
          </a:p>
        </p:txBody>
      </p:sp>
      <p:sp>
        <p:nvSpPr>
          <p:cNvPr id="125" name="TextBox 15"/>
          <p:cNvSpPr txBox="1"/>
          <p:nvPr/>
        </p:nvSpPr>
        <p:spPr>
          <a:xfrm>
            <a:off x="4780733" y="4006255"/>
            <a:ext cx="1683239" cy="338530"/>
          </a:xfrm>
          <a:prstGeom prst="rect">
            <a:avLst/>
          </a:prstGeom>
          <a:noFill/>
        </p:spPr>
        <p:txBody>
          <a:bodyPr wrap="square" lIns="91416" tIns="45708" rIns="91416" bIns="45708"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rPr>
              <a:t>地面推广计划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8000">
                                          <p:cBhvr additive="base">
                                            <p:cTn id="17"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14:bounceEnd="68000">
                                          <p:cBhvr additive="base">
                                            <p:cTn id="22"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196"/>
                                            </p:tgtEl>
                                            <p:attrNameLst>
                                              <p:attrName>style.visibility</p:attrName>
                                            </p:attrNameLst>
                                          </p:cBhvr>
                                          <p:to>
                                            <p:strVal val="visible"/>
                                          </p:to>
                                        </p:set>
                                        <p:animScale>
                                          <p:cBhvr>
                                            <p:cTn id="27"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6"/>
                                            </p:tgtEl>
                                            <p:attrNameLst>
                                              <p:attrName>ppt_x</p:attrName>
                                              <p:attrName>ppt_y</p:attrName>
                                            </p:attrNameLst>
                                          </p:cBhvr>
                                        </p:animMotion>
                                        <p:animEffect transition="in" filter="fade">
                                          <p:cBhvr>
                                            <p:cTn id="29" dur="1000"/>
                                            <p:tgtEl>
                                              <p:spTgt spid="196"/>
                                            </p:tgtEl>
                                          </p:cBhvr>
                                        </p:animEffect>
                                      </p:childTnLst>
                                    </p:cTn>
                                  </p:par>
                                  <p:par>
                                    <p:cTn id="30" presetID="52" presetClass="entr" presetSubtype="0" fill="hold" nodeType="withEffect">
                                      <p:stCondLst>
                                        <p:cond delay="200"/>
                                      </p:stCondLst>
                                      <p:childTnLst>
                                        <p:set>
                                          <p:cBhvr>
                                            <p:cTn id="31" dur="1" fill="hold">
                                              <p:stCondLst>
                                                <p:cond delay="0"/>
                                              </p:stCondLst>
                                            </p:cTn>
                                            <p:tgtEl>
                                              <p:spTgt spid="197"/>
                                            </p:tgtEl>
                                            <p:attrNameLst>
                                              <p:attrName>style.visibility</p:attrName>
                                            </p:attrNameLst>
                                          </p:cBhvr>
                                          <p:to>
                                            <p:strVal val="visible"/>
                                          </p:to>
                                        </p:set>
                                        <p:animScale>
                                          <p:cBhvr>
                                            <p:cTn id="32"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7"/>
                                            </p:tgtEl>
                                            <p:attrNameLst>
                                              <p:attrName>ppt_x</p:attrName>
                                              <p:attrName>ppt_y</p:attrName>
                                            </p:attrNameLst>
                                          </p:cBhvr>
                                        </p:animMotion>
                                        <p:animEffect transition="in" filter="fade">
                                          <p:cBhvr>
                                            <p:cTn id="34" dur="1000"/>
                                            <p:tgtEl>
                                              <p:spTgt spid="19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14:presetBounceEnd="80000">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14:bounceEnd="80000">
                                          <p:cBhvr additive="base">
                                            <p:cTn id="39" dur="1000" fill="hold"/>
                                            <p:tgtEl>
                                              <p:spTgt spid="109"/>
                                            </p:tgtEl>
                                            <p:attrNameLst>
                                              <p:attrName>ppt_x</p:attrName>
                                            </p:attrNameLst>
                                          </p:cBhvr>
                                          <p:tavLst>
                                            <p:tav tm="0">
                                              <p:val>
                                                <p:strVal val="#ppt_x"/>
                                              </p:val>
                                            </p:tav>
                                            <p:tav tm="100000">
                                              <p:val>
                                                <p:strVal val="#ppt_x"/>
                                              </p:val>
                                            </p:tav>
                                          </p:tavLst>
                                        </p:anim>
                                        <p:anim calcmode="lin" valueType="num" p14:bounceEnd="80000">
                                          <p:cBhvr additive="base">
                                            <p:cTn id="40" dur="1000" fill="hold"/>
                                            <p:tgtEl>
                                              <p:spTgt spid="10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12"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 calcmode="lin" valueType="num">
                                          <p:cBhvr additive="base">
                                            <p:cTn id="44" dur="500" fill="hold"/>
                                            <p:tgtEl>
                                              <p:spTgt spid="110"/>
                                            </p:tgtEl>
                                            <p:attrNameLst>
                                              <p:attrName>ppt_x</p:attrName>
                                            </p:attrNameLst>
                                          </p:cBhvr>
                                          <p:tavLst>
                                            <p:tav tm="0">
                                              <p:val>
                                                <p:strVal val="0-#ppt_w/2"/>
                                              </p:val>
                                            </p:tav>
                                            <p:tav tm="100000">
                                              <p:val>
                                                <p:strVal val="#ppt_x"/>
                                              </p:val>
                                            </p:tav>
                                          </p:tavLst>
                                        </p:anim>
                                        <p:anim calcmode="lin" valueType="num">
                                          <p:cBhvr additive="base">
                                            <p:cTn id="45" dur="500" fill="hold"/>
                                            <p:tgtEl>
                                              <p:spTgt spid="110"/>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0-#ppt_w/2"/>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0-#ppt_w/2"/>
                                              </p:val>
                                            </p:tav>
                                            <p:tav tm="100000">
                                              <p:val>
                                                <p:strVal val="#ppt_x"/>
                                              </p:val>
                                            </p:tav>
                                          </p:tavLst>
                                        </p:anim>
                                        <p:anim calcmode="lin" valueType="num">
                                          <p:cBhvr additive="base">
                                            <p:cTn id="53" dur="500" fill="hold"/>
                                            <p:tgtEl>
                                              <p:spTgt spid="112"/>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30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500" fill="hold"/>
                                            <p:tgtEl>
                                              <p:spTgt spid="113"/>
                                            </p:tgtEl>
                                            <p:attrNameLst>
                                              <p:attrName>ppt_x</p:attrName>
                                            </p:attrNameLst>
                                          </p:cBhvr>
                                          <p:tavLst>
                                            <p:tav tm="0">
                                              <p:val>
                                                <p:strVal val="0-#ppt_w/2"/>
                                              </p:val>
                                            </p:tav>
                                            <p:tav tm="100000">
                                              <p:val>
                                                <p:strVal val="#ppt_x"/>
                                              </p:val>
                                            </p:tav>
                                          </p:tavLst>
                                        </p:anim>
                                        <p:anim calcmode="lin" valueType="num">
                                          <p:cBhvr additive="base">
                                            <p:cTn id="57" dur="500" fill="hold"/>
                                            <p:tgtEl>
                                              <p:spTgt spid="113"/>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400"/>
                                      </p:stCondLst>
                                      <p:childTnLst>
                                        <p:set>
                                          <p:cBhvr>
                                            <p:cTn id="59" dur="1" fill="hold">
                                              <p:stCondLst>
                                                <p:cond delay="0"/>
                                              </p:stCondLst>
                                            </p:cTn>
                                            <p:tgtEl>
                                              <p:spTgt spid="122"/>
                                            </p:tgtEl>
                                            <p:attrNameLst>
                                              <p:attrName>style.visibility</p:attrName>
                                            </p:attrNameLst>
                                          </p:cBhvr>
                                          <p:to>
                                            <p:strVal val="visible"/>
                                          </p:to>
                                        </p:set>
                                        <p:anim calcmode="lin" valueType="num">
                                          <p:cBhvr additive="base">
                                            <p:cTn id="60" dur="500" fill="hold"/>
                                            <p:tgtEl>
                                              <p:spTgt spid="122"/>
                                            </p:tgtEl>
                                            <p:attrNameLst>
                                              <p:attrName>ppt_x</p:attrName>
                                            </p:attrNameLst>
                                          </p:cBhvr>
                                          <p:tavLst>
                                            <p:tav tm="0">
                                              <p:val>
                                                <p:strVal val="0-#ppt_w/2"/>
                                              </p:val>
                                            </p:tav>
                                            <p:tav tm="100000">
                                              <p:val>
                                                <p:strVal val="#ppt_x"/>
                                              </p:val>
                                            </p:tav>
                                          </p:tavLst>
                                        </p:anim>
                                        <p:anim calcmode="lin" valueType="num">
                                          <p:cBhvr additive="base">
                                            <p:cTn id="61" dur="500" fill="hold"/>
                                            <p:tgtEl>
                                              <p:spTgt spid="122"/>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50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0-#ppt_w/2"/>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10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118"/>
                                            </p:tgtEl>
                                            <p:attrNameLst>
                                              <p:attrName>style.visibility</p:attrName>
                                            </p:attrNameLst>
                                          </p:cBhvr>
                                          <p:to>
                                            <p:strVal val="visible"/>
                                          </p:to>
                                        </p:set>
                                        <p:animEffect transition="in" filter="wipe(left)">
                                          <p:cBhvr>
                                            <p:cTn id="75" dur="500"/>
                                            <p:tgtEl>
                                              <p:spTgt spid="118"/>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123"/>
                                            </p:tgtEl>
                                            <p:attrNameLst>
                                              <p:attrName>style.visibility</p:attrName>
                                            </p:attrNameLst>
                                          </p:cBhvr>
                                          <p:to>
                                            <p:strVal val="visible"/>
                                          </p:to>
                                        </p:set>
                                        <p:animEffect transition="in" filter="wipe(left)">
                                          <p:cBhvr>
                                            <p:cTn id="78" dur="500"/>
                                            <p:tgtEl>
                                              <p:spTgt spid="123"/>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25"/>
                                            </p:tgtEl>
                                            <p:attrNameLst>
                                              <p:attrName>style.visibility</p:attrName>
                                            </p:attrNameLst>
                                          </p:cBhvr>
                                          <p:to>
                                            <p:strVal val="visible"/>
                                          </p:to>
                                        </p:set>
                                        <p:animEffect transition="in" filter="wipe(left)">
                                          <p:cBhvr>
                                            <p:cTn id="81" dur="500"/>
                                            <p:tgtEl>
                                              <p:spTgt spid="125"/>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119"/>
                                            </p:tgtEl>
                                            <p:attrNameLst>
                                              <p:attrName>style.visibility</p:attrName>
                                            </p:attrNameLst>
                                          </p:cBhvr>
                                          <p:to>
                                            <p:strVal val="visible"/>
                                          </p:to>
                                        </p:set>
                                        <p:animEffect transition="in" filter="wipe(left)">
                                          <p:cBhvr>
                                            <p:cTn id="8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9" grpId="0" animBg="1"/>
          <p:bldP spid="110" grpId="0" animBg="1"/>
          <p:bldP spid="111" grpId="0" animBg="1"/>
          <p:bldP spid="112" grpId="0" animBg="1"/>
          <p:bldP spid="113" grpId="0" animBg="1"/>
          <p:bldP spid="116" grpId="0"/>
          <p:bldP spid="117" grpId="0"/>
          <p:bldP spid="118" grpId="0"/>
          <p:bldP spid="119" grpId="0"/>
          <p:bldP spid="122" grpId="0" animBg="1"/>
          <p:bldP spid="123" grpId="0"/>
          <p:bldP spid="124" grpId="0" animBg="1"/>
          <p:bldP spid="1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196"/>
                                            </p:tgtEl>
                                            <p:attrNameLst>
                                              <p:attrName>style.visibility</p:attrName>
                                            </p:attrNameLst>
                                          </p:cBhvr>
                                          <p:to>
                                            <p:strVal val="visible"/>
                                          </p:to>
                                        </p:set>
                                        <p:animScale>
                                          <p:cBhvr>
                                            <p:cTn id="27"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6"/>
                                            </p:tgtEl>
                                            <p:attrNameLst>
                                              <p:attrName>ppt_x</p:attrName>
                                              <p:attrName>ppt_y</p:attrName>
                                            </p:attrNameLst>
                                          </p:cBhvr>
                                        </p:animMotion>
                                        <p:animEffect transition="in" filter="fade">
                                          <p:cBhvr>
                                            <p:cTn id="29" dur="1000"/>
                                            <p:tgtEl>
                                              <p:spTgt spid="196"/>
                                            </p:tgtEl>
                                          </p:cBhvr>
                                        </p:animEffect>
                                      </p:childTnLst>
                                    </p:cTn>
                                  </p:par>
                                  <p:par>
                                    <p:cTn id="30" presetID="52" presetClass="entr" presetSubtype="0" fill="hold" nodeType="withEffect">
                                      <p:stCondLst>
                                        <p:cond delay="200"/>
                                      </p:stCondLst>
                                      <p:childTnLst>
                                        <p:set>
                                          <p:cBhvr>
                                            <p:cTn id="31" dur="1" fill="hold">
                                              <p:stCondLst>
                                                <p:cond delay="0"/>
                                              </p:stCondLst>
                                            </p:cTn>
                                            <p:tgtEl>
                                              <p:spTgt spid="197"/>
                                            </p:tgtEl>
                                            <p:attrNameLst>
                                              <p:attrName>style.visibility</p:attrName>
                                            </p:attrNameLst>
                                          </p:cBhvr>
                                          <p:to>
                                            <p:strVal val="visible"/>
                                          </p:to>
                                        </p:set>
                                        <p:animScale>
                                          <p:cBhvr>
                                            <p:cTn id="32"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7"/>
                                            </p:tgtEl>
                                            <p:attrNameLst>
                                              <p:attrName>ppt_x</p:attrName>
                                              <p:attrName>ppt_y</p:attrName>
                                            </p:attrNameLst>
                                          </p:cBhvr>
                                        </p:animMotion>
                                        <p:animEffect transition="in" filter="fade">
                                          <p:cBhvr>
                                            <p:cTn id="34" dur="1000"/>
                                            <p:tgtEl>
                                              <p:spTgt spid="19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1000" fill="hold"/>
                                            <p:tgtEl>
                                              <p:spTgt spid="109"/>
                                            </p:tgtEl>
                                            <p:attrNameLst>
                                              <p:attrName>ppt_x</p:attrName>
                                            </p:attrNameLst>
                                          </p:cBhvr>
                                          <p:tavLst>
                                            <p:tav tm="0">
                                              <p:val>
                                                <p:strVal val="#ppt_x"/>
                                              </p:val>
                                            </p:tav>
                                            <p:tav tm="100000">
                                              <p:val>
                                                <p:strVal val="#ppt_x"/>
                                              </p:val>
                                            </p:tav>
                                          </p:tavLst>
                                        </p:anim>
                                        <p:anim calcmode="lin" valueType="num">
                                          <p:cBhvr additive="base">
                                            <p:cTn id="40" dur="1000" fill="hold"/>
                                            <p:tgtEl>
                                              <p:spTgt spid="10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12"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 calcmode="lin" valueType="num">
                                          <p:cBhvr additive="base">
                                            <p:cTn id="44" dur="500" fill="hold"/>
                                            <p:tgtEl>
                                              <p:spTgt spid="110"/>
                                            </p:tgtEl>
                                            <p:attrNameLst>
                                              <p:attrName>ppt_x</p:attrName>
                                            </p:attrNameLst>
                                          </p:cBhvr>
                                          <p:tavLst>
                                            <p:tav tm="0">
                                              <p:val>
                                                <p:strVal val="0-#ppt_w/2"/>
                                              </p:val>
                                            </p:tav>
                                            <p:tav tm="100000">
                                              <p:val>
                                                <p:strVal val="#ppt_x"/>
                                              </p:val>
                                            </p:tav>
                                          </p:tavLst>
                                        </p:anim>
                                        <p:anim calcmode="lin" valueType="num">
                                          <p:cBhvr additive="base">
                                            <p:cTn id="45" dur="500" fill="hold"/>
                                            <p:tgtEl>
                                              <p:spTgt spid="110"/>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0-#ppt_w/2"/>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0-#ppt_w/2"/>
                                              </p:val>
                                            </p:tav>
                                            <p:tav tm="100000">
                                              <p:val>
                                                <p:strVal val="#ppt_x"/>
                                              </p:val>
                                            </p:tav>
                                          </p:tavLst>
                                        </p:anim>
                                        <p:anim calcmode="lin" valueType="num">
                                          <p:cBhvr additive="base">
                                            <p:cTn id="53" dur="500" fill="hold"/>
                                            <p:tgtEl>
                                              <p:spTgt spid="112"/>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30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500" fill="hold"/>
                                            <p:tgtEl>
                                              <p:spTgt spid="113"/>
                                            </p:tgtEl>
                                            <p:attrNameLst>
                                              <p:attrName>ppt_x</p:attrName>
                                            </p:attrNameLst>
                                          </p:cBhvr>
                                          <p:tavLst>
                                            <p:tav tm="0">
                                              <p:val>
                                                <p:strVal val="0-#ppt_w/2"/>
                                              </p:val>
                                            </p:tav>
                                            <p:tav tm="100000">
                                              <p:val>
                                                <p:strVal val="#ppt_x"/>
                                              </p:val>
                                            </p:tav>
                                          </p:tavLst>
                                        </p:anim>
                                        <p:anim calcmode="lin" valueType="num">
                                          <p:cBhvr additive="base">
                                            <p:cTn id="57" dur="500" fill="hold"/>
                                            <p:tgtEl>
                                              <p:spTgt spid="113"/>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400"/>
                                      </p:stCondLst>
                                      <p:childTnLst>
                                        <p:set>
                                          <p:cBhvr>
                                            <p:cTn id="59" dur="1" fill="hold">
                                              <p:stCondLst>
                                                <p:cond delay="0"/>
                                              </p:stCondLst>
                                            </p:cTn>
                                            <p:tgtEl>
                                              <p:spTgt spid="122"/>
                                            </p:tgtEl>
                                            <p:attrNameLst>
                                              <p:attrName>style.visibility</p:attrName>
                                            </p:attrNameLst>
                                          </p:cBhvr>
                                          <p:to>
                                            <p:strVal val="visible"/>
                                          </p:to>
                                        </p:set>
                                        <p:anim calcmode="lin" valueType="num">
                                          <p:cBhvr additive="base">
                                            <p:cTn id="60" dur="500" fill="hold"/>
                                            <p:tgtEl>
                                              <p:spTgt spid="122"/>
                                            </p:tgtEl>
                                            <p:attrNameLst>
                                              <p:attrName>ppt_x</p:attrName>
                                            </p:attrNameLst>
                                          </p:cBhvr>
                                          <p:tavLst>
                                            <p:tav tm="0">
                                              <p:val>
                                                <p:strVal val="0-#ppt_w/2"/>
                                              </p:val>
                                            </p:tav>
                                            <p:tav tm="100000">
                                              <p:val>
                                                <p:strVal val="#ppt_x"/>
                                              </p:val>
                                            </p:tav>
                                          </p:tavLst>
                                        </p:anim>
                                        <p:anim calcmode="lin" valueType="num">
                                          <p:cBhvr additive="base">
                                            <p:cTn id="61" dur="500" fill="hold"/>
                                            <p:tgtEl>
                                              <p:spTgt spid="122"/>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50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0-#ppt_w/2"/>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10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118"/>
                                            </p:tgtEl>
                                            <p:attrNameLst>
                                              <p:attrName>style.visibility</p:attrName>
                                            </p:attrNameLst>
                                          </p:cBhvr>
                                          <p:to>
                                            <p:strVal val="visible"/>
                                          </p:to>
                                        </p:set>
                                        <p:animEffect transition="in" filter="wipe(left)">
                                          <p:cBhvr>
                                            <p:cTn id="75" dur="500"/>
                                            <p:tgtEl>
                                              <p:spTgt spid="118"/>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123"/>
                                            </p:tgtEl>
                                            <p:attrNameLst>
                                              <p:attrName>style.visibility</p:attrName>
                                            </p:attrNameLst>
                                          </p:cBhvr>
                                          <p:to>
                                            <p:strVal val="visible"/>
                                          </p:to>
                                        </p:set>
                                        <p:animEffect transition="in" filter="wipe(left)">
                                          <p:cBhvr>
                                            <p:cTn id="78" dur="500"/>
                                            <p:tgtEl>
                                              <p:spTgt spid="123"/>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25"/>
                                            </p:tgtEl>
                                            <p:attrNameLst>
                                              <p:attrName>style.visibility</p:attrName>
                                            </p:attrNameLst>
                                          </p:cBhvr>
                                          <p:to>
                                            <p:strVal val="visible"/>
                                          </p:to>
                                        </p:set>
                                        <p:animEffect transition="in" filter="wipe(left)">
                                          <p:cBhvr>
                                            <p:cTn id="81" dur="500"/>
                                            <p:tgtEl>
                                              <p:spTgt spid="125"/>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119"/>
                                            </p:tgtEl>
                                            <p:attrNameLst>
                                              <p:attrName>style.visibility</p:attrName>
                                            </p:attrNameLst>
                                          </p:cBhvr>
                                          <p:to>
                                            <p:strVal val="visible"/>
                                          </p:to>
                                        </p:set>
                                        <p:animEffect transition="in" filter="wipe(left)">
                                          <p:cBhvr>
                                            <p:cTn id="8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09" grpId="0" animBg="1"/>
          <p:bldP spid="110" grpId="0" animBg="1"/>
          <p:bldP spid="111" grpId="0" animBg="1"/>
          <p:bldP spid="112" grpId="0" animBg="1"/>
          <p:bldP spid="113" grpId="0" animBg="1"/>
          <p:bldP spid="116" grpId="0"/>
          <p:bldP spid="117" grpId="0"/>
          <p:bldP spid="118" grpId="0"/>
          <p:bldP spid="119" grpId="0"/>
          <p:bldP spid="122" grpId="0" animBg="1"/>
          <p:bldP spid="123" grpId="0"/>
          <p:bldP spid="124" grpId="0" animBg="1"/>
          <p:bldP spid="1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177"/>
          <p:cNvGrpSpPr/>
          <p:nvPr/>
        </p:nvGrpSpPr>
        <p:grpSpPr>
          <a:xfrm rot="3297591" flipH="1">
            <a:off x="7275140" y="181640"/>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构建平台</a:t>
            </a:r>
          </a:p>
        </p:txBody>
      </p:sp>
      <p:pic>
        <p:nvPicPr>
          <p:cNvPr id="337"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1643890">
            <a:off x="10405074" y="94071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5000"/>
                    </a14:imgEffect>
                  </a14:imgLayer>
                </a14:imgProps>
              </a:ext>
            </a:extLst>
          </a:blip>
          <a:srcRect/>
          <a:stretch>
            <a:fillRect/>
          </a:stretch>
        </p:blipFill>
        <p:spPr bwMode="auto">
          <a:xfrm rot="4041525">
            <a:off x="2425001" y="5709331"/>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253" name="组合 252"/>
          <p:cNvGrpSpPr/>
          <p:nvPr/>
        </p:nvGrpSpPr>
        <p:grpSpPr>
          <a:xfrm>
            <a:off x="3749373" y="1123996"/>
            <a:ext cx="4527584" cy="2533063"/>
            <a:chOff x="368266" y="2172365"/>
            <a:chExt cx="4527584" cy="2533063"/>
          </a:xfrm>
        </p:grpSpPr>
        <p:sp>
          <p:nvSpPr>
            <p:cNvPr id="254" name="矩形 253"/>
            <p:cNvSpPr/>
            <p:nvPr/>
          </p:nvSpPr>
          <p:spPr>
            <a:xfrm>
              <a:off x="1188388" y="2325238"/>
              <a:ext cx="2887340" cy="1845572"/>
            </a:xfrm>
            <a:prstGeom prst="rect">
              <a:avLst/>
            </a:prstGeom>
            <a:blipFill>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pic>
          <p:nvPicPr>
            <p:cNvPr id="255" name="Picture 3"/>
            <p:cNvPicPr>
              <a:picLocks noChangeAspect="1"/>
            </p:cNvPicPr>
            <p:nvPr/>
          </p:nvPicPr>
          <p:blipFill>
            <a:blip r:embed="rId10" cstate="email"/>
            <a:stretch>
              <a:fillRect/>
            </a:stretch>
          </p:blipFill>
          <p:spPr>
            <a:xfrm>
              <a:off x="368266" y="2172365"/>
              <a:ext cx="4527584" cy="2533063"/>
            </a:xfrm>
            <a:prstGeom prst="rect">
              <a:avLst/>
            </a:prstGeom>
          </p:spPr>
        </p:pic>
      </p:grpSp>
      <p:cxnSp>
        <p:nvCxnSpPr>
          <p:cNvPr id="256" name="直接连接符 255"/>
          <p:cNvCxnSpPr/>
          <p:nvPr/>
        </p:nvCxnSpPr>
        <p:spPr>
          <a:xfrm>
            <a:off x="2830676" y="348976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830676" y="5600503"/>
            <a:ext cx="6564552" cy="0"/>
          </a:xfrm>
          <a:prstGeom prst="line">
            <a:avLst/>
          </a:prstGeom>
          <a:ln w="12700">
            <a:solidFill>
              <a:srgbClr val="2FBBA3"/>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50744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7246148" y="3953253"/>
            <a:ext cx="0" cy="1120140"/>
          </a:xfrm>
          <a:prstGeom prst="line">
            <a:avLst/>
          </a:prstGeom>
          <a:ln w="12700">
            <a:solidFill>
              <a:srgbClr val="2FBBA3"/>
            </a:solidFill>
            <a:prstDash val="dash"/>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3552991" y="3968196"/>
            <a:ext cx="787395"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45</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1" name="文本框 260"/>
          <p:cNvSpPr txBox="1"/>
          <p:nvPr/>
        </p:nvSpPr>
        <p:spPr>
          <a:xfrm>
            <a:off x="5559543" y="3968196"/>
            <a:ext cx="1221808"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9429</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2" name="文本框 261"/>
          <p:cNvSpPr txBox="1"/>
          <p:nvPr/>
        </p:nvSpPr>
        <p:spPr>
          <a:xfrm>
            <a:off x="7821811" y="3968196"/>
            <a:ext cx="1107996" cy="646331"/>
          </a:xfrm>
          <a:prstGeom prst="rect">
            <a:avLst/>
          </a:prstGeom>
          <a:noFill/>
        </p:spPr>
        <p:txBody>
          <a:bodyPr wrap="none" rtlCol="0">
            <a:spAutoFit/>
          </a:bodyPr>
          <a:lstStyle/>
          <a:p>
            <a:pPr algn="ctr"/>
            <a:r>
              <a:rPr lang="en-US" altLang="zh-CN" sz="3600" dirty="0">
                <a:latin typeface="字魂36号-正文宋楷" panose="02000000000000000000" pitchFamily="2" charset="-122"/>
                <a:ea typeface="字魂36号-正文宋楷" panose="02000000000000000000" pitchFamily="2" charset="-122"/>
              </a:rPr>
              <a:t>0.62</a:t>
            </a:r>
            <a:r>
              <a:rPr lang="en-US" altLang="zh-CN" sz="2400"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263" name="文本框 262"/>
          <p:cNvSpPr txBox="1"/>
          <p:nvPr/>
        </p:nvSpPr>
        <p:spPr>
          <a:xfrm>
            <a:off x="2925640" y="4991640"/>
            <a:ext cx="1725152"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PowerPoint 2013</a:t>
            </a:r>
            <a:endParaRPr lang="zh-CN" altLang="en-US" dirty="0">
              <a:latin typeface="字魂36号-正文宋楷" panose="02000000000000000000" pitchFamily="2" charset="-122"/>
              <a:ea typeface="字魂36号-正文宋楷" panose="02000000000000000000" pitchFamily="2" charset="-122"/>
            </a:endParaRPr>
          </a:p>
        </p:txBody>
      </p:sp>
      <p:sp>
        <p:nvSpPr>
          <p:cNvPr id="264" name="文本框 263"/>
          <p:cNvSpPr txBox="1"/>
          <p:nvPr/>
        </p:nvSpPr>
        <p:spPr>
          <a:xfrm>
            <a:off x="5301619" y="4976960"/>
            <a:ext cx="1552028"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Illustrator CS6</a:t>
            </a:r>
            <a:endParaRPr lang="zh-CN" altLang="en-US" dirty="0">
              <a:latin typeface="字魂36号-正文宋楷" panose="02000000000000000000" pitchFamily="2" charset="-122"/>
              <a:ea typeface="字魂36号-正文宋楷" panose="02000000000000000000" pitchFamily="2" charset="-122"/>
            </a:endParaRPr>
          </a:p>
        </p:txBody>
      </p:sp>
      <p:sp>
        <p:nvSpPr>
          <p:cNvPr id="265" name="文本框 264"/>
          <p:cNvSpPr txBox="1"/>
          <p:nvPr/>
        </p:nvSpPr>
        <p:spPr>
          <a:xfrm>
            <a:off x="7364474" y="4991640"/>
            <a:ext cx="1829347" cy="369332"/>
          </a:xfrm>
          <a:prstGeom prst="rect">
            <a:avLst/>
          </a:prstGeom>
          <a:noFill/>
        </p:spPr>
        <p:txBody>
          <a:bodyPr wrap="none" rtlCol="0">
            <a:spAutoFit/>
          </a:bodyPr>
          <a:lstStyle/>
          <a:p>
            <a:r>
              <a:rPr lang="en-US" altLang="zh-CN" dirty="0">
                <a:latin typeface="字魂36号-正文宋楷" panose="02000000000000000000" pitchFamily="2" charset="-122"/>
                <a:ea typeface="字魂36号-正文宋楷" panose="02000000000000000000" pitchFamily="2" charset="-122"/>
              </a:rPr>
              <a:t>After Effects CS6</a:t>
            </a:r>
            <a:endParaRPr lang="zh-CN" altLang="en-US" dirty="0">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14:bounceEnd="68000">
                                          <p:cBhvr additive="base">
                                            <p:cTn id="7"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67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67000">
                                          <p:cBhvr additive="base">
                                            <p:cTn id="1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337"/>
                                            </p:tgtEl>
                                            <p:attrNameLst>
                                              <p:attrName>style.visibility</p:attrName>
                                            </p:attrNameLst>
                                          </p:cBhvr>
                                          <p:to>
                                            <p:strVal val="visible"/>
                                          </p:to>
                                        </p:set>
                                        <p:animScale>
                                          <p:cBhvr>
                                            <p:cTn id="22"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37"/>
                                            </p:tgtEl>
                                            <p:attrNameLst>
                                              <p:attrName>ppt_x</p:attrName>
                                              <p:attrName>ppt_y</p:attrName>
                                            </p:attrNameLst>
                                          </p:cBhvr>
                                        </p:animMotion>
                                        <p:animEffect transition="in" filter="fade">
                                          <p:cBhvr>
                                            <p:cTn id="24" dur="1000"/>
                                            <p:tgtEl>
                                              <p:spTgt spid="337"/>
                                            </p:tgtEl>
                                          </p:cBhvr>
                                        </p:animEffect>
                                      </p:childTnLst>
                                    </p:cTn>
                                  </p:par>
                                  <p:par>
                                    <p:cTn id="25" presetID="52" presetClass="entr" presetSubtype="0" fill="hold" nodeType="withEffect">
                                      <p:stCondLst>
                                        <p:cond delay="200"/>
                                      </p:stCondLst>
                                      <p:childTnLst>
                                        <p:set>
                                          <p:cBhvr>
                                            <p:cTn id="26" dur="1" fill="hold">
                                              <p:stCondLst>
                                                <p:cond delay="0"/>
                                              </p:stCondLst>
                                            </p:cTn>
                                            <p:tgtEl>
                                              <p:spTgt spid="338"/>
                                            </p:tgtEl>
                                            <p:attrNameLst>
                                              <p:attrName>style.visibility</p:attrName>
                                            </p:attrNameLst>
                                          </p:cBhvr>
                                          <p:to>
                                            <p:strVal val="visible"/>
                                          </p:to>
                                        </p:set>
                                        <p:animScale>
                                          <p:cBhvr>
                                            <p:cTn id="27"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38"/>
                                            </p:tgtEl>
                                            <p:attrNameLst>
                                              <p:attrName>ppt_x</p:attrName>
                                              <p:attrName>ppt_y</p:attrName>
                                            </p:attrNameLst>
                                          </p:cBhvr>
                                        </p:animMotion>
                                        <p:animEffect transition="in" filter="fade">
                                          <p:cBhvr>
                                            <p:cTn id="29" dur="1000"/>
                                            <p:tgtEl>
                                              <p:spTgt spid="338"/>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750"/>
                                            <p:tgtEl>
                                              <p:spTgt spid="253"/>
                                            </p:tgtEl>
                                          </p:cBhvr>
                                        </p:animEffect>
                                      </p:childTnLst>
                                    </p:cTn>
                                  </p:par>
                                  <p:par>
                                    <p:cTn id="34" presetID="42" presetClass="path" presetSubtype="0" decel="100000" fill="hold" nodeType="withEffect">
                                      <p:stCondLst>
                                        <p:cond delay="0"/>
                                      </p:stCondLst>
                                      <p:childTnLst>
                                        <p:animMotion origin="layout" path="M 8.33333E-7 -1.11111E-6 L 8.33333E-7 0.1338 " pathEditMode="relative" rAng="0" ptsTypes="AA">
                                          <p:cBhvr>
                                            <p:cTn id="35" dur="1250" spd="-100000" fill="hold"/>
                                            <p:tgtEl>
                                              <p:spTgt spid="253"/>
                                            </p:tgtEl>
                                            <p:attrNameLst>
                                              <p:attrName>ppt_x</p:attrName>
                                              <p:attrName>ppt_y</p:attrName>
                                            </p:attrNameLst>
                                          </p:cBhvr>
                                          <p:rCtr x="0" y="6690"/>
                                        </p:animMotion>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wipe(left)">
                                          <p:cBhvr>
                                            <p:cTn id="39" dur="750"/>
                                            <p:tgtEl>
                                              <p:spTgt spid="256"/>
                                            </p:tgtEl>
                                          </p:cBhvr>
                                        </p:animEffect>
                                      </p:childTnLst>
                                    </p:cTn>
                                  </p:par>
                                  <p:par>
                                    <p:cTn id="40" presetID="22" presetClass="entr" presetSubtype="2" fill="hold" nodeType="with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wipe(right)">
                                          <p:cBhvr>
                                            <p:cTn id="42" dur="750"/>
                                            <p:tgtEl>
                                              <p:spTgt spid="257"/>
                                            </p:tgtEl>
                                          </p:cBhvr>
                                        </p:animEffect>
                                      </p:childTnLst>
                                    </p:cTn>
                                  </p:par>
                                  <p:par>
                                    <p:cTn id="43" presetID="22" presetClass="entr" presetSubtype="1" fill="hold" nodeType="with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wipe(up)">
                                          <p:cBhvr>
                                            <p:cTn id="45" dur="750"/>
                                            <p:tgtEl>
                                              <p:spTgt spid="258"/>
                                            </p:tgtEl>
                                          </p:cBhvr>
                                        </p:animEffect>
                                      </p:childTnLst>
                                    </p:cTn>
                                  </p:par>
                                  <p:par>
                                    <p:cTn id="46" presetID="22" presetClass="entr" presetSubtype="4" fill="hold" nodeType="withEffect">
                                      <p:stCondLst>
                                        <p:cond delay="0"/>
                                      </p:stCondLst>
                                      <p:childTnLst>
                                        <p:set>
                                          <p:cBhvr>
                                            <p:cTn id="47" dur="1" fill="hold">
                                              <p:stCondLst>
                                                <p:cond delay="0"/>
                                              </p:stCondLst>
                                            </p:cTn>
                                            <p:tgtEl>
                                              <p:spTgt spid="259"/>
                                            </p:tgtEl>
                                            <p:attrNameLst>
                                              <p:attrName>style.visibility</p:attrName>
                                            </p:attrNameLst>
                                          </p:cBhvr>
                                          <p:to>
                                            <p:strVal val="visible"/>
                                          </p:to>
                                        </p:set>
                                        <p:animEffect transition="in" filter="wipe(down)">
                                          <p:cBhvr>
                                            <p:cTn id="48" dur="750"/>
                                            <p:tgtEl>
                                              <p:spTgt spid="25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750"/>
                                            <p:tgtEl>
                                              <p:spTgt spid="260"/>
                                            </p:tgtEl>
                                          </p:cBhvr>
                                        </p:animEffect>
                                      </p:childTnLst>
                                    </p:cTn>
                                  </p:par>
                                  <p:par>
                                    <p:cTn id="52" presetID="42" presetClass="path" presetSubtype="0" decel="100000" fill="hold" grpId="1" nodeType="withEffect">
                                      <p:stCondLst>
                                        <p:cond delay="500"/>
                                      </p:stCondLst>
                                      <p:childTnLst>
                                        <p:animMotion origin="layout" path="M 2.08333E-6 -4.44444E-6 L 2.08333E-6 0.1338 " pathEditMode="relative" rAng="0" ptsTypes="AA">
                                          <p:cBhvr>
                                            <p:cTn id="53" dur="1250" spd="-100000" fill="hold"/>
                                            <p:tgtEl>
                                              <p:spTgt spid="260"/>
                                            </p:tgtEl>
                                            <p:attrNameLst>
                                              <p:attrName>ppt_x</p:attrName>
                                              <p:attrName>ppt_y</p:attrName>
                                            </p:attrNameLst>
                                          </p:cBhvr>
                                          <p:rCtr x="0" y="6690"/>
                                        </p:animMotion>
                                      </p:childTnLst>
                                    </p:cTn>
                                  </p:par>
                                  <p:par>
                                    <p:cTn id="54" presetID="10" presetClass="entr" presetSubtype="0" fill="hold" grpId="0" nodeType="withEffect">
                                      <p:stCondLst>
                                        <p:cond delay="750"/>
                                      </p:stCondLst>
                                      <p:childTnLst>
                                        <p:set>
                                          <p:cBhvr>
                                            <p:cTn id="55" dur="1" fill="hold">
                                              <p:stCondLst>
                                                <p:cond delay="0"/>
                                              </p:stCondLst>
                                            </p:cTn>
                                            <p:tgtEl>
                                              <p:spTgt spid="263"/>
                                            </p:tgtEl>
                                            <p:attrNameLst>
                                              <p:attrName>style.visibility</p:attrName>
                                            </p:attrNameLst>
                                          </p:cBhvr>
                                          <p:to>
                                            <p:strVal val="visible"/>
                                          </p:to>
                                        </p:set>
                                        <p:animEffect transition="in" filter="fade">
                                          <p:cBhvr>
                                            <p:cTn id="56" dur="750"/>
                                            <p:tgtEl>
                                              <p:spTgt spid="263"/>
                                            </p:tgtEl>
                                          </p:cBhvr>
                                        </p:animEffect>
                                      </p:childTnLst>
                                    </p:cTn>
                                  </p:par>
                                  <p:par>
                                    <p:cTn id="57" presetID="42" presetClass="path" presetSubtype="0" decel="100000" fill="hold" grpId="1" nodeType="withEffect">
                                      <p:stCondLst>
                                        <p:cond delay="750"/>
                                      </p:stCondLst>
                                      <p:childTnLst>
                                        <p:animMotion origin="layout" path="M 2.08333E-6 3.7037E-7 L 2.08333E-6 0.1338 " pathEditMode="relative" rAng="0" ptsTypes="AA">
                                          <p:cBhvr>
                                            <p:cTn id="58" dur="1250" spd="-100000" fill="hold"/>
                                            <p:tgtEl>
                                              <p:spTgt spid="263"/>
                                            </p:tgtEl>
                                            <p:attrNameLst>
                                              <p:attrName>ppt_x</p:attrName>
                                              <p:attrName>ppt_y</p:attrName>
                                            </p:attrNameLst>
                                          </p:cBhvr>
                                          <p:rCtr x="0" y="6690"/>
                                        </p:animMotion>
                                      </p:childTnLst>
                                    </p:cTn>
                                  </p:par>
                                  <p:par>
                                    <p:cTn id="59" presetID="10" presetClass="entr" presetSubtype="0" fill="hold" grpId="0" nodeType="withEffect">
                                      <p:stCondLst>
                                        <p:cond delay="1000"/>
                                      </p:stCondLst>
                                      <p:childTnLst>
                                        <p:set>
                                          <p:cBhvr>
                                            <p:cTn id="60" dur="1" fill="hold">
                                              <p:stCondLst>
                                                <p:cond delay="0"/>
                                              </p:stCondLst>
                                            </p:cTn>
                                            <p:tgtEl>
                                              <p:spTgt spid="261"/>
                                            </p:tgtEl>
                                            <p:attrNameLst>
                                              <p:attrName>style.visibility</p:attrName>
                                            </p:attrNameLst>
                                          </p:cBhvr>
                                          <p:to>
                                            <p:strVal val="visible"/>
                                          </p:to>
                                        </p:set>
                                        <p:animEffect transition="in" filter="fade">
                                          <p:cBhvr>
                                            <p:cTn id="61" dur="750"/>
                                            <p:tgtEl>
                                              <p:spTgt spid="261"/>
                                            </p:tgtEl>
                                          </p:cBhvr>
                                        </p:animEffect>
                                      </p:childTnLst>
                                    </p:cTn>
                                  </p:par>
                                  <p:par>
                                    <p:cTn id="62" presetID="42" presetClass="path" presetSubtype="0" decel="100000" fill="hold" grpId="1" nodeType="withEffect">
                                      <p:stCondLst>
                                        <p:cond delay="1000"/>
                                      </p:stCondLst>
                                      <p:childTnLst>
                                        <p:animMotion origin="layout" path="M 4.16667E-7 -4.44444E-6 L 4.16667E-7 0.1338 " pathEditMode="relative" rAng="0" ptsTypes="AA">
                                          <p:cBhvr>
                                            <p:cTn id="63" dur="1250" spd="-100000" fill="hold"/>
                                            <p:tgtEl>
                                              <p:spTgt spid="261"/>
                                            </p:tgtEl>
                                            <p:attrNameLst>
                                              <p:attrName>ppt_x</p:attrName>
                                              <p:attrName>ppt_y</p:attrName>
                                            </p:attrNameLst>
                                          </p:cBhvr>
                                          <p:rCtr x="0" y="6690"/>
                                        </p:animMotion>
                                      </p:childTnLst>
                                    </p:cTn>
                                  </p:par>
                                  <p:par>
                                    <p:cTn id="64" presetID="10" presetClass="entr" presetSubtype="0" fill="hold" grpId="0" nodeType="withEffect">
                                      <p:stCondLst>
                                        <p:cond delay="1250"/>
                                      </p:stCondLst>
                                      <p:childTnLst>
                                        <p:set>
                                          <p:cBhvr>
                                            <p:cTn id="65" dur="1" fill="hold">
                                              <p:stCondLst>
                                                <p:cond delay="0"/>
                                              </p:stCondLst>
                                            </p:cTn>
                                            <p:tgtEl>
                                              <p:spTgt spid="264"/>
                                            </p:tgtEl>
                                            <p:attrNameLst>
                                              <p:attrName>style.visibility</p:attrName>
                                            </p:attrNameLst>
                                          </p:cBhvr>
                                          <p:to>
                                            <p:strVal val="visible"/>
                                          </p:to>
                                        </p:set>
                                        <p:animEffect transition="in" filter="fade">
                                          <p:cBhvr>
                                            <p:cTn id="66" dur="750"/>
                                            <p:tgtEl>
                                              <p:spTgt spid="264"/>
                                            </p:tgtEl>
                                          </p:cBhvr>
                                        </p:animEffect>
                                      </p:childTnLst>
                                    </p:cTn>
                                  </p:par>
                                  <p:par>
                                    <p:cTn id="67" presetID="42" presetClass="path" presetSubtype="0" decel="100000" fill="hold" grpId="1" nodeType="withEffect">
                                      <p:stCondLst>
                                        <p:cond delay="1250"/>
                                      </p:stCondLst>
                                      <p:childTnLst>
                                        <p:animMotion origin="layout" path="M 2.08333E-7 3.7037E-6 L 2.08333E-7 0.13379 " pathEditMode="relative" rAng="0" ptsTypes="AA">
                                          <p:cBhvr>
                                            <p:cTn id="68" dur="1250" spd="-100000" fill="hold"/>
                                            <p:tgtEl>
                                              <p:spTgt spid="264"/>
                                            </p:tgtEl>
                                            <p:attrNameLst>
                                              <p:attrName>ppt_x</p:attrName>
                                              <p:attrName>ppt_y</p:attrName>
                                            </p:attrNameLst>
                                          </p:cBhvr>
                                          <p:rCtr x="0" y="6690"/>
                                        </p:animMotion>
                                      </p:childTnLst>
                                    </p:cTn>
                                  </p:par>
                                  <p:par>
                                    <p:cTn id="69" presetID="10" presetClass="entr" presetSubtype="0" fill="hold" grpId="0" nodeType="withEffect">
                                      <p:stCondLst>
                                        <p:cond delay="1500"/>
                                      </p:stCondLst>
                                      <p:childTnLst>
                                        <p:set>
                                          <p:cBhvr>
                                            <p:cTn id="70" dur="1" fill="hold">
                                              <p:stCondLst>
                                                <p:cond delay="0"/>
                                              </p:stCondLst>
                                            </p:cTn>
                                            <p:tgtEl>
                                              <p:spTgt spid="262"/>
                                            </p:tgtEl>
                                            <p:attrNameLst>
                                              <p:attrName>style.visibility</p:attrName>
                                            </p:attrNameLst>
                                          </p:cBhvr>
                                          <p:to>
                                            <p:strVal val="visible"/>
                                          </p:to>
                                        </p:set>
                                        <p:animEffect transition="in" filter="fade">
                                          <p:cBhvr>
                                            <p:cTn id="71" dur="750"/>
                                            <p:tgtEl>
                                              <p:spTgt spid="262"/>
                                            </p:tgtEl>
                                          </p:cBhvr>
                                        </p:animEffect>
                                      </p:childTnLst>
                                    </p:cTn>
                                  </p:par>
                                  <p:par>
                                    <p:cTn id="72" presetID="42" presetClass="path" presetSubtype="0" decel="100000" fill="hold" grpId="1" nodeType="withEffect">
                                      <p:stCondLst>
                                        <p:cond delay="1500"/>
                                      </p:stCondLst>
                                      <p:childTnLst>
                                        <p:animMotion origin="layout" path="M 8.33333E-7 -4.44444E-6 L 8.33333E-7 0.1338 " pathEditMode="relative" rAng="0" ptsTypes="AA">
                                          <p:cBhvr>
                                            <p:cTn id="73" dur="1250" spd="-100000" fill="hold"/>
                                            <p:tgtEl>
                                              <p:spTgt spid="262"/>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265"/>
                                            </p:tgtEl>
                                            <p:attrNameLst>
                                              <p:attrName>style.visibility</p:attrName>
                                            </p:attrNameLst>
                                          </p:cBhvr>
                                          <p:to>
                                            <p:strVal val="visible"/>
                                          </p:to>
                                        </p:set>
                                        <p:animEffect transition="in" filter="fade">
                                          <p:cBhvr>
                                            <p:cTn id="76" dur="750"/>
                                            <p:tgtEl>
                                              <p:spTgt spid="265"/>
                                            </p:tgtEl>
                                          </p:cBhvr>
                                        </p:animEffect>
                                      </p:childTnLst>
                                    </p:cTn>
                                  </p:par>
                                  <p:par>
                                    <p:cTn id="77" presetID="42" presetClass="path" presetSubtype="0" decel="100000" fill="hold" grpId="1" nodeType="withEffect">
                                      <p:stCondLst>
                                        <p:cond delay="1750"/>
                                      </p:stCondLst>
                                      <p:childTnLst>
                                        <p:animMotion origin="layout" path="M 8.33333E-7 3.7037E-7 L 8.33333E-7 0.1338 " pathEditMode="relative" rAng="0" ptsTypes="AA">
                                          <p:cBhvr>
                                            <p:cTn id="78" dur="1250" spd="-100000" fill="hold"/>
                                            <p:tgtEl>
                                              <p:spTgt spid="265"/>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0" grpId="0"/>
          <p:bldP spid="260" grpId="1"/>
          <p:bldP spid="261" grpId="0"/>
          <p:bldP spid="261" grpId="1"/>
          <p:bldP spid="262" grpId="0"/>
          <p:bldP spid="262" grpId="1"/>
          <p:bldP spid="263" grpId="0"/>
          <p:bldP spid="263" grpId="1"/>
          <p:bldP spid="264" grpId="0"/>
          <p:bldP spid="264" grpId="1"/>
          <p:bldP spid="265" grpId="0"/>
          <p:bldP spid="26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2000" fill="hold"/>
                                            <p:tgtEl>
                                              <p:spTgt spid="97"/>
                                            </p:tgtEl>
                                            <p:attrNameLst>
                                              <p:attrName>ppt_x</p:attrName>
                                            </p:attrNameLst>
                                          </p:cBhvr>
                                          <p:tavLst>
                                            <p:tav tm="0">
                                              <p:val>
                                                <p:strVal val="0-#ppt_w/2"/>
                                              </p:val>
                                            </p:tav>
                                            <p:tav tm="100000">
                                              <p:val>
                                                <p:strVal val="#ppt_x"/>
                                              </p:val>
                                            </p:tav>
                                          </p:tavLst>
                                        </p:anim>
                                        <p:anim calcmode="lin" valueType="num">
                                          <p:cBhvr additive="base">
                                            <p:cTn id="18" dur="2000" fill="hold"/>
                                            <p:tgtEl>
                                              <p:spTgt spid="9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337"/>
                                            </p:tgtEl>
                                            <p:attrNameLst>
                                              <p:attrName>style.visibility</p:attrName>
                                            </p:attrNameLst>
                                          </p:cBhvr>
                                          <p:to>
                                            <p:strVal val="visible"/>
                                          </p:to>
                                        </p:set>
                                        <p:animScale>
                                          <p:cBhvr>
                                            <p:cTn id="22" dur="1000" decel="50000" fill="hold">
                                              <p:stCondLst>
                                                <p:cond delay="0"/>
                                              </p:stCondLst>
                                            </p:cTn>
                                            <p:tgtEl>
                                              <p:spTgt spid="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37"/>
                                            </p:tgtEl>
                                            <p:attrNameLst>
                                              <p:attrName>ppt_x</p:attrName>
                                              <p:attrName>ppt_y</p:attrName>
                                            </p:attrNameLst>
                                          </p:cBhvr>
                                        </p:animMotion>
                                        <p:animEffect transition="in" filter="fade">
                                          <p:cBhvr>
                                            <p:cTn id="24" dur="1000"/>
                                            <p:tgtEl>
                                              <p:spTgt spid="337"/>
                                            </p:tgtEl>
                                          </p:cBhvr>
                                        </p:animEffect>
                                      </p:childTnLst>
                                    </p:cTn>
                                  </p:par>
                                  <p:par>
                                    <p:cTn id="25" presetID="52" presetClass="entr" presetSubtype="0" fill="hold" nodeType="withEffect">
                                      <p:stCondLst>
                                        <p:cond delay="200"/>
                                      </p:stCondLst>
                                      <p:childTnLst>
                                        <p:set>
                                          <p:cBhvr>
                                            <p:cTn id="26" dur="1" fill="hold">
                                              <p:stCondLst>
                                                <p:cond delay="0"/>
                                              </p:stCondLst>
                                            </p:cTn>
                                            <p:tgtEl>
                                              <p:spTgt spid="338"/>
                                            </p:tgtEl>
                                            <p:attrNameLst>
                                              <p:attrName>style.visibility</p:attrName>
                                            </p:attrNameLst>
                                          </p:cBhvr>
                                          <p:to>
                                            <p:strVal val="visible"/>
                                          </p:to>
                                        </p:set>
                                        <p:animScale>
                                          <p:cBhvr>
                                            <p:cTn id="27" dur="1000" decel="50000" fill="hold">
                                              <p:stCondLst>
                                                <p:cond delay="0"/>
                                              </p:stCondLst>
                                            </p:cTn>
                                            <p:tgtEl>
                                              <p:spTgt spid="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38"/>
                                            </p:tgtEl>
                                            <p:attrNameLst>
                                              <p:attrName>ppt_x</p:attrName>
                                              <p:attrName>ppt_y</p:attrName>
                                            </p:attrNameLst>
                                          </p:cBhvr>
                                        </p:animMotion>
                                        <p:animEffect transition="in" filter="fade">
                                          <p:cBhvr>
                                            <p:cTn id="29" dur="1000"/>
                                            <p:tgtEl>
                                              <p:spTgt spid="338"/>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750"/>
                                            <p:tgtEl>
                                              <p:spTgt spid="253"/>
                                            </p:tgtEl>
                                          </p:cBhvr>
                                        </p:animEffect>
                                      </p:childTnLst>
                                    </p:cTn>
                                  </p:par>
                                  <p:par>
                                    <p:cTn id="34" presetID="42" presetClass="path" presetSubtype="0" decel="100000" fill="hold" nodeType="withEffect">
                                      <p:stCondLst>
                                        <p:cond delay="0"/>
                                      </p:stCondLst>
                                      <p:childTnLst>
                                        <p:animMotion origin="layout" path="M 8.33333E-7 -1.11111E-6 L 8.33333E-7 0.1338 " pathEditMode="relative" rAng="0" ptsTypes="AA">
                                          <p:cBhvr>
                                            <p:cTn id="35" dur="1250" spd="-100000" fill="hold"/>
                                            <p:tgtEl>
                                              <p:spTgt spid="253"/>
                                            </p:tgtEl>
                                            <p:attrNameLst>
                                              <p:attrName>ppt_x</p:attrName>
                                              <p:attrName>ppt_y</p:attrName>
                                            </p:attrNameLst>
                                          </p:cBhvr>
                                          <p:rCtr x="0" y="6690"/>
                                        </p:animMotion>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wipe(left)">
                                          <p:cBhvr>
                                            <p:cTn id="39" dur="750"/>
                                            <p:tgtEl>
                                              <p:spTgt spid="256"/>
                                            </p:tgtEl>
                                          </p:cBhvr>
                                        </p:animEffect>
                                      </p:childTnLst>
                                    </p:cTn>
                                  </p:par>
                                  <p:par>
                                    <p:cTn id="40" presetID="22" presetClass="entr" presetSubtype="2" fill="hold" nodeType="with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wipe(right)">
                                          <p:cBhvr>
                                            <p:cTn id="42" dur="750"/>
                                            <p:tgtEl>
                                              <p:spTgt spid="257"/>
                                            </p:tgtEl>
                                          </p:cBhvr>
                                        </p:animEffect>
                                      </p:childTnLst>
                                    </p:cTn>
                                  </p:par>
                                  <p:par>
                                    <p:cTn id="43" presetID="22" presetClass="entr" presetSubtype="1" fill="hold" nodeType="with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wipe(up)">
                                          <p:cBhvr>
                                            <p:cTn id="45" dur="750"/>
                                            <p:tgtEl>
                                              <p:spTgt spid="258"/>
                                            </p:tgtEl>
                                          </p:cBhvr>
                                        </p:animEffect>
                                      </p:childTnLst>
                                    </p:cTn>
                                  </p:par>
                                  <p:par>
                                    <p:cTn id="46" presetID="22" presetClass="entr" presetSubtype="4" fill="hold" nodeType="withEffect">
                                      <p:stCondLst>
                                        <p:cond delay="0"/>
                                      </p:stCondLst>
                                      <p:childTnLst>
                                        <p:set>
                                          <p:cBhvr>
                                            <p:cTn id="47" dur="1" fill="hold">
                                              <p:stCondLst>
                                                <p:cond delay="0"/>
                                              </p:stCondLst>
                                            </p:cTn>
                                            <p:tgtEl>
                                              <p:spTgt spid="259"/>
                                            </p:tgtEl>
                                            <p:attrNameLst>
                                              <p:attrName>style.visibility</p:attrName>
                                            </p:attrNameLst>
                                          </p:cBhvr>
                                          <p:to>
                                            <p:strVal val="visible"/>
                                          </p:to>
                                        </p:set>
                                        <p:animEffect transition="in" filter="wipe(down)">
                                          <p:cBhvr>
                                            <p:cTn id="48" dur="750"/>
                                            <p:tgtEl>
                                              <p:spTgt spid="25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750"/>
                                            <p:tgtEl>
                                              <p:spTgt spid="260"/>
                                            </p:tgtEl>
                                          </p:cBhvr>
                                        </p:animEffect>
                                      </p:childTnLst>
                                    </p:cTn>
                                  </p:par>
                                  <p:par>
                                    <p:cTn id="52" presetID="42" presetClass="path" presetSubtype="0" decel="100000" fill="hold" grpId="1" nodeType="withEffect">
                                      <p:stCondLst>
                                        <p:cond delay="500"/>
                                      </p:stCondLst>
                                      <p:childTnLst>
                                        <p:animMotion origin="layout" path="M 2.08333E-6 -4.44444E-6 L 2.08333E-6 0.1338 " pathEditMode="relative" rAng="0" ptsTypes="AA">
                                          <p:cBhvr>
                                            <p:cTn id="53" dur="1250" spd="-100000" fill="hold"/>
                                            <p:tgtEl>
                                              <p:spTgt spid="260"/>
                                            </p:tgtEl>
                                            <p:attrNameLst>
                                              <p:attrName>ppt_x</p:attrName>
                                              <p:attrName>ppt_y</p:attrName>
                                            </p:attrNameLst>
                                          </p:cBhvr>
                                          <p:rCtr x="0" y="6690"/>
                                        </p:animMotion>
                                      </p:childTnLst>
                                    </p:cTn>
                                  </p:par>
                                  <p:par>
                                    <p:cTn id="54" presetID="10" presetClass="entr" presetSubtype="0" fill="hold" grpId="0" nodeType="withEffect">
                                      <p:stCondLst>
                                        <p:cond delay="750"/>
                                      </p:stCondLst>
                                      <p:childTnLst>
                                        <p:set>
                                          <p:cBhvr>
                                            <p:cTn id="55" dur="1" fill="hold">
                                              <p:stCondLst>
                                                <p:cond delay="0"/>
                                              </p:stCondLst>
                                            </p:cTn>
                                            <p:tgtEl>
                                              <p:spTgt spid="263"/>
                                            </p:tgtEl>
                                            <p:attrNameLst>
                                              <p:attrName>style.visibility</p:attrName>
                                            </p:attrNameLst>
                                          </p:cBhvr>
                                          <p:to>
                                            <p:strVal val="visible"/>
                                          </p:to>
                                        </p:set>
                                        <p:animEffect transition="in" filter="fade">
                                          <p:cBhvr>
                                            <p:cTn id="56" dur="750"/>
                                            <p:tgtEl>
                                              <p:spTgt spid="263"/>
                                            </p:tgtEl>
                                          </p:cBhvr>
                                        </p:animEffect>
                                      </p:childTnLst>
                                    </p:cTn>
                                  </p:par>
                                  <p:par>
                                    <p:cTn id="57" presetID="42" presetClass="path" presetSubtype="0" decel="100000" fill="hold" grpId="1" nodeType="withEffect">
                                      <p:stCondLst>
                                        <p:cond delay="750"/>
                                      </p:stCondLst>
                                      <p:childTnLst>
                                        <p:animMotion origin="layout" path="M 2.08333E-6 3.7037E-7 L 2.08333E-6 0.1338 " pathEditMode="relative" rAng="0" ptsTypes="AA">
                                          <p:cBhvr>
                                            <p:cTn id="58" dur="1250" spd="-100000" fill="hold"/>
                                            <p:tgtEl>
                                              <p:spTgt spid="263"/>
                                            </p:tgtEl>
                                            <p:attrNameLst>
                                              <p:attrName>ppt_x</p:attrName>
                                              <p:attrName>ppt_y</p:attrName>
                                            </p:attrNameLst>
                                          </p:cBhvr>
                                          <p:rCtr x="0" y="6690"/>
                                        </p:animMotion>
                                      </p:childTnLst>
                                    </p:cTn>
                                  </p:par>
                                  <p:par>
                                    <p:cTn id="59" presetID="10" presetClass="entr" presetSubtype="0" fill="hold" grpId="0" nodeType="withEffect">
                                      <p:stCondLst>
                                        <p:cond delay="1000"/>
                                      </p:stCondLst>
                                      <p:childTnLst>
                                        <p:set>
                                          <p:cBhvr>
                                            <p:cTn id="60" dur="1" fill="hold">
                                              <p:stCondLst>
                                                <p:cond delay="0"/>
                                              </p:stCondLst>
                                            </p:cTn>
                                            <p:tgtEl>
                                              <p:spTgt spid="261"/>
                                            </p:tgtEl>
                                            <p:attrNameLst>
                                              <p:attrName>style.visibility</p:attrName>
                                            </p:attrNameLst>
                                          </p:cBhvr>
                                          <p:to>
                                            <p:strVal val="visible"/>
                                          </p:to>
                                        </p:set>
                                        <p:animEffect transition="in" filter="fade">
                                          <p:cBhvr>
                                            <p:cTn id="61" dur="750"/>
                                            <p:tgtEl>
                                              <p:spTgt spid="261"/>
                                            </p:tgtEl>
                                          </p:cBhvr>
                                        </p:animEffect>
                                      </p:childTnLst>
                                    </p:cTn>
                                  </p:par>
                                  <p:par>
                                    <p:cTn id="62" presetID="42" presetClass="path" presetSubtype="0" decel="100000" fill="hold" grpId="1" nodeType="withEffect">
                                      <p:stCondLst>
                                        <p:cond delay="1000"/>
                                      </p:stCondLst>
                                      <p:childTnLst>
                                        <p:animMotion origin="layout" path="M 4.16667E-7 -4.44444E-6 L 4.16667E-7 0.1338 " pathEditMode="relative" rAng="0" ptsTypes="AA">
                                          <p:cBhvr>
                                            <p:cTn id="63" dur="1250" spd="-100000" fill="hold"/>
                                            <p:tgtEl>
                                              <p:spTgt spid="261"/>
                                            </p:tgtEl>
                                            <p:attrNameLst>
                                              <p:attrName>ppt_x</p:attrName>
                                              <p:attrName>ppt_y</p:attrName>
                                            </p:attrNameLst>
                                          </p:cBhvr>
                                          <p:rCtr x="0" y="6690"/>
                                        </p:animMotion>
                                      </p:childTnLst>
                                    </p:cTn>
                                  </p:par>
                                  <p:par>
                                    <p:cTn id="64" presetID="10" presetClass="entr" presetSubtype="0" fill="hold" grpId="0" nodeType="withEffect">
                                      <p:stCondLst>
                                        <p:cond delay="1250"/>
                                      </p:stCondLst>
                                      <p:childTnLst>
                                        <p:set>
                                          <p:cBhvr>
                                            <p:cTn id="65" dur="1" fill="hold">
                                              <p:stCondLst>
                                                <p:cond delay="0"/>
                                              </p:stCondLst>
                                            </p:cTn>
                                            <p:tgtEl>
                                              <p:spTgt spid="264"/>
                                            </p:tgtEl>
                                            <p:attrNameLst>
                                              <p:attrName>style.visibility</p:attrName>
                                            </p:attrNameLst>
                                          </p:cBhvr>
                                          <p:to>
                                            <p:strVal val="visible"/>
                                          </p:to>
                                        </p:set>
                                        <p:animEffect transition="in" filter="fade">
                                          <p:cBhvr>
                                            <p:cTn id="66" dur="750"/>
                                            <p:tgtEl>
                                              <p:spTgt spid="264"/>
                                            </p:tgtEl>
                                          </p:cBhvr>
                                        </p:animEffect>
                                      </p:childTnLst>
                                    </p:cTn>
                                  </p:par>
                                  <p:par>
                                    <p:cTn id="67" presetID="42" presetClass="path" presetSubtype="0" decel="100000" fill="hold" grpId="1" nodeType="withEffect">
                                      <p:stCondLst>
                                        <p:cond delay="1250"/>
                                      </p:stCondLst>
                                      <p:childTnLst>
                                        <p:animMotion origin="layout" path="M 2.08333E-7 3.7037E-6 L 2.08333E-7 0.13379 " pathEditMode="relative" rAng="0" ptsTypes="AA">
                                          <p:cBhvr>
                                            <p:cTn id="68" dur="1250" spd="-100000" fill="hold"/>
                                            <p:tgtEl>
                                              <p:spTgt spid="264"/>
                                            </p:tgtEl>
                                            <p:attrNameLst>
                                              <p:attrName>ppt_x</p:attrName>
                                              <p:attrName>ppt_y</p:attrName>
                                            </p:attrNameLst>
                                          </p:cBhvr>
                                          <p:rCtr x="0" y="6690"/>
                                        </p:animMotion>
                                      </p:childTnLst>
                                    </p:cTn>
                                  </p:par>
                                  <p:par>
                                    <p:cTn id="69" presetID="10" presetClass="entr" presetSubtype="0" fill="hold" grpId="0" nodeType="withEffect">
                                      <p:stCondLst>
                                        <p:cond delay="1500"/>
                                      </p:stCondLst>
                                      <p:childTnLst>
                                        <p:set>
                                          <p:cBhvr>
                                            <p:cTn id="70" dur="1" fill="hold">
                                              <p:stCondLst>
                                                <p:cond delay="0"/>
                                              </p:stCondLst>
                                            </p:cTn>
                                            <p:tgtEl>
                                              <p:spTgt spid="262"/>
                                            </p:tgtEl>
                                            <p:attrNameLst>
                                              <p:attrName>style.visibility</p:attrName>
                                            </p:attrNameLst>
                                          </p:cBhvr>
                                          <p:to>
                                            <p:strVal val="visible"/>
                                          </p:to>
                                        </p:set>
                                        <p:animEffect transition="in" filter="fade">
                                          <p:cBhvr>
                                            <p:cTn id="71" dur="750"/>
                                            <p:tgtEl>
                                              <p:spTgt spid="262"/>
                                            </p:tgtEl>
                                          </p:cBhvr>
                                        </p:animEffect>
                                      </p:childTnLst>
                                    </p:cTn>
                                  </p:par>
                                  <p:par>
                                    <p:cTn id="72" presetID="42" presetClass="path" presetSubtype="0" decel="100000" fill="hold" grpId="1" nodeType="withEffect">
                                      <p:stCondLst>
                                        <p:cond delay="1500"/>
                                      </p:stCondLst>
                                      <p:childTnLst>
                                        <p:animMotion origin="layout" path="M 8.33333E-7 -4.44444E-6 L 8.33333E-7 0.1338 " pathEditMode="relative" rAng="0" ptsTypes="AA">
                                          <p:cBhvr>
                                            <p:cTn id="73" dur="1250" spd="-100000" fill="hold"/>
                                            <p:tgtEl>
                                              <p:spTgt spid="262"/>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265"/>
                                            </p:tgtEl>
                                            <p:attrNameLst>
                                              <p:attrName>style.visibility</p:attrName>
                                            </p:attrNameLst>
                                          </p:cBhvr>
                                          <p:to>
                                            <p:strVal val="visible"/>
                                          </p:to>
                                        </p:set>
                                        <p:animEffect transition="in" filter="fade">
                                          <p:cBhvr>
                                            <p:cTn id="76" dur="750"/>
                                            <p:tgtEl>
                                              <p:spTgt spid="265"/>
                                            </p:tgtEl>
                                          </p:cBhvr>
                                        </p:animEffect>
                                      </p:childTnLst>
                                    </p:cTn>
                                  </p:par>
                                  <p:par>
                                    <p:cTn id="77" presetID="42" presetClass="path" presetSubtype="0" decel="100000" fill="hold" grpId="1" nodeType="withEffect">
                                      <p:stCondLst>
                                        <p:cond delay="1750"/>
                                      </p:stCondLst>
                                      <p:childTnLst>
                                        <p:animMotion origin="layout" path="M 8.33333E-7 3.7037E-7 L 8.33333E-7 0.1338 " pathEditMode="relative" rAng="0" ptsTypes="AA">
                                          <p:cBhvr>
                                            <p:cTn id="78" dur="1250" spd="-100000" fill="hold"/>
                                            <p:tgtEl>
                                              <p:spTgt spid="265"/>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60" grpId="0"/>
          <p:bldP spid="260" grpId="1"/>
          <p:bldP spid="261" grpId="0"/>
          <p:bldP spid="261" grpId="1"/>
          <p:bldP spid="262" grpId="0"/>
          <p:bldP spid="262" grpId="1"/>
          <p:bldP spid="263" grpId="0"/>
          <p:bldP spid="263" grpId="1"/>
          <p:bldP spid="264" grpId="0"/>
          <p:bldP spid="264" grpId="1"/>
          <p:bldP spid="265" grpId="0"/>
          <p:bldP spid="265"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产品定位</a:t>
            </a:r>
          </a:p>
        </p:txBody>
      </p:sp>
      <p:pic>
        <p:nvPicPr>
          <p:cNvPr id="304" name="Picture 7" descr="C:\Users\Administrator\Desktop\56d684a0446de.png"/>
          <p:cNvPicPr>
            <a:picLocks noChangeAspect="1" noChangeArrowheads="1"/>
          </p:cNvPicPr>
          <p:nvPr/>
        </p:nvPicPr>
        <p:blipFill>
          <a:blip r:embed="rId5" cstate="print"/>
          <a:srcRect/>
          <a:stretch>
            <a:fillRect/>
          </a:stretch>
        </p:blipFill>
        <p:spPr bwMode="auto">
          <a:xfrm>
            <a:off x="5929462" y="832023"/>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05" name="组合 304"/>
          <p:cNvGrpSpPr/>
          <p:nvPr/>
        </p:nvGrpSpPr>
        <p:grpSpPr>
          <a:xfrm rot="21398620">
            <a:off x="5150637" y="403899"/>
            <a:ext cx="5190546" cy="4183077"/>
            <a:chOff x="1816885" y="160250"/>
            <a:chExt cx="5190546" cy="4183077"/>
          </a:xfrm>
          <a:solidFill>
            <a:schemeClr val="tx1">
              <a:lumMod val="50000"/>
              <a:lumOff val="50000"/>
            </a:schemeClr>
          </a:solidFill>
        </p:grpSpPr>
        <p:grpSp>
          <p:nvGrpSpPr>
            <p:cNvPr id="306" name="组合 305"/>
            <p:cNvGrpSpPr/>
            <p:nvPr/>
          </p:nvGrpSpPr>
          <p:grpSpPr>
            <a:xfrm rot="1500213">
              <a:off x="1816885" y="160250"/>
              <a:ext cx="4835931" cy="4183077"/>
              <a:chOff x="2983829" y="1091787"/>
              <a:chExt cx="4835931" cy="4183077"/>
            </a:xfrm>
            <a:grpFill/>
          </p:grpSpPr>
          <p:sp>
            <p:nvSpPr>
              <p:cNvPr id="308"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07"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460"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11147122" y="177096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4041525">
            <a:off x="4812679" y="5832332"/>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9" name="矩形 118"/>
          <p:cNvSpPr/>
          <p:nvPr/>
        </p:nvSpPr>
        <p:spPr>
          <a:xfrm>
            <a:off x="139404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0" name="KSO_Shape"/>
          <p:cNvSpPr/>
          <p:nvPr/>
        </p:nvSpPr>
        <p:spPr>
          <a:xfrm>
            <a:off x="1942057" y="2678236"/>
            <a:ext cx="901590" cy="784384"/>
          </a:xfrm>
          <a:custGeom>
            <a:avLst/>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字魂36号-正文宋楷" panose="02000000000000000000" pitchFamily="2" charset="-122"/>
              <a:ea typeface="字魂36号-正文宋楷" panose="02000000000000000000" pitchFamily="2" charset="-122"/>
            </a:endParaRPr>
          </a:p>
        </p:txBody>
      </p:sp>
      <p:sp>
        <p:nvSpPr>
          <p:cNvPr id="121" name="矩形 120"/>
          <p:cNvSpPr/>
          <p:nvPr/>
        </p:nvSpPr>
        <p:spPr>
          <a:xfrm>
            <a:off x="381339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2" name="矩形 121"/>
          <p:cNvSpPr/>
          <p:nvPr/>
        </p:nvSpPr>
        <p:spPr>
          <a:xfrm>
            <a:off x="623274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3" name="矩形 122"/>
          <p:cNvSpPr/>
          <p:nvPr/>
        </p:nvSpPr>
        <p:spPr>
          <a:xfrm>
            <a:off x="8652095" y="2090306"/>
            <a:ext cx="2076450" cy="340995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124" name="KSO_Shape"/>
          <p:cNvSpPr/>
          <p:nvPr/>
        </p:nvSpPr>
        <p:spPr bwMode="auto">
          <a:xfrm>
            <a:off x="4432520" y="2705685"/>
            <a:ext cx="838200" cy="713867"/>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sp>
        <p:nvSpPr>
          <p:cNvPr id="125" name="KSO_Shape"/>
          <p:cNvSpPr/>
          <p:nvPr/>
        </p:nvSpPr>
        <p:spPr>
          <a:xfrm>
            <a:off x="6893972" y="2705685"/>
            <a:ext cx="753996" cy="747713"/>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字魂36号-正文宋楷" panose="02000000000000000000" pitchFamily="2" charset="-122"/>
              <a:ea typeface="字魂36号-正文宋楷" panose="02000000000000000000" pitchFamily="2" charset="-122"/>
            </a:endParaRPr>
          </a:p>
        </p:txBody>
      </p:sp>
      <p:sp>
        <p:nvSpPr>
          <p:cNvPr id="126" name="KSO_Shape"/>
          <p:cNvSpPr/>
          <p:nvPr/>
        </p:nvSpPr>
        <p:spPr bwMode="auto">
          <a:xfrm>
            <a:off x="9299060" y="2720352"/>
            <a:ext cx="782520" cy="684532"/>
          </a:xfrm>
          <a:custGeom>
            <a:avLst/>
            <a:gdLst>
              <a:gd name="T0" fmla="*/ 1607036 w 3622"/>
              <a:gd name="T1" fmla="*/ 1573533 h 3165"/>
              <a:gd name="T2" fmla="*/ 926543 w 3622"/>
              <a:gd name="T3" fmla="*/ 1573533 h 3165"/>
              <a:gd name="T4" fmla="*/ 866398 w 3622"/>
              <a:gd name="T5" fmla="*/ 1573533 h 3165"/>
              <a:gd name="T6" fmla="*/ 185408 w 3622"/>
              <a:gd name="T7" fmla="*/ 1573533 h 3165"/>
              <a:gd name="T8" fmla="*/ 0 w 3622"/>
              <a:gd name="T9" fmla="*/ 1365717 h 3165"/>
              <a:gd name="T10" fmla="*/ 0 w 3622"/>
              <a:gd name="T11" fmla="*/ 487223 h 3165"/>
              <a:gd name="T12" fmla="*/ 185408 w 3622"/>
              <a:gd name="T13" fmla="*/ 301780 h 3165"/>
              <a:gd name="T14" fmla="*/ 311167 w 3622"/>
              <a:gd name="T15" fmla="*/ 301780 h 3165"/>
              <a:gd name="T16" fmla="*/ 362366 w 3622"/>
              <a:gd name="T17" fmla="*/ 165059 h 3165"/>
              <a:gd name="T18" fmla="*/ 606429 w 3622"/>
              <a:gd name="T19" fmla="*/ 0 h 3165"/>
              <a:gd name="T20" fmla="*/ 1178062 w 3622"/>
              <a:gd name="T21" fmla="*/ 0 h 3165"/>
              <a:gd name="T22" fmla="*/ 1421628 w 3622"/>
              <a:gd name="T23" fmla="*/ 165059 h 3165"/>
              <a:gd name="T24" fmla="*/ 1472826 w 3622"/>
              <a:gd name="T25" fmla="*/ 301780 h 3165"/>
              <a:gd name="T26" fmla="*/ 1607036 w 3622"/>
              <a:gd name="T27" fmla="*/ 301780 h 3165"/>
              <a:gd name="T28" fmla="*/ 1800397 w 3622"/>
              <a:gd name="T29" fmla="*/ 495178 h 3165"/>
              <a:gd name="T30" fmla="*/ 1800397 w 3622"/>
              <a:gd name="T31" fmla="*/ 1365717 h 3165"/>
              <a:gd name="T32" fmla="*/ 1607036 w 3622"/>
              <a:gd name="T33" fmla="*/ 1573533 h 3165"/>
              <a:gd name="T34" fmla="*/ 896222 w 3622"/>
              <a:gd name="T35" fmla="*/ 372875 h 3165"/>
              <a:gd name="T36" fmla="*/ 369325 w 3622"/>
              <a:gd name="T37" fmla="*/ 879985 h 3165"/>
              <a:gd name="T38" fmla="*/ 896222 w 3622"/>
              <a:gd name="T39" fmla="*/ 1422394 h 3165"/>
              <a:gd name="T40" fmla="*/ 1423616 w 3622"/>
              <a:gd name="T41" fmla="*/ 879985 h 3165"/>
              <a:gd name="T42" fmla="*/ 896222 w 3622"/>
              <a:gd name="T43" fmla="*/ 372875 h 3165"/>
              <a:gd name="T44" fmla="*/ 897216 w 3622"/>
              <a:gd name="T45" fmla="*/ 1313515 h 3165"/>
              <a:gd name="T46" fmla="*/ 485640 w 3622"/>
              <a:gd name="T47" fmla="*/ 901363 h 3165"/>
              <a:gd name="T48" fmla="*/ 897216 w 3622"/>
              <a:gd name="T49" fmla="*/ 489709 h 3165"/>
              <a:gd name="T50" fmla="*/ 1309289 w 3622"/>
              <a:gd name="T51" fmla="*/ 901363 h 3165"/>
              <a:gd name="T52" fmla="*/ 897216 w 3622"/>
              <a:gd name="T53" fmla="*/ 1313515 h 3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2" h="3165">
                <a:moveTo>
                  <a:pt x="3233" y="3165"/>
                </a:moveTo>
                <a:cubicBezTo>
                  <a:pt x="1864" y="3165"/>
                  <a:pt x="1864" y="3165"/>
                  <a:pt x="1864" y="3165"/>
                </a:cubicBezTo>
                <a:cubicBezTo>
                  <a:pt x="1743" y="3165"/>
                  <a:pt x="1743" y="3165"/>
                  <a:pt x="1743" y="3165"/>
                </a:cubicBezTo>
                <a:cubicBezTo>
                  <a:pt x="373" y="3165"/>
                  <a:pt x="373" y="3165"/>
                  <a:pt x="373" y="3165"/>
                </a:cubicBezTo>
                <a:cubicBezTo>
                  <a:pt x="167" y="3165"/>
                  <a:pt x="0" y="2953"/>
                  <a:pt x="0" y="2747"/>
                </a:cubicBezTo>
                <a:cubicBezTo>
                  <a:pt x="0" y="980"/>
                  <a:pt x="0" y="980"/>
                  <a:pt x="0" y="980"/>
                </a:cubicBezTo>
                <a:cubicBezTo>
                  <a:pt x="0" y="774"/>
                  <a:pt x="167" y="607"/>
                  <a:pt x="373" y="607"/>
                </a:cubicBezTo>
                <a:cubicBezTo>
                  <a:pt x="626" y="607"/>
                  <a:pt x="626" y="607"/>
                  <a:pt x="626" y="607"/>
                </a:cubicBezTo>
                <a:cubicBezTo>
                  <a:pt x="729" y="332"/>
                  <a:pt x="729" y="332"/>
                  <a:pt x="729" y="332"/>
                </a:cubicBezTo>
                <a:cubicBezTo>
                  <a:pt x="798" y="139"/>
                  <a:pt x="1014" y="0"/>
                  <a:pt x="1220" y="0"/>
                </a:cubicBezTo>
                <a:cubicBezTo>
                  <a:pt x="2370" y="0"/>
                  <a:pt x="2370" y="0"/>
                  <a:pt x="2370" y="0"/>
                </a:cubicBezTo>
                <a:cubicBezTo>
                  <a:pt x="2576" y="0"/>
                  <a:pt x="2792" y="139"/>
                  <a:pt x="2860" y="332"/>
                </a:cubicBezTo>
                <a:cubicBezTo>
                  <a:pt x="2963" y="607"/>
                  <a:pt x="2963" y="607"/>
                  <a:pt x="2963" y="607"/>
                </a:cubicBezTo>
                <a:cubicBezTo>
                  <a:pt x="3233" y="607"/>
                  <a:pt x="3233" y="607"/>
                  <a:pt x="3233" y="607"/>
                </a:cubicBezTo>
                <a:cubicBezTo>
                  <a:pt x="3439" y="607"/>
                  <a:pt x="3622" y="789"/>
                  <a:pt x="3622" y="996"/>
                </a:cubicBezTo>
                <a:cubicBezTo>
                  <a:pt x="3622" y="2747"/>
                  <a:pt x="3622" y="2747"/>
                  <a:pt x="3622" y="2747"/>
                </a:cubicBezTo>
                <a:cubicBezTo>
                  <a:pt x="3622" y="2953"/>
                  <a:pt x="3439" y="3165"/>
                  <a:pt x="3233" y="3165"/>
                </a:cubicBezTo>
                <a:close/>
                <a:moveTo>
                  <a:pt x="1803" y="750"/>
                </a:moveTo>
                <a:cubicBezTo>
                  <a:pt x="1022" y="782"/>
                  <a:pt x="743" y="1407"/>
                  <a:pt x="743" y="1770"/>
                </a:cubicBezTo>
                <a:cubicBezTo>
                  <a:pt x="743" y="2128"/>
                  <a:pt x="835" y="2832"/>
                  <a:pt x="1803" y="2861"/>
                </a:cubicBezTo>
                <a:cubicBezTo>
                  <a:pt x="2772" y="2832"/>
                  <a:pt x="2864" y="2128"/>
                  <a:pt x="2864" y="1770"/>
                </a:cubicBezTo>
                <a:cubicBezTo>
                  <a:pt x="2864" y="1407"/>
                  <a:pt x="2585" y="782"/>
                  <a:pt x="1803" y="750"/>
                </a:cubicBezTo>
                <a:close/>
                <a:moveTo>
                  <a:pt x="1805" y="2642"/>
                </a:moveTo>
                <a:cubicBezTo>
                  <a:pt x="1348" y="2642"/>
                  <a:pt x="977" y="2271"/>
                  <a:pt x="977" y="1813"/>
                </a:cubicBezTo>
                <a:cubicBezTo>
                  <a:pt x="977" y="1356"/>
                  <a:pt x="1348" y="985"/>
                  <a:pt x="1805" y="985"/>
                </a:cubicBezTo>
                <a:cubicBezTo>
                  <a:pt x="2263" y="985"/>
                  <a:pt x="2634" y="1356"/>
                  <a:pt x="2634" y="1813"/>
                </a:cubicBezTo>
                <a:cubicBezTo>
                  <a:pt x="2634" y="2271"/>
                  <a:pt x="2263" y="2642"/>
                  <a:pt x="1805" y="264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文本框 126"/>
          <p:cNvSpPr txBox="1"/>
          <p:nvPr/>
        </p:nvSpPr>
        <p:spPr>
          <a:xfrm>
            <a:off x="159883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28" name="文本框 127"/>
          <p:cNvSpPr txBox="1"/>
          <p:nvPr/>
        </p:nvSpPr>
        <p:spPr>
          <a:xfrm>
            <a:off x="401818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29" name="文本框 128"/>
          <p:cNvSpPr txBox="1"/>
          <p:nvPr/>
        </p:nvSpPr>
        <p:spPr>
          <a:xfrm>
            <a:off x="643753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30" name="文本框 129"/>
          <p:cNvSpPr txBox="1"/>
          <p:nvPr/>
        </p:nvSpPr>
        <p:spPr>
          <a:xfrm>
            <a:off x="8856883" y="3929958"/>
            <a:ext cx="1666875" cy="400110"/>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20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31" name="文本框 130"/>
          <p:cNvSpPr txBox="1"/>
          <p:nvPr/>
        </p:nvSpPr>
        <p:spPr>
          <a:xfrm>
            <a:off x="1168889"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2" name="文本框 131"/>
          <p:cNvSpPr txBox="1"/>
          <p:nvPr/>
        </p:nvSpPr>
        <p:spPr>
          <a:xfrm>
            <a:off x="362765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3" name="文本框 132"/>
          <p:cNvSpPr txBox="1"/>
          <p:nvPr/>
        </p:nvSpPr>
        <p:spPr>
          <a:xfrm>
            <a:off x="604700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
        <p:nvSpPr>
          <p:cNvPr id="134" name="文本框 133"/>
          <p:cNvSpPr txBox="1"/>
          <p:nvPr/>
        </p:nvSpPr>
        <p:spPr>
          <a:xfrm>
            <a:off x="8466357" y="4379042"/>
            <a:ext cx="2447925" cy="369332"/>
          </a:xfrm>
          <a:prstGeom prst="rect">
            <a:avLst/>
          </a:prstGeom>
        </p:spPr>
        <p:txBody>
          <a:bodyPr wrap="square" rtlCol="0">
            <a:spAutoFit/>
          </a:bodyPr>
          <a:lstStyle/>
          <a:p>
            <a:pPr algn="ctr"/>
            <a:r>
              <a:rPr lang="en-US" altLang="zh-CN"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rPr>
              <a:t>Enter the title</a:t>
            </a:r>
            <a:endParaRPr lang="zh-CN" altLang="en-US" dirty="0">
              <a:solidFill>
                <a:schemeClr val="bg1"/>
              </a:solidFill>
              <a:latin typeface="字魂36号-正文宋楷" panose="02000000000000000000" pitchFamily="2" charset="-122"/>
              <a:ea typeface="字魂36号-正文宋楷" panose="02000000000000000000" pitchFamily="2" charset="-122"/>
              <a:cs typeface="Calibri" panose="020F050202020403020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14:bounceEnd="68000">
                                          <p:cBhvr additive="base">
                                            <p:cTn id="17" dur="500" fill="hold"/>
                                            <p:tgtEl>
                                              <p:spTgt spid="304"/>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14:bounceEnd="68000">
                                          <p:cBhvr additive="base">
                                            <p:cTn id="22" dur="500" fill="hold"/>
                                            <p:tgtEl>
                                              <p:spTgt spid="305"/>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460"/>
                                            </p:tgtEl>
                                            <p:attrNameLst>
                                              <p:attrName>style.visibility</p:attrName>
                                            </p:attrNameLst>
                                          </p:cBhvr>
                                          <p:to>
                                            <p:strVal val="visible"/>
                                          </p:to>
                                        </p:set>
                                        <p:animScale>
                                          <p:cBhvr>
                                            <p:cTn id="27"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60"/>
                                            </p:tgtEl>
                                            <p:attrNameLst>
                                              <p:attrName>ppt_x</p:attrName>
                                              <p:attrName>ppt_y</p:attrName>
                                            </p:attrNameLst>
                                          </p:cBhvr>
                                        </p:animMotion>
                                        <p:animEffect transition="in" filter="fade">
                                          <p:cBhvr>
                                            <p:cTn id="29" dur="1000"/>
                                            <p:tgtEl>
                                              <p:spTgt spid="460"/>
                                            </p:tgtEl>
                                          </p:cBhvr>
                                        </p:animEffect>
                                      </p:childTnLst>
                                    </p:cTn>
                                  </p:par>
                                  <p:par>
                                    <p:cTn id="30" presetID="52" presetClass="entr" presetSubtype="0" fill="hold" nodeType="withEffect">
                                      <p:stCondLst>
                                        <p:cond delay="200"/>
                                      </p:stCondLst>
                                      <p:childTnLst>
                                        <p:set>
                                          <p:cBhvr>
                                            <p:cTn id="31" dur="1" fill="hold">
                                              <p:stCondLst>
                                                <p:cond delay="0"/>
                                              </p:stCondLst>
                                            </p:cTn>
                                            <p:tgtEl>
                                              <p:spTgt spid="461"/>
                                            </p:tgtEl>
                                            <p:attrNameLst>
                                              <p:attrName>style.visibility</p:attrName>
                                            </p:attrNameLst>
                                          </p:cBhvr>
                                          <p:to>
                                            <p:strVal val="visible"/>
                                          </p:to>
                                        </p:set>
                                        <p:animScale>
                                          <p:cBhvr>
                                            <p:cTn id="32"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61"/>
                                            </p:tgtEl>
                                            <p:attrNameLst>
                                              <p:attrName>ppt_x</p:attrName>
                                              <p:attrName>ppt_y</p:attrName>
                                            </p:attrNameLst>
                                          </p:cBhvr>
                                        </p:animMotion>
                                        <p:animEffect transition="in" filter="fade">
                                          <p:cBhvr>
                                            <p:cTn id="34" dur="1000"/>
                                            <p:tgtEl>
                                              <p:spTgt spid="46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anim calcmode="lin" valueType="num">
                                          <p:cBhvr>
                                            <p:cTn id="38" dur="1000" fill="hold"/>
                                            <p:tgtEl>
                                              <p:spTgt spid="119"/>
                                            </p:tgtEl>
                                            <p:attrNameLst>
                                              <p:attrName>ppt_x</p:attrName>
                                            </p:attrNameLst>
                                          </p:cBhvr>
                                          <p:tavLst>
                                            <p:tav tm="0">
                                              <p:val>
                                                <p:strVal val="#ppt_x"/>
                                              </p:val>
                                            </p:tav>
                                            <p:tav tm="100000">
                                              <p:val>
                                                <p:strVal val="#ppt_x"/>
                                              </p:val>
                                            </p:tav>
                                          </p:tavLst>
                                        </p:anim>
                                        <p:anim calcmode="lin" valueType="num">
                                          <p:cBhvr>
                                            <p:cTn id="39" dur="1000" fill="hold"/>
                                            <p:tgtEl>
                                              <p:spTgt spid="1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anim calcmode="lin" valueType="num">
                                          <p:cBhvr>
                                            <p:cTn id="43" dur="1000" fill="hold"/>
                                            <p:tgtEl>
                                              <p:spTgt spid="121"/>
                                            </p:tgtEl>
                                            <p:attrNameLst>
                                              <p:attrName>ppt_x</p:attrName>
                                            </p:attrNameLst>
                                          </p:cBhvr>
                                          <p:tavLst>
                                            <p:tav tm="0">
                                              <p:val>
                                                <p:strVal val="#ppt_x"/>
                                              </p:val>
                                            </p:tav>
                                            <p:tav tm="100000">
                                              <p:val>
                                                <p:strVal val="#ppt_x"/>
                                              </p:val>
                                            </p:tav>
                                          </p:tavLst>
                                        </p:anim>
                                        <p:anim calcmode="lin" valueType="num">
                                          <p:cBhvr>
                                            <p:cTn id="44" dur="1000" fill="hold"/>
                                            <p:tgtEl>
                                              <p:spTgt spid="1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anim calcmode="lin" valueType="num">
                                          <p:cBhvr>
                                            <p:cTn id="48" dur="1000" fill="hold"/>
                                            <p:tgtEl>
                                              <p:spTgt spid="122"/>
                                            </p:tgtEl>
                                            <p:attrNameLst>
                                              <p:attrName>ppt_x</p:attrName>
                                            </p:attrNameLst>
                                          </p:cBhvr>
                                          <p:tavLst>
                                            <p:tav tm="0">
                                              <p:val>
                                                <p:strVal val="#ppt_x"/>
                                              </p:val>
                                            </p:tav>
                                            <p:tav tm="100000">
                                              <p:val>
                                                <p:strVal val="#ppt_x"/>
                                              </p:val>
                                            </p:tav>
                                          </p:tavLst>
                                        </p:anim>
                                        <p:anim calcmode="lin" valueType="num">
                                          <p:cBhvr>
                                            <p:cTn id="49" dur="1000" fill="hold"/>
                                            <p:tgtEl>
                                              <p:spTgt spid="1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1000" fill="hold"/>
                                            <p:tgtEl>
                                              <p:spTgt spid="123"/>
                                            </p:tgtEl>
                                            <p:attrNameLst>
                                              <p:attrName>ppt_y</p:attrName>
                                            </p:attrNameLst>
                                          </p:cBhvr>
                                          <p:tavLst>
                                            <p:tav tm="0">
                                              <p:val>
                                                <p:strVal val="#ppt_y+.1"/>
                                              </p:val>
                                            </p:tav>
                                            <p:tav tm="100000">
                                              <p:val>
                                                <p:strVal val="#ppt_y"/>
                                              </p:val>
                                            </p:tav>
                                          </p:tavLst>
                                        </p:anim>
                                      </p:childTnLst>
                                    </p:cTn>
                                  </p:par>
                                  <p:par>
                                    <p:cTn id="55" presetID="14" presetClass="entr" presetSubtype="10" fill="hold" grpId="0" nodeType="withEffect">
                                      <p:stCondLst>
                                        <p:cond delay="100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124"/>
                                            </p:tgtEl>
                                            <p:attrNameLst>
                                              <p:attrName>style.visibility</p:attrName>
                                            </p:attrNameLst>
                                          </p:cBhvr>
                                          <p:to>
                                            <p:strVal val="visible"/>
                                          </p:to>
                                        </p:set>
                                        <p:animEffect transition="in" filter="randombar(horizontal)">
                                          <p:cBhvr>
                                            <p:cTn id="60" dur="500"/>
                                            <p:tgtEl>
                                              <p:spTgt spid="124"/>
                                            </p:tgtEl>
                                          </p:cBhvr>
                                        </p:animEffect>
                                      </p:childTnLst>
                                    </p:cTn>
                                  </p:par>
                                  <p:par>
                                    <p:cTn id="61" presetID="14" presetClass="entr" presetSubtype="10" fill="hold" grpId="0" nodeType="withEffect">
                                      <p:stCondLst>
                                        <p:cond delay="1000"/>
                                      </p:stCondLst>
                                      <p:childTnLst>
                                        <p:set>
                                          <p:cBhvr>
                                            <p:cTn id="62" dur="1" fill="hold">
                                              <p:stCondLst>
                                                <p:cond delay="0"/>
                                              </p:stCondLst>
                                            </p:cTn>
                                            <p:tgtEl>
                                              <p:spTgt spid="125"/>
                                            </p:tgtEl>
                                            <p:attrNameLst>
                                              <p:attrName>style.visibility</p:attrName>
                                            </p:attrNameLst>
                                          </p:cBhvr>
                                          <p:to>
                                            <p:strVal val="visible"/>
                                          </p:to>
                                        </p:set>
                                        <p:animEffect transition="in" filter="randombar(horizontal)">
                                          <p:cBhvr>
                                            <p:cTn id="63" dur="500"/>
                                            <p:tgtEl>
                                              <p:spTgt spid="125"/>
                                            </p:tgtEl>
                                          </p:cBhvr>
                                        </p:animEffect>
                                      </p:childTnLst>
                                    </p:cTn>
                                  </p:par>
                                  <p:par>
                                    <p:cTn id="64" presetID="14" presetClass="entr" presetSubtype="10" fill="hold" grpId="0" nodeType="withEffect">
                                      <p:stCondLst>
                                        <p:cond delay="1000"/>
                                      </p:stCondLst>
                                      <p:childTnLst>
                                        <p:set>
                                          <p:cBhvr>
                                            <p:cTn id="65" dur="1" fill="hold">
                                              <p:stCondLst>
                                                <p:cond delay="0"/>
                                              </p:stCondLst>
                                            </p:cTn>
                                            <p:tgtEl>
                                              <p:spTgt spid="126"/>
                                            </p:tgtEl>
                                            <p:attrNameLst>
                                              <p:attrName>style.visibility</p:attrName>
                                            </p:attrNameLst>
                                          </p:cBhvr>
                                          <p:to>
                                            <p:strVal val="visible"/>
                                          </p:to>
                                        </p:set>
                                        <p:animEffect transition="in" filter="randombar(horizontal)">
                                          <p:cBhvr>
                                            <p:cTn id="66" dur="500"/>
                                            <p:tgtEl>
                                              <p:spTgt spid="126"/>
                                            </p:tgtEl>
                                          </p:cBhvr>
                                        </p:animEffect>
                                      </p:childTnLst>
                                    </p:cTn>
                                  </p:par>
                                  <p:par>
                                    <p:cTn id="67" presetID="1" presetClass="entr" presetSubtype="0" fill="hold" grpId="0" nodeType="withEffect">
                                      <p:stCondLst>
                                        <p:cond delay="150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150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150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grpId="0" nodeType="withEffect">
                                      <p:stCondLst>
                                        <p:cond delay="150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150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150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grpId="0" nodeType="withEffect">
                                      <p:stCondLst>
                                        <p:cond delay="150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9" grpId="0" animBg="1"/>
          <p:bldP spid="120" grpId="0" animBg="1"/>
          <p:bldP spid="121" grpId="0" animBg="1"/>
          <p:bldP spid="122" grpId="0" animBg="1"/>
          <p:bldP spid="123" grpId="0" animBg="1"/>
          <p:bldP spid="124" grpId="0" animBg="1"/>
          <p:bldP spid="125" grpId="0" animBg="1"/>
          <p:bldP spid="126" grpId="0" animBg="1"/>
          <p:bldP spid="127" grpId="0"/>
          <p:bldP spid="128" grpId="0"/>
          <p:bldP spid="129" grpId="0"/>
          <p:bldP spid="130" grpId="0"/>
          <p:bldP spid="131" grpId="0"/>
          <p:bldP spid="132" grpId="0"/>
          <p:bldP spid="133"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cBhvr additive="base">
                                            <p:cTn id="17" dur="500" fill="hold"/>
                                            <p:tgtEl>
                                              <p:spTgt spid="304"/>
                                            </p:tgtEl>
                                            <p:attrNameLst>
                                              <p:attrName>ppt_x</p:attrName>
                                            </p:attrNameLst>
                                          </p:cBhvr>
                                          <p:tavLst>
                                            <p:tav tm="0">
                                              <p:val>
                                                <p:strVal val="0-#ppt_w/2"/>
                                              </p:val>
                                            </p:tav>
                                            <p:tav tm="100000">
                                              <p:val>
                                                <p:strVal val="#ppt_x"/>
                                              </p:val>
                                            </p:tav>
                                          </p:tavLst>
                                        </p:anim>
                                        <p:anim calcmode="lin" valueType="num">
                                          <p:cBhvr additive="base">
                                            <p:cTn id="18" dur="500" fill="hold"/>
                                            <p:tgtEl>
                                              <p:spTgt spid="30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05"/>
                                            </p:tgtEl>
                                            <p:attrNameLst>
                                              <p:attrName>style.visibility</p:attrName>
                                            </p:attrNameLst>
                                          </p:cBhvr>
                                          <p:to>
                                            <p:strVal val="visible"/>
                                          </p:to>
                                        </p:set>
                                        <p:anim calcmode="lin" valueType="num">
                                          <p:cBhvr additive="base">
                                            <p:cTn id="22" dur="500" fill="hold"/>
                                            <p:tgtEl>
                                              <p:spTgt spid="305"/>
                                            </p:tgtEl>
                                            <p:attrNameLst>
                                              <p:attrName>ppt_x</p:attrName>
                                            </p:attrNameLst>
                                          </p:cBhvr>
                                          <p:tavLst>
                                            <p:tav tm="0">
                                              <p:val>
                                                <p:strVal val="0-#ppt_w/2"/>
                                              </p:val>
                                            </p:tav>
                                            <p:tav tm="100000">
                                              <p:val>
                                                <p:strVal val="#ppt_x"/>
                                              </p:val>
                                            </p:tav>
                                          </p:tavLst>
                                        </p:anim>
                                        <p:anim calcmode="lin" valueType="num">
                                          <p:cBhvr additive="base">
                                            <p:cTn id="23" dur="500" fill="hold"/>
                                            <p:tgtEl>
                                              <p:spTgt spid="30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460"/>
                                            </p:tgtEl>
                                            <p:attrNameLst>
                                              <p:attrName>style.visibility</p:attrName>
                                            </p:attrNameLst>
                                          </p:cBhvr>
                                          <p:to>
                                            <p:strVal val="visible"/>
                                          </p:to>
                                        </p:set>
                                        <p:animScale>
                                          <p:cBhvr>
                                            <p:cTn id="27" dur="1000" decel="50000" fill="hold">
                                              <p:stCondLst>
                                                <p:cond delay="0"/>
                                              </p:stCondLst>
                                            </p:cTn>
                                            <p:tgtEl>
                                              <p:spTgt spid="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60"/>
                                            </p:tgtEl>
                                            <p:attrNameLst>
                                              <p:attrName>ppt_x</p:attrName>
                                              <p:attrName>ppt_y</p:attrName>
                                            </p:attrNameLst>
                                          </p:cBhvr>
                                        </p:animMotion>
                                        <p:animEffect transition="in" filter="fade">
                                          <p:cBhvr>
                                            <p:cTn id="29" dur="1000"/>
                                            <p:tgtEl>
                                              <p:spTgt spid="460"/>
                                            </p:tgtEl>
                                          </p:cBhvr>
                                        </p:animEffect>
                                      </p:childTnLst>
                                    </p:cTn>
                                  </p:par>
                                  <p:par>
                                    <p:cTn id="30" presetID="52" presetClass="entr" presetSubtype="0" fill="hold" nodeType="withEffect">
                                      <p:stCondLst>
                                        <p:cond delay="200"/>
                                      </p:stCondLst>
                                      <p:childTnLst>
                                        <p:set>
                                          <p:cBhvr>
                                            <p:cTn id="31" dur="1" fill="hold">
                                              <p:stCondLst>
                                                <p:cond delay="0"/>
                                              </p:stCondLst>
                                            </p:cTn>
                                            <p:tgtEl>
                                              <p:spTgt spid="461"/>
                                            </p:tgtEl>
                                            <p:attrNameLst>
                                              <p:attrName>style.visibility</p:attrName>
                                            </p:attrNameLst>
                                          </p:cBhvr>
                                          <p:to>
                                            <p:strVal val="visible"/>
                                          </p:to>
                                        </p:set>
                                        <p:animScale>
                                          <p:cBhvr>
                                            <p:cTn id="32"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61"/>
                                            </p:tgtEl>
                                            <p:attrNameLst>
                                              <p:attrName>ppt_x</p:attrName>
                                              <p:attrName>ppt_y</p:attrName>
                                            </p:attrNameLst>
                                          </p:cBhvr>
                                        </p:animMotion>
                                        <p:animEffect transition="in" filter="fade">
                                          <p:cBhvr>
                                            <p:cTn id="34" dur="1000"/>
                                            <p:tgtEl>
                                              <p:spTgt spid="46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anim calcmode="lin" valueType="num">
                                          <p:cBhvr>
                                            <p:cTn id="38" dur="1000" fill="hold"/>
                                            <p:tgtEl>
                                              <p:spTgt spid="119"/>
                                            </p:tgtEl>
                                            <p:attrNameLst>
                                              <p:attrName>ppt_x</p:attrName>
                                            </p:attrNameLst>
                                          </p:cBhvr>
                                          <p:tavLst>
                                            <p:tav tm="0">
                                              <p:val>
                                                <p:strVal val="#ppt_x"/>
                                              </p:val>
                                            </p:tav>
                                            <p:tav tm="100000">
                                              <p:val>
                                                <p:strVal val="#ppt_x"/>
                                              </p:val>
                                            </p:tav>
                                          </p:tavLst>
                                        </p:anim>
                                        <p:anim calcmode="lin" valueType="num">
                                          <p:cBhvr>
                                            <p:cTn id="39" dur="1000" fill="hold"/>
                                            <p:tgtEl>
                                              <p:spTgt spid="1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anim calcmode="lin" valueType="num">
                                          <p:cBhvr>
                                            <p:cTn id="43" dur="1000" fill="hold"/>
                                            <p:tgtEl>
                                              <p:spTgt spid="121"/>
                                            </p:tgtEl>
                                            <p:attrNameLst>
                                              <p:attrName>ppt_x</p:attrName>
                                            </p:attrNameLst>
                                          </p:cBhvr>
                                          <p:tavLst>
                                            <p:tav tm="0">
                                              <p:val>
                                                <p:strVal val="#ppt_x"/>
                                              </p:val>
                                            </p:tav>
                                            <p:tav tm="100000">
                                              <p:val>
                                                <p:strVal val="#ppt_x"/>
                                              </p:val>
                                            </p:tav>
                                          </p:tavLst>
                                        </p:anim>
                                        <p:anim calcmode="lin" valueType="num">
                                          <p:cBhvr>
                                            <p:cTn id="44" dur="1000" fill="hold"/>
                                            <p:tgtEl>
                                              <p:spTgt spid="1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anim calcmode="lin" valueType="num">
                                          <p:cBhvr>
                                            <p:cTn id="48" dur="1000" fill="hold"/>
                                            <p:tgtEl>
                                              <p:spTgt spid="122"/>
                                            </p:tgtEl>
                                            <p:attrNameLst>
                                              <p:attrName>ppt_x</p:attrName>
                                            </p:attrNameLst>
                                          </p:cBhvr>
                                          <p:tavLst>
                                            <p:tav tm="0">
                                              <p:val>
                                                <p:strVal val="#ppt_x"/>
                                              </p:val>
                                            </p:tav>
                                            <p:tav tm="100000">
                                              <p:val>
                                                <p:strVal val="#ppt_x"/>
                                              </p:val>
                                            </p:tav>
                                          </p:tavLst>
                                        </p:anim>
                                        <p:anim calcmode="lin" valueType="num">
                                          <p:cBhvr>
                                            <p:cTn id="49" dur="1000" fill="hold"/>
                                            <p:tgtEl>
                                              <p:spTgt spid="1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1000" fill="hold"/>
                                            <p:tgtEl>
                                              <p:spTgt spid="123"/>
                                            </p:tgtEl>
                                            <p:attrNameLst>
                                              <p:attrName>ppt_y</p:attrName>
                                            </p:attrNameLst>
                                          </p:cBhvr>
                                          <p:tavLst>
                                            <p:tav tm="0">
                                              <p:val>
                                                <p:strVal val="#ppt_y+.1"/>
                                              </p:val>
                                            </p:tav>
                                            <p:tav tm="100000">
                                              <p:val>
                                                <p:strVal val="#ppt_y"/>
                                              </p:val>
                                            </p:tav>
                                          </p:tavLst>
                                        </p:anim>
                                      </p:childTnLst>
                                    </p:cTn>
                                  </p:par>
                                  <p:par>
                                    <p:cTn id="55" presetID="14" presetClass="entr" presetSubtype="10" fill="hold" grpId="0" nodeType="withEffect">
                                      <p:stCondLst>
                                        <p:cond delay="100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124"/>
                                            </p:tgtEl>
                                            <p:attrNameLst>
                                              <p:attrName>style.visibility</p:attrName>
                                            </p:attrNameLst>
                                          </p:cBhvr>
                                          <p:to>
                                            <p:strVal val="visible"/>
                                          </p:to>
                                        </p:set>
                                        <p:animEffect transition="in" filter="randombar(horizontal)">
                                          <p:cBhvr>
                                            <p:cTn id="60" dur="500"/>
                                            <p:tgtEl>
                                              <p:spTgt spid="124"/>
                                            </p:tgtEl>
                                          </p:cBhvr>
                                        </p:animEffect>
                                      </p:childTnLst>
                                    </p:cTn>
                                  </p:par>
                                  <p:par>
                                    <p:cTn id="61" presetID="14" presetClass="entr" presetSubtype="10" fill="hold" grpId="0" nodeType="withEffect">
                                      <p:stCondLst>
                                        <p:cond delay="1000"/>
                                      </p:stCondLst>
                                      <p:childTnLst>
                                        <p:set>
                                          <p:cBhvr>
                                            <p:cTn id="62" dur="1" fill="hold">
                                              <p:stCondLst>
                                                <p:cond delay="0"/>
                                              </p:stCondLst>
                                            </p:cTn>
                                            <p:tgtEl>
                                              <p:spTgt spid="125"/>
                                            </p:tgtEl>
                                            <p:attrNameLst>
                                              <p:attrName>style.visibility</p:attrName>
                                            </p:attrNameLst>
                                          </p:cBhvr>
                                          <p:to>
                                            <p:strVal val="visible"/>
                                          </p:to>
                                        </p:set>
                                        <p:animEffect transition="in" filter="randombar(horizontal)">
                                          <p:cBhvr>
                                            <p:cTn id="63" dur="500"/>
                                            <p:tgtEl>
                                              <p:spTgt spid="125"/>
                                            </p:tgtEl>
                                          </p:cBhvr>
                                        </p:animEffect>
                                      </p:childTnLst>
                                    </p:cTn>
                                  </p:par>
                                  <p:par>
                                    <p:cTn id="64" presetID="14" presetClass="entr" presetSubtype="10" fill="hold" grpId="0" nodeType="withEffect">
                                      <p:stCondLst>
                                        <p:cond delay="1000"/>
                                      </p:stCondLst>
                                      <p:childTnLst>
                                        <p:set>
                                          <p:cBhvr>
                                            <p:cTn id="65" dur="1" fill="hold">
                                              <p:stCondLst>
                                                <p:cond delay="0"/>
                                              </p:stCondLst>
                                            </p:cTn>
                                            <p:tgtEl>
                                              <p:spTgt spid="126"/>
                                            </p:tgtEl>
                                            <p:attrNameLst>
                                              <p:attrName>style.visibility</p:attrName>
                                            </p:attrNameLst>
                                          </p:cBhvr>
                                          <p:to>
                                            <p:strVal val="visible"/>
                                          </p:to>
                                        </p:set>
                                        <p:animEffect transition="in" filter="randombar(horizontal)">
                                          <p:cBhvr>
                                            <p:cTn id="66" dur="500"/>
                                            <p:tgtEl>
                                              <p:spTgt spid="126"/>
                                            </p:tgtEl>
                                          </p:cBhvr>
                                        </p:animEffect>
                                      </p:childTnLst>
                                    </p:cTn>
                                  </p:par>
                                  <p:par>
                                    <p:cTn id="67" presetID="1" presetClass="entr" presetSubtype="0" fill="hold" grpId="0" nodeType="withEffect">
                                      <p:stCondLst>
                                        <p:cond delay="150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150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150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grpId="0" nodeType="withEffect">
                                      <p:stCondLst>
                                        <p:cond delay="150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150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150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grpId="0" nodeType="withEffect">
                                      <p:stCondLst>
                                        <p:cond delay="150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9" grpId="0" animBg="1"/>
          <p:bldP spid="120" grpId="0" animBg="1"/>
          <p:bldP spid="121" grpId="0" animBg="1"/>
          <p:bldP spid="122" grpId="0" animBg="1"/>
          <p:bldP spid="123" grpId="0" animBg="1"/>
          <p:bldP spid="124" grpId="0" animBg="1"/>
          <p:bldP spid="125" grpId="0" animBg="1"/>
          <p:bldP spid="126" grpId="0" animBg="1"/>
          <p:bldP spid="127" grpId="0"/>
          <p:bldP spid="128" grpId="0"/>
          <p:bldP spid="129" grpId="0"/>
          <p:bldP spid="130" grpId="0"/>
          <p:bldP spid="131" grpId="0"/>
          <p:bldP spid="132" grpId="0"/>
          <p:bldP spid="133" grpId="0"/>
          <p:bldP spid="13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7" descr="C:\Users\Administrator\Desktop\56d684a0446de.png"/>
          <p:cNvPicPr>
            <a:picLocks noChangeAspect="1" noChangeArrowheads="1"/>
          </p:cNvPicPr>
          <p:nvPr/>
        </p:nvPicPr>
        <p:blipFill>
          <a:blip r:embed="rId3" cstate="print"/>
          <a:srcRect/>
          <a:stretch>
            <a:fillRect/>
          </a:stretch>
        </p:blipFill>
        <p:spPr bwMode="auto">
          <a:xfrm rot="16200000">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组合 128"/>
          <p:cNvGrpSpPr/>
          <p:nvPr/>
        </p:nvGrpSpPr>
        <p:grpSpPr>
          <a:xfrm rot="4627534" flipV="1">
            <a:off x="-451234" y="2256334"/>
            <a:ext cx="5190546" cy="4183077"/>
            <a:chOff x="1816885" y="160250"/>
            <a:chExt cx="5190546" cy="4183077"/>
          </a:xfrm>
          <a:solidFill>
            <a:schemeClr val="tx1">
              <a:lumMod val="50000"/>
              <a:lumOff val="50000"/>
            </a:schemeClr>
          </a:solidFill>
        </p:grpSpPr>
        <p:grpSp>
          <p:nvGrpSpPr>
            <p:cNvPr id="130" name="组合 129"/>
            <p:cNvGrpSpPr/>
            <p:nvPr/>
          </p:nvGrpSpPr>
          <p:grpSpPr>
            <a:xfrm rot="1500213">
              <a:off x="1816885" y="160250"/>
              <a:ext cx="4835931" cy="4183077"/>
              <a:chOff x="2983829" y="1091787"/>
              <a:chExt cx="4835931" cy="4183077"/>
            </a:xfrm>
            <a:grpFill/>
          </p:grpSpPr>
          <p:sp>
            <p:nvSpPr>
              <p:cNvPr id="13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3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股权占比</a:t>
            </a:r>
          </a:p>
        </p:txBody>
      </p:sp>
      <p:pic>
        <p:nvPicPr>
          <p:cNvPr id="281"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7789513" y="5799247"/>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0" name="图表 99"/>
          <p:cNvGraphicFramePr/>
          <p:nvPr/>
        </p:nvGraphicFramePr>
        <p:xfrm>
          <a:off x="3110418" y="1114762"/>
          <a:ext cx="5971164" cy="3980777"/>
        </p:xfrm>
        <a:graphic>
          <a:graphicData uri="http://schemas.openxmlformats.org/drawingml/2006/chart">
            <c:chart xmlns:c="http://schemas.openxmlformats.org/drawingml/2006/chart" xmlns:r="http://schemas.openxmlformats.org/officeDocument/2006/relationships" r:id="rId8"/>
          </a:graphicData>
        </a:graphic>
      </p:graphicFrame>
      <p:cxnSp>
        <p:nvCxnSpPr>
          <p:cNvPr id="101" name="直接连接符 100"/>
          <p:cNvCxnSpPr/>
          <p:nvPr/>
        </p:nvCxnSpPr>
        <p:spPr>
          <a:xfrm flipV="1">
            <a:off x="6973413" y="1412758"/>
            <a:ext cx="264446" cy="224193"/>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660490" y="4336640"/>
            <a:ext cx="619433" cy="650842"/>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971380" y="4986347"/>
            <a:ext cx="1690697" cy="0"/>
          </a:xfrm>
          <a:prstGeom prst="line">
            <a:avLst/>
          </a:prstGeom>
          <a:ln>
            <a:solidFill>
              <a:srgbClr val="0F181F"/>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7237859" y="1412758"/>
            <a:ext cx="1701604" cy="0"/>
          </a:xfrm>
          <a:prstGeom prst="line">
            <a:avLst/>
          </a:prstGeom>
          <a:ln>
            <a:solidFill>
              <a:srgbClr val="4A7892"/>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7893432" y="967012"/>
            <a:ext cx="972457" cy="461665"/>
          </a:xfrm>
          <a:prstGeom prst="rect">
            <a:avLst/>
          </a:prstGeom>
          <a:noFill/>
        </p:spPr>
        <p:txBody>
          <a:bodyPr wrap="square" rtlCol="0">
            <a:spAutoFit/>
          </a:bodyPr>
          <a:lstStyle/>
          <a:p>
            <a:r>
              <a:rPr lang="en-US" altLang="zh-CN" sz="2400" dirty="0">
                <a:latin typeface="字魂36号-正文宋楷" panose="02000000000000000000" pitchFamily="2" charset="-122"/>
                <a:ea typeface="字魂36号-正文宋楷" panose="02000000000000000000" pitchFamily="2" charset="-122"/>
              </a:rPr>
              <a:t>51</a:t>
            </a:r>
            <a:r>
              <a:rPr lang="en-US" altLang="zh-CN"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106" name="文本框 105"/>
          <p:cNvSpPr txBox="1"/>
          <p:nvPr/>
        </p:nvSpPr>
        <p:spPr>
          <a:xfrm>
            <a:off x="7893432" y="1412758"/>
            <a:ext cx="1146629" cy="369332"/>
          </a:xfrm>
          <a:prstGeom prst="rect">
            <a:avLst/>
          </a:prstGeom>
          <a:noFill/>
        </p:spPr>
        <p:txBody>
          <a:bodyPr wrap="square" rtlCol="0">
            <a:spAutoFit/>
          </a:bodyPr>
          <a:lstStyle/>
          <a:p>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rPr>
              <a:t>输入标题</a:t>
            </a:r>
          </a:p>
        </p:txBody>
      </p:sp>
      <p:sp>
        <p:nvSpPr>
          <p:cNvPr id="107" name="文本框 106"/>
          <p:cNvSpPr txBox="1"/>
          <p:nvPr/>
        </p:nvSpPr>
        <p:spPr>
          <a:xfrm>
            <a:off x="3229827" y="4551253"/>
            <a:ext cx="972457" cy="461665"/>
          </a:xfrm>
          <a:prstGeom prst="rect">
            <a:avLst/>
          </a:prstGeom>
          <a:noFill/>
        </p:spPr>
        <p:txBody>
          <a:bodyPr wrap="square" rtlCol="0">
            <a:spAutoFit/>
          </a:bodyPr>
          <a:lstStyle/>
          <a:p>
            <a:r>
              <a:rPr lang="en-US" altLang="zh-CN" sz="2400" dirty="0">
                <a:latin typeface="字魂36号-正文宋楷" panose="02000000000000000000" pitchFamily="2" charset="-122"/>
                <a:ea typeface="字魂36号-正文宋楷" panose="02000000000000000000" pitchFamily="2" charset="-122"/>
              </a:rPr>
              <a:t>49</a:t>
            </a:r>
            <a:r>
              <a:rPr lang="en-US" altLang="zh-CN" dirty="0">
                <a:latin typeface="字魂36号-正文宋楷" panose="02000000000000000000" pitchFamily="2" charset="-122"/>
                <a:ea typeface="字魂36号-正文宋楷" panose="02000000000000000000" pitchFamily="2" charset="-122"/>
              </a:rPr>
              <a:t>%</a:t>
            </a:r>
            <a:endParaRPr lang="zh-CN" altLang="en-US" sz="2400" dirty="0">
              <a:latin typeface="字魂36号-正文宋楷" panose="02000000000000000000" pitchFamily="2" charset="-122"/>
              <a:ea typeface="字魂36号-正文宋楷" panose="02000000000000000000" pitchFamily="2" charset="-122"/>
            </a:endParaRPr>
          </a:p>
        </p:txBody>
      </p:sp>
      <p:sp>
        <p:nvSpPr>
          <p:cNvPr id="108" name="文本框 107"/>
          <p:cNvSpPr txBox="1"/>
          <p:nvPr/>
        </p:nvSpPr>
        <p:spPr>
          <a:xfrm>
            <a:off x="2846309" y="4992937"/>
            <a:ext cx="1146629" cy="369332"/>
          </a:xfrm>
          <a:prstGeom prst="rect">
            <a:avLst/>
          </a:prstGeom>
          <a:noFill/>
        </p:spPr>
        <p:txBody>
          <a:bodyPr wrap="square" rtlCol="0">
            <a:spAutoFit/>
          </a:bodyPr>
          <a:lstStyle/>
          <a:p>
            <a:pPr algn="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rPr>
              <a:t>输入标题</a:t>
            </a:r>
          </a:p>
        </p:txBody>
      </p:sp>
      <p:sp>
        <p:nvSpPr>
          <p:cNvPr id="109" name="文本框 108"/>
          <p:cNvSpPr txBox="1"/>
          <p:nvPr/>
        </p:nvSpPr>
        <p:spPr>
          <a:xfrm>
            <a:off x="4267200" y="2561694"/>
            <a:ext cx="3715658" cy="769441"/>
          </a:xfrm>
          <a:prstGeom prst="rect">
            <a:avLst/>
          </a:prstGeom>
          <a:noFill/>
        </p:spPr>
        <p:txBody>
          <a:bodyPr wrap="square" rtlCol="0">
            <a:spAutoFit/>
          </a:bodyPr>
          <a:lstStyle>
            <a:defPPr>
              <a:defRPr lang="zh-CN"/>
            </a:defPPr>
            <a:lvl1pPr>
              <a:defRPr sz="5400" b="1" spc="300">
                <a:solidFill>
                  <a:schemeClr val="tx1">
                    <a:lumMod val="65000"/>
                    <a:lumOff val="35000"/>
                  </a:schemeClr>
                </a:solidFill>
                <a:latin typeface="方正正黑简体" panose="02000000000000000000" pitchFamily="2" charset="-122"/>
                <a:ea typeface="方正正黑简体" panose="02000000000000000000" pitchFamily="2" charset="-122"/>
              </a:defRPr>
            </a:lvl1pPr>
          </a:lstStyle>
          <a:p>
            <a:pPr algn="ctr"/>
            <a:r>
              <a:rPr lang="zh-CN" altLang="en-US" sz="4400" dirty="0">
                <a:solidFill>
                  <a:srgbClr val="4A7892"/>
                </a:solidFill>
                <a:latin typeface="字魂36号-正文宋楷" panose="02000000000000000000" pitchFamily="2" charset="-122"/>
                <a:ea typeface="字魂36号-正文宋楷" panose="02000000000000000000" pitchFamily="2" charset="-122"/>
              </a:rPr>
              <a:t>股</a:t>
            </a:r>
            <a:r>
              <a:rPr lang="zh-CN" altLang="en-US" sz="3200" b="0" dirty="0">
                <a:latin typeface="字魂36号-正文宋楷" panose="02000000000000000000" pitchFamily="2" charset="-122"/>
                <a:ea typeface="字魂36号-正文宋楷" panose="02000000000000000000" pitchFamily="2" charset="-122"/>
              </a:rPr>
              <a:t>权占比</a:t>
            </a:r>
            <a:endParaRPr lang="zh-CN" altLang="en-US" sz="4400" b="0" dirty="0">
              <a:latin typeface="字魂36号-正文宋楷" panose="02000000000000000000" pitchFamily="2" charset="-122"/>
              <a:ea typeface="字魂36号-正文宋楷" panose="02000000000000000000" pitchFamily="2" charset="-122"/>
            </a:endParaRPr>
          </a:p>
        </p:txBody>
      </p:sp>
      <p:sp>
        <p:nvSpPr>
          <p:cNvPr id="110" name="文本框 109"/>
          <p:cNvSpPr txBox="1"/>
          <p:nvPr/>
        </p:nvSpPr>
        <p:spPr>
          <a:xfrm>
            <a:off x="4267200" y="3040851"/>
            <a:ext cx="3715658" cy="646331"/>
          </a:xfrm>
          <a:prstGeom prst="rect">
            <a:avLst/>
          </a:prstGeom>
          <a:noFill/>
        </p:spPr>
        <p:txBody>
          <a:bodyPr wrap="square" rtlCol="0">
            <a:spAutoFit/>
          </a:bodyPr>
          <a:lstStyle>
            <a:defPPr>
              <a:defRPr lang="zh-CN"/>
            </a:defPPr>
            <a:lvl1pPr>
              <a:defRPr sz="5400" b="1" spc="300">
                <a:solidFill>
                  <a:schemeClr val="tx1">
                    <a:lumMod val="65000"/>
                    <a:lumOff val="35000"/>
                  </a:schemeClr>
                </a:solidFill>
                <a:latin typeface="方正正黑简体" panose="02000000000000000000" pitchFamily="2" charset="-122"/>
                <a:ea typeface="方正正黑简体" panose="02000000000000000000" pitchFamily="2" charset="-122"/>
              </a:defRPr>
            </a:lvl1pPr>
          </a:lstStyle>
          <a:p>
            <a:pPr algn="ctr"/>
            <a:r>
              <a:rPr lang="en-US" altLang="zh-CN" sz="3600" dirty="0">
                <a:solidFill>
                  <a:srgbClr val="4A7892"/>
                </a:solidFill>
                <a:latin typeface="字魂36号-正文宋楷" panose="02000000000000000000" pitchFamily="2" charset="-122"/>
                <a:ea typeface="字魂36号-正文宋楷" panose="02000000000000000000" pitchFamily="2" charset="-122"/>
              </a:rPr>
              <a:t>S</a:t>
            </a:r>
            <a:r>
              <a:rPr lang="en-US" altLang="zh-CN" sz="1800" b="0" dirty="0">
                <a:latin typeface="字魂36号-正文宋楷" panose="02000000000000000000" pitchFamily="2" charset="-122"/>
                <a:ea typeface="字魂36号-正文宋楷" panose="02000000000000000000" pitchFamily="2" charset="-122"/>
              </a:rPr>
              <a:t>hareholding ratio</a:t>
            </a:r>
            <a:endParaRPr lang="zh-CN" altLang="en-US" sz="1800" b="0" dirty="0">
              <a:latin typeface="字魂36号-正文宋楷" panose="02000000000000000000" pitchFamily="2" charset="-122"/>
              <a:ea typeface="字魂36号-正文宋楷" panose="02000000000000000000" pitchFamily="2" charset="-122"/>
            </a:endParaRPr>
          </a:p>
        </p:txBody>
      </p:sp>
      <p:sp>
        <p:nvSpPr>
          <p:cNvPr id="111" name="文本框 110"/>
          <p:cNvSpPr txBox="1"/>
          <p:nvPr/>
        </p:nvSpPr>
        <p:spPr>
          <a:xfrm>
            <a:off x="7982857" y="1782090"/>
            <a:ext cx="1111631" cy="2472985"/>
          </a:xfrm>
          <a:prstGeom prst="rect">
            <a:avLst/>
          </a:prstGeom>
          <a:noFill/>
        </p:spPr>
        <p:txBody>
          <a:bodyPr wrap="square" rtlCol="0">
            <a:spAutoFit/>
          </a:bodyPr>
          <a:lstStyle/>
          <a:p>
            <a:pPr algn="dist">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对上面的标题进行展开陈述，记住语言要凝练、简明，抓住重点</a:t>
            </a:r>
          </a:p>
        </p:txBody>
      </p:sp>
      <p:sp>
        <p:nvSpPr>
          <p:cNvPr id="112" name="文本框 111"/>
          <p:cNvSpPr txBox="1"/>
          <p:nvPr/>
        </p:nvSpPr>
        <p:spPr>
          <a:xfrm>
            <a:off x="2846309" y="5247647"/>
            <a:ext cx="2402114" cy="1112612"/>
          </a:xfrm>
          <a:prstGeom prst="rect">
            <a:avLst/>
          </a:prstGeom>
          <a:noFill/>
        </p:spPr>
        <p:txBody>
          <a:bodyPr wrap="square" rtlCol="0">
            <a:spAutoFit/>
          </a:bodyPr>
          <a:lstStyle/>
          <a:p>
            <a:pPr algn="dist">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对上面的标题进行展开陈述，记住语言要凝练、简明，抓住重点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14:bounceEnd="68000">
                                          <p:cBhvr additive="base">
                                            <p:cTn id="7" dur="500" fill="hold"/>
                                            <p:tgtEl>
                                              <p:spTgt spid="128"/>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14:bounceEnd="68000">
                                          <p:cBhvr additive="base">
                                            <p:cTn id="12" dur="500" fill="hold"/>
                                            <p:tgtEl>
                                              <p:spTgt spid="129"/>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300"/>
                                      </p:stCondLst>
                                      <p:childTnLst>
                                        <p:set>
                                          <p:cBhvr>
                                            <p:cTn id="25" dur="1" fill="hold">
                                              <p:stCondLst>
                                                <p:cond delay="0"/>
                                              </p:stCondLst>
                                            </p:cTn>
                                            <p:tgtEl>
                                              <p:spTgt spid="281"/>
                                            </p:tgtEl>
                                            <p:attrNameLst>
                                              <p:attrName>style.visibility</p:attrName>
                                            </p:attrNameLst>
                                          </p:cBhvr>
                                          <p:to>
                                            <p:strVal val="visible"/>
                                          </p:to>
                                        </p:set>
                                        <p:animScale>
                                          <p:cBhvr>
                                            <p:cTn id="26"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1"/>
                                            </p:tgtEl>
                                            <p:attrNameLst>
                                              <p:attrName>ppt_x</p:attrName>
                                              <p:attrName>ppt_y</p:attrName>
                                            </p:attrNameLst>
                                          </p:cBhvr>
                                        </p:animMotion>
                                        <p:animEffect transition="in" filter="fade">
                                          <p:cBhvr>
                                            <p:cTn id="28"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ppt_x"/>
                                              </p:val>
                                            </p:tav>
                                            <p:tav tm="100000">
                                              <p:val>
                                                <p:strVal val="#ppt_x"/>
                                              </p:val>
                                            </p:tav>
                                          </p:tavLst>
                                        </p:anim>
                                        <p:anim calcmode="lin" valueType="num">
                                          <p:cBhvr additive="base">
                                            <p:cTn id="8" dur="500" fill="hold"/>
                                            <p:tgtEl>
                                              <p:spTgt spid="1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500" fill="hold"/>
                                            <p:tgtEl>
                                              <p:spTgt spid="129"/>
                                            </p:tgtEl>
                                            <p:attrNameLst>
                                              <p:attrName>ppt_x</p:attrName>
                                            </p:attrNameLst>
                                          </p:cBhvr>
                                          <p:tavLst>
                                            <p:tav tm="0">
                                              <p:val>
                                                <p:strVal val="#ppt_x"/>
                                              </p:val>
                                            </p:tav>
                                            <p:tav tm="100000">
                                              <p:val>
                                                <p:strVal val="#ppt_x"/>
                                              </p:val>
                                            </p:tav>
                                          </p:tavLst>
                                        </p:anim>
                                        <p:anim calcmode="lin" valueType="num">
                                          <p:cBhvr additive="base">
                                            <p:cTn id="13" dur="500" fill="hold"/>
                                            <p:tgtEl>
                                              <p:spTgt spid="1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300"/>
                                      </p:stCondLst>
                                      <p:childTnLst>
                                        <p:set>
                                          <p:cBhvr>
                                            <p:cTn id="25" dur="1" fill="hold">
                                              <p:stCondLst>
                                                <p:cond delay="0"/>
                                              </p:stCondLst>
                                            </p:cTn>
                                            <p:tgtEl>
                                              <p:spTgt spid="281"/>
                                            </p:tgtEl>
                                            <p:attrNameLst>
                                              <p:attrName>style.visibility</p:attrName>
                                            </p:attrNameLst>
                                          </p:cBhvr>
                                          <p:to>
                                            <p:strVal val="visible"/>
                                          </p:to>
                                        </p:set>
                                        <p:animScale>
                                          <p:cBhvr>
                                            <p:cTn id="26" dur="1000" decel="50000" fill="hold">
                                              <p:stCondLst>
                                                <p:cond delay="0"/>
                                              </p:stCondLst>
                                            </p:cTn>
                                            <p:tgtEl>
                                              <p:spTgt spid="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1"/>
                                            </p:tgtEl>
                                            <p:attrNameLst>
                                              <p:attrName>ppt_x</p:attrName>
                                              <p:attrName>ppt_y</p:attrName>
                                            </p:attrNameLst>
                                          </p:cBhvr>
                                        </p:animMotion>
                                        <p:animEffect transition="in" filter="fade">
                                          <p:cBhvr>
                                            <p:cTn id="28"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rot="3297591" flipV="1">
            <a:off x="7812935" y="845336"/>
            <a:ext cx="5190546" cy="4183077"/>
            <a:chOff x="1816885" y="160250"/>
            <a:chExt cx="5190546" cy="4183077"/>
          </a:xfrm>
          <a:solidFill>
            <a:schemeClr val="tx1">
              <a:lumMod val="50000"/>
              <a:lumOff val="50000"/>
            </a:schemeClr>
          </a:solidFill>
        </p:grpSpPr>
        <p:grpSp>
          <p:nvGrpSpPr>
            <p:cNvPr id="108" name="组合 107"/>
            <p:cNvGrpSpPr/>
            <p:nvPr/>
          </p:nvGrpSpPr>
          <p:grpSpPr>
            <a:xfrm rot="1500213">
              <a:off x="1816885" y="160250"/>
              <a:ext cx="4835931" cy="4183077"/>
              <a:chOff x="2983829" y="1091787"/>
              <a:chExt cx="4835931" cy="4183077"/>
            </a:xfrm>
            <a:grpFill/>
          </p:grpSpPr>
          <p:sp>
            <p:nvSpPr>
              <p:cNvPr id="11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0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周期计划</a:t>
            </a:r>
          </a:p>
        </p:txBody>
      </p:sp>
      <p:pic>
        <p:nvPicPr>
          <p:cNvPr id="181"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6" name="图表 125"/>
          <p:cNvGraphicFramePr/>
          <p:nvPr/>
        </p:nvGraphicFramePr>
        <p:xfrm>
          <a:off x="2963626" y="1265391"/>
          <a:ext cx="6214472" cy="3491645"/>
        </p:xfrm>
        <a:graphic>
          <a:graphicData uri="http://schemas.openxmlformats.org/drawingml/2006/chart">
            <c:chart xmlns:c="http://schemas.openxmlformats.org/drawingml/2006/chart" xmlns:r="http://schemas.openxmlformats.org/officeDocument/2006/relationships" r:id="rId7"/>
          </a:graphicData>
        </a:graphic>
      </p:graphicFrame>
      <p:sp>
        <p:nvSpPr>
          <p:cNvPr id="127" name="文本框 126"/>
          <p:cNvSpPr txBox="1"/>
          <p:nvPr/>
        </p:nvSpPr>
        <p:spPr>
          <a:xfrm>
            <a:off x="3034064" y="4916586"/>
            <a:ext cx="6117707" cy="772519"/>
          </a:xfrm>
          <a:prstGeom prst="rect">
            <a:avLst/>
          </a:prstGeom>
          <a:noFill/>
        </p:spPr>
        <p:txBody>
          <a:bodyPr wrap="square" rtlCol="0">
            <a:spAutoFit/>
          </a:bodyPr>
          <a:lstStyle/>
          <a:p>
            <a:pPr algn="ctr">
              <a:lnSpc>
                <a:spcPct val="130000"/>
              </a:lnSpc>
            </a:pPr>
            <a:r>
              <a:rPr lang="zh-CN" altLang="en-US" sz="1700" dirty="0">
                <a:solidFill>
                  <a:schemeClr val="tx1">
                    <a:lumMod val="65000"/>
                    <a:lumOff val="35000"/>
                  </a:schemeClr>
                </a:solidFill>
                <a:latin typeface="字魂36号-正文宋楷" panose="02000000000000000000" pitchFamily="2" charset="-122"/>
                <a:ea typeface="字魂36号-正文宋楷" panose="02000000000000000000" pitchFamily="2" charset="-122"/>
              </a:rPr>
              <a:t>根据实际情况，对上面的标题进行展开陈述，记住语言要凝练、简明，抓住重点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14:bounceEnd="68000">
                                          <p:cBhvr additive="base">
                                            <p:cTn id="17" dur="500" fill="hold"/>
                                            <p:tgtEl>
                                              <p:spTgt spid="107"/>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52" presetClass="entr" presetSubtype="0" fill="hold" nodeType="withEffect">
                                      <p:stCondLst>
                                        <p:cond delay="200"/>
                                      </p:stCondLst>
                                      <p:childTnLst>
                                        <p:set>
                                          <p:cBhvr>
                                            <p:cTn id="20" dur="1" fill="hold">
                                              <p:stCondLst>
                                                <p:cond delay="0"/>
                                              </p:stCondLst>
                                            </p:cTn>
                                            <p:tgtEl>
                                              <p:spTgt spid="181"/>
                                            </p:tgtEl>
                                            <p:attrNameLst>
                                              <p:attrName>style.visibility</p:attrName>
                                            </p:attrNameLst>
                                          </p:cBhvr>
                                          <p:to>
                                            <p:strVal val="visible"/>
                                          </p:to>
                                        </p:set>
                                        <p:animScale>
                                          <p:cBhvr>
                                            <p:cTn id="21"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1"/>
                                            </p:tgtEl>
                                            <p:attrNameLst>
                                              <p:attrName>ppt_x</p:attrName>
                                              <p:attrName>ppt_y</p:attrName>
                                            </p:attrNameLst>
                                          </p:cBhvr>
                                        </p:animMotion>
                                        <p:animEffect transition="in" filter="fade">
                                          <p:cBhvr>
                                            <p:cTn id="23" dur="1000"/>
                                            <p:tgtEl>
                                              <p:spTgt spid="18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ppt_x"/>
                                              </p:val>
                                            </p:tav>
                                            <p:tav tm="100000">
                                              <p:val>
                                                <p:strVal val="#ppt_x"/>
                                              </p:val>
                                            </p:tav>
                                          </p:tavLst>
                                        </p:anim>
                                        <p:anim calcmode="lin" valueType="num">
                                          <p:cBhvr additive="base">
                                            <p:cTn id="18" dur="500" fill="hold"/>
                                            <p:tgtEl>
                                              <p:spTgt spid="107"/>
                                            </p:tgtEl>
                                            <p:attrNameLst>
                                              <p:attrName>ppt_y</p:attrName>
                                            </p:attrNameLst>
                                          </p:cBhvr>
                                          <p:tavLst>
                                            <p:tav tm="0">
                                              <p:val>
                                                <p:strVal val="1+#ppt_h/2"/>
                                              </p:val>
                                            </p:tav>
                                            <p:tav tm="100000">
                                              <p:val>
                                                <p:strVal val="#ppt_y"/>
                                              </p:val>
                                            </p:tav>
                                          </p:tavLst>
                                        </p:anim>
                                      </p:childTnLst>
                                    </p:cTn>
                                  </p:par>
                                  <p:par>
                                    <p:cTn id="19" presetID="52" presetClass="entr" presetSubtype="0" fill="hold" nodeType="withEffect">
                                      <p:stCondLst>
                                        <p:cond delay="200"/>
                                      </p:stCondLst>
                                      <p:childTnLst>
                                        <p:set>
                                          <p:cBhvr>
                                            <p:cTn id="20" dur="1" fill="hold">
                                              <p:stCondLst>
                                                <p:cond delay="0"/>
                                              </p:stCondLst>
                                            </p:cTn>
                                            <p:tgtEl>
                                              <p:spTgt spid="181"/>
                                            </p:tgtEl>
                                            <p:attrNameLst>
                                              <p:attrName>style.visibility</p:attrName>
                                            </p:attrNameLst>
                                          </p:cBhvr>
                                          <p:to>
                                            <p:strVal val="visible"/>
                                          </p:to>
                                        </p:set>
                                        <p:animScale>
                                          <p:cBhvr>
                                            <p:cTn id="21" dur="1000" decel="50000" fill="hold">
                                              <p:stCondLst>
                                                <p:cond delay="0"/>
                                              </p:stCondLst>
                                            </p:cTn>
                                            <p:tgtEl>
                                              <p:spTgt spid="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1"/>
                                            </p:tgtEl>
                                            <p:attrNameLst>
                                              <p:attrName>ppt_x</p:attrName>
                                              <p:attrName>ppt_y</p:attrName>
                                            </p:attrNameLst>
                                          </p:cBhvr>
                                        </p:animMotion>
                                        <p:animEffect transition="in" filter="fade">
                                          <p:cBhvr>
                                            <p:cTn id="23" dur="1000"/>
                                            <p:tgtEl>
                                              <p:spTgt spid="18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2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7" descr="C:\Users\Administrator\Desktop\56d684a0446de.png"/>
          <p:cNvPicPr>
            <a:picLocks noChangeAspect="1" noChangeArrowheads="1"/>
          </p:cNvPicPr>
          <p:nvPr/>
        </p:nvPicPr>
        <p:blipFill>
          <a:blip r:embed="rId3" cstate="print"/>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经营模式</a:t>
            </a:r>
          </a:p>
        </p:txBody>
      </p:sp>
      <p:pic>
        <p:nvPicPr>
          <p:cNvPr id="285"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4043593" y="5710956"/>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0" name="矩形 109"/>
          <p:cNvSpPr/>
          <p:nvPr/>
        </p:nvSpPr>
        <p:spPr>
          <a:xfrm>
            <a:off x="3605246" y="3606918"/>
            <a:ext cx="1698172" cy="653143"/>
          </a:xfrm>
          <a:prstGeom prst="rect">
            <a:avLst/>
          </a:prstGeom>
          <a:solidFill>
            <a:schemeClr val="bg1"/>
          </a:soli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1" name="矩形 110"/>
          <p:cNvSpPr/>
          <p:nvPr/>
        </p:nvSpPr>
        <p:spPr>
          <a:xfrm>
            <a:off x="5303418" y="3606918"/>
            <a:ext cx="1698172" cy="653143"/>
          </a:xfrm>
          <a:prstGeom prst="rect">
            <a:avLst/>
          </a:prstGeom>
          <a:gradFill>
            <a:gsLst>
              <a:gs pos="100000">
                <a:srgbClr val="00C898">
                  <a:alpha val="70000"/>
                </a:srgbClr>
              </a:gs>
              <a:gs pos="0">
                <a:srgbClr val="04B5EC">
                  <a:alpha val="70000"/>
                </a:srgbClr>
              </a:gs>
            </a:gsLst>
            <a:lin ang="0" scaled="1"/>
          </a:gra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7001590" y="3606918"/>
            <a:ext cx="1698172" cy="653143"/>
          </a:xfrm>
          <a:prstGeom prst="rect">
            <a:avLst/>
          </a:prstGeom>
          <a:solidFill>
            <a:schemeClr val="bg1"/>
          </a:solidFill>
          <a:ln>
            <a:noFill/>
          </a:ln>
          <a:effectLst>
            <a:outerShdw blurRad="889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文本框 112"/>
          <p:cNvSpPr txBox="1"/>
          <p:nvPr/>
        </p:nvSpPr>
        <p:spPr>
          <a:xfrm>
            <a:off x="3683623" y="3702657"/>
            <a:ext cx="1541418"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114" name="文本框 113"/>
          <p:cNvSpPr txBox="1"/>
          <p:nvPr/>
        </p:nvSpPr>
        <p:spPr>
          <a:xfrm>
            <a:off x="5381795" y="3702657"/>
            <a:ext cx="1541418" cy="461665"/>
          </a:xfrm>
          <a:prstGeom prst="rect">
            <a:avLst/>
          </a:prstGeom>
          <a:noFill/>
        </p:spPr>
        <p:txBody>
          <a:bodyPr wrap="square" rtlCol="0">
            <a:spAutoFit/>
          </a:bodyPr>
          <a:lstStyle/>
          <a:p>
            <a:pPr algn="ctr"/>
            <a:r>
              <a:rPr lang="zh-CN" altLang="en-US" sz="2400" dirty="0">
                <a:solidFill>
                  <a:schemeClr val="bg1"/>
                </a:solidFill>
                <a:latin typeface="字魂36号-正文宋楷" panose="02000000000000000000" pitchFamily="2" charset="-122"/>
                <a:ea typeface="字魂36号-正文宋楷" panose="02000000000000000000" pitchFamily="2" charset="-122"/>
              </a:rPr>
              <a:t>输入标题</a:t>
            </a:r>
          </a:p>
        </p:txBody>
      </p:sp>
      <p:sp>
        <p:nvSpPr>
          <p:cNvPr id="115" name="文本框 114"/>
          <p:cNvSpPr txBox="1"/>
          <p:nvPr/>
        </p:nvSpPr>
        <p:spPr>
          <a:xfrm>
            <a:off x="7079967" y="3702657"/>
            <a:ext cx="1541418" cy="46166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116" name="文本框 115"/>
          <p:cNvSpPr txBox="1"/>
          <p:nvPr/>
        </p:nvSpPr>
        <p:spPr>
          <a:xfrm>
            <a:off x="3787866"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7" name="文本框 116"/>
          <p:cNvSpPr txBox="1"/>
          <p:nvPr/>
        </p:nvSpPr>
        <p:spPr>
          <a:xfrm>
            <a:off x="3787866"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8" name="文本框 117"/>
          <p:cNvSpPr txBox="1"/>
          <p:nvPr/>
        </p:nvSpPr>
        <p:spPr>
          <a:xfrm>
            <a:off x="3787866"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19" name="文本框 118"/>
          <p:cNvSpPr txBox="1"/>
          <p:nvPr/>
        </p:nvSpPr>
        <p:spPr>
          <a:xfrm>
            <a:off x="5544561"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0" name="文本框 119"/>
          <p:cNvSpPr txBox="1"/>
          <p:nvPr/>
        </p:nvSpPr>
        <p:spPr>
          <a:xfrm>
            <a:off x="5544561"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1" name="文本框 120"/>
          <p:cNvSpPr txBox="1"/>
          <p:nvPr/>
        </p:nvSpPr>
        <p:spPr>
          <a:xfrm>
            <a:off x="5544561"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2" name="文本框 121"/>
          <p:cNvSpPr txBox="1"/>
          <p:nvPr/>
        </p:nvSpPr>
        <p:spPr>
          <a:xfrm>
            <a:off x="7301256" y="4355800"/>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3" name="文本框 122"/>
          <p:cNvSpPr txBox="1"/>
          <p:nvPr/>
        </p:nvSpPr>
        <p:spPr>
          <a:xfrm>
            <a:off x="7301256" y="4725132"/>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sp>
        <p:nvSpPr>
          <p:cNvPr id="124" name="文本框 123"/>
          <p:cNvSpPr txBox="1"/>
          <p:nvPr/>
        </p:nvSpPr>
        <p:spPr>
          <a:xfrm>
            <a:off x="7301256" y="5094464"/>
            <a:ext cx="1032485" cy="369332"/>
          </a:xfrm>
          <a:prstGeom prst="rect">
            <a:avLst/>
          </a:prstGeom>
          <a:noFill/>
        </p:spPr>
        <p:txBody>
          <a:bodyPr wrap="square" rtlCol="0">
            <a:spAutoFit/>
          </a:bodyPr>
          <a:lstStyle>
            <a:defPPr>
              <a:defRPr lang="zh-CN"/>
            </a:defPPr>
            <a:lvl1pPr algn="ctr">
              <a:defRPr sz="2400">
                <a:solidFill>
                  <a:schemeClr val="tx1">
                    <a:lumMod val="65000"/>
                    <a:lumOff val="35000"/>
                  </a:schemeClr>
                </a:solidFill>
                <a:latin typeface="幼圆" panose="02010509060101010101" pitchFamily="49" charset="-122"/>
                <a:ea typeface="幼圆" panose="02010509060101010101" pitchFamily="49" charset="-122"/>
              </a:defRPr>
            </a:lvl1pPr>
          </a:lstStyle>
          <a:p>
            <a:pPr algn="dist"/>
            <a:r>
              <a:rPr lang="zh-CN" altLang="en-US" sz="1800" dirty="0">
                <a:latin typeface="字魂36号-正文宋楷" panose="02000000000000000000" pitchFamily="2" charset="-122"/>
                <a:ea typeface="字魂36号-正文宋楷" panose="02000000000000000000" pitchFamily="2" charset="-122"/>
              </a:rPr>
              <a:t>关键词</a:t>
            </a:r>
          </a:p>
        </p:txBody>
      </p:sp>
      <p:pic>
        <p:nvPicPr>
          <p:cNvPr id="125" name="图片 124"/>
          <p:cNvPicPr>
            <a:picLocks noChangeAspect="1"/>
          </p:cNvPicPr>
          <p:nvPr/>
        </p:nvPicPr>
        <p:blipFill>
          <a:blip r:embed="rId8" cstate="screen"/>
          <a:stretch>
            <a:fillRect/>
          </a:stretch>
        </p:blipFill>
        <p:spPr>
          <a:xfrm>
            <a:off x="2978653" y="1253510"/>
            <a:ext cx="6197236" cy="1839171"/>
          </a:xfrm>
          <a:prstGeom prst="rect">
            <a:avLst/>
          </a:prstGeom>
          <a:effectLst>
            <a:outerShdw blurRad="127000" dist="50800" dir="2700000" algn="tl" rotWithShape="0">
              <a:prstClr val="black">
                <a:alpha val="40000"/>
              </a:prstClr>
            </a:outerShdw>
          </a:effec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7000">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14:bounceEnd="67000">
                                          <p:cBhvr additive="base">
                                            <p:cTn id="2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200"/>
                                      </p:stCondLst>
                                      <p:childTnLst>
                                        <p:set>
                                          <p:cBhvr>
                                            <p:cTn id="25" dur="1" fill="hold">
                                              <p:stCondLst>
                                                <p:cond delay="0"/>
                                              </p:stCondLst>
                                            </p:cTn>
                                            <p:tgtEl>
                                              <p:spTgt spid="285"/>
                                            </p:tgtEl>
                                            <p:attrNameLst>
                                              <p:attrName>style.visibility</p:attrName>
                                            </p:attrNameLst>
                                          </p:cBhvr>
                                          <p:to>
                                            <p:strVal val="visible"/>
                                          </p:to>
                                        </p:set>
                                        <p:animScale>
                                          <p:cBhvr>
                                            <p:cTn id="26"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5"/>
                                            </p:tgtEl>
                                            <p:attrNameLst>
                                              <p:attrName>ppt_x</p:attrName>
                                              <p:attrName>ppt_y</p:attrName>
                                            </p:attrNameLst>
                                          </p:cBhvr>
                                        </p:animMotion>
                                        <p:animEffect transition="in" filter="fade">
                                          <p:cBhvr>
                                            <p:cTn id="28" dur="1000"/>
                                            <p:tgtEl>
                                              <p:spTgt spid="28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500"/>
                                            <p:tgtEl>
                                              <p:spTgt spid="12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500"/>
                                            <p:tgtEl>
                                              <p:spTgt spid="123"/>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0" grpId="0" animBg="1"/>
          <p:bldP spid="111" grpId="0" animBg="1"/>
          <p:bldP spid="112" grpId="0" animBg="1"/>
          <p:bldP spid="113" grpId="0"/>
          <p:bldP spid="114" grpId="0"/>
          <p:bldP spid="115" grpId="0"/>
          <p:bldP spid="116" grpId="0"/>
          <p:bldP spid="117" grpId="0"/>
          <p:bldP spid="118" grpId="0"/>
          <p:bldP spid="119" grpId="0"/>
          <p:bldP spid="120" grpId="0"/>
          <p:bldP spid="121" grpId="0"/>
          <p:bldP spid="122" grpId="0"/>
          <p:bldP spid="123" grpId="0"/>
          <p:bldP spid="1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2000" fill="hold"/>
                                            <p:tgtEl>
                                              <p:spTgt spid="97"/>
                                            </p:tgtEl>
                                            <p:attrNameLst>
                                              <p:attrName>ppt_x</p:attrName>
                                            </p:attrNameLst>
                                          </p:cBhvr>
                                          <p:tavLst>
                                            <p:tav tm="0">
                                              <p:val>
                                                <p:strVal val="0-#ppt_w/2"/>
                                              </p:val>
                                            </p:tav>
                                            <p:tav tm="100000">
                                              <p:val>
                                                <p:strVal val="#ppt_x"/>
                                              </p:val>
                                            </p:tav>
                                          </p:tavLst>
                                        </p:anim>
                                        <p:anim calcmode="lin" valueType="num">
                                          <p:cBhvr additive="base">
                                            <p:cTn id="23" dur="2000" fill="hold"/>
                                            <p:tgtEl>
                                              <p:spTgt spid="97"/>
                                            </p:tgtEl>
                                            <p:attrNameLst>
                                              <p:attrName>ppt_y</p:attrName>
                                            </p:attrNameLst>
                                          </p:cBhvr>
                                          <p:tavLst>
                                            <p:tav tm="0">
                                              <p:val>
                                                <p:strVal val="#ppt_y"/>
                                              </p:val>
                                            </p:tav>
                                            <p:tav tm="100000">
                                              <p:val>
                                                <p:strVal val="#ppt_y"/>
                                              </p:val>
                                            </p:tav>
                                          </p:tavLst>
                                        </p:anim>
                                      </p:childTnLst>
                                    </p:cTn>
                                  </p:par>
                                  <p:par>
                                    <p:cTn id="24" presetID="52" presetClass="entr" presetSubtype="0" fill="hold" nodeType="withEffect">
                                      <p:stCondLst>
                                        <p:cond delay="200"/>
                                      </p:stCondLst>
                                      <p:childTnLst>
                                        <p:set>
                                          <p:cBhvr>
                                            <p:cTn id="25" dur="1" fill="hold">
                                              <p:stCondLst>
                                                <p:cond delay="0"/>
                                              </p:stCondLst>
                                            </p:cTn>
                                            <p:tgtEl>
                                              <p:spTgt spid="285"/>
                                            </p:tgtEl>
                                            <p:attrNameLst>
                                              <p:attrName>style.visibility</p:attrName>
                                            </p:attrNameLst>
                                          </p:cBhvr>
                                          <p:to>
                                            <p:strVal val="visible"/>
                                          </p:to>
                                        </p:set>
                                        <p:animScale>
                                          <p:cBhvr>
                                            <p:cTn id="26" dur="1000" decel="50000" fill="hold">
                                              <p:stCondLst>
                                                <p:cond delay="0"/>
                                              </p:stCondLst>
                                            </p:cTn>
                                            <p:tgtEl>
                                              <p:spTgt spid="2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85"/>
                                            </p:tgtEl>
                                            <p:attrNameLst>
                                              <p:attrName>ppt_x</p:attrName>
                                              <p:attrName>ppt_y</p:attrName>
                                            </p:attrNameLst>
                                          </p:cBhvr>
                                        </p:animMotion>
                                        <p:animEffect transition="in" filter="fade">
                                          <p:cBhvr>
                                            <p:cTn id="28" dur="1000"/>
                                            <p:tgtEl>
                                              <p:spTgt spid="28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500"/>
                                            <p:tgtEl>
                                              <p:spTgt spid="12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500"/>
                                            <p:tgtEl>
                                              <p:spTgt spid="123"/>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0" grpId="0" animBg="1"/>
          <p:bldP spid="111" grpId="0" animBg="1"/>
          <p:bldP spid="112" grpId="0" animBg="1"/>
          <p:bldP spid="113" grpId="0"/>
          <p:bldP spid="114" grpId="0"/>
          <p:bldP spid="115" grpId="0"/>
          <p:bldP spid="116" grpId="0"/>
          <p:bldP spid="117" grpId="0"/>
          <p:bldP spid="118" grpId="0"/>
          <p:bldP spid="119" grpId="0"/>
          <p:bldP spid="120" grpId="0"/>
          <p:bldP spid="121" grpId="0"/>
          <p:bldP spid="122" grpId="0"/>
          <p:bldP spid="123" grpId="0"/>
          <p:bldP spid="1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115" name="组合 114"/>
            <p:cNvGrpSpPr/>
            <p:nvPr/>
          </p:nvGrpSpPr>
          <p:grpSpPr>
            <a:xfrm rot="1500213">
              <a:off x="1816885" y="160250"/>
              <a:ext cx="4835931" cy="4183077"/>
              <a:chOff x="2983829" y="1091787"/>
              <a:chExt cx="4835931" cy="4183077"/>
            </a:xfrm>
            <a:grpFill/>
          </p:grpSpPr>
          <p:sp>
            <p:nvSpPr>
              <p:cNvPr id="117"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6"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16"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营销策略</a:t>
            </a:r>
          </a:p>
        </p:txBody>
      </p:sp>
      <p:pic>
        <p:nvPicPr>
          <p:cNvPr id="472"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1643890">
            <a:off x="4225076" y="6089806"/>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5000"/>
                    </a14:imgEffect>
                  </a14:imgLayer>
                </a14:imgProps>
              </a:ext>
            </a:extLst>
          </a:blip>
          <a:srcRect/>
          <a:stretch>
            <a:fillRect/>
          </a:stretch>
        </p:blipFill>
        <p:spPr bwMode="auto">
          <a:xfrm rot="4041525">
            <a:off x="-280627" y="4224923"/>
            <a:ext cx="883735" cy="1005127"/>
          </a:xfrm>
          <a:prstGeom prst="rect">
            <a:avLst/>
          </a:prstGeom>
          <a:noFill/>
          <a:extLst>
            <a:ext uri="{909E8E84-426E-40DD-AFC4-6F175D3DCCD1}">
              <a14:hiddenFill xmlns:a14="http://schemas.microsoft.com/office/drawing/2010/main">
                <a:solidFill>
                  <a:srgbClr val="FFFFFF"/>
                </a:solidFill>
              </a14:hiddenFill>
            </a:ext>
          </a:extLst>
        </p:spPr>
      </p:pic>
      <p:grpSp>
        <p:nvGrpSpPr>
          <p:cNvPr id="185" name="组合 184"/>
          <p:cNvGrpSpPr/>
          <p:nvPr/>
        </p:nvGrpSpPr>
        <p:grpSpPr>
          <a:xfrm rot="16200000">
            <a:off x="6437897" y="4043360"/>
            <a:ext cx="2474838" cy="5058829"/>
            <a:chOff x="782638" y="1684675"/>
            <a:chExt cx="3774848" cy="7716186"/>
          </a:xfrm>
        </p:grpSpPr>
        <p:sp>
          <p:nvSpPr>
            <p:cNvPr id="186" name="矩形 185"/>
            <p:cNvSpPr/>
            <p:nvPr/>
          </p:nvSpPr>
          <p:spPr>
            <a:xfrm>
              <a:off x="928914" y="2572657"/>
              <a:ext cx="3490686" cy="5883660"/>
            </a:xfrm>
            <a:prstGeom prst="rect">
              <a:avLst/>
            </a:prstGeom>
            <a:blipFill>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grpSp>
          <p:nvGrpSpPr>
            <p:cNvPr id="187" name="组合 186"/>
            <p:cNvGrpSpPr/>
            <p:nvPr/>
          </p:nvGrpSpPr>
          <p:grpSpPr>
            <a:xfrm>
              <a:off x="782638" y="1684675"/>
              <a:ext cx="3774848" cy="7716186"/>
              <a:chOff x="901560" y="1027665"/>
              <a:chExt cx="2361296" cy="4826737"/>
            </a:xfrm>
            <a:effectLst>
              <a:outerShdw blurRad="152400" dir="2700000" sx="103000" sy="103000" algn="tl" rotWithShape="0">
                <a:prstClr val="black">
                  <a:alpha val="40000"/>
                </a:prstClr>
              </a:outerShdw>
            </a:effectLst>
          </p:grpSpPr>
          <p:sp>
            <p:nvSpPr>
              <p:cNvPr id="188" name="任意多边形 187"/>
              <p:cNvSpPr/>
              <p:nvPr/>
            </p:nvSpPr>
            <p:spPr>
              <a:xfrm>
                <a:off x="901560" y="1027665"/>
                <a:ext cx="2361296" cy="4826737"/>
              </a:xfrm>
              <a:custGeom>
                <a:avLst/>
                <a:gdLst>
                  <a:gd name="connsiteX0" fmla="*/ 152937 w 2361296"/>
                  <a:gd name="connsiteY0" fmla="*/ 597223 h 4826737"/>
                  <a:gd name="connsiteX1" fmla="*/ 152937 w 2361296"/>
                  <a:gd name="connsiteY1" fmla="*/ 4238663 h 4826737"/>
                  <a:gd name="connsiteX2" fmla="*/ 2203470 w 2361296"/>
                  <a:gd name="connsiteY2" fmla="*/ 4238663 h 4826737"/>
                  <a:gd name="connsiteX3" fmla="*/ 2203470 w 2361296"/>
                  <a:gd name="connsiteY3" fmla="*/ 597223 h 4826737"/>
                  <a:gd name="connsiteX4" fmla="*/ 349644 w 2361296"/>
                  <a:gd name="connsiteY4" fmla="*/ 0 h 4826737"/>
                  <a:gd name="connsiteX5" fmla="*/ 2011820 w 2361296"/>
                  <a:gd name="connsiteY5" fmla="*/ 0 h 4826737"/>
                  <a:gd name="connsiteX6" fmla="*/ 2339269 w 2361296"/>
                  <a:gd name="connsiteY6" fmla="*/ 327449 h 4826737"/>
                  <a:gd name="connsiteX7" fmla="*/ 2339269 w 2361296"/>
                  <a:gd name="connsiteY7" fmla="*/ 896820 h 4826737"/>
                  <a:gd name="connsiteX8" fmla="*/ 2361296 w 2361296"/>
                  <a:gd name="connsiteY8" fmla="*/ 896820 h 4826737"/>
                  <a:gd name="connsiteX9" fmla="*/ 2361296 w 2361296"/>
                  <a:gd name="connsiteY9" fmla="*/ 1146806 h 4826737"/>
                  <a:gd name="connsiteX10" fmla="*/ 2339269 w 2361296"/>
                  <a:gd name="connsiteY10" fmla="*/ 1146806 h 4826737"/>
                  <a:gd name="connsiteX11" fmla="*/ 2339269 w 2361296"/>
                  <a:gd name="connsiteY11" fmla="*/ 4499288 h 4826737"/>
                  <a:gd name="connsiteX12" fmla="*/ 2011820 w 2361296"/>
                  <a:gd name="connsiteY12" fmla="*/ 4826737 h 4826737"/>
                  <a:gd name="connsiteX13" fmla="*/ 349644 w 2361296"/>
                  <a:gd name="connsiteY13" fmla="*/ 4826737 h 4826737"/>
                  <a:gd name="connsiteX14" fmla="*/ 22195 w 2361296"/>
                  <a:gd name="connsiteY14" fmla="*/ 4499288 h 4826737"/>
                  <a:gd name="connsiteX15" fmla="*/ 22195 w 2361296"/>
                  <a:gd name="connsiteY15" fmla="*/ 1449438 h 4826737"/>
                  <a:gd name="connsiteX16" fmla="*/ 6350 w 2361296"/>
                  <a:gd name="connsiteY16" fmla="*/ 1449438 h 4826737"/>
                  <a:gd name="connsiteX17" fmla="*/ 6350 w 2361296"/>
                  <a:gd name="connsiteY17" fmla="*/ 1199453 h 4826737"/>
                  <a:gd name="connsiteX18" fmla="*/ 22195 w 2361296"/>
                  <a:gd name="connsiteY18" fmla="*/ 1199453 h 4826737"/>
                  <a:gd name="connsiteX19" fmla="*/ 22195 w 2361296"/>
                  <a:gd name="connsiteY19" fmla="*/ 1146806 h 4826737"/>
                  <a:gd name="connsiteX20" fmla="*/ 0 w 2361296"/>
                  <a:gd name="connsiteY20" fmla="*/ 1146806 h 4826737"/>
                  <a:gd name="connsiteX21" fmla="*/ 0 w 2361296"/>
                  <a:gd name="connsiteY21" fmla="*/ 896820 h 4826737"/>
                  <a:gd name="connsiteX22" fmla="*/ 22195 w 2361296"/>
                  <a:gd name="connsiteY22" fmla="*/ 896820 h 4826737"/>
                  <a:gd name="connsiteX23" fmla="*/ 22195 w 2361296"/>
                  <a:gd name="connsiteY23" fmla="*/ 745041 h 4826737"/>
                  <a:gd name="connsiteX24" fmla="*/ 6350 w 2361296"/>
                  <a:gd name="connsiteY24" fmla="*/ 745041 h 4826737"/>
                  <a:gd name="connsiteX25" fmla="*/ 6350 w 2361296"/>
                  <a:gd name="connsiteY25" fmla="*/ 603224 h 4826737"/>
                  <a:gd name="connsiteX26" fmla="*/ 22195 w 2361296"/>
                  <a:gd name="connsiteY26" fmla="*/ 603224 h 4826737"/>
                  <a:gd name="connsiteX27" fmla="*/ 22195 w 2361296"/>
                  <a:gd name="connsiteY27" fmla="*/ 327449 h 4826737"/>
                  <a:gd name="connsiteX28" fmla="*/ 349644 w 2361296"/>
                  <a:gd name="connsiteY28" fmla="*/ 0 h 482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1296" h="4826737">
                    <a:moveTo>
                      <a:pt x="152937" y="597223"/>
                    </a:moveTo>
                    <a:lnTo>
                      <a:pt x="152937" y="4238663"/>
                    </a:lnTo>
                    <a:lnTo>
                      <a:pt x="2203470" y="4238663"/>
                    </a:lnTo>
                    <a:lnTo>
                      <a:pt x="2203470" y="597223"/>
                    </a:lnTo>
                    <a:close/>
                    <a:moveTo>
                      <a:pt x="349644" y="0"/>
                    </a:moveTo>
                    <a:lnTo>
                      <a:pt x="2011820" y="0"/>
                    </a:lnTo>
                    <a:cubicBezTo>
                      <a:pt x="2192666" y="0"/>
                      <a:pt x="2339269" y="146604"/>
                      <a:pt x="2339269" y="327449"/>
                    </a:cubicBezTo>
                    <a:lnTo>
                      <a:pt x="2339269" y="896820"/>
                    </a:lnTo>
                    <a:lnTo>
                      <a:pt x="2361296" y="896820"/>
                    </a:lnTo>
                    <a:lnTo>
                      <a:pt x="2361296" y="1146806"/>
                    </a:lnTo>
                    <a:lnTo>
                      <a:pt x="2339269" y="1146806"/>
                    </a:lnTo>
                    <a:lnTo>
                      <a:pt x="2339269" y="4499288"/>
                    </a:lnTo>
                    <a:cubicBezTo>
                      <a:pt x="2339269" y="4680134"/>
                      <a:pt x="2192666" y="4826737"/>
                      <a:pt x="2011820" y="4826737"/>
                    </a:cubicBezTo>
                    <a:lnTo>
                      <a:pt x="349644" y="4826737"/>
                    </a:lnTo>
                    <a:cubicBezTo>
                      <a:pt x="168799" y="4826737"/>
                      <a:pt x="22195" y="4680134"/>
                      <a:pt x="22195" y="4499288"/>
                    </a:cubicBezTo>
                    <a:lnTo>
                      <a:pt x="22195" y="1449438"/>
                    </a:lnTo>
                    <a:lnTo>
                      <a:pt x="6350" y="1449438"/>
                    </a:lnTo>
                    <a:lnTo>
                      <a:pt x="6350" y="1199453"/>
                    </a:lnTo>
                    <a:lnTo>
                      <a:pt x="22195" y="1199453"/>
                    </a:lnTo>
                    <a:lnTo>
                      <a:pt x="22195" y="1146806"/>
                    </a:lnTo>
                    <a:lnTo>
                      <a:pt x="0" y="1146806"/>
                    </a:lnTo>
                    <a:lnTo>
                      <a:pt x="0" y="896820"/>
                    </a:lnTo>
                    <a:lnTo>
                      <a:pt x="22195" y="896820"/>
                    </a:lnTo>
                    <a:lnTo>
                      <a:pt x="22195" y="745041"/>
                    </a:lnTo>
                    <a:lnTo>
                      <a:pt x="6350" y="745041"/>
                    </a:lnTo>
                    <a:lnTo>
                      <a:pt x="6350" y="603224"/>
                    </a:lnTo>
                    <a:lnTo>
                      <a:pt x="22195" y="603224"/>
                    </a:lnTo>
                    <a:lnTo>
                      <a:pt x="22195" y="327449"/>
                    </a:lnTo>
                    <a:cubicBezTo>
                      <a:pt x="22195" y="146604"/>
                      <a:pt x="168799" y="0"/>
                      <a:pt x="34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89" name="椭圆 188"/>
              <p:cNvSpPr/>
              <p:nvPr/>
            </p:nvSpPr>
            <p:spPr>
              <a:xfrm>
                <a:off x="1690348" y="1314944"/>
                <a:ext cx="44377" cy="44377"/>
              </a:xfrm>
              <a:prstGeom prst="ellipse">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0" name="圆角矩形 189"/>
              <p:cNvSpPr/>
              <p:nvPr/>
            </p:nvSpPr>
            <p:spPr>
              <a:xfrm>
                <a:off x="1876276" y="1318432"/>
                <a:ext cx="399615" cy="42292"/>
              </a:xfrm>
              <a:prstGeom prst="roundRect">
                <a:avLst>
                  <a:gd name="adj" fmla="val 43334"/>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1" name="椭圆 190"/>
              <p:cNvSpPr/>
              <p:nvPr/>
            </p:nvSpPr>
            <p:spPr>
              <a:xfrm>
                <a:off x="1901261" y="5352417"/>
                <a:ext cx="357007" cy="357006"/>
              </a:xfrm>
              <a:prstGeom prst="ellipse">
                <a:avLst/>
              </a:prstGeom>
              <a:solidFill>
                <a:schemeClr val="bg1">
                  <a:lumMod val="85000"/>
                </a:schemeClr>
              </a:solidFill>
              <a:ln w="19050">
                <a:solidFill>
                  <a:srgbClr val="36B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grpSp>
      </p:grpSp>
      <p:sp>
        <p:nvSpPr>
          <p:cNvPr id="192" name="任意多边形 191"/>
          <p:cNvSpPr>
            <a:spLocks noChangeAspect="1"/>
          </p:cNvSpPr>
          <p:nvPr/>
        </p:nvSpPr>
        <p:spPr>
          <a:xfrm>
            <a:off x="3055772" y="1704500"/>
            <a:ext cx="360000" cy="360002"/>
          </a:xfrm>
          <a:custGeom>
            <a:avLst/>
            <a:gdLst/>
            <a:ahLst/>
            <a:cxnLst/>
            <a:rect l="l" t="t" r="r" b="b"/>
            <a:pathLst>
              <a:path w="238805" h="238806">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rgbClr val="000000"/>
              </a:solidFill>
              <a:latin typeface="字魂36号-正文宋楷" panose="02000000000000000000" pitchFamily="2" charset="-122"/>
              <a:ea typeface="字魂36号-正文宋楷" panose="02000000000000000000" pitchFamily="2" charset="-122"/>
            </a:endParaRPr>
          </a:p>
        </p:txBody>
      </p:sp>
      <p:grpSp>
        <p:nvGrpSpPr>
          <p:cNvPr id="193" name="组合 192"/>
          <p:cNvGrpSpPr/>
          <p:nvPr/>
        </p:nvGrpSpPr>
        <p:grpSpPr>
          <a:xfrm>
            <a:off x="3894978" y="1695261"/>
            <a:ext cx="2297430" cy="378480"/>
            <a:chOff x="6637020" y="2774537"/>
            <a:chExt cx="2297430" cy="378480"/>
          </a:xfrm>
        </p:grpSpPr>
        <p:sp>
          <p:nvSpPr>
            <p:cNvPr id="194" name="矩形 193"/>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195" name="文本框 194"/>
            <p:cNvSpPr txBox="1"/>
            <p:nvPr/>
          </p:nvSpPr>
          <p:spPr>
            <a:xfrm>
              <a:off x="6775153" y="2774537"/>
              <a:ext cx="1223412" cy="369332"/>
            </a:xfrm>
            <a:prstGeom prst="rect">
              <a:avLst/>
            </a:prstGeom>
            <a:noFill/>
          </p:spPr>
          <p:txBody>
            <a:bodyPr wrap="none" rtlCol="0">
              <a:spAutoFit/>
            </a:bodyPr>
            <a:lstStyle/>
            <a:p>
              <a:r>
                <a:rPr lang="en-US" altLang="zh-CN" b="1" dirty="0">
                  <a:solidFill>
                    <a:srgbClr val="2FBBA3"/>
                  </a:solidFill>
                  <a:latin typeface="字魂36号-正文宋楷" panose="02000000000000000000" pitchFamily="2" charset="-122"/>
                  <a:ea typeface="字魂36号-正文宋楷" panose="02000000000000000000" pitchFamily="2" charset="-122"/>
                </a:rPr>
                <a:t>Windows 10</a:t>
              </a:r>
            </a:p>
          </p:txBody>
        </p:sp>
      </p:grpSp>
      <p:sp>
        <p:nvSpPr>
          <p:cNvPr id="196" name="文本框 195"/>
          <p:cNvSpPr txBox="1"/>
          <p:nvPr/>
        </p:nvSpPr>
        <p:spPr>
          <a:xfrm>
            <a:off x="3808462" y="2056403"/>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Do not pray for tasks equal to your powers. Pray for powers equal to your tasks. Then the doing of work shall be no miracle , but you shall be the miracle.</a:t>
            </a:r>
          </a:p>
        </p:txBody>
      </p:sp>
      <p:sp>
        <p:nvSpPr>
          <p:cNvPr id="197" name="任意多边形 196"/>
          <p:cNvSpPr>
            <a:spLocks noChangeAspect="1"/>
          </p:cNvSpPr>
          <p:nvPr/>
        </p:nvSpPr>
        <p:spPr>
          <a:xfrm>
            <a:off x="3055772" y="3143325"/>
            <a:ext cx="360000" cy="330187"/>
          </a:xfrm>
          <a:custGeom>
            <a:avLst/>
            <a:gdLst/>
            <a:ahLst/>
            <a:cxnLst/>
            <a:rect l="l" t="t" r="r" b="b"/>
            <a:pathLst>
              <a:path w="275545" h="252726">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4"/>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7"/>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7"/>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4"/>
                  <a:pt x="183888" y="157290"/>
                  <a:pt x="184271" y="157003"/>
                </a:cubicBezTo>
                <a:cubicBezTo>
                  <a:pt x="184653" y="156811"/>
                  <a:pt x="186328" y="155854"/>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0"/>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0"/>
                  <a:pt x="225411" y="34443"/>
                  <a:pt x="220436" y="34443"/>
                </a:cubicBezTo>
                <a:close/>
                <a:moveTo>
                  <a:pt x="78502" y="34443"/>
                </a:moveTo>
                <a:lnTo>
                  <a:pt x="105195" y="34443"/>
                </a:lnTo>
                <a:cubicBezTo>
                  <a:pt x="106248" y="34443"/>
                  <a:pt x="107204" y="34801"/>
                  <a:pt x="108065" y="35519"/>
                </a:cubicBezTo>
                <a:cubicBezTo>
                  <a:pt x="108926" y="36237"/>
                  <a:pt x="109405" y="37074"/>
                  <a:pt x="109501" y="38030"/>
                </a:cubicBezTo>
                <a:lnTo>
                  <a:pt x="112801" y="59988"/>
                </a:lnTo>
                <a:cubicBezTo>
                  <a:pt x="116054" y="60945"/>
                  <a:pt x="119642" y="62428"/>
                  <a:pt x="123565" y="64437"/>
                </a:cubicBezTo>
                <a:lnTo>
                  <a:pt x="140499" y="51664"/>
                </a:lnTo>
                <a:cubicBezTo>
                  <a:pt x="141265" y="50994"/>
                  <a:pt x="142221" y="50660"/>
                  <a:pt x="143370" y="50660"/>
                </a:cubicBezTo>
                <a:cubicBezTo>
                  <a:pt x="144422" y="50660"/>
                  <a:pt x="145427" y="51042"/>
                  <a:pt x="146383" y="51808"/>
                </a:cubicBezTo>
                <a:cubicBezTo>
                  <a:pt x="160161" y="64532"/>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19"/>
                  <a:pt x="182692" y="110433"/>
                </a:cubicBezTo>
                <a:cubicBezTo>
                  <a:pt x="183362" y="111246"/>
                  <a:pt x="183697" y="112179"/>
                  <a:pt x="183697" y="113231"/>
                </a:cubicBezTo>
                <a:lnTo>
                  <a:pt x="183697" y="139781"/>
                </a:lnTo>
                <a:cubicBezTo>
                  <a:pt x="183697" y="140738"/>
                  <a:pt x="183362" y="141671"/>
                  <a:pt x="182692" y="142580"/>
                </a:cubicBezTo>
                <a:cubicBezTo>
                  <a:pt x="182022" y="143488"/>
                  <a:pt x="181257" y="143991"/>
                  <a:pt x="180396" y="144086"/>
                </a:cubicBezTo>
                <a:lnTo>
                  <a:pt x="158151" y="147531"/>
                </a:lnTo>
                <a:cubicBezTo>
                  <a:pt x="157099" y="150879"/>
                  <a:pt x="155568" y="154515"/>
                  <a:pt x="153559" y="158438"/>
                </a:cubicBezTo>
                <a:cubicBezTo>
                  <a:pt x="156812" y="163030"/>
                  <a:pt x="161117" y="168531"/>
                  <a:pt x="166475" y="174942"/>
                </a:cubicBezTo>
                <a:cubicBezTo>
                  <a:pt x="167145" y="175898"/>
                  <a:pt x="167480" y="176855"/>
                  <a:pt x="167480" y="177812"/>
                </a:cubicBezTo>
                <a:cubicBezTo>
                  <a:pt x="167480" y="178960"/>
                  <a:pt x="167145" y="179869"/>
                  <a:pt x="166475" y="180539"/>
                </a:cubicBezTo>
                <a:cubicBezTo>
                  <a:pt x="164275" y="183409"/>
                  <a:pt x="160328" y="187690"/>
                  <a:pt x="154635" y="193383"/>
                </a:cubicBezTo>
                <a:cubicBezTo>
                  <a:pt x="148943" y="199076"/>
                  <a:pt x="145187" y="201922"/>
                  <a:pt x="143370" y="201922"/>
                </a:cubicBezTo>
                <a:cubicBezTo>
                  <a:pt x="142317" y="201922"/>
                  <a:pt x="141313" y="2015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587"/>
                  <a:pt x="41571" y="201922"/>
                  <a:pt x="40327" y="201922"/>
                </a:cubicBezTo>
                <a:cubicBezTo>
                  <a:pt x="39275" y="201922"/>
                  <a:pt x="38270" y="2015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899"/>
                </a:cubicBezTo>
                <a:cubicBezTo>
                  <a:pt x="19327" y="69029"/>
                  <a:pt x="23249" y="64772"/>
                  <a:pt x="28990" y="59127"/>
                </a:cubicBezTo>
                <a:cubicBezTo>
                  <a:pt x="34730" y="53482"/>
                  <a:pt x="38510" y="50660"/>
                  <a:pt x="40327" y="50660"/>
                </a:cubicBezTo>
                <a:cubicBezTo>
                  <a:pt x="41380" y="50660"/>
                  <a:pt x="42384" y="50994"/>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5"/>
                </a:cubicBezTo>
                <a:cubicBezTo>
                  <a:pt x="256984" y="10332"/>
                  <a:pt x="257175" y="10667"/>
                  <a:pt x="257175" y="11050"/>
                </a:cubicBezTo>
                <a:cubicBezTo>
                  <a:pt x="257175" y="13442"/>
                  <a:pt x="254736" y="20044"/>
                  <a:pt x="249856" y="30855"/>
                </a:cubicBezTo>
                <a:cubicBezTo>
                  <a:pt x="251483" y="33055"/>
                  <a:pt x="252918" y="35543"/>
                  <a:pt x="254161" y="38317"/>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7"/>
                </a:cubicBezTo>
                <a:cubicBezTo>
                  <a:pt x="187954" y="35543"/>
                  <a:pt x="189389" y="33055"/>
                  <a:pt x="191016" y="30855"/>
                </a:cubicBezTo>
                <a:cubicBezTo>
                  <a:pt x="186136" y="20044"/>
                  <a:pt x="183697" y="13442"/>
                  <a:pt x="183697" y="11050"/>
                </a:cubicBezTo>
                <a:cubicBezTo>
                  <a:pt x="183697" y="10667"/>
                  <a:pt x="183888" y="10332"/>
                  <a:pt x="184271" y="10045"/>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rgbClr val="36B8D3"/>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rgbClr val="000000"/>
              </a:solidFill>
              <a:latin typeface="字魂36号-正文宋楷" panose="02000000000000000000" pitchFamily="2" charset="-122"/>
              <a:ea typeface="字魂36号-正文宋楷" panose="02000000000000000000" pitchFamily="2" charset="-122"/>
            </a:endParaRPr>
          </a:p>
        </p:txBody>
      </p:sp>
      <p:grpSp>
        <p:nvGrpSpPr>
          <p:cNvPr id="198" name="组合 197"/>
          <p:cNvGrpSpPr/>
          <p:nvPr/>
        </p:nvGrpSpPr>
        <p:grpSpPr>
          <a:xfrm>
            <a:off x="3894978" y="3095032"/>
            <a:ext cx="2297430" cy="378480"/>
            <a:chOff x="6637020" y="2774537"/>
            <a:chExt cx="2297430" cy="378480"/>
          </a:xfrm>
        </p:grpSpPr>
        <p:sp>
          <p:nvSpPr>
            <p:cNvPr id="199" name="矩形 198"/>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200" name="文本框 199"/>
            <p:cNvSpPr txBox="1"/>
            <p:nvPr/>
          </p:nvSpPr>
          <p:spPr>
            <a:xfrm>
              <a:off x="6775153" y="2774537"/>
              <a:ext cx="1510350" cy="369332"/>
            </a:xfrm>
            <a:prstGeom prst="rect">
              <a:avLst/>
            </a:prstGeom>
            <a:noFill/>
          </p:spPr>
          <p:txBody>
            <a:bodyPr wrap="none" rtlCol="0">
              <a:spAutoFit/>
            </a:bodyPr>
            <a:lstStyle/>
            <a:p>
              <a:r>
                <a:rPr lang="en-US" altLang="zh-CN" dirty="0">
                  <a:solidFill>
                    <a:prstClr val="white">
                      <a:lumMod val="95000"/>
                    </a:prstClr>
                  </a:solidFill>
                  <a:latin typeface="字魂36号-正文宋楷" panose="02000000000000000000" pitchFamily="2" charset="-122"/>
                  <a:ea typeface="字魂36号-正文宋楷" panose="02000000000000000000" pitchFamily="2" charset="-122"/>
                </a:rPr>
                <a:t>Photoshop CS6</a:t>
              </a:r>
            </a:p>
          </p:txBody>
        </p:sp>
      </p:grpSp>
      <p:sp>
        <p:nvSpPr>
          <p:cNvPr id="201" name="文本框 200"/>
          <p:cNvSpPr txBox="1"/>
          <p:nvPr/>
        </p:nvSpPr>
        <p:spPr>
          <a:xfrm>
            <a:off x="3808462" y="3456174"/>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Life is too short to wake up in the morning with regrets. So, love the people who treat you right and forget about the ones who do not.</a:t>
            </a:r>
          </a:p>
        </p:txBody>
      </p:sp>
      <p:grpSp>
        <p:nvGrpSpPr>
          <p:cNvPr id="202" name="组合 201"/>
          <p:cNvGrpSpPr>
            <a:grpSpLocks noChangeAspect="1"/>
          </p:cNvGrpSpPr>
          <p:nvPr/>
        </p:nvGrpSpPr>
        <p:grpSpPr>
          <a:xfrm>
            <a:off x="3055772" y="4372450"/>
            <a:ext cx="360000" cy="270001"/>
            <a:chOff x="8310651" y="730622"/>
            <a:chExt cx="293914" cy="220436"/>
          </a:xfrm>
          <a:solidFill>
            <a:srgbClr val="36B8D3"/>
          </a:solidFill>
        </p:grpSpPr>
        <p:sp>
          <p:nvSpPr>
            <p:cNvPr id="203" name="任意多边形 202"/>
            <p:cNvSpPr/>
            <p:nvPr/>
          </p:nvSpPr>
          <p:spPr>
            <a:xfrm>
              <a:off x="8310651" y="730622"/>
              <a:ext cx="293914" cy="220436"/>
            </a:xfrm>
            <a:custGeom>
              <a:avLst/>
              <a:gdLst>
                <a:gd name="connsiteX0" fmla="*/ 91848 w 293914"/>
                <a:gd name="connsiteY0" fmla="*/ 137079 h 220436"/>
                <a:gd name="connsiteX1" fmla="*/ 91848 w 293914"/>
                <a:gd name="connsiteY1" fmla="*/ 183696 h 220436"/>
                <a:gd name="connsiteX2" fmla="*/ 55109 w 293914"/>
                <a:gd name="connsiteY2" fmla="*/ 183696 h 220436"/>
                <a:gd name="connsiteX3" fmla="*/ 55109 w 293914"/>
                <a:gd name="connsiteY3" fmla="*/ 173203 h 220436"/>
                <a:gd name="connsiteX4" fmla="*/ 59281 w 293914"/>
                <a:gd name="connsiteY4" fmla="*/ 169032 h 220436"/>
                <a:gd name="connsiteX5" fmla="*/ 59588 w 293914"/>
                <a:gd name="connsiteY5" fmla="*/ 169339 h 220436"/>
                <a:gd name="connsiteX6" fmla="*/ 119289 w 293914"/>
                <a:gd name="connsiteY6" fmla="*/ 109638 h 220436"/>
                <a:gd name="connsiteX7" fmla="*/ 146957 w 293914"/>
                <a:gd name="connsiteY7" fmla="*/ 137306 h 220436"/>
                <a:gd name="connsiteX8" fmla="*/ 146957 w 293914"/>
                <a:gd name="connsiteY8" fmla="*/ 183696 h 220436"/>
                <a:gd name="connsiteX9" fmla="*/ 110218 w 293914"/>
                <a:gd name="connsiteY9" fmla="*/ 183696 h 220436"/>
                <a:gd name="connsiteX10" fmla="*/ 110218 w 293914"/>
                <a:gd name="connsiteY10" fmla="*/ 118709 h 220436"/>
                <a:gd name="connsiteX11" fmla="*/ 202066 w 293914"/>
                <a:gd name="connsiteY11" fmla="*/ 100339 h 220436"/>
                <a:gd name="connsiteX12" fmla="*/ 202066 w 293914"/>
                <a:gd name="connsiteY12" fmla="*/ 183696 h 220436"/>
                <a:gd name="connsiteX13" fmla="*/ 165327 w 293914"/>
                <a:gd name="connsiteY13" fmla="*/ 183696 h 220436"/>
                <a:gd name="connsiteX14" fmla="*/ 165327 w 293914"/>
                <a:gd name="connsiteY14" fmla="*/ 137078 h 220436"/>
                <a:gd name="connsiteX15" fmla="*/ 250173 w 293914"/>
                <a:gd name="connsiteY15" fmla="*/ 52232 h 220436"/>
                <a:gd name="connsiteX16" fmla="*/ 257175 w 293914"/>
                <a:gd name="connsiteY16" fmla="*/ 59234 h 220436"/>
                <a:gd name="connsiteX17" fmla="*/ 257175 w 293914"/>
                <a:gd name="connsiteY17" fmla="*/ 183696 h 220436"/>
                <a:gd name="connsiteX18" fmla="*/ 220436 w 293914"/>
                <a:gd name="connsiteY18" fmla="*/ 183696 h 220436"/>
                <a:gd name="connsiteX19" fmla="*/ 220436 w 293914"/>
                <a:gd name="connsiteY19" fmla="*/ 81969 h 220436"/>
                <a:gd name="connsiteX20" fmla="*/ 0 w 293914"/>
                <a:gd name="connsiteY20" fmla="*/ 0 h 220436"/>
                <a:gd name="connsiteX21" fmla="*/ 18370 w 293914"/>
                <a:gd name="connsiteY21" fmla="*/ 0 h 220436"/>
                <a:gd name="connsiteX22" fmla="*/ 18370 w 293914"/>
                <a:gd name="connsiteY22" fmla="*/ 202066 h 220436"/>
                <a:gd name="connsiteX23" fmla="*/ 20814 w 293914"/>
                <a:gd name="connsiteY23" fmla="*/ 202066 h 220436"/>
                <a:gd name="connsiteX24" fmla="*/ 20814 w 293914"/>
                <a:gd name="connsiteY24" fmla="*/ 207498 h 220436"/>
                <a:gd name="connsiteX25" fmla="*/ 26246 w 293914"/>
                <a:gd name="connsiteY25" fmla="*/ 202066 h 220436"/>
                <a:gd name="connsiteX26" fmla="*/ 293914 w 293914"/>
                <a:gd name="connsiteY26" fmla="*/ 202066 h 220436"/>
                <a:gd name="connsiteX27" fmla="*/ 293914 w 293914"/>
                <a:gd name="connsiteY27" fmla="*/ 220436 h 220436"/>
                <a:gd name="connsiteX28" fmla="*/ 0 w 293914"/>
                <a:gd name="connsiteY28" fmla="*/ 220436 h 2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3914" h="220436">
                  <a:moveTo>
                    <a:pt x="91848" y="137079"/>
                  </a:moveTo>
                  <a:lnTo>
                    <a:pt x="91848" y="183696"/>
                  </a:lnTo>
                  <a:lnTo>
                    <a:pt x="55109" y="183696"/>
                  </a:lnTo>
                  <a:lnTo>
                    <a:pt x="55109" y="173203"/>
                  </a:lnTo>
                  <a:lnTo>
                    <a:pt x="59281" y="169032"/>
                  </a:lnTo>
                  <a:lnTo>
                    <a:pt x="59588" y="169339"/>
                  </a:lnTo>
                  <a:close/>
                  <a:moveTo>
                    <a:pt x="119289" y="109638"/>
                  </a:moveTo>
                  <a:lnTo>
                    <a:pt x="146957" y="137306"/>
                  </a:lnTo>
                  <a:lnTo>
                    <a:pt x="146957" y="183696"/>
                  </a:lnTo>
                  <a:lnTo>
                    <a:pt x="110218" y="183696"/>
                  </a:lnTo>
                  <a:lnTo>
                    <a:pt x="110218" y="118709"/>
                  </a:lnTo>
                  <a:close/>
                  <a:moveTo>
                    <a:pt x="202066" y="100339"/>
                  </a:moveTo>
                  <a:lnTo>
                    <a:pt x="202066" y="183696"/>
                  </a:lnTo>
                  <a:lnTo>
                    <a:pt x="165327" y="183696"/>
                  </a:lnTo>
                  <a:lnTo>
                    <a:pt x="165327" y="137078"/>
                  </a:lnTo>
                  <a:close/>
                  <a:moveTo>
                    <a:pt x="250173" y="52232"/>
                  </a:moveTo>
                  <a:lnTo>
                    <a:pt x="257175" y="59234"/>
                  </a:lnTo>
                  <a:lnTo>
                    <a:pt x="257175" y="183696"/>
                  </a:lnTo>
                  <a:lnTo>
                    <a:pt x="220436" y="183696"/>
                  </a:lnTo>
                  <a:lnTo>
                    <a:pt x="220436" y="81969"/>
                  </a:lnTo>
                  <a:close/>
                  <a:moveTo>
                    <a:pt x="0" y="0"/>
                  </a:moveTo>
                  <a:lnTo>
                    <a:pt x="18370" y="0"/>
                  </a:lnTo>
                  <a:lnTo>
                    <a:pt x="18370" y="202066"/>
                  </a:lnTo>
                  <a:lnTo>
                    <a:pt x="20814" y="202066"/>
                  </a:lnTo>
                  <a:lnTo>
                    <a:pt x="20814" y="207498"/>
                  </a:lnTo>
                  <a:lnTo>
                    <a:pt x="26246" y="202066"/>
                  </a:lnTo>
                  <a:lnTo>
                    <a:pt x="293914" y="202066"/>
                  </a:lnTo>
                  <a:lnTo>
                    <a:pt x="293914" y="220436"/>
                  </a:lnTo>
                  <a:lnTo>
                    <a:pt x="0" y="220436"/>
                  </a:lnTo>
                  <a:close/>
                </a:path>
              </a:pathLst>
            </a:custGeom>
            <a:grp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kern="0" dirty="0">
                <a:solidFill>
                  <a:prstClr val="black"/>
                </a:solidFill>
                <a:latin typeface="字魂36号-正文宋楷" panose="02000000000000000000" pitchFamily="2" charset="-122"/>
                <a:ea typeface="字魂36号-正文宋楷" panose="02000000000000000000" pitchFamily="2" charset="-122"/>
              </a:endParaRPr>
            </a:p>
          </p:txBody>
        </p:sp>
        <p:sp>
          <p:nvSpPr>
            <p:cNvPr id="204" name="任意多边形 203"/>
            <p:cNvSpPr/>
            <p:nvPr/>
          </p:nvSpPr>
          <p:spPr>
            <a:xfrm>
              <a:off x="8342684" y="738616"/>
              <a:ext cx="243398" cy="169919"/>
            </a:xfrm>
            <a:custGeom>
              <a:avLst/>
              <a:gdLst>
                <a:gd name="connsiteX0" fmla="*/ 176377 w 243398"/>
                <a:gd name="connsiteY0" fmla="*/ 0 h 169919"/>
                <a:gd name="connsiteX1" fmla="*/ 238805 w 243398"/>
                <a:gd name="connsiteY1" fmla="*/ 0 h 169919"/>
                <a:gd name="connsiteX2" fmla="*/ 242106 w 243398"/>
                <a:gd name="connsiteY2" fmla="*/ 1291 h 169919"/>
                <a:gd name="connsiteX3" fmla="*/ 243398 w 243398"/>
                <a:gd name="connsiteY3" fmla="*/ 4592 h 169919"/>
                <a:gd name="connsiteX4" fmla="*/ 243398 w 243398"/>
                <a:gd name="connsiteY4" fmla="*/ 67020 h 169919"/>
                <a:gd name="connsiteX5" fmla="*/ 240599 w 243398"/>
                <a:gd name="connsiteY5" fmla="*/ 71254 h 169919"/>
                <a:gd name="connsiteX6" fmla="*/ 235505 w 243398"/>
                <a:gd name="connsiteY6" fmla="*/ 70177 h 169919"/>
                <a:gd name="connsiteX7" fmla="*/ 218140 w 243398"/>
                <a:gd name="connsiteY7" fmla="*/ 52812 h 169919"/>
                <a:gd name="connsiteX8" fmla="*/ 127296 w 243398"/>
                <a:gd name="connsiteY8" fmla="*/ 143656 h 169919"/>
                <a:gd name="connsiteX9" fmla="*/ 123995 w 243398"/>
                <a:gd name="connsiteY9" fmla="*/ 145091 h 169919"/>
                <a:gd name="connsiteX10" fmla="*/ 120694 w 243398"/>
                <a:gd name="connsiteY10" fmla="*/ 143656 h 169919"/>
                <a:gd name="connsiteX11" fmla="*/ 87256 w 243398"/>
                <a:gd name="connsiteY11" fmla="*/ 110218 h 169919"/>
                <a:gd name="connsiteX12" fmla="*/ 27555 w 243398"/>
                <a:gd name="connsiteY12" fmla="*/ 169919 h 169919"/>
                <a:gd name="connsiteX13" fmla="*/ 0 w 243398"/>
                <a:gd name="connsiteY13" fmla="*/ 142364 h 169919"/>
                <a:gd name="connsiteX14" fmla="*/ 83955 w 243398"/>
                <a:gd name="connsiteY14" fmla="*/ 58409 h 169919"/>
                <a:gd name="connsiteX15" fmla="*/ 87256 w 243398"/>
                <a:gd name="connsiteY15" fmla="*/ 56974 h 169919"/>
                <a:gd name="connsiteX16" fmla="*/ 90557 w 243398"/>
                <a:gd name="connsiteY16" fmla="*/ 58409 h 169919"/>
                <a:gd name="connsiteX17" fmla="*/ 123995 w 243398"/>
                <a:gd name="connsiteY17" fmla="*/ 91848 h 169919"/>
                <a:gd name="connsiteX18" fmla="*/ 190585 w 243398"/>
                <a:gd name="connsiteY18" fmla="*/ 25258 h 169919"/>
                <a:gd name="connsiteX19" fmla="*/ 173220 w 243398"/>
                <a:gd name="connsiteY19" fmla="*/ 7893 h 169919"/>
                <a:gd name="connsiteX20" fmla="*/ 172144 w 243398"/>
                <a:gd name="connsiteY20" fmla="*/ 2798 h 169919"/>
                <a:gd name="connsiteX21" fmla="*/ 176377 w 243398"/>
                <a:gd name="connsiteY21" fmla="*/ 0 h 1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398" h="169919">
                  <a:moveTo>
                    <a:pt x="176377" y="0"/>
                  </a:moveTo>
                  <a:lnTo>
                    <a:pt x="238805" y="0"/>
                  </a:lnTo>
                  <a:cubicBezTo>
                    <a:pt x="240145" y="0"/>
                    <a:pt x="241245" y="430"/>
                    <a:pt x="242106" y="1291"/>
                  </a:cubicBezTo>
                  <a:cubicBezTo>
                    <a:pt x="242967" y="2152"/>
                    <a:pt x="243398" y="3253"/>
                    <a:pt x="243398" y="4592"/>
                  </a:cubicBezTo>
                  <a:lnTo>
                    <a:pt x="243398" y="67020"/>
                  </a:lnTo>
                  <a:cubicBezTo>
                    <a:pt x="243398" y="69029"/>
                    <a:pt x="242465" y="70441"/>
                    <a:pt x="240599" y="71254"/>
                  </a:cubicBezTo>
                  <a:cubicBezTo>
                    <a:pt x="238734" y="72067"/>
                    <a:pt x="237035" y="71708"/>
                    <a:pt x="235505" y="70177"/>
                  </a:cubicBezTo>
                  <a:lnTo>
                    <a:pt x="218140" y="52812"/>
                  </a:lnTo>
                  <a:lnTo>
                    <a:pt x="127296" y="143656"/>
                  </a:lnTo>
                  <a:cubicBezTo>
                    <a:pt x="126339" y="144613"/>
                    <a:pt x="125239" y="145091"/>
                    <a:pt x="123995" y="145091"/>
                  </a:cubicBezTo>
                  <a:cubicBezTo>
                    <a:pt x="122751" y="145091"/>
                    <a:pt x="121651" y="144613"/>
                    <a:pt x="120694" y="143656"/>
                  </a:cubicBezTo>
                  <a:lnTo>
                    <a:pt x="87256" y="110218"/>
                  </a:lnTo>
                  <a:lnTo>
                    <a:pt x="27555" y="169919"/>
                  </a:lnTo>
                  <a:lnTo>
                    <a:pt x="0" y="142364"/>
                  </a:lnTo>
                  <a:lnTo>
                    <a:pt x="83955" y="58409"/>
                  </a:lnTo>
                  <a:cubicBezTo>
                    <a:pt x="84912" y="57453"/>
                    <a:pt x="86012" y="56974"/>
                    <a:pt x="87256" y="56974"/>
                  </a:cubicBezTo>
                  <a:cubicBezTo>
                    <a:pt x="88500" y="56974"/>
                    <a:pt x="89600" y="57453"/>
                    <a:pt x="90557" y="58409"/>
                  </a:cubicBezTo>
                  <a:lnTo>
                    <a:pt x="123995" y="91848"/>
                  </a:lnTo>
                  <a:lnTo>
                    <a:pt x="190585" y="25258"/>
                  </a:lnTo>
                  <a:lnTo>
                    <a:pt x="173220" y="7893"/>
                  </a:lnTo>
                  <a:cubicBezTo>
                    <a:pt x="171689" y="6362"/>
                    <a:pt x="171331" y="4664"/>
                    <a:pt x="172144" y="2798"/>
                  </a:cubicBezTo>
                  <a:cubicBezTo>
                    <a:pt x="172957" y="933"/>
                    <a:pt x="174368" y="0"/>
                    <a:pt x="176377" y="0"/>
                  </a:cubicBezTo>
                  <a:close/>
                </a:path>
              </a:pathLst>
            </a:custGeom>
            <a:grp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kern="0" dirty="0">
                <a:solidFill>
                  <a:prstClr val="black"/>
                </a:solidFill>
                <a:latin typeface="字魂36号-正文宋楷" panose="02000000000000000000" pitchFamily="2" charset="-122"/>
                <a:ea typeface="字魂36号-正文宋楷" panose="02000000000000000000" pitchFamily="2" charset="-122"/>
              </a:endParaRPr>
            </a:p>
          </p:txBody>
        </p:sp>
      </p:grpSp>
      <p:grpSp>
        <p:nvGrpSpPr>
          <p:cNvPr id="205" name="组合 204"/>
          <p:cNvGrpSpPr/>
          <p:nvPr/>
        </p:nvGrpSpPr>
        <p:grpSpPr>
          <a:xfrm>
            <a:off x="3894978" y="4263971"/>
            <a:ext cx="2297430" cy="378480"/>
            <a:chOff x="6637020" y="2774537"/>
            <a:chExt cx="2297430" cy="378480"/>
          </a:xfrm>
        </p:grpSpPr>
        <p:sp>
          <p:nvSpPr>
            <p:cNvPr id="206" name="矩形 205"/>
            <p:cNvSpPr/>
            <p:nvPr/>
          </p:nvSpPr>
          <p:spPr>
            <a:xfrm>
              <a:off x="6637020" y="2774537"/>
              <a:ext cx="2297430" cy="378480"/>
            </a:xfrm>
            <a:prstGeom prst="rect">
              <a:avLst/>
            </a:prstGeom>
            <a:solidFill>
              <a:schemeClr val="tx1">
                <a:lumMod val="85000"/>
                <a:lumOff val="15000"/>
              </a:schemeClr>
            </a:solidFill>
            <a:ln>
              <a:noFill/>
            </a:ln>
            <a:effectLst>
              <a:outerShdw blurRad="127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36号-正文宋楷" panose="02000000000000000000" pitchFamily="2" charset="-122"/>
                <a:ea typeface="字魂36号-正文宋楷" panose="02000000000000000000" pitchFamily="2" charset="-122"/>
              </a:endParaRPr>
            </a:p>
          </p:txBody>
        </p:sp>
        <p:sp>
          <p:nvSpPr>
            <p:cNvPr id="207" name="文本框 206"/>
            <p:cNvSpPr txBox="1"/>
            <p:nvPr/>
          </p:nvSpPr>
          <p:spPr>
            <a:xfrm>
              <a:off x="6775153" y="2774537"/>
              <a:ext cx="1725152" cy="369332"/>
            </a:xfrm>
            <a:prstGeom prst="rect">
              <a:avLst/>
            </a:prstGeom>
            <a:noFill/>
          </p:spPr>
          <p:txBody>
            <a:bodyPr wrap="none" rtlCol="0">
              <a:spAutoFit/>
            </a:bodyPr>
            <a:lstStyle/>
            <a:p>
              <a:r>
                <a:rPr lang="en-US" altLang="zh-CN" dirty="0">
                  <a:solidFill>
                    <a:prstClr val="white">
                      <a:lumMod val="95000"/>
                    </a:prstClr>
                  </a:solidFill>
                  <a:latin typeface="字魂36号-正文宋楷" panose="02000000000000000000" pitchFamily="2" charset="-122"/>
                  <a:ea typeface="字魂36号-正文宋楷" panose="02000000000000000000" pitchFamily="2" charset="-122"/>
                </a:rPr>
                <a:t>PowerPoint 2013</a:t>
              </a:r>
              <a:endParaRPr lang="zh-CN" altLang="en-US" dirty="0">
                <a:solidFill>
                  <a:prstClr val="white">
                    <a:lumMod val="95000"/>
                  </a:prstClr>
                </a:solidFill>
                <a:latin typeface="字魂36号-正文宋楷" panose="02000000000000000000" pitchFamily="2" charset="-122"/>
                <a:ea typeface="字魂36号-正文宋楷" panose="02000000000000000000" pitchFamily="2" charset="-122"/>
              </a:endParaRPr>
            </a:p>
          </p:txBody>
        </p:sp>
      </p:grpSp>
      <p:sp>
        <p:nvSpPr>
          <p:cNvPr id="208" name="文本框 207"/>
          <p:cNvSpPr txBox="1"/>
          <p:nvPr/>
        </p:nvSpPr>
        <p:spPr>
          <a:xfrm>
            <a:off x="3808462" y="4625113"/>
            <a:ext cx="4790596"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People who are serious about the relation are moody as they have devoted a lot that makes them worry about gains and losses. </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8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472"/>
                                            </p:tgtEl>
                                            <p:attrNameLst>
                                              <p:attrName>style.visibility</p:attrName>
                                            </p:attrNameLst>
                                          </p:cBhvr>
                                          <p:to>
                                            <p:strVal val="visible"/>
                                          </p:to>
                                        </p:set>
                                        <p:animScale>
                                          <p:cBhvr>
                                            <p:cTn id="22"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72"/>
                                            </p:tgtEl>
                                            <p:attrNameLst>
                                              <p:attrName>ppt_x</p:attrName>
                                              <p:attrName>ppt_y</p:attrName>
                                            </p:attrNameLst>
                                          </p:cBhvr>
                                        </p:animMotion>
                                        <p:animEffect transition="in" filter="fade">
                                          <p:cBhvr>
                                            <p:cTn id="24" dur="1000"/>
                                            <p:tgtEl>
                                              <p:spTgt spid="472"/>
                                            </p:tgtEl>
                                          </p:cBhvr>
                                        </p:animEffect>
                                      </p:childTnLst>
                                    </p:cTn>
                                  </p:par>
                                  <p:par>
                                    <p:cTn id="25" presetID="52" presetClass="entr" presetSubtype="0" fill="hold" nodeType="withEffect">
                                      <p:stCondLst>
                                        <p:cond delay="200"/>
                                      </p:stCondLst>
                                      <p:childTnLst>
                                        <p:set>
                                          <p:cBhvr>
                                            <p:cTn id="26" dur="1" fill="hold">
                                              <p:stCondLst>
                                                <p:cond delay="0"/>
                                              </p:stCondLst>
                                            </p:cTn>
                                            <p:tgtEl>
                                              <p:spTgt spid="473"/>
                                            </p:tgtEl>
                                            <p:attrNameLst>
                                              <p:attrName>style.visibility</p:attrName>
                                            </p:attrNameLst>
                                          </p:cBhvr>
                                          <p:to>
                                            <p:strVal val="visible"/>
                                          </p:to>
                                        </p:set>
                                        <p:animScale>
                                          <p:cBhvr>
                                            <p:cTn id="27"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73"/>
                                            </p:tgtEl>
                                            <p:attrNameLst>
                                              <p:attrName>ppt_x</p:attrName>
                                              <p:attrName>ppt_y</p:attrName>
                                            </p:attrNameLst>
                                          </p:cBhvr>
                                        </p:animMotion>
                                        <p:animEffect transition="in" filter="fade">
                                          <p:cBhvr>
                                            <p:cTn id="29" dur="1000"/>
                                            <p:tgtEl>
                                              <p:spTgt spid="473"/>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750"/>
                                            <p:tgtEl>
                                              <p:spTgt spid="185"/>
                                            </p:tgtEl>
                                          </p:cBhvr>
                                        </p:animEffect>
                                      </p:childTnLst>
                                    </p:cTn>
                                  </p:par>
                                  <p:par>
                                    <p:cTn id="33" presetID="2" presetClass="entr" presetSubtype="4" decel="100000"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1250" fill="hold"/>
                                            <p:tgtEl>
                                              <p:spTgt spid="185"/>
                                            </p:tgtEl>
                                            <p:attrNameLst>
                                              <p:attrName>ppt_x</p:attrName>
                                            </p:attrNameLst>
                                          </p:cBhvr>
                                          <p:tavLst>
                                            <p:tav tm="0">
                                              <p:val>
                                                <p:strVal val="#ppt_x"/>
                                              </p:val>
                                            </p:tav>
                                            <p:tav tm="100000">
                                              <p:val>
                                                <p:strVal val="#ppt_x"/>
                                              </p:val>
                                            </p:tav>
                                          </p:tavLst>
                                        </p:anim>
                                        <p:anim calcmode="lin" valueType="num">
                                          <p:cBhvr additive="base">
                                            <p:cTn id="36" dur="1250" fill="hold"/>
                                            <p:tgtEl>
                                              <p:spTgt spid="18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750"/>
                                            <p:tgtEl>
                                              <p:spTgt spid="192"/>
                                            </p:tgtEl>
                                          </p:cBhvr>
                                        </p:animEffect>
                                      </p:childTnLst>
                                    </p:cTn>
                                  </p:par>
                                  <p:par>
                                    <p:cTn id="40" presetID="64" presetClass="path" presetSubtype="0" decel="100000" fill="hold" grpId="1" nodeType="withEffect">
                                      <p:stCondLst>
                                        <p:cond delay="0"/>
                                      </p:stCondLst>
                                      <p:childTnLst>
                                        <p:animMotion origin="layout" path="M -4.58333E-6 1.48148E-6 L -4.58333E-6 -0.25 " pathEditMode="relative" rAng="0" ptsTypes="AA">
                                          <p:cBhvr>
                                            <p:cTn id="41" dur="1250" spd="-100000" fill="hold"/>
                                            <p:tgtEl>
                                              <p:spTgt spid="192"/>
                                            </p:tgtEl>
                                            <p:attrNameLst>
                                              <p:attrName>ppt_x</p:attrName>
                                              <p:attrName>ppt_y</p:attrName>
                                            </p:attrNameLst>
                                          </p:cBhvr>
                                          <p:rCtr x="0" y="-12500"/>
                                        </p:animMotion>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750"/>
                                            <p:tgtEl>
                                              <p:spTgt spid="197"/>
                                            </p:tgtEl>
                                          </p:cBhvr>
                                        </p:animEffect>
                                      </p:childTnLst>
                                    </p:cTn>
                                  </p:par>
                                  <p:par>
                                    <p:cTn id="45" presetID="64" presetClass="path" presetSubtype="0" decel="100000" fill="hold" grpId="1" nodeType="withEffect">
                                      <p:stCondLst>
                                        <p:cond delay="0"/>
                                      </p:stCondLst>
                                      <p:childTnLst>
                                        <p:animMotion origin="layout" path="M -4.58333E-6 2.59259E-6 L -4.58333E-6 -0.43542 " pathEditMode="relative" rAng="0" ptsTypes="AA">
                                          <p:cBhvr>
                                            <p:cTn id="46" dur="1500" spd="-100000" fill="hold"/>
                                            <p:tgtEl>
                                              <p:spTgt spid="197"/>
                                            </p:tgtEl>
                                            <p:attrNameLst>
                                              <p:attrName>ppt_x</p:attrName>
                                              <p:attrName>ppt_y</p:attrName>
                                            </p:attrNameLst>
                                          </p:cBhvr>
                                          <p:rCtr x="0" y="-21782"/>
                                        </p:animMotion>
                                      </p:childTnLst>
                                    </p:cTn>
                                  </p:par>
                                  <p:par>
                                    <p:cTn id="47" presetID="10" presetClass="entr" presetSubtype="0" fill="hold"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750"/>
                                            <p:tgtEl>
                                              <p:spTgt spid="202"/>
                                            </p:tgtEl>
                                          </p:cBhvr>
                                        </p:animEffect>
                                      </p:childTnLst>
                                    </p:cTn>
                                  </p:par>
                                  <p:par>
                                    <p:cTn id="50" presetID="64" presetClass="path" presetSubtype="0" decel="100000" fill="hold" nodeType="withEffect">
                                      <p:stCondLst>
                                        <p:cond delay="0"/>
                                      </p:stCondLst>
                                      <p:childTnLst>
                                        <p:animMotion origin="layout" path="M -4.58333E-6 4.07407E-6 L -4.58333E-6 -0.60371 " pathEditMode="relative" rAng="0" ptsTypes="AA">
                                          <p:cBhvr>
                                            <p:cTn id="51" dur="1750" spd="-100000" fill="hold"/>
                                            <p:tgtEl>
                                              <p:spTgt spid="202"/>
                                            </p:tgtEl>
                                            <p:attrNameLst>
                                              <p:attrName>ppt_x</p:attrName>
                                              <p:attrName>ppt_y</p:attrName>
                                            </p:attrNameLst>
                                          </p:cBhvr>
                                          <p:rCtr x="0" y="-30185"/>
                                        </p:animMotion>
                                      </p:childTnLst>
                                    </p:cTn>
                                  </p:par>
                                  <p:par>
                                    <p:cTn id="52" presetID="10" presetClass="entr" presetSubtype="0" fill="hold" nodeType="withEffect">
                                      <p:stCondLst>
                                        <p:cond delay="1250"/>
                                      </p:stCondLst>
                                      <p:childTnLst>
                                        <p:set>
                                          <p:cBhvr>
                                            <p:cTn id="53" dur="1" fill="hold">
                                              <p:stCondLst>
                                                <p:cond delay="0"/>
                                              </p:stCondLst>
                                            </p:cTn>
                                            <p:tgtEl>
                                              <p:spTgt spid="193"/>
                                            </p:tgtEl>
                                            <p:attrNameLst>
                                              <p:attrName>style.visibility</p:attrName>
                                            </p:attrNameLst>
                                          </p:cBhvr>
                                          <p:to>
                                            <p:strVal val="visible"/>
                                          </p:to>
                                        </p:set>
                                        <p:animEffect transition="in" filter="fade">
                                          <p:cBhvr>
                                            <p:cTn id="54" dur="750"/>
                                            <p:tgtEl>
                                              <p:spTgt spid="193"/>
                                            </p:tgtEl>
                                          </p:cBhvr>
                                        </p:animEffect>
                                      </p:childTnLst>
                                    </p:cTn>
                                  </p:par>
                                  <p:par>
                                    <p:cTn id="55" presetID="35" presetClass="path" presetSubtype="0" decel="100000" fill="hold" nodeType="withEffect">
                                      <p:stCondLst>
                                        <p:cond delay="1250"/>
                                      </p:stCondLst>
                                      <p:childTnLst>
                                        <p:animMotion origin="layout" path="M -1.875E-6 1.48148E-6 L -0.04557 1.48148E-6 " pathEditMode="relative" rAng="0" ptsTypes="AA">
                                          <p:cBhvr>
                                            <p:cTn id="56" dur="1500" spd="-100000" fill="hold"/>
                                            <p:tgtEl>
                                              <p:spTgt spid="193"/>
                                            </p:tgtEl>
                                            <p:attrNameLst>
                                              <p:attrName>ppt_x</p:attrName>
                                              <p:attrName>ppt_y</p:attrName>
                                            </p:attrNameLst>
                                          </p:cBhvr>
                                          <p:rCtr x="-2279" y="0"/>
                                        </p:animMotion>
                                      </p:childTnLst>
                                    </p:cTn>
                                  </p:par>
                                  <p:par>
                                    <p:cTn id="57" presetID="10" presetClass="entr" presetSubtype="0" fill="hold" nodeType="withEffect">
                                      <p:stCondLst>
                                        <p:cond delay="1500"/>
                                      </p:stCondLst>
                                      <p:childTnLst>
                                        <p:set>
                                          <p:cBhvr>
                                            <p:cTn id="58" dur="1" fill="hold">
                                              <p:stCondLst>
                                                <p:cond delay="0"/>
                                              </p:stCondLst>
                                            </p:cTn>
                                            <p:tgtEl>
                                              <p:spTgt spid="198"/>
                                            </p:tgtEl>
                                            <p:attrNameLst>
                                              <p:attrName>style.visibility</p:attrName>
                                            </p:attrNameLst>
                                          </p:cBhvr>
                                          <p:to>
                                            <p:strVal val="visible"/>
                                          </p:to>
                                        </p:set>
                                        <p:animEffect transition="in" filter="fade">
                                          <p:cBhvr>
                                            <p:cTn id="59" dur="750"/>
                                            <p:tgtEl>
                                              <p:spTgt spid="198"/>
                                            </p:tgtEl>
                                          </p:cBhvr>
                                        </p:animEffect>
                                      </p:childTnLst>
                                    </p:cTn>
                                  </p:par>
                                  <p:par>
                                    <p:cTn id="60" presetID="35" presetClass="path" presetSubtype="0" decel="100000" fill="hold" nodeType="withEffect">
                                      <p:stCondLst>
                                        <p:cond delay="1500"/>
                                      </p:stCondLst>
                                      <p:childTnLst>
                                        <p:animMotion origin="layout" path="M -1.875E-6 4.81481E-6 L -0.04557 4.81481E-6 " pathEditMode="relative" rAng="0" ptsTypes="AA">
                                          <p:cBhvr>
                                            <p:cTn id="61" dur="1500" spd="-100000" fill="hold"/>
                                            <p:tgtEl>
                                              <p:spTgt spid="198"/>
                                            </p:tgtEl>
                                            <p:attrNameLst>
                                              <p:attrName>ppt_x</p:attrName>
                                              <p:attrName>ppt_y</p:attrName>
                                            </p:attrNameLst>
                                          </p:cBhvr>
                                          <p:rCtr x="-2279" y="0"/>
                                        </p:animMotion>
                                      </p:childTnLst>
                                    </p:cTn>
                                  </p:par>
                                  <p:par>
                                    <p:cTn id="62" presetID="10" presetClass="entr" presetSubtype="0" fill="hold" nodeType="withEffect">
                                      <p:stCondLst>
                                        <p:cond delay="1750"/>
                                      </p:stCondLst>
                                      <p:childTnLst>
                                        <p:set>
                                          <p:cBhvr>
                                            <p:cTn id="63" dur="1" fill="hold">
                                              <p:stCondLst>
                                                <p:cond delay="0"/>
                                              </p:stCondLst>
                                            </p:cTn>
                                            <p:tgtEl>
                                              <p:spTgt spid="205"/>
                                            </p:tgtEl>
                                            <p:attrNameLst>
                                              <p:attrName>style.visibility</p:attrName>
                                            </p:attrNameLst>
                                          </p:cBhvr>
                                          <p:to>
                                            <p:strVal val="visible"/>
                                          </p:to>
                                        </p:set>
                                        <p:animEffect transition="in" filter="fade">
                                          <p:cBhvr>
                                            <p:cTn id="64" dur="750"/>
                                            <p:tgtEl>
                                              <p:spTgt spid="205"/>
                                            </p:tgtEl>
                                          </p:cBhvr>
                                        </p:animEffect>
                                      </p:childTnLst>
                                    </p:cTn>
                                  </p:par>
                                  <p:par>
                                    <p:cTn id="65" presetID="35" presetClass="path" presetSubtype="0" decel="100000" fill="hold" nodeType="withEffect">
                                      <p:stCondLst>
                                        <p:cond delay="1750"/>
                                      </p:stCondLst>
                                      <p:childTnLst>
                                        <p:animMotion origin="layout" path="M -1.875E-6 4.44444E-6 L -0.04557 4.44444E-6 " pathEditMode="relative" rAng="0" ptsTypes="AA">
                                          <p:cBhvr>
                                            <p:cTn id="66" dur="1500" spd="-100000" fill="hold"/>
                                            <p:tgtEl>
                                              <p:spTgt spid="205"/>
                                            </p:tgtEl>
                                            <p:attrNameLst>
                                              <p:attrName>ppt_x</p:attrName>
                                              <p:attrName>ppt_y</p:attrName>
                                            </p:attrNameLst>
                                          </p:cBhvr>
                                          <p:rCtr x="-2279" y="0"/>
                                        </p:animMotion>
                                      </p:childTnLst>
                                    </p:cTn>
                                  </p:par>
                                  <p:par>
                                    <p:cTn id="67" presetID="10" presetClass="entr" presetSubtype="0" fill="hold" grpId="0" nodeType="withEffect">
                                      <p:stCondLst>
                                        <p:cond delay="125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750"/>
                                            <p:tgtEl>
                                              <p:spTgt spid="196"/>
                                            </p:tgtEl>
                                          </p:cBhvr>
                                        </p:animEffect>
                                      </p:childTnLst>
                                    </p:cTn>
                                  </p:par>
                                  <p:par>
                                    <p:cTn id="70" presetID="35" presetClass="path" presetSubtype="0" decel="100000" fill="hold" grpId="1" nodeType="withEffect">
                                      <p:stCondLst>
                                        <p:cond delay="1250"/>
                                      </p:stCondLst>
                                      <p:childTnLst>
                                        <p:animMotion origin="layout" path="M -4.16667E-6 -2.59259E-6 L 0.08191 -2.59259E-6 " pathEditMode="relative" rAng="0" ptsTypes="AA">
                                          <p:cBhvr>
                                            <p:cTn id="71" dur="1500" spd="-100000" fill="hold"/>
                                            <p:tgtEl>
                                              <p:spTgt spid="196"/>
                                            </p:tgtEl>
                                            <p:attrNameLst>
                                              <p:attrName>ppt_x</p:attrName>
                                              <p:attrName>ppt_y</p:attrName>
                                            </p:attrNameLst>
                                          </p:cBhvr>
                                          <p:rCtr x="4089" y="0"/>
                                        </p:animMotion>
                                      </p:childTnLst>
                                    </p:cTn>
                                  </p:par>
                                  <p:par>
                                    <p:cTn id="72" presetID="10" presetClass="entr" presetSubtype="0" fill="hold" grpId="0" nodeType="withEffect">
                                      <p:stCondLst>
                                        <p:cond delay="1500"/>
                                      </p:stCondLst>
                                      <p:childTnLst>
                                        <p:set>
                                          <p:cBhvr>
                                            <p:cTn id="73" dur="1" fill="hold">
                                              <p:stCondLst>
                                                <p:cond delay="0"/>
                                              </p:stCondLst>
                                            </p:cTn>
                                            <p:tgtEl>
                                              <p:spTgt spid="201"/>
                                            </p:tgtEl>
                                            <p:attrNameLst>
                                              <p:attrName>style.visibility</p:attrName>
                                            </p:attrNameLst>
                                          </p:cBhvr>
                                          <p:to>
                                            <p:strVal val="visible"/>
                                          </p:to>
                                        </p:set>
                                        <p:animEffect transition="in" filter="fade">
                                          <p:cBhvr>
                                            <p:cTn id="74" dur="750"/>
                                            <p:tgtEl>
                                              <p:spTgt spid="201"/>
                                            </p:tgtEl>
                                          </p:cBhvr>
                                        </p:animEffect>
                                      </p:childTnLst>
                                    </p:cTn>
                                  </p:par>
                                  <p:par>
                                    <p:cTn id="75" presetID="35" presetClass="path" presetSubtype="0" decel="100000" fill="hold" grpId="1" nodeType="withEffect">
                                      <p:stCondLst>
                                        <p:cond delay="1500"/>
                                      </p:stCondLst>
                                      <p:childTnLst>
                                        <p:animMotion origin="layout" path="M -4.16667E-6 -1.11111E-6 L 0.08191 -1.11111E-6 " pathEditMode="relative" rAng="0" ptsTypes="AA">
                                          <p:cBhvr>
                                            <p:cTn id="76" dur="1500" spd="-100000" fill="hold"/>
                                            <p:tgtEl>
                                              <p:spTgt spid="201"/>
                                            </p:tgtEl>
                                            <p:attrNameLst>
                                              <p:attrName>ppt_x</p:attrName>
                                              <p:attrName>ppt_y</p:attrName>
                                            </p:attrNameLst>
                                          </p:cBhvr>
                                          <p:rCtr x="4089" y="0"/>
                                        </p:animMotion>
                                      </p:childTnLst>
                                    </p:cTn>
                                  </p:par>
                                  <p:par>
                                    <p:cTn id="77" presetID="10" presetClass="entr" presetSubtype="0" fill="hold" grpId="0" nodeType="withEffect">
                                      <p:stCondLst>
                                        <p:cond delay="175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750"/>
                                            <p:tgtEl>
                                              <p:spTgt spid="208"/>
                                            </p:tgtEl>
                                          </p:cBhvr>
                                        </p:animEffect>
                                      </p:childTnLst>
                                    </p:cTn>
                                  </p:par>
                                  <p:par>
                                    <p:cTn id="80" presetID="35" presetClass="path" presetSubtype="0" decel="100000" fill="hold" grpId="1" nodeType="withEffect">
                                      <p:stCondLst>
                                        <p:cond delay="1750"/>
                                      </p:stCondLst>
                                      <p:childTnLst>
                                        <p:animMotion origin="layout" path="M -4.16667E-6 -1.48148E-6 L 0.08191 -1.48148E-6 " pathEditMode="relative" rAng="0" ptsTypes="AA">
                                          <p:cBhvr>
                                            <p:cTn id="81" dur="1500" spd="-100000" fill="hold"/>
                                            <p:tgtEl>
                                              <p:spTgt spid="208"/>
                                            </p:tgtEl>
                                            <p:attrNameLst>
                                              <p:attrName>ppt_x</p:attrName>
                                              <p:attrName>ppt_y</p:attrName>
                                            </p:attrNameLst>
                                          </p:cBhvr>
                                          <p:rCtr x="4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2" grpId="0" animBg="1"/>
          <p:bldP spid="192" grpId="1" animBg="1"/>
          <p:bldP spid="196" grpId="0"/>
          <p:bldP spid="196" grpId="1"/>
          <p:bldP spid="197" grpId="0" animBg="1"/>
          <p:bldP spid="197" grpId="1" animBg="1"/>
          <p:bldP spid="201" grpId="0"/>
          <p:bldP spid="201" grpId="1"/>
          <p:bldP spid="208" grpId="0"/>
          <p:bldP spid="20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52" presetClass="entr" presetSubtype="0" fill="hold" nodeType="afterEffect">
                                      <p:stCondLst>
                                        <p:cond delay="0"/>
                                      </p:stCondLst>
                                      <p:childTnLst>
                                        <p:set>
                                          <p:cBhvr>
                                            <p:cTn id="21" dur="1" fill="hold">
                                              <p:stCondLst>
                                                <p:cond delay="0"/>
                                              </p:stCondLst>
                                            </p:cTn>
                                            <p:tgtEl>
                                              <p:spTgt spid="472"/>
                                            </p:tgtEl>
                                            <p:attrNameLst>
                                              <p:attrName>style.visibility</p:attrName>
                                            </p:attrNameLst>
                                          </p:cBhvr>
                                          <p:to>
                                            <p:strVal val="visible"/>
                                          </p:to>
                                        </p:set>
                                        <p:animScale>
                                          <p:cBhvr>
                                            <p:cTn id="22" dur="1000" decel="50000" fill="hold">
                                              <p:stCondLst>
                                                <p:cond delay="0"/>
                                              </p:stCondLst>
                                            </p:cTn>
                                            <p:tgtEl>
                                              <p:spTgt spid="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72"/>
                                            </p:tgtEl>
                                            <p:attrNameLst>
                                              <p:attrName>ppt_x</p:attrName>
                                              <p:attrName>ppt_y</p:attrName>
                                            </p:attrNameLst>
                                          </p:cBhvr>
                                        </p:animMotion>
                                        <p:animEffect transition="in" filter="fade">
                                          <p:cBhvr>
                                            <p:cTn id="24" dur="1000"/>
                                            <p:tgtEl>
                                              <p:spTgt spid="472"/>
                                            </p:tgtEl>
                                          </p:cBhvr>
                                        </p:animEffect>
                                      </p:childTnLst>
                                    </p:cTn>
                                  </p:par>
                                  <p:par>
                                    <p:cTn id="25" presetID="52" presetClass="entr" presetSubtype="0" fill="hold" nodeType="withEffect">
                                      <p:stCondLst>
                                        <p:cond delay="200"/>
                                      </p:stCondLst>
                                      <p:childTnLst>
                                        <p:set>
                                          <p:cBhvr>
                                            <p:cTn id="26" dur="1" fill="hold">
                                              <p:stCondLst>
                                                <p:cond delay="0"/>
                                              </p:stCondLst>
                                            </p:cTn>
                                            <p:tgtEl>
                                              <p:spTgt spid="473"/>
                                            </p:tgtEl>
                                            <p:attrNameLst>
                                              <p:attrName>style.visibility</p:attrName>
                                            </p:attrNameLst>
                                          </p:cBhvr>
                                          <p:to>
                                            <p:strVal val="visible"/>
                                          </p:to>
                                        </p:set>
                                        <p:animScale>
                                          <p:cBhvr>
                                            <p:cTn id="27" dur="1000" decel="50000" fill="hold">
                                              <p:stCondLst>
                                                <p:cond delay="0"/>
                                              </p:stCondLst>
                                            </p:cTn>
                                            <p:tgtEl>
                                              <p:spTgt spid="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73"/>
                                            </p:tgtEl>
                                            <p:attrNameLst>
                                              <p:attrName>ppt_x</p:attrName>
                                              <p:attrName>ppt_y</p:attrName>
                                            </p:attrNameLst>
                                          </p:cBhvr>
                                        </p:animMotion>
                                        <p:animEffect transition="in" filter="fade">
                                          <p:cBhvr>
                                            <p:cTn id="29" dur="1000"/>
                                            <p:tgtEl>
                                              <p:spTgt spid="473"/>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750"/>
                                            <p:tgtEl>
                                              <p:spTgt spid="185"/>
                                            </p:tgtEl>
                                          </p:cBhvr>
                                        </p:animEffect>
                                      </p:childTnLst>
                                    </p:cTn>
                                  </p:par>
                                  <p:par>
                                    <p:cTn id="33" presetID="2" presetClass="entr" presetSubtype="4" decel="100000"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1250" fill="hold"/>
                                            <p:tgtEl>
                                              <p:spTgt spid="185"/>
                                            </p:tgtEl>
                                            <p:attrNameLst>
                                              <p:attrName>ppt_x</p:attrName>
                                            </p:attrNameLst>
                                          </p:cBhvr>
                                          <p:tavLst>
                                            <p:tav tm="0">
                                              <p:val>
                                                <p:strVal val="#ppt_x"/>
                                              </p:val>
                                            </p:tav>
                                            <p:tav tm="100000">
                                              <p:val>
                                                <p:strVal val="#ppt_x"/>
                                              </p:val>
                                            </p:tav>
                                          </p:tavLst>
                                        </p:anim>
                                        <p:anim calcmode="lin" valueType="num">
                                          <p:cBhvr additive="base">
                                            <p:cTn id="36" dur="1250" fill="hold"/>
                                            <p:tgtEl>
                                              <p:spTgt spid="18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animEffect transition="in" filter="fade">
                                          <p:cBhvr>
                                            <p:cTn id="39" dur="750"/>
                                            <p:tgtEl>
                                              <p:spTgt spid="192"/>
                                            </p:tgtEl>
                                          </p:cBhvr>
                                        </p:animEffect>
                                      </p:childTnLst>
                                    </p:cTn>
                                  </p:par>
                                  <p:par>
                                    <p:cTn id="40" presetID="64" presetClass="path" presetSubtype="0" decel="100000" fill="hold" grpId="1" nodeType="withEffect">
                                      <p:stCondLst>
                                        <p:cond delay="0"/>
                                      </p:stCondLst>
                                      <p:childTnLst>
                                        <p:animMotion origin="layout" path="M -4.58333E-6 1.48148E-6 L -4.58333E-6 -0.25 " pathEditMode="relative" rAng="0" ptsTypes="AA">
                                          <p:cBhvr>
                                            <p:cTn id="41" dur="1250" spd="-100000" fill="hold"/>
                                            <p:tgtEl>
                                              <p:spTgt spid="192"/>
                                            </p:tgtEl>
                                            <p:attrNameLst>
                                              <p:attrName>ppt_x</p:attrName>
                                              <p:attrName>ppt_y</p:attrName>
                                            </p:attrNameLst>
                                          </p:cBhvr>
                                          <p:rCtr x="0" y="-12500"/>
                                        </p:animMotion>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750"/>
                                            <p:tgtEl>
                                              <p:spTgt spid="197"/>
                                            </p:tgtEl>
                                          </p:cBhvr>
                                        </p:animEffect>
                                      </p:childTnLst>
                                    </p:cTn>
                                  </p:par>
                                  <p:par>
                                    <p:cTn id="45" presetID="64" presetClass="path" presetSubtype="0" decel="100000" fill="hold" grpId="1" nodeType="withEffect">
                                      <p:stCondLst>
                                        <p:cond delay="0"/>
                                      </p:stCondLst>
                                      <p:childTnLst>
                                        <p:animMotion origin="layout" path="M -4.58333E-6 2.59259E-6 L -4.58333E-6 -0.43542 " pathEditMode="relative" rAng="0" ptsTypes="AA">
                                          <p:cBhvr>
                                            <p:cTn id="46" dur="1500" spd="-100000" fill="hold"/>
                                            <p:tgtEl>
                                              <p:spTgt spid="197"/>
                                            </p:tgtEl>
                                            <p:attrNameLst>
                                              <p:attrName>ppt_x</p:attrName>
                                              <p:attrName>ppt_y</p:attrName>
                                            </p:attrNameLst>
                                          </p:cBhvr>
                                          <p:rCtr x="0" y="-21782"/>
                                        </p:animMotion>
                                      </p:childTnLst>
                                    </p:cTn>
                                  </p:par>
                                  <p:par>
                                    <p:cTn id="47" presetID="10" presetClass="entr" presetSubtype="0" fill="hold"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750"/>
                                            <p:tgtEl>
                                              <p:spTgt spid="202"/>
                                            </p:tgtEl>
                                          </p:cBhvr>
                                        </p:animEffect>
                                      </p:childTnLst>
                                    </p:cTn>
                                  </p:par>
                                  <p:par>
                                    <p:cTn id="50" presetID="64" presetClass="path" presetSubtype="0" decel="100000" fill="hold" nodeType="withEffect">
                                      <p:stCondLst>
                                        <p:cond delay="0"/>
                                      </p:stCondLst>
                                      <p:childTnLst>
                                        <p:animMotion origin="layout" path="M -4.58333E-6 4.07407E-6 L -4.58333E-6 -0.60371 " pathEditMode="relative" rAng="0" ptsTypes="AA">
                                          <p:cBhvr>
                                            <p:cTn id="51" dur="1750" spd="-100000" fill="hold"/>
                                            <p:tgtEl>
                                              <p:spTgt spid="202"/>
                                            </p:tgtEl>
                                            <p:attrNameLst>
                                              <p:attrName>ppt_x</p:attrName>
                                              <p:attrName>ppt_y</p:attrName>
                                            </p:attrNameLst>
                                          </p:cBhvr>
                                          <p:rCtr x="0" y="-30185"/>
                                        </p:animMotion>
                                      </p:childTnLst>
                                    </p:cTn>
                                  </p:par>
                                  <p:par>
                                    <p:cTn id="52" presetID="10" presetClass="entr" presetSubtype="0" fill="hold" nodeType="withEffect">
                                      <p:stCondLst>
                                        <p:cond delay="1250"/>
                                      </p:stCondLst>
                                      <p:childTnLst>
                                        <p:set>
                                          <p:cBhvr>
                                            <p:cTn id="53" dur="1" fill="hold">
                                              <p:stCondLst>
                                                <p:cond delay="0"/>
                                              </p:stCondLst>
                                            </p:cTn>
                                            <p:tgtEl>
                                              <p:spTgt spid="193"/>
                                            </p:tgtEl>
                                            <p:attrNameLst>
                                              <p:attrName>style.visibility</p:attrName>
                                            </p:attrNameLst>
                                          </p:cBhvr>
                                          <p:to>
                                            <p:strVal val="visible"/>
                                          </p:to>
                                        </p:set>
                                        <p:animEffect transition="in" filter="fade">
                                          <p:cBhvr>
                                            <p:cTn id="54" dur="750"/>
                                            <p:tgtEl>
                                              <p:spTgt spid="193"/>
                                            </p:tgtEl>
                                          </p:cBhvr>
                                        </p:animEffect>
                                      </p:childTnLst>
                                    </p:cTn>
                                  </p:par>
                                  <p:par>
                                    <p:cTn id="55" presetID="35" presetClass="path" presetSubtype="0" decel="100000" fill="hold" nodeType="withEffect">
                                      <p:stCondLst>
                                        <p:cond delay="1250"/>
                                      </p:stCondLst>
                                      <p:childTnLst>
                                        <p:animMotion origin="layout" path="M -1.875E-6 1.48148E-6 L -0.04557 1.48148E-6 " pathEditMode="relative" rAng="0" ptsTypes="AA">
                                          <p:cBhvr>
                                            <p:cTn id="56" dur="1500" spd="-100000" fill="hold"/>
                                            <p:tgtEl>
                                              <p:spTgt spid="193"/>
                                            </p:tgtEl>
                                            <p:attrNameLst>
                                              <p:attrName>ppt_x</p:attrName>
                                              <p:attrName>ppt_y</p:attrName>
                                            </p:attrNameLst>
                                          </p:cBhvr>
                                          <p:rCtr x="-2279" y="0"/>
                                        </p:animMotion>
                                      </p:childTnLst>
                                    </p:cTn>
                                  </p:par>
                                  <p:par>
                                    <p:cTn id="57" presetID="10" presetClass="entr" presetSubtype="0" fill="hold" nodeType="withEffect">
                                      <p:stCondLst>
                                        <p:cond delay="1500"/>
                                      </p:stCondLst>
                                      <p:childTnLst>
                                        <p:set>
                                          <p:cBhvr>
                                            <p:cTn id="58" dur="1" fill="hold">
                                              <p:stCondLst>
                                                <p:cond delay="0"/>
                                              </p:stCondLst>
                                            </p:cTn>
                                            <p:tgtEl>
                                              <p:spTgt spid="198"/>
                                            </p:tgtEl>
                                            <p:attrNameLst>
                                              <p:attrName>style.visibility</p:attrName>
                                            </p:attrNameLst>
                                          </p:cBhvr>
                                          <p:to>
                                            <p:strVal val="visible"/>
                                          </p:to>
                                        </p:set>
                                        <p:animEffect transition="in" filter="fade">
                                          <p:cBhvr>
                                            <p:cTn id="59" dur="750"/>
                                            <p:tgtEl>
                                              <p:spTgt spid="198"/>
                                            </p:tgtEl>
                                          </p:cBhvr>
                                        </p:animEffect>
                                      </p:childTnLst>
                                    </p:cTn>
                                  </p:par>
                                  <p:par>
                                    <p:cTn id="60" presetID="35" presetClass="path" presetSubtype="0" decel="100000" fill="hold" nodeType="withEffect">
                                      <p:stCondLst>
                                        <p:cond delay="1500"/>
                                      </p:stCondLst>
                                      <p:childTnLst>
                                        <p:animMotion origin="layout" path="M -1.875E-6 4.81481E-6 L -0.04557 4.81481E-6 " pathEditMode="relative" rAng="0" ptsTypes="AA">
                                          <p:cBhvr>
                                            <p:cTn id="61" dur="1500" spd="-100000" fill="hold"/>
                                            <p:tgtEl>
                                              <p:spTgt spid="198"/>
                                            </p:tgtEl>
                                            <p:attrNameLst>
                                              <p:attrName>ppt_x</p:attrName>
                                              <p:attrName>ppt_y</p:attrName>
                                            </p:attrNameLst>
                                          </p:cBhvr>
                                          <p:rCtr x="-2279" y="0"/>
                                        </p:animMotion>
                                      </p:childTnLst>
                                    </p:cTn>
                                  </p:par>
                                  <p:par>
                                    <p:cTn id="62" presetID="10" presetClass="entr" presetSubtype="0" fill="hold" nodeType="withEffect">
                                      <p:stCondLst>
                                        <p:cond delay="1750"/>
                                      </p:stCondLst>
                                      <p:childTnLst>
                                        <p:set>
                                          <p:cBhvr>
                                            <p:cTn id="63" dur="1" fill="hold">
                                              <p:stCondLst>
                                                <p:cond delay="0"/>
                                              </p:stCondLst>
                                            </p:cTn>
                                            <p:tgtEl>
                                              <p:spTgt spid="205"/>
                                            </p:tgtEl>
                                            <p:attrNameLst>
                                              <p:attrName>style.visibility</p:attrName>
                                            </p:attrNameLst>
                                          </p:cBhvr>
                                          <p:to>
                                            <p:strVal val="visible"/>
                                          </p:to>
                                        </p:set>
                                        <p:animEffect transition="in" filter="fade">
                                          <p:cBhvr>
                                            <p:cTn id="64" dur="750"/>
                                            <p:tgtEl>
                                              <p:spTgt spid="205"/>
                                            </p:tgtEl>
                                          </p:cBhvr>
                                        </p:animEffect>
                                      </p:childTnLst>
                                    </p:cTn>
                                  </p:par>
                                  <p:par>
                                    <p:cTn id="65" presetID="35" presetClass="path" presetSubtype="0" decel="100000" fill="hold" nodeType="withEffect">
                                      <p:stCondLst>
                                        <p:cond delay="1750"/>
                                      </p:stCondLst>
                                      <p:childTnLst>
                                        <p:animMotion origin="layout" path="M -1.875E-6 4.44444E-6 L -0.04557 4.44444E-6 " pathEditMode="relative" rAng="0" ptsTypes="AA">
                                          <p:cBhvr>
                                            <p:cTn id="66" dur="1500" spd="-100000" fill="hold"/>
                                            <p:tgtEl>
                                              <p:spTgt spid="205"/>
                                            </p:tgtEl>
                                            <p:attrNameLst>
                                              <p:attrName>ppt_x</p:attrName>
                                              <p:attrName>ppt_y</p:attrName>
                                            </p:attrNameLst>
                                          </p:cBhvr>
                                          <p:rCtr x="-2279" y="0"/>
                                        </p:animMotion>
                                      </p:childTnLst>
                                    </p:cTn>
                                  </p:par>
                                  <p:par>
                                    <p:cTn id="67" presetID="10" presetClass="entr" presetSubtype="0" fill="hold" grpId="0" nodeType="withEffect">
                                      <p:stCondLst>
                                        <p:cond delay="125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750"/>
                                            <p:tgtEl>
                                              <p:spTgt spid="196"/>
                                            </p:tgtEl>
                                          </p:cBhvr>
                                        </p:animEffect>
                                      </p:childTnLst>
                                    </p:cTn>
                                  </p:par>
                                  <p:par>
                                    <p:cTn id="70" presetID="35" presetClass="path" presetSubtype="0" decel="100000" fill="hold" grpId="1" nodeType="withEffect">
                                      <p:stCondLst>
                                        <p:cond delay="1250"/>
                                      </p:stCondLst>
                                      <p:childTnLst>
                                        <p:animMotion origin="layout" path="M -4.16667E-6 -2.59259E-6 L 0.08191 -2.59259E-6 " pathEditMode="relative" rAng="0" ptsTypes="AA">
                                          <p:cBhvr>
                                            <p:cTn id="71" dur="1500" spd="-100000" fill="hold"/>
                                            <p:tgtEl>
                                              <p:spTgt spid="196"/>
                                            </p:tgtEl>
                                            <p:attrNameLst>
                                              <p:attrName>ppt_x</p:attrName>
                                              <p:attrName>ppt_y</p:attrName>
                                            </p:attrNameLst>
                                          </p:cBhvr>
                                          <p:rCtr x="4089" y="0"/>
                                        </p:animMotion>
                                      </p:childTnLst>
                                    </p:cTn>
                                  </p:par>
                                  <p:par>
                                    <p:cTn id="72" presetID="10" presetClass="entr" presetSubtype="0" fill="hold" grpId="0" nodeType="withEffect">
                                      <p:stCondLst>
                                        <p:cond delay="1500"/>
                                      </p:stCondLst>
                                      <p:childTnLst>
                                        <p:set>
                                          <p:cBhvr>
                                            <p:cTn id="73" dur="1" fill="hold">
                                              <p:stCondLst>
                                                <p:cond delay="0"/>
                                              </p:stCondLst>
                                            </p:cTn>
                                            <p:tgtEl>
                                              <p:spTgt spid="201"/>
                                            </p:tgtEl>
                                            <p:attrNameLst>
                                              <p:attrName>style.visibility</p:attrName>
                                            </p:attrNameLst>
                                          </p:cBhvr>
                                          <p:to>
                                            <p:strVal val="visible"/>
                                          </p:to>
                                        </p:set>
                                        <p:animEffect transition="in" filter="fade">
                                          <p:cBhvr>
                                            <p:cTn id="74" dur="750"/>
                                            <p:tgtEl>
                                              <p:spTgt spid="201"/>
                                            </p:tgtEl>
                                          </p:cBhvr>
                                        </p:animEffect>
                                      </p:childTnLst>
                                    </p:cTn>
                                  </p:par>
                                  <p:par>
                                    <p:cTn id="75" presetID="35" presetClass="path" presetSubtype="0" decel="100000" fill="hold" grpId="1" nodeType="withEffect">
                                      <p:stCondLst>
                                        <p:cond delay="1500"/>
                                      </p:stCondLst>
                                      <p:childTnLst>
                                        <p:animMotion origin="layout" path="M -4.16667E-6 -1.11111E-6 L 0.08191 -1.11111E-6 " pathEditMode="relative" rAng="0" ptsTypes="AA">
                                          <p:cBhvr>
                                            <p:cTn id="76" dur="1500" spd="-100000" fill="hold"/>
                                            <p:tgtEl>
                                              <p:spTgt spid="201"/>
                                            </p:tgtEl>
                                            <p:attrNameLst>
                                              <p:attrName>ppt_x</p:attrName>
                                              <p:attrName>ppt_y</p:attrName>
                                            </p:attrNameLst>
                                          </p:cBhvr>
                                          <p:rCtr x="4089" y="0"/>
                                        </p:animMotion>
                                      </p:childTnLst>
                                    </p:cTn>
                                  </p:par>
                                  <p:par>
                                    <p:cTn id="77" presetID="10" presetClass="entr" presetSubtype="0" fill="hold" grpId="0" nodeType="withEffect">
                                      <p:stCondLst>
                                        <p:cond delay="175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750"/>
                                            <p:tgtEl>
                                              <p:spTgt spid="208"/>
                                            </p:tgtEl>
                                          </p:cBhvr>
                                        </p:animEffect>
                                      </p:childTnLst>
                                    </p:cTn>
                                  </p:par>
                                  <p:par>
                                    <p:cTn id="80" presetID="35" presetClass="path" presetSubtype="0" decel="100000" fill="hold" grpId="1" nodeType="withEffect">
                                      <p:stCondLst>
                                        <p:cond delay="1750"/>
                                      </p:stCondLst>
                                      <p:childTnLst>
                                        <p:animMotion origin="layout" path="M -4.16667E-6 -1.48148E-6 L 0.08191 -1.48148E-6 " pathEditMode="relative" rAng="0" ptsTypes="AA">
                                          <p:cBhvr>
                                            <p:cTn id="81" dur="1500" spd="-100000" fill="hold"/>
                                            <p:tgtEl>
                                              <p:spTgt spid="208"/>
                                            </p:tgtEl>
                                            <p:attrNameLst>
                                              <p:attrName>ppt_x</p:attrName>
                                              <p:attrName>ppt_y</p:attrName>
                                            </p:attrNameLst>
                                          </p:cBhvr>
                                          <p:rCtr x="4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2" grpId="0" animBg="1"/>
          <p:bldP spid="192" grpId="1" animBg="1"/>
          <p:bldP spid="196" grpId="0"/>
          <p:bldP spid="196" grpId="1"/>
          <p:bldP spid="197" grpId="0" animBg="1"/>
          <p:bldP spid="197" grpId="1" animBg="1"/>
          <p:bldP spid="201" grpId="0"/>
          <p:bldP spid="201" grpId="1"/>
          <p:bldP spid="208" grpId="0"/>
          <p:bldP spid="208" grpId="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0" name="图片 89"/>
          <p:cNvPicPr>
            <a:picLocks noChangeAspect="1"/>
          </p:cNvPicPr>
          <p:nvPr/>
        </p:nvPicPr>
        <p:blipFill rotWithShape="1">
          <a:blip r:embed="rId3" cstate="screen"/>
          <a:srcRect t="12523"/>
          <a:stretch>
            <a:fillRect/>
          </a:stretch>
        </p:blipFill>
        <p:spPr>
          <a:xfrm>
            <a:off x="5551629" y="0"/>
            <a:ext cx="5096698" cy="3605159"/>
          </a:xfrm>
          <a:prstGeom prst="rect">
            <a:avLst/>
          </a:prstGeom>
        </p:spPr>
      </p:pic>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行业利益模式</a:t>
            </a:r>
          </a:p>
        </p:txBody>
      </p:sp>
      <p:graphicFrame>
        <p:nvGraphicFramePr>
          <p:cNvPr id="21" name="图表 20"/>
          <p:cNvGraphicFramePr/>
          <p:nvPr/>
        </p:nvGraphicFramePr>
        <p:xfrm>
          <a:off x="2893538" y="2577045"/>
          <a:ext cx="6617970" cy="347353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17" dur="750"/>
                                            <p:tgtEl>
                                              <p:spTgt spid="21">
                                                <p:graphicEl>
                                                  <a:chart seriesIdx="-3" categoryIdx="-3" bldStep="gridLegend"/>
                                                </p:graphicEl>
                                              </p:spTgt>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21" dur="1500"/>
                                            <p:tgtEl>
                                              <p:spTgt spid="2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1"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17" dur="750"/>
                                            <p:tgtEl>
                                              <p:spTgt spid="21">
                                                <p:graphicEl>
                                                  <a:chart seriesIdx="-3" categoryIdx="-3" bldStep="gridLegend"/>
                                                </p:graphicEl>
                                              </p:spTgt>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21" dur="1500"/>
                                            <p:tgtEl>
                                              <p:spTgt spid="2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1" grpId="0" uiExpand="1">
            <p:bldSub>
              <a:bldChart bld="series"/>
            </p:bldSub>
          </p:bldGraphic>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5" name="矩形 24"/>
          <p:cNvSpPr>
            <a:spLocks noChangeArrowheads="1"/>
          </p:cNvSpPr>
          <p:nvPr/>
        </p:nvSpPr>
        <p:spPr bwMode="auto">
          <a:xfrm>
            <a:off x="5138533" y="402997"/>
            <a:ext cx="4069888" cy="264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lnSpc>
                <a:spcPct val="122000"/>
              </a:lnSpc>
            </a:pPr>
            <a:r>
              <a:rPr lang="en-US" sz="8000" spc="600" dirty="0">
                <a:latin typeface="字魂36号-正文宋楷" panose="02000000000000000000" pitchFamily="2" charset="-122"/>
                <a:ea typeface="字魂36号-正文宋楷" panose="02000000000000000000" pitchFamily="2" charset="-122"/>
                <a:sym typeface="微软雅黑 Light" panose="020B0502040204020203" pitchFamily="2" charset="-122"/>
              </a:rPr>
              <a:t>CONTENTS</a:t>
            </a:r>
            <a:endParaRPr lang="en-US" sz="6600" spc="600"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a:p>
            <a:pPr algn="r">
              <a:lnSpc>
                <a:spcPct val="122000"/>
              </a:lnSpc>
            </a:pPr>
            <a:r>
              <a:rPr lang="zh-CN" altLang="en-US" sz="4000" dirty="0">
                <a:latin typeface="字魂36号-正文宋楷" panose="02000000000000000000" pitchFamily="2" charset="-122"/>
                <a:ea typeface="字魂36号-正文宋楷" panose="02000000000000000000" pitchFamily="2" charset="-122"/>
                <a:sym typeface="微软雅黑" panose="020B0503020204020204" pitchFamily="34" charset="-122"/>
              </a:rPr>
              <a:t>目  录</a:t>
            </a:r>
            <a:endParaRPr lang="zh-CN" altLang="en-US" sz="1400" dirty="0">
              <a:latin typeface="字魂36号-正文宋楷" panose="02000000000000000000" pitchFamily="2" charset="-122"/>
              <a:ea typeface="字魂36号-正文宋楷" panose="02000000000000000000" pitchFamily="2" charset="-122"/>
              <a:sym typeface="微软雅黑" panose="020B0503020204020204" pitchFamily="34" charset="-122"/>
            </a:endParaRPr>
          </a:p>
          <a:p>
            <a:pPr algn="r">
              <a:lnSpc>
                <a:spcPct val="122000"/>
              </a:lnSpc>
            </a:pPr>
            <a:endParaRPr lang="zh-CN" altLang="en-US" sz="1600"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pic>
        <p:nvPicPr>
          <p:cNvPr id="29" name="Picture 7" descr="C:\Users\Administrator\Desktop\56d684a0446de.png"/>
          <p:cNvPicPr>
            <a:picLocks noChangeAspect="1" noChangeArrowheads="1"/>
          </p:cNvPicPr>
          <p:nvPr/>
        </p:nvPicPr>
        <p:blipFill>
          <a:blip r:embed="rId3" cstate="print"/>
          <a:srcRect/>
          <a:stretch>
            <a:fillRect/>
          </a:stretch>
        </p:blipFill>
        <p:spPr bwMode="auto">
          <a:xfrm>
            <a:off x="3118977" y="172756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1206913" y="1402264"/>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58" name="矩形 57"/>
          <p:cNvSpPr/>
          <p:nvPr/>
        </p:nvSpPr>
        <p:spPr>
          <a:xfrm>
            <a:off x="1181100" y="4663988"/>
            <a:ext cx="9715500" cy="176530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grpSp>
        <p:nvGrpSpPr>
          <p:cNvPr id="119" name="Group 5"/>
          <p:cNvGrpSpPr/>
          <p:nvPr/>
        </p:nvGrpSpPr>
        <p:grpSpPr>
          <a:xfrm>
            <a:off x="2453946" y="4978185"/>
            <a:ext cx="379414" cy="354993"/>
            <a:chOff x="6964363" y="2108200"/>
            <a:chExt cx="690562" cy="646113"/>
          </a:xfrm>
          <a:solidFill>
            <a:schemeClr val="bg1"/>
          </a:solidFill>
        </p:grpSpPr>
        <p:sp>
          <p:nvSpPr>
            <p:cNvPr id="120"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1"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grpSp>
        <p:nvGrpSpPr>
          <p:cNvPr id="122" name="Group 10"/>
          <p:cNvGrpSpPr/>
          <p:nvPr/>
        </p:nvGrpSpPr>
        <p:grpSpPr>
          <a:xfrm>
            <a:off x="4171383" y="4991807"/>
            <a:ext cx="342158" cy="341371"/>
            <a:chOff x="4594225" y="2119313"/>
            <a:chExt cx="690563" cy="688975"/>
          </a:xfrm>
          <a:solidFill>
            <a:schemeClr val="bg1"/>
          </a:solidFill>
        </p:grpSpPr>
        <p:sp>
          <p:nvSpPr>
            <p:cNvPr id="123"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4"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5"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grpSp>
        <p:nvGrpSpPr>
          <p:cNvPr id="126" name="Group 25"/>
          <p:cNvGrpSpPr/>
          <p:nvPr/>
        </p:nvGrpSpPr>
        <p:grpSpPr>
          <a:xfrm>
            <a:off x="7525068" y="4987847"/>
            <a:ext cx="345331" cy="345331"/>
            <a:chOff x="2005013" y="1077913"/>
            <a:chExt cx="688975" cy="688975"/>
          </a:xfrm>
          <a:solidFill>
            <a:schemeClr val="bg1"/>
          </a:solidFill>
        </p:grpSpPr>
        <p:sp>
          <p:nvSpPr>
            <p:cNvPr id="127"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28"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sp>
        <p:nvSpPr>
          <p:cNvPr id="129" name="Freeform 286"/>
          <p:cNvSpPr>
            <a:spLocks noEditPoints="1"/>
          </p:cNvSpPr>
          <p:nvPr/>
        </p:nvSpPr>
        <p:spPr bwMode="auto">
          <a:xfrm>
            <a:off x="5851564" y="49969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nvGrpSpPr>
          <p:cNvPr id="130" name="Group 32"/>
          <p:cNvGrpSpPr/>
          <p:nvPr/>
        </p:nvGrpSpPr>
        <p:grpSpPr>
          <a:xfrm>
            <a:off x="9208421" y="5008472"/>
            <a:ext cx="399003" cy="324706"/>
            <a:chOff x="5245100" y="5103813"/>
            <a:chExt cx="690563" cy="561975"/>
          </a:xfrm>
          <a:solidFill>
            <a:schemeClr val="bg1"/>
          </a:solidFill>
        </p:grpSpPr>
        <p:sp>
          <p:nvSpPr>
            <p:cNvPr id="131"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sp>
          <p:nvSpPr>
            <p:cNvPr id="132"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字魂36号-正文宋楷" panose="02000000000000000000" pitchFamily="2" charset="-122"/>
                <a:ea typeface="字魂36号-正文宋楷" panose="02000000000000000000" pitchFamily="2" charset="-122"/>
              </a:endParaRPr>
            </a:p>
          </p:txBody>
        </p:sp>
      </p:grpSp>
      <p:sp>
        <p:nvSpPr>
          <p:cNvPr id="133" name="TextBox 47"/>
          <p:cNvSpPr txBox="1">
            <a:spLocks noChangeArrowheads="1"/>
          </p:cNvSpPr>
          <p:nvPr/>
        </p:nvSpPr>
        <p:spPr bwMode="auto">
          <a:xfrm>
            <a:off x="1619328" y="5529677"/>
            <a:ext cx="1842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项目背景和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市场现状</a:t>
            </a:r>
          </a:p>
        </p:txBody>
      </p:sp>
      <p:sp>
        <p:nvSpPr>
          <p:cNvPr id="134" name="TextBox 48"/>
          <p:cNvSpPr txBox="1">
            <a:spLocks noChangeArrowheads="1"/>
          </p:cNvSpPr>
          <p:nvPr/>
        </p:nvSpPr>
        <p:spPr bwMode="auto">
          <a:xfrm>
            <a:off x="3550838" y="5529622"/>
            <a:ext cx="1599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字魂36号-正文宋楷" panose="02000000000000000000" pitchFamily="2" charset="-122"/>
                <a:ea typeface="字魂36号-正文宋楷" panose="02000000000000000000" pitchFamily="2" charset="-122"/>
              </a:rPr>
              <a:t>产品和运营</a:t>
            </a:r>
          </a:p>
        </p:txBody>
      </p:sp>
      <p:sp>
        <p:nvSpPr>
          <p:cNvPr id="135" name="TextBox 55"/>
          <p:cNvSpPr txBox="1">
            <a:spLocks noChangeArrowheads="1"/>
          </p:cNvSpPr>
          <p:nvPr/>
        </p:nvSpPr>
        <p:spPr bwMode="auto">
          <a:xfrm>
            <a:off x="5189350" y="5529622"/>
            <a:ext cx="1576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盈利模式和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风险</a:t>
            </a:r>
          </a:p>
        </p:txBody>
      </p:sp>
      <p:sp>
        <p:nvSpPr>
          <p:cNvPr id="136" name="TextBox 56"/>
          <p:cNvSpPr txBox="1">
            <a:spLocks noChangeArrowheads="1"/>
          </p:cNvSpPr>
          <p:nvPr/>
        </p:nvSpPr>
        <p:spPr bwMode="auto">
          <a:xfrm>
            <a:off x="6612697" y="5529677"/>
            <a:ext cx="2262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团队和优势</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资源</a:t>
            </a:r>
          </a:p>
        </p:txBody>
      </p:sp>
      <p:sp>
        <p:nvSpPr>
          <p:cNvPr id="137" name="TextBox 57"/>
          <p:cNvSpPr txBox="1">
            <a:spLocks noChangeArrowheads="1"/>
          </p:cNvSpPr>
          <p:nvPr/>
        </p:nvSpPr>
        <p:spPr bwMode="auto">
          <a:xfrm>
            <a:off x="8664889" y="5545122"/>
            <a:ext cx="17852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字魂36号-正文宋楷" panose="02000000000000000000" pitchFamily="2" charset="-122"/>
                <a:ea typeface="字魂36号-正文宋楷" panose="02000000000000000000" pitchFamily="2" charset="-122"/>
              </a:rPr>
              <a:t>融资方案和</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dirty="0">
                <a:solidFill>
                  <a:schemeClr val="bg1"/>
                </a:solidFill>
                <a:latin typeface="字魂36号-正文宋楷" panose="02000000000000000000" pitchFamily="2" charset="-122"/>
                <a:ea typeface="字魂36号-正文宋楷" panose="02000000000000000000" pitchFamily="2" charset="-122"/>
              </a:rPr>
              <a:t>财务分析</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80000">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14:bounceEnd="80000">
                                          <p:cBhvr additive="base">
                                            <p:cTn id="13" dur="1000" fill="hold"/>
                                            <p:tgtEl>
                                              <p:spTgt spid="58"/>
                                            </p:tgtEl>
                                            <p:attrNameLst>
                                              <p:attrName>ppt_x</p:attrName>
                                            </p:attrNameLst>
                                          </p:cBhvr>
                                          <p:tavLst>
                                            <p:tav tm="0">
                                              <p:val>
                                                <p:strVal val="#ppt_x"/>
                                              </p:val>
                                            </p:tav>
                                            <p:tav tm="100000">
                                              <p:val>
                                                <p:strVal val="#ppt_x"/>
                                              </p:val>
                                            </p:tav>
                                          </p:tavLst>
                                        </p:anim>
                                        <p:anim calcmode="lin" valueType="num" p14:bounceEnd="80000">
                                          <p:cBhvr additive="base">
                                            <p:cTn id="14" dur="10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8" fill="hold" nodeType="afterEffect" p14:presetBounceEnd="68000">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14:bounceEnd="68000">
                                          <p:cBhvr additive="base">
                                            <p:cTn id="18" dur="500" fill="hold"/>
                                            <p:tgtEl>
                                              <p:spTgt spid="29"/>
                                            </p:tgtEl>
                                            <p:attrNameLst>
                                              <p:attrName>ppt_x</p:attrName>
                                            </p:attrNameLst>
                                          </p:cBhvr>
                                          <p:tavLst>
                                            <p:tav tm="0">
                                              <p:val>
                                                <p:strVal val="0-#ppt_w/2"/>
                                              </p:val>
                                            </p:tav>
                                            <p:tav tm="100000">
                                              <p:val>
                                                <p:strVal val="#ppt_x"/>
                                              </p:val>
                                            </p:tav>
                                          </p:tavLst>
                                        </p:anim>
                                        <p:anim calcmode="lin" valueType="num" p14:bounceEnd="68000">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14:presetBounceEnd="68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68000">
                                          <p:cBhvr additive="base">
                                            <p:cTn id="23" dur="500" fill="hold"/>
                                            <p:tgtEl>
                                              <p:spTgt spid="31"/>
                                            </p:tgtEl>
                                            <p:attrNameLst>
                                              <p:attrName>ppt_x</p:attrName>
                                            </p:attrNameLst>
                                          </p:cBhvr>
                                          <p:tavLst>
                                            <p:tav tm="0">
                                              <p:val>
                                                <p:strVal val="0-#ppt_w/2"/>
                                              </p:val>
                                            </p:tav>
                                            <p:tav tm="100000">
                                              <p:val>
                                                <p:strVal val="#ppt_x"/>
                                              </p:val>
                                            </p:tav>
                                          </p:tavLst>
                                        </p:anim>
                                        <p:anim calcmode="lin" valueType="num" p14:bounceEnd="68000">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14:presetBounceEnd="67000">
                                      <p:stCondLst>
                                        <p:cond delay="0"/>
                                      </p:stCondLst>
                                      <p:childTnLst>
                                        <p:set>
                                          <p:cBhvr>
                                            <p:cTn id="27" dur="1" fill="hold">
                                              <p:stCondLst>
                                                <p:cond delay="0"/>
                                              </p:stCondLst>
                                            </p:cTn>
                                            <p:tgtEl>
                                              <p:spTgt spid="130"/>
                                            </p:tgtEl>
                                            <p:attrNameLst>
                                              <p:attrName>style.visibility</p:attrName>
                                            </p:attrNameLst>
                                          </p:cBhvr>
                                          <p:to>
                                            <p:strVal val="visible"/>
                                          </p:to>
                                        </p:set>
                                        <p:anim calcmode="lin" valueType="num" p14:bounceEnd="67000">
                                          <p:cBhvr additive="base">
                                            <p:cTn id="28" dur="2000" fill="hold"/>
                                            <p:tgtEl>
                                              <p:spTgt spid="130"/>
                                            </p:tgtEl>
                                            <p:attrNameLst>
                                              <p:attrName>ppt_x</p:attrName>
                                            </p:attrNameLst>
                                          </p:cBhvr>
                                          <p:tavLst>
                                            <p:tav tm="0">
                                              <p:val>
                                                <p:strVal val="0-#ppt_w/2"/>
                                              </p:val>
                                            </p:tav>
                                            <p:tav tm="100000">
                                              <p:val>
                                                <p:strVal val="#ppt_x"/>
                                              </p:val>
                                            </p:tav>
                                          </p:tavLst>
                                        </p:anim>
                                        <p:anim calcmode="lin" valueType="num" p14:bounceEnd="67000">
                                          <p:cBhvr additive="base">
                                            <p:cTn id="29" dur="2000" fill="hold"/>
                                            <p:tgtEl>
                                              <p:spTgt spid="13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7000">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14:bounceEnd="67000">
                                          <p:cBhvr additive="base">
                                            <p:cTn id="32" dur="2000" fill="hold"/>
                                            <p:tgtEl>
                                              <p:spTgt spid="126"/>
                                            </p:tgtEl>
                                            <p:attrNameLst>
                                              <p:attrName>ppt_x</p:attrName>
                                            </p:attrNameLst>
                                          </p:cBhvr>
                                          <p:tavLst>
                                            <p:tav tm="0">
                                              <p:val>
                                                <p:strVal val="0-#ppt_w/2"/>
                                              </p:val>
                                            </p:tav>
                                            <p:tav tm="100000">
                                              <p:val>
                                                <p:strVal val="#ppt_x"/>
                                              </p:val>
                                            </p:tav>
                                          </p:tavLst>
                                        </p:anim>
                                        <p:anim calcmode="lin" valueType="num" p14:bounceEnd="67000">
                                          <p:cBhvr additive="base">
                                            <p:cTn id="33" dur="2000" fill="hold"/>
                                            <p:tgtEl>
                                              <p:spTgt spid="1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67000">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14:bounceEnd="67000">
                                          <p:cBhvr additive="base">
                                            <p:cTn id="36" dur="2000" fill="hold"/>
                                            <p:tgtEl>
                                              <p:spTgt spid="129"/>
                                            </p:tgtEl>
                                            <p:attrNameLst>
                                              <p:attrName>ppt_x</p:attrName>
                                            </p:attrNameLst>
                                          </p:cBhvr>
                                          <p:tavLst>
                                            <p:tav tm="0">
                                              <p:val>
                                                <p:strVal val="0-#ppt_w/2"/>
                                              </p:val>
                                            </p:tav>
                                            <p:tav tm="100000">
                                              <p:val>
                                                <p:strVal val="#ppt_x"/>
                                              </p:val>
                                            </p:tav>
                                          </p:tavLst>
                                        </p:anim>
                                        <p:anim calcmode="lin" valueType="num" p14:bounceEnd="67000">
                                          <p:cBhvr additive="base">
                                            <p:cTn id="37" dur="2000" fill="hold"/>
                                            <p:tgtEl>
                                              <p:spTgt spid="12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67000">
                                      <p:stCondLst>
                                        <p:cond delay="0"/>
                                      </p:stCondLst>
                                      <p:childTnLst>
                                        <p:set>
                                          <p:cBhvr>
                                            <p:cTn id="39" dur="1" fill="hold">
                                              <p:stCondLst>
                                                <p:cond delay="0"/>
                                              </p:stCondLst>
                                            </p:cTn>
                                            <p:tgtEl>
                                              <p:spTgt spid="122"/>
                                            </p:tgtEl>
                                            <p:attrNameLst>
                                              <p:attrName>style.visibility</p:attrName>
                                            </p:attrNameLst>
                                          </p:cBhvr>
                                          <p:to>
                                            <p:strVal val="visible"/>
                                          </p:to>
                                        </p:set>
                                        <p:anim calcmode="lin" valueType="num" p14:bounceEnd="67000">
                                          <p:cBhvr additive="base">
                                            <p:cTn id="40" dur="2000" fill="hold"/>
                                            <p:tgtEl>
                                              <p:spTgt spid="122"/>
                                            </p:tgtEl>
                                            <p:attrNameLst>
                                              <p:attrName>ppt_x</p:attrName>
                                            </p:attrNameLst>
                                          </p:cBhvr>
                                          <p:tavLst>
                                            <p:tav tm="0">
                                              <p:val>
                                                <p:strVal val="0-#ppt_w/2"/>
                                              </p:val>
                                            </p:tav>
                                            <p:tav tm="100000">
                                              <p:val>
                                                <p:strVal val="#ppt_x"/>
                                              </p:val>
                                            </p:tav>
                                          </p:tavLst>
                                        </p:anim>
                                        <p:anim calcmode="lin" valueType="num" p14:bounceEnd="67000">
                                          <p:cBhvr additive="base">
                                            <p:cTn id="41" dur="2000" fill="hold"/>
                                            <p:tgtEl>
                                              <p:spTgt spid="1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67000">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14:bounceEnd="67000">
                                          <p:cBhvr additive="base">
                                            <p:cTn id="44" dur="2000" fill="hold"/>
                                            <p:tgtEl>
                                              <p:spTgt spid="119"/>
                                            </p:tgtEl>
                                            <p:attrNameLst>
                                              <p:attrName>ppt_x</p:attrName>
                                            </p:attrNameLst>
                                          </p:cBhvr>
                                          <p:tavLst>
                                            <p:tav tm="0">
                                              <p:val>
                                                <p:strVal val="0-#ppt_w/2"/>
                                              </p:val>
                                            </p:tav>
                                            <p:tav tm="100000">
                                              <p:val>
                                                <p:strVal val="#ppt_x"/>
                                              </p:val>
                                            </p:tav>
                                          </p:tavLst>
                                        </p:anim>
                                        <p:anim calcmode="lin" valueType="num" p14:bounceEnd="67000">
                                          <p:cBhvr additive="base">
                                            <p:cTn id="45" dur="20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5" presetClass="entr" presetSubtype="0" fill="hold" grpId="0" nodeType="afterEffect">
                                      <p:stCondLst>
                                        <p:cond delay="0"/>
                                      </p:stCondLst>
                                      <p:iterate type="lt">
                                        <p:tmPct val="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strVal val="#ppt_w*0.70"/>
                                              </p:val>
                                            </p:tav>
                                            <p:tav tm="100000">
                                              <p:val>
                                                <p:strVal val="#ppt_w"/>
                                              </p:val>
                                            </p:tav>
                                          </p:tavLst>
                                        </p:anim>
                                        <p:anim calcmode="lin" valueType="num">
                                          <p:cBhvr>
                                            <p:cTn id="50" dur="500" fill="hold"/>
                                            <p:tgtEl>
                                              <p:spTgt spid="133"/>
                                            </p:tgtEl>
                                            <p:attrNameLst>
                                              <p:attrName>ppt_h</p:attrName>
                                            </p:attrNameLst>
                                          </p:cBhvr>
                                          <p:tavLst>
                                            <p:tav tm="0">
                                              <p:val>
                                                <p:strVal val="#ppt_h"/>
                                              </p:val>
                                            </p:tav>
                                            <p:tav tm="100000">
                                              <p:val>
                                                <p:strVal val="#ppt_h"/>
                                              </p:val>
                                            </p:tav>
                                          </p:tavLst>
                                        </p:anim>
                                        <p:animEffect transition="in" filter="fade">
                                          <p:cBhvr>
                                            <p:cTn id="51" dur="500"/>
                                            <p:tgtEl>
                                              <p:spTgt spid="133"/>
                                            </p:tgtEl>
                                          </p:cBhvr>
                                        </p:animEffect>
                                      </p:childTnLst>
                                    </p:cTn>
                                  </p:par>
                                </p:childTnLst>
                              </p:cTn>
                            </p:par>
                            <p:par>
                              <p:cTn id="52" fill="hold">
                                <p:stCondLst>
                                  <p:cond delay="4500"/>
                                </p:stCondLst>
                                <p:childTnLst>
                                  <p:par>
                                    <p:cTn id="53" presetID="55" presetClass="entr" presetSubtype="0" fill="hold" grpId="0" nodeType="afterEffect">
                                      <p:stCondLst>
                                        <p:cond delay="0"/>
                                      </p:stCondLst>
                                      <p:iterate type="lt">
                                        <p:tmPct val="0"/>
                                      </p:iterate>
                                      <p:childTnLst>
                                        <p:set>
                                          <p:cBhvr>
                                            <p:cTn id="54" dur="1" fill="hold">
                                              <p:stCondLst>
                                                <p:cond delay="0"/>
                                              </p:stCondLst>
                                            </p:cTn>
                                            <p:tgtEl>
                                              <p:spTgt spid="134"/>
                                            </p:tgtEl>
                                            <p:attrNameLst>
                                              <p:attrName>style.visibility</p:attrName>
                                            </p:attrNameLst>
                                          </p:cBhvr>
                                          <p:to>
                                            <p:strVal val="visible"/>
                                          </p:to>
                                        </p:set>
                                        <p:anim calcmode="lin" valueType="num">
                                          <p:cBhvr>
                                            <p:cTn id="55" dur="500" fill="hold"/>
                                            <p:tgtEl>
                                              <p:spTgt spid="134"/>
                                            </p:tgtEl>
                                            <p:attrNameLst>
                                              <p:attrName>ppt_w</p:attrName>
                                            </p:attrNameLst>
                                          </p:cBhvr>
                                          <p:tavLst>
                                            <p:tav tm="0">
                                              <p:val>
                                                <p:strVal val="#ppt_w*0.70"/>
                                              </p:val>
                                            </p:tav>
                                            <p:tav tm="100000">
                                              <p:val>
                                                <p:strVal val="#ppt_w"/>
                                              </p:val>
                                            </p:tav>
                                          </p:tavLst>
                                        </p:anim>
                                        <p:anim calcmode="lin" valueType="num">
                                          <p:cBhvr>
                                            <p:cTn id="56" dur="500" fill="hold"/>
                                            <p:tgtEl>
                                              <p:spTgt spid="134"/>
                                            </p:tgtEl>
                                            <p:attrNameLst>
                                              <p:attrName>ppt_h</p:attrName>
                                            </p:attrNameLst>
                                          </p:cBhvr>
                                          <p:tavLst>
                                            <p:tav tm="0">
                                              <p:val>
                                                <p:strVal val="#ppt_h"/>
                                              </p:val>
                                            </p:tav>
                                            <p:tav tm="100000">
                                              <p:val>
                                                <p:strVal val="#ppt_h"/>
                                              </p:val>
                                            </p:tav>
                                          </p:tavLst>
                                        </p:anim>
                                        <p:animEffect transition="in" filter="fade">
                                          <p:cBhvr>
                                            <p:cTn id="57" dur="500"/>
                                            <p:tgtEl>
                                              <p:spTgt spid="134"/>
                                            </p:tgtEl>
                                          </p:cBhvr>
                                        </p:animEffect>
                                      </p:childTnLst>
                                    </p:cTn>
                                  </p:par>
                                </p:childTnLst>
                              </p:cTn>
                            </p:par>
                            <p:par>
                              <p:cTn id="58" fill="hold">
                                <p:stCondLst>
                                  <p:cond delay="5000"/>
                                </p:stCondLst>
                                <p:childTnLst>
                                  <p:par>
                                    <p:cTn id="59" presetID="55" presetClass="entr" presetSubtype="0" fill="hold" grpId="0" nodeType="afterEffect">
                                      <p:stCondLst>
                                        <p:cond delay="0"/>
                                      </p:stCondLst>
                                      <p:iterate type="lt">
                                        <p:tmPct val="0"/>
                                      </p:iterate>
                                      <p:childTnLst>
                                        <p:set>
                                          <p:cBhvr>
                                            <p:cTn id="60" dur="1" fill="hold">
                                              <p:stCondLst>
                                                <p:cond delay="0"/>
                                              </p:stCondLst>
                                            </p:cTn>
                                            <p:tgtEl>
                                              <p:spTgt spid="135"/>
                                            </p:tgtEl>
                                            <p:attrNameLst>
                                              <p:attrName>style.visibility</p:attrName>
                                            </p:attrNameLst>
                                          </p:cBhvr>
                                          <p:to>
                                            <p:strVal val="visible"/>
                                          </p:to>
                                        </p:set>
                                        <p:anim calcmode="lin" valueType="num">
                                          <p:cBhvr>
                                            <p:cTn id="61" dur="500" fill="hold"/>
                                            <p:tgtEl>
                                              <p:spTgt spid="135"/>
                                            </p:tgtEl>
                                            <p:attrNameLst>
                                              <p:attrName>ppt_w</p:attrName>
                                            </p:attrNameLst>
                                          </p:cBhvr>
                                          <p:tavLst>
                                            <p:tav tm="0">
                                              <p:val>
                                                <p:strVal val="#ppt_w*0.70"/>
                                              </p:val>
                                            </p:tav>
                                            <p:tav tm="100000">
                                              <p:val>
                                                <p:strVal val="#ppt_w"/>
                                              </p:val>
                                            </p:tav>
                                          </p:tavLst>
                                        </p:anim>
                                        <p:anim calcmode="lin" valueType="num">
                                          <p:cBhvr>
                                            <p:cTn id="62" dur="500" fill="hold"/>
                                            <p:tgtEl>
                                              <p:spTgt spid="135"/>
                                            </p:tgtEl>
                                            <p:attrNameLst>
                                              <p:attrName>ppt_h</p:attrName>
                                            </p:attrNameLst>
                                          </p:cBhvr>
                                          <p:tavLst>
                                            <p:tav tm="0">
                                              <p:val>
                                                <p:strVal val="#ppt_h"/>
                                              </p:val>
                                            </p:tav>
                                            <p:tav tm="100000">
                                              <p:val>
                                                <p:strVal val="#ppt_h"/>
                                              </p:val>
                                            </p:tav>
                                          </p:tavLst>
                                        </p:anim>
                                        <p:animEffect transition="in" filter="fade">
                                          <p:cBhvr>
                                            <p:cTn id="63" dur="500"/>
                                            <p:tgtEl>
                                              <p:spTgt spid="135"/>
                                            </p:tgtEl>
                                          </p:cBhvr>
                                        </p:animEffect>
                                      </p:childTnLst>
                                    </p:cTn>
                                  </p:par>
                                </p:childTnLst>
                              </p:cTn>
                            </p:par>
                            <p:par>
                              <p:cTn id="64" fill="hold">
                                <p:stCondLst>
                                  <p:cond delay="5500"/>
                                </p:stCondLst>
                                <p:childTnLst>
                                  <p:par>
                                    <p:cTn id="65" presetID="55" presetClass="entr" presetSubtype="0" fill="hold" grpId="0" nodeType="afterEffect">
                                      <p:stCondLst>
                                        <p:cond delay="0"/>
                                      </p:stCondLst>
                                      <p:iterate type="lt">
                                        <p:tmPct val="0"/>
                                      </p:iterate>
                                      <p:childTnLst>
                                        <p:set>
                                          <p:cBhvr>
                                            <p:cTn id="66" dur="1" fill="hold">
                                              <p:stCondLst>
                                                <p:cond delay="0"/>
                                              </p:stCondLst>
                                            </p:cTn>
                                            <p:tgtEl>
                                              <p:spTgt spid="136"/>
                                            </p:tgtEl>
                                            <p:attrNameLst>
                                              <p:attrName>style.visibility</p:attrName>
                                            </p:attrNameLst>
                                          </p:cBhvr>
                                          <p:to>
                                            <p:strVal val="visible"/>
                                          </p:to>
                                        </p:set>
                                        <p:anim calcmode="lin" valueType="num">
                                          <p:cBhvr>
                                            <p:cTn id="67" dur="500" fill="hold"/>
                                            <p:tgtEl>
                                              <p:spTgt spid="136"/>
                                            </p:tgtEl>
                                            <p:attrNameLst>
                                              <p:attrName>ppt_w</p:attrName>
                                            </p:attrNameLst>
                                          </p:cBhvr>
                                          <p:tavLst>
                                            <p:tav tm="0">
                                              <p:val>
                                                <p:strVal val="#ppt_w*0.70"/>
                                              </p:val>
                                            </p:tav>
                                            <p:tav tm="100000">
                                              <p:val>
                                                <p:strVal val="#ppt_w"/>
                                              </p:val>
                                            </p:tav>
                                          </p:tavLst>
                                        </p:anim>
                                        <p:anim calcmode="lin" valueType="num">
                                          <p:cBhvr>
                                            <p:cTn id="68" dur="500" fill="hold"/>
                                            <p:tgtEl>
                                              <p:spTgt spid="136"/>
                                            </p:tgtEl>
                                            <p:attrNameLst>
                                              <p:attrName>ppt_h</p:attrName>
                                            </p:attrNameLst>
                                          </p:cBhvr>
                                          <p:tavLst>
                                            <p:tav tm="0">
                                              <p:val>
                                                <p:strVal val="#ppt_h"/>
                                              </p:val>
                                            </p:tav>
                                            <p:tav tm="100000">
                                              <p:val>
                                                <p:strVal val="#ppt_h"/>
                                              </p:val>
                                            </p:tav>
                                          </p:tavLst>
                                        </p:anim>
                                        <p:animEffect transition="in" filter="fade">
                                          <p:cBhvr>
                                            <p:cTn id="69" dur="500"/>
                                            <p:tgtEl>
                                              <p:spTgt spid="136"/>
                                            </p:tgtEl>
                                          </p:cBhvr>
                                        </p:animEffect>
                                      </p:childTnLst>
                                    </p:cTn>
                                  </p:par>
                                </p:childTnLst>
                              </p:cTn>
                            </p:par>
                            <p:par>
                              <p:cTn id="70" fill="hold">
                                <p:stCondLst>
                                  <p:cond delay="6000"/>
                                </p:stCondLst>
                                <p:childTnLst>
                                  <p:par>
                                    <p:cTn id="71" presetID="55" presetClass="entr" presetSubtype="0" fill="hold" grpId="0" nodeType="afterEffect">
                                      <p:stCondLst>
                                        <p:cond delay="0"/>
                                      </p:stCondLst>
                                      <p:iterate type="lt">
                                        <p:tmPct val="0"/>
                                      </p:iterate>
                                      <p:childTnLst>
                                        <p:set>
                                          <p:cBhvr>
                                            <p:cTn id="72" dur="1" fill="hold">
                                              <p:stCondLst>
                                                <p:cond delay="0"/>
                                              </p:stCondLst>
                                            </p:cTn>
                                            <p:tgtEl>
                                              <p:spTgt spid="137"/>
                                            </p:tgtEl>
                                            <p:attrNameLst>
                                              <p:attrName>style.visibility</p:attrName>
                                            </p:attrNameLst>
                                          </p:cBhvr>
                                          <p:to>
                                            <p:strVal val="visible"/>
                                          </p:to>
                                        </p:set>
                                        <p:anim calcmode="lin" valueType="num">
                                          <p:cBhvr>
                                            <p:cTn id="73" dur="500" fill="hold"/>
                                            <p:tgtEl>
                                              <p:spTgt spid="137"/>
                                            </p:tgtEl>
                                            <p:attrNameLst>
                                              <p:attrName>ppt_w</p:attrName>
                                            </p:attrNameLst>
                                          </p:cBhvr>
                                          <p:tavLst>
                                            <p:tav tm="0">
                                              <p:val>
                                                <p:strVal val="#ppt_w*0.70"/>
                                              </p:val>
                                            </p:tav>
                                            <p:tav tm="100000">
                                              <p:val>
                                                <p:strVal val="#ppt_w"/>
                                              </p:val>
                                            </p:tav>
                                          </p:tavLst>
                                        </p:anim>
                                        <p:anim calcmode="lin" valueType="num">
                                          <p:cBhvr>
                                            <p:cTn id="74" dur="500" fill="hold"/>
                                            <p:tgtEl>
                                              <p:spTgt spid="137"/>
                                            </p:tgtEl>
                                            <p:attrNameLst>
                                              <p:attrName>ppt_h</p:attrName>
                                            </p:attrNameLst>
                                          </p:cBhvr>
                                          <p:tavLst>
                                            <p:tav tm="0">
                                              <p:val>
                                                <p:strVal val="#ppt_h"/>
                                              </p:val>
                                            </p:tav>
                                            <p:tav tm="100000">
                                              <p:val>
                                                <p:strVal val="#ppt_h"/>
                                              </p:val>
                                            </p:tav>
                                          </p:tavLst>
                                        </p:anim>
                                        <p:animEffect transition="in" filter="fade">
                                          <p:cBhvr>
                                            <p:cTn id="7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animBg="1"/>
          <p:bldP spid="129" grpId="0" animBg="1"/>
          <p:bldP spid="133" grpId="0"/>
          <p:bldP spid="134" grpId="0"/>
          <p:bldP spid="135" grpId="0"/>
          <p:bldP spid="136" grpId="0"/>
          <p:bldP spid="1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1000" fill="hold"/>
                                            <p:tgtEl>
                                              <p:spTgt spid="58"/>
                                            </p:tgtEl>
                                            <p:attrNameLst>
                                              <p:attrName>ppt_x</p:attrName>
                                            </p:attrNameLst>
                                          </p:cBhvr>
                                          <p:tavLst>
                                            <p:tav tm="0">
                                              <p:val>
                                                <p:strVal val="#ppt_x"/>
                                              </p:val>
                                            </p:tav>
                                            <p:tav tm="100000">
                                              <p:val>
                                                <p:strVal val="#ppt_x"/>
                                              </p:val>
                                            </p:tav>
                                          </p:tavLst>
                                        </p:anim>
                                        <p:anim calcmode="lin" valueType="num">
                                          <p:cBhvr additive="base">
                                            <p:cTn id="14" dur="10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 calcmode="lin" valueType="num">
                                          <p:cBhvr additive="base">
                                            <p:cTn id="28" dur="2000" fill="hold"/>
                                            <p:tgtEl>
                                              <p:spTgt spid="130"/>
                                            </p:tgtEl>
                                            <p:attrNameLst>
                                              <p:attrName>ppt_x</p:attrName>
                                            </p:attrNameLst>
                                          </p:cBhvr>
                                          <p:tavLst>
                                            <p:tav tm="0">
                                              <p:val>
                                                <p:strVal val="0-#ppt_w/2"/>
                                              </p:val>
                                            </p:tav>
                                            <p:tav tm="100000">
                                              <p:val>
                                                <p:strVal val="#ppt_x"/>
                                              </p:val>
                                            </p:tav>
                                          </p:tavLst>
                                        </p:anim>
                                        <p:anim calcmode="lin" valueType="num">
                                          <p:cBhvr additive="base">
                                            <p:cTn id="29" dur="2000" fill="hold"/>
                                            <p:tgtEl>
                                              <p:spTgt spid="13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cBhvr additive="base">
                                            <p:cTn id="32" dur="2000" fill="hold"/>
                                            <p:tgtEl>
                                              <p:spTgt spid="126"/>
                                            </p:tgtEl>
                                            <p:attrNameLst>
                                              <p:attrName>ppt_x</p:attrName>
                                            </p:attrNameLst>
                                          </p:cBhvr>
                                          <p:tavLst>
                                            <p:tav tm="0">
                                              <p:val>
                                                <p:strVal val="0-#ppt_w/2"/>
                                              </p:val>
                                            </p:tav>
                                            <p:tav tm="100000">
                                              <p:val>
                                                <p:strVal val="#ppt_x"/>
                                              </p:val>
                                            </p:tav>
                                          </p:tavLst>
                                        </p:anim>
                                        <p:anim calcmode="lin" valueType="num">
                                          <p:cBhvr additive="base">
                                            <p:cTn id="33" dur="2000" fill="hold"/>
                                            <p:tgtEl>
                                              <p:spTgt spid="1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cBhvr additive="base">
                                            <p:cTn id="36" dur="2000" fill="hold"/>
                                            <p:tgtEl>
                                              <p:spTgt spid="129"/>
                                            </p:tgtEl>
                                            <p:attrNameLst>
                                              <p:attrName>ppt_x</p:attrName>
                                            </p:attrNameLst>
                                          </p:cBhvr>
                                          <p:tavLst>
                                            <p:tav tm="0">
                                              <p:val>
                                                <p:strVal val="0-#ppt_w/2"/>
                                              </p:val>
                                            </p:tav>
                                            <p:tav tm="100000">
                                              <p:val>
                                                <p:strVal val="#ppt_x"/>
                                              </p:val>
                                            </p:tav>
                                          </p:tavLst>
                                        </p:anim>
                                        <p:anim calcmode="lin" valueType="num">
                                          <p:cBhvr additive="base">
                                            <p:cTn id="37" dur="2000" fill="hold"/>
                                            <p:tgtEl>
                                              <p:spTgt spid="12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2"/>
                                            </p:tgtEl>
                                            <p:attrNameLst>
                                              <p:attrName>style.visibility</p:attrName>
                                            </p:attrNameLst>
                                          </p:cBhvr>
                                          <p:to>
                                            <p:strVal val="visible"/>
                                          </p:to>
                                        </p:set>
                                        <p:anim calcmode="lin" valueType="num">
                                          <p:cBhvr additive="base">
                                            <p:cTn id="40" dur="2000" fill="hold"/>
                                            <p:tgtEl>
                                              <p:spTgt spid="122"/>
                                            </p:tgtEl>
                                            <p:attrNameLst>
                                              <p:attrName>ppt_x</p:attrName>
                                            </p:attrNameLst>
                                          </p:cBhvr>
                                          <p:tavLst>
                                            <p:tav tm="0">
                                              <p:val>
                                                <p:strVal val="0-#ppt_w/2"/>
                                              </p:val>
                                            </p:tav>
                                            <p:tav tm="100000">
                                              <p:val>
                                                <p:strVal val="#ppt_x"/>
                                              </p:val>
                                            </p:tav>
                                          </p:tavLst>
                                        </p:anim>
                                        <p:anim calcmode="lin" valueType="num">
                                          <p:cBhvr additive="base">
                                            <p:cTn id="41" dur="2000" fill="hold"/>
                                            <p:tgtEl>
                                              <p:spTgt spid="1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2000" fill="hold"/>
                                            <p:tgtEl>
                                              <p:spTgt spid="119"/>
                                            </p:tgtEl>
                                            <p:attrNameLst>
                                              <p:attrName>ppt_x</p:attrName>
                                            </p:attrNameLst>
                                          </p:cBhvr>
                                          <p:tavLst>
                                            <p:tav tm="0">
                                              <p:val>
                                                <p:strVal val="0-#ppt_w/2"/>
                                              </p:val>
                                            </p:tav>
                                            <p:tav tm="100000">
                                              <p:val>
                                                <p:strVal val="#ppt_x"/>
                                              </p:val>
                                            </p:tav>
                                          </p:tavLst>
                                        </p:anim>
                                        <p:anim calcmode="lin" valueType="num">
                                          <p:cBhvr additive="base">
                                            <p:cTn id="45" dur="20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5" presetClass="entr" presetSubtype="0" fill="hold" grpId="0" nodeType="afterEffect">
                                      <p:stCondLst>
                                        <p:cond delay="0"/>
                                      </p:stCondLst>
                                      <p:iterate type="lt">
                                        <p:tmPct val="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strVal val="#ppt_w*0.70"/>
                                              </p:val>
                                            </p:tav>
                                            <p:tav tm="100000">
                                              <p:val>
                                                <p:strVal val="#ppt_w"/>
                                              </p:val>
                                            </p:tav>
                                          </p:tavLst>
                                        </p:anim>
                                        <p:anim calcmode="lin" valueType="num">
                                          <p:cBhvr>
                                            <p:cTn id="50" dur="500" fill="hold"/>
                                            <p:tgtEl>
                                              <p:spTgt spid="133"/>
                                            </p:tgtEl>
                                            <p:attrNameLst>
                                              <p:attrName>ppt_h</p:attrName>
                                            </p:attrNameLst>
                                          </p:cBhvr>
                                          <p:tavLst>
                                            <p:tav tm="0">
                                              <p:val>
                                                <p:strVal val="#ppt_h"/>
                                              </p:val>
                                            </p:tav>
                                            <p:tav tm="100000">
                                              <p:val>
                                                <p:strVal val="#ppt_h"/>
                                              </p:val>
                                            </p:tav>
                                          </p:tavLst>
                                        </p:anim>
                                        <p:animEffect transition="in" filter="fade">
                                          <p:cBhvr>
                                            <p:cTn id="51" dur="500"/>
                                            <p:tgtEl>
                                              <p:spTgt spid="133"/>
                                            </p:tgtEl>
                                          </p:cBhvr>
                                        </p:animEffect>
                                      </p:childTnLst>
                                    </p:cTn>
                                  </p:par>
                                </p:childTnLst>
                              </p:cTn>
                            </p:par>
                            <p:par>
                              <p:cTn id="52" fill="hold">
                                <p:stCondLst>
                                  <p:cond delay="4500"/>
                                </p:stCondLst>
                                <p:childTnLst>
                                  <p:par>
                                    <p:cTn id="53" presetID="55" presetClass="entr" presetSubtype="0" fill="hold" grpId="0" nodeType="afterEffect">
                                      <p:stCondLst>
                                        <p:cond delay="0"/>
                                      </p:stCondLst>
                                      <p:iterate type="lt">
                                        <p:tmPct val="0"/>
                                      </p:iterate>
                                      <p:childTnLst>
                                        <p:set>
                                          <p:cBhvr>
                                            <p:cTn id="54" dur="1" fill="hold">
                                              <p:stCondLst>
                                                <p:cond delay="0"/>
                                              </p:stCondLst>
                                            </p:cTn>
                                            <p:tgtEl>
                                              <p:spTgt spid="134"/>
                                            </p:tgtEl>
                                            <p:attrNameLst>
                                              <p:attrName>style.visibility</p:attrName>
                                            </p:attrNameLst>
                                          </p:cBhvr>
                                          <p:to>
                                            <p:strVal val="visible"/>
                                          </p:to>
                                        </p:set>
                                        <p:anim calcmode="lin" valueType="num">
                                          <p:cBhvr>
                                            <p:cTn id="55" dur="500" fill="hold"/>
                                            <p:tgtEl>
                                              <p:spTgt spid="134"/>
                                            </p:tgtEl>
                                            <p:attrNameLst>
                                              <p:attrName>ppt_w</p:attrName>
                                            </p:attrNameLst>
                                          </p:cBhvr>
                                          <p:tavLst>
                                            <p:tav tm="0">
                                              <p:val>
                                                <p:strVal val="#ppt_w*0.70"/>
                                              </p:val>
                                            </p:tav>
                                            <p:tav tm="100000">
                                              <p:val>
                                                <p:strVal val="#ppt_w"/>
                                              </p:val>
                                            </p:tav>
                                          </p:tavLst>
                                        </p:anim>
                                        <p:anim calcmode="lin" valueType="num">
                                          <p:cBhvr>
                                            <p:cTn id="56" dur="500" fill="hold"/>
                                            <p:tgtEl>
                                              <p:spTgt spid="134"/>
                                            </p:tgtEl>
                                            <p:attrNameLst>
                                              <p:attrName>ppt_h</p:attrName>
                                            </p:attrNameLst>
                                          </p:cBhvr>
                                          <p:tavLst>
                                            <p:tav tm="0">
                                              <p:val>
                                                <p:strVal val="#ppt_h"/>
                                              </p:val>
                                            </p:tav>
                                            <p:tav tm="100000">
                                              <p:val>
                                                <p:strVal val="#ppt_h"/>
                                              </p:val>
                                            </p:tav>
                                          </p:tavLst>
                                        </p:anim>
                                        <p:animEffect transition="in" filter="fade">
                                          <p:cBhvr>
                                            <p:cTn id="57" dur="500"/>
                                            <p:tgtEl>
                                              <p:spTgt spid="134"/>
                                            </p:tgtEl>
                                          </p:cBhvr>
                                        </p:animEffect>
                                      </p:childTnLst>
                                    </p:cTn>
                                  </p:par>
                                </p:childTnLst>
                              </p:cTn>
                            </p:par>
                            <p:par>
                              <p:cTn id="58" fill="hold">
                                <p:stCondLst>
                                  <p:cond delay="5000"/>
                                </p:stCondLst>
                                <p:childTnLst>
                                  <p:par>
                                    <p:cTn id="59" presetID="55" presetClass="entr" presetSubtype="0" fill="hold" grpId="0" nodeType="afterEffect">
                                      <p:stCondLst>
                                        <p:cond delay="0"/>
                                      </p:stCondLst>
                                      <p:iterate type="lt">
                                        <p:tmPct val="0"/>
                                      </p:iterate>
                                      <p:childTnLst>
                                        <p:set>
                                          <p:cBhvr>
                                            <p:cTn id="60" dur="1" fill="hold">
                                              <p:stCondLst>
                                                <p:cond delay="0"/>
                                              </p:stCondLst>
                                            </p:cTn>
                                            <p:tgtEl>
                                              <p:spTgt spid="135"/>
                                            </p:tgtEl>
                                            <p:attrNameLst>
                                              <p:attrName>style.visibility</p:attrName>
                                            </p:attrNameLst>
                                          </p:cBhvr>
                                          <p:to>
                                            <p:strVal val="visible"/>
                                          </p:to>
                                        </p:set>
                                        <p:anim calcmode="lin" valueType="num">
                                          <p:cBhvr>
                                            <p:cTn id="61" dur="500" fill="hold"/>
                                            <p:tgtEl>
                                              <p:spTgt spid="135"/>
                                            </p:tgtEl>
                                            <p:attrNameLst>
                                              <p:attrName>ppt_w</p:attrName>
                                            </p:attrNameLst>
                                          </p:cBhvr>
                                          <p:tavLst>
                                            <p:tav tm="0">
                                              <p:val>
                                                <p:strVal val="#ppt_w*0.70"/>
                                              </p:val>
                                            </p:tav>
                                            <p:tav tm="100000">
                                              <p:val>
                                                <p:strVal val="#ppt_w"/>
                                              </p:val>
                                            </p:tav>
                                          </p:tavLst>
                                        </p:anim>
                                        <p:anim calcmode="lin" valueType="num">
                                          <p:cBhvr>
                                            <p:cTn id="62" dur="500" fill="hold"/>
                                            <p:tgtEl>
                                              <p:spTgt spid="135"/>
                                            </p:tgtEl>
                                            <p:attrNameLst>
                                              <p:attrName>ppt_h</p:attrName>
                                            </p:attrNameLst>
                                          </p:cBhvr>
                                          <p:tavLst>
                                            <p:tav tm="0">
                                              <p:val>
                                                <p:strVal val="#ppt_h"/>
                                              </p:val>
                                            </p:tav>
                                            <p:tav tm="100000">
                                              <p:val>
                                                <p:strVal val="#ppt_h"/>
                                              </p:val>
                                            </p:tav>
                                          </p:tavLst>
                                        </p:anim>
                                        <p:animEffect transition="in" filter="fade">
                                          <p:cBhvr>
                                            <p:cTn id="63" dur="500"/>
                                            <p:tgtEl>
                                              <p:spTgt spid="135"/>
                                            </p:tgtEl>
                                          </p:cBhvr>
                                        </p:animEffect>
                                      </p:childTnLst>
                                    </p:cTn>
                                  </p:par>
                                </p:childTnLst>
                              </p:cTn>
                            </p:par>
                            <p:par>
                              <p:cTn id="64" fill="hold">
                                <p:stCondLst>
                                  <p:cond delay="5500"/>
                                </p:stCondLst>
                                <p:childTnLst>
                                  <p:par>
                                    <p:cTn id="65" presetID="55" presetClass="entr" presetSubtype="0" fill="hold" grpId="0" nodeType="afterEffect">
                                      <p:stCondLst>
                                        <p:cond delay="0"/>
                                      </p:stCondLst>
                                      <p:iterate type="lt">
                                        <p:tmPct val="0"/>
                                      </p:iterate>
                                      <p:childTnLst>
                                        <p:set>
                                          <p:cBhvr>
                                            <p:cTn id="66" dur="1" fill="hold">
                                              <p:stCondLst>
                                                <p:cond delay="0"/>
                                              </p:stCondLst>
                                            </p:cTn>
                                            <p:tgtEl>
                                              <p:spTgt spid="136"/>
                                            </p:tgtEl>
                                            <p:attrNameLst>
                                              <p:attrName>style.visibility</p:attrName>
                                            </p:attrNameLst>
                                          </p:cBhvr>
                                          <p:to>
                                            <p:strVal val="visible"/>
                                          </p:to>
                                        </p:set>
                                        <p:anim calcmode="lin" valueType="num">
                                          <p:cBhvr>
                                            <p:cTn id="67" dur="500" fill="hold"/>
                                            <p:tgtEl>
                                              <p:spTgt spid="136"/>
                                            </p:tgtEl>
                                            <p:attrNameLst>
                                              <p:attrName>ppt_w</p:attrName>
                                            </p:attrNameLst>
                                          </p:cBhvr>
                                          <p:tavLst>
                                            <p:tav tm="0">
                                              <p:val>
                                                <p:strVal val="#ppt_w*0.70"/>
                                              </p:val>
                                            </p:tav>
                                            <p:tav tm="100000">
                                              <p:val>
                                                <p:strVal val="#ppt_w"/>
                                              </p:val>
                                            </p:tav>
                                          </p:tavLst>
                                        </p:anim>
                                        <p:anim calcmode="lin" valueType="num">
                                          <p:cBhvr>
                                            <p:cTn id="68" dur="500" fill="hold"/>
                                            <p:tgtEl>
                                              <p:spTgt spid="136"/>
                                            </p:tgtEl>
                                            <p:attrNameLst>
                                              <p:attrName>ppt_h</p:attrName>
                                            </p:attrNameLst>
                                          </p:cBhvr>
                                          <p:tavLst>
                                            <p:tav tm="0">
                                              <p:val>
                                                <p:strVal val="#ppt_h"/>
                                              </p:val>
                                            </p:tav>
                                            <p:tav tm="100000">
                                              <p:val>
                                                <p:strVal val="#ppt_h"/>
                                              </p:val>
                                            </p:tav>
                                          </p:tavLst>
                                        </p:anim>
                                        <p:animEffect transition="in" filter="fade">
                                          <p:cBhvr>
                                            <p:cTn id="69" dur="500"/>
                                            <p:tgtEl>
                                              <p:spTgt spid="136"/>
                                            </p:tgtEl>
                                          </p:cBhvr>
                                        </p:animEffect>
                                      </p:childTnLst>
                                    </p:cTn>
                                  </p:par>
                                </p:childTnLst>
                              </p:cTn>
                            </p:par>
                            <p:par>
                              <p:cTn id="70" fill="hold">
                                <p:stCondLst>
                                  <p:cond delay="6000"/>
                                </p:stCondLst>
                                <p:childTnLst>
                                  <p:par>
                                    <p:cTn id="71" presetID="55" presetClass="entr" presetSubtype="0" fill="hold" grpId="0" nodeType="afterEffect">
                                      <p:stCondLst>
                                        <p:cond delay="0"/>
                                      </p:stCondLst>
                                      <p:iterate type="lt">
                                        <p:tmPct val="0"/>
                                      </p:iterate>
                                      <p:childTnLst>
                                        <p:set>
                                          <p:cBhvr>
                                            <p:cTn id="72" dur="1" fill="hold">
                                              <p:stCondLst>
                                                <p:cond delay="0"/>
                                              </p:stCondLst>
                                            </p:cTn>
                                            <p:tgtEl>
                                              <p:spTgt spid="137"/>
                                            </p:tgtEl>
                                            <p:attrNameLst>
                                              <p:attrName>style.visibility</p:attrName>
                                            </p:attrNameLst>
                                          </p:cBhvr>
                                          <p:to>
                                            <p:strVal val="visible"/>
                                          </p:to>
                                        </p:set>
                                        <p:anim calcmode="lin" valueType="num">
                                          <p:cBhvr>
                                            <p:cTn id="73" dur="500" fill="hold"/>
                                            <p:tgtEl>
                                              <p:spTgt spid="137"/>
                                            </p:tgtEl>
                                            <p:attrNameLst>
                                              <p:attrName>ppt_w</p:attrName>
                                            </p:attrNameLst>
                                          </p:cBhvr>
                                          <p:tavLst>
                                            <p:tav tm="0">
                                              <p:val>
                                                <p:strVal val="#ppt_w*0.70"/>
                                              </p:val>
                                            </p:tav>
                                            <p:tav tm="100000">
                                              <p:val>
                                                <p:strVal val="#ppt_w"/>
                                              </p:val>
                                            </p:tav>
                                          </p:tavLst>
                                        </p:anim>
                                        <p:anim calcmode="lin" valueType="num">
                                          <p:cBhvr>
                                            <p:cTn id="74" dur="500" fill="hold"/>
                                            <p:tgtEl>
                                              <p:spTgt spid="137"/>
                                            </p:tgtEl>
                                            <p:attrNameLst>
                                              <p:attrName>ppt_h</p:attrName>
                                            </p:attrNameLst>
                                          </p:cBhvr>
                                          <p:tavLst>
                                            <p:tav tm="0">
                                              <p:val>
                                                <p:strVal val="#ppt_h"/>
                                              </p:val>
                                            </p:tav>
                                            <p:tav tm="100000">
                                              <p:val>
                                                <p:strVal val="#ppt_h"/>
                                              </p:val>
                                            </p:tav>
                                          </p:tavLst>
                                        </p:anim>
                                        <p:animEffect transition="in" filter="fade">
                                          <p:cBhvr>
                                            <p:cTn id="7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animBg="1"/>
          <p:bldP spid="129" grpId="0" animBg="1"/>
          <p:bldP spid="133" grpId="0"/>
          <p:bldP spid="134" grpId="0"/>
          <p:bldP spid="135" grpId="0"/>
          <p:bldP spid="136" grpId="0"/>
          <p:bldP spid="1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组合 275"/>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77" name="组合 276"/>
            <p:cNvGrpSpPr/>
            <p:nvPr/>
          </p:nvGrpSpPr>
          <p:grpSpPr>
            <a:xfrm rot="1500213">
              <a:off x="1816885" y="160250"/>
              <a:ext cx="4835931" cy="4183077"/>
              <a:chOff x="2983829" y="1091787"/>
              <a:chExt cx="4835931" cy="4183077"/>
            </a:xfrm>
            <a:grpFill/>
          </p:grpSpPr>
          <p:sp>
            <p:nvSpPr>
              <p:cNvPr id="27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7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125" name="Picture 7" descr="C:\Users\Administrator\Desktop\56d684a0446de.png"/>
          <p:cNvPicPr>
            <a:picLocks noChangeAspect="1" noChangeArrowheads="1"/>
          </p:cNvPicPr>
          <p:nvPr/>
        </p:nvPicPr>
        <p:blipFill>
          <a:blip r:embed="rId3" cstate="print"/>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127" name="组合 126"/>
            <p:cNvGrpSpPr/>
            <p:nvPr/>
          </p:nvGrpSpPr>
          <p:grpSpPr>
            <a:xfrm rot="1500213">
              <a:off x="1816885" y="160250"/>
              <a:ext cx="4835931" cy="4183077"/>
              <a:chOff x="2983829" y="1091787"/>
              <a:chExt cx="4835931" cy="4183077"/>
            </a:xfrm>
            <a:grpFill/>
          </p:grpSpPr>
          <p:sp>
            <p:nvSpPr>
              <p:cNvPr id="12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2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用户付费诱因</a:t>
            </a:r>
          </a:p>
        </p:txBody>
      </p:sp>
      <p:grpSp>
        <p:nvGrpSpPr>
          <p:cNvPr id="187" name="组合 186"/>
          <p:cNvGrpSpPr/>
          <p:nvPr/>
        </p:nvGrpSpPr>
        <p:grpSpPr>
          <a:xfrm>
            <a:off x="4649899" y="2740132"/>
            <a:ext cx="2463222" cy="3629064"/>
            <a:chOff x="-991394" y="1409699"/>
            <a:chExt cx="6253933" cy="9213917"/>
          </a:xfrm>
        </p:grpSpPr>
        <p:sp>
          <p:nvSpPr>
            <p:cNvPr id="188" name="矩形 187"/>
            <p:cNvSpPr/>
            <p:nvPr/>
          </p:nvSpPr>
          <p:spPr>
            <a:xfrm rot="2546328">
              <a:off x="337464" y="3687615"/>
              <a:ext cx="3184849" cy="5091635"/>
            </a:xfrm>
            <a:prstGeom prst="rect">
              <a:avLst/>
            </a:prstGeom>
            <a:gradFill flip="none" rotWithShape="1">
              <a:gsLst>
                <a:gs pos="24000">
                  <a:srgbClr val="000000">
                    <a:alpha val="20000"/>
                  </a:srgbClr>
                </a:gs>
                <a:gs pos="0">
                  <a:schemeClr val="tx1">
                    <a:alpha val="30000"/>
                  </a:schemeClr>
                </a:gs>
                <a:gs pos="100000">
                  <a:schemeClr val="tx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89" name="矩形 188"/>
            <p:cNvSpPr/>
            <p:nvPr/>
          </p:nvSpPr>
          <p:spPr>
            <a:xfrm rot="2546328">
              <a:off x="-991394" y="3840230"/>
              <a:ext cx="3713058" cy="6783386"/>
            </a:xfrm>
            <a:prstGeom prst="rect">
              <a:avLst/>
            </a:prstGeom>
            <a:gradFill>
              <a:gsLst>
                <a:gs pos="31000">
                  <a:srgbClr val="000000">
                    <a:alpha val="10000"/>
                  </a:srgbClr>
                </a:gs>
                <a:gs pos="0">
                  <a:schemeClr val="tx1">
                    <a:alpha val="20000"/>
                  </a:schemeClr>
                </a:gs>
                <a:gs pos="100000">
                  <a:schemeClr val="tx1">
                    <a:alpha val="0"/>
                  </a:scheme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0" name="矩形 189"/>
            <p:cNvSpPr/>
            <p:nvPr/>
          </p:nvSpPr>
          <p:spPr>
            <a:xfrm>
              <a:off x="1150629" y="3892563"/>
              <a:ext cx="3045789" cy="3045789"/>
            </a:xfrm>
            <a:prstGeom prst="rect">
              <a:avLst/>
            </a:prstGeom>
            <a:gradFill>
              <a:gsLst>
                <a:gs pos="0">
                  <a:schemeClr val="accent1"/>
                </a:gs>
                <a:gs pos="99000">
                  <a:schemeClr val="accent2"/>
                </a:gs>
              </a:gsLst>
              <a:lin ang="0" scaled="1"/>
            </a:gradFill>
            <a:ln>
              <a:noFill/>
            </a:ln>
            <a:effectLst>
              <a:outerShdw blurRad="88900" dist="38100" dir="8100000" algn="tr" rotWithShape="0">
                <a:prstClr val="black">
                  <a:alpha val="40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1" name="矩形 190"/>
            <p:cNvSpPr/>
            <p:nvPr/>
          </p:nvSpPr>
          <p:spPr>
            <a:xfrm>
              <a:off x="2213569" y="2041841"/>
              <a:ext cx="3045789" cy="3045789"/>
            </a:xfrm>
            <a:prstGeom prst="rect">
              <a:avLst/>
            </a:prstGeom>
            <a:solidFill>
              <a:schemeClr val="accent2">
                <a:lumMod val="40000"/>
                <a:lumOff val="60000"/>
              </a:schemeClr>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2" name="矩形 20"/>
            <p:cNvSpPr/>
            <p:nvPr/>
          </p:nvSpPr>
          <p:spPr>
            <a:xfrm>
              <a:off x="60916" y="2041747"/>
              <a:ext cx="3045789" cy="3045789"/>
            </a:xfrm>
            <a:custGeom>
              <a:avLst/>
              <a:gdLst>
                <a:gd name="connsiteX0" fmla="*/ 0 w 3045789"/>
                <a:gd name="connsiteY0" fmla="*/ 0 h 3045789"/>
                <a:gd name="connsiteX1" fmla="*/ 3045789 w 3045789"/>
                <a:gd name="connsiteY1" fmla="*/ 0 h 3045789"/>
                <a:gd name="connsiteX2" fmla="*/ 3045789 w 3045789"/>
                <a:gd name="connsiteY2" fmla="*/ 3045789 h 3045789"/>
                <a:gd name="connsiteX3" fmla="*/ 0 w 3045789"/>
                <a:gd name="connsiteY3" fmla="*/ 3045789 h 3045789"/>
                <a:gd name="connsiteX4" fmla="*/ 0 w 3045789"/>
                <a:gd name="connsiteY4" fmla="*/ 0 h 3045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789" h="3045789">
                  <a:moveTo>
                    <a:pt x="0" y="0"/>
                  </a:moveTo>
                  <a:lnTo>
                    <a:pt x="3045789" y="0"/>
                  </a:lnTo>
                  <a:lnTo>
                    <a:pt x="3045789" y="3045789"/>
                  </a:lnTo>
                  <a:lnTo>
                    <a:pt x="0" y="3045789"/>
                  </a:lnTo>
                  <a:lnTo>
                    <a:pt x="0" y="0"/>
                  </a:lnTo>
                  <a:close/>
                </a:path>
              </a:pathLst>
            </a:custGeom>
            <a:gradFill>
              <a:gsLst>
                <a:gs pos="0">
                  <a:schemeClr val="accent1"/>
                </a:gs>
                <a:gs pos="99000">
                  <a:schemeClr val="accent2"/>
                </a:gs>
              </a:gsLst>
              <a:lin ang="0" scaled="1"/>
            </a:gra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3" name="矩形 192"/>
            <p:cNvSpPr/>
            <p:nvPr/>
          </p:nvSpPr>
          <p:spPr>
            <a:xfrm>
              <a:off x="2216750" y="3270408"/>
              <a:ext cx="3045789" cy="3045789"/>
            </a:xfrm>
            <a:prstGeom prst="rect">
              <a:avLst/>
            </a:prstGeom>
            <a:gradFill flip="none" rotWithShape="1">
              <a:gsLst>
                <a:gs pos="0">
                  <a:srgbClr val="36B8D3"/>
                </a:gs>
                <a:gs pos="100000">
                  <a:srgbClr val="2FBBA3"/>
                </a:gs>
              </a:gsLst>
              <a:lin ang="0" scaled="1"/>
              <a:tileRect/>
            </a:gra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4" name="矩形 193"/>
            <p:cNvSpPr/>
            <p:nvPr/>
          </p:nvSpPr>
          <p:spPr>
            <a:xfrm>
              <a:off x="1138833" y="1409699"/>
              <a:ext cx="3045789" cy="3045789"/>
            </a:xfrm>
            <a:prstGeom prst="rect">
              <a:avLst/>
            </a:prstGeom>
            <a:gradFill>
              <a:gsLst>
                <a:gs pos="0">
                  <a:srgbClr val="36B8D3"/>
                </a:gs>
                <a:gs pos="100000">
                  <a:srgbClr val="2FBBA3"/>
                </a:gs>
              </a:gsLst>
              <a:lin ang="0" scaled="1"/>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5" name="图文框 194"/>
            <p:cNvSpPr>
              <a:spLocks noChangeAspect="1"/>
            </p:cNvSpPr>
            <p:nvPr/>
          </p:nvSpPr>
          <p:spPr>
            <a:xfrm>
              <a:off x="61010" y="3270504"/>
              <a:ext cx="3045599" cy="3045599"/>
            </a:xfrm>
            <a:prstGeom prst="frame">
              <a:avLst>
                <a:gd name="adj1" fmla="val 50000"/>
              </a:avLst>
            </a:prstGeom>
            <a:gradFill>
              <a:gsLst>
                <a:gs pos="0">
                  <a:srgbClr val="2FBBA3"/>
                </a:gs>
                <a:gs pos="100000">
                  <a:srgbClr val="36B8D3"/>
                </a:gs>
              </a:gsLst>
              <a:lin ang="0" scaled="1"/>
            </a:gra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grpSp>
      <p:grpSp>
        <p:nvGrpSpPr>
          <p:cNvPr id="196" name="组合 195"/>
          <p:cNvGrpSpPr/>
          <p:nvPr/>
        </p:nvGrpSpPr>
        <p:grpSpPr>
          <a:xfrm>
            <a:off x="6512049" y="1750188"/>
            <a:ext cx="2965259" cy="880887"/>
            <a:chOff x="6512049" y="1750188"/>
            <a:chExt cx="2965259" cy="880887"/>
          </a:xfrm>
        </p:grpSpPr>
        <p:grpSp>
          <p:nvGrpSpPr>
            <p:cNvPr id="197" name="组合 196"/>
            <p:cNvGrpSpPr/>
            <p:nvPr/>
          </p:nvGrpSpPr>
          <p:grpSpPr>
            <a:xfrm flipH="1">
              <a:off x="6512049" y="2169290"/>
              <a:ext cx="1337294" cy="431007"/>
              <a:chOff x="4282440" y="2226117"/>
              <a:chExt cx="1337294" cy="431007"/>
            </a:xfrm>
          </p:grpSpPr>
          <p:cxnSp>
            <p:nvCxnSpPr>
              <p:cNvPr id="200" name="直接连接符 19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98" name="文本框 197"/>
            <p:cNvSpPr txBox="1"/>
            <p:nvPr/>
          </p:nvSpPr>
          <p:spPr>
            <a:xfrm>
              <a:off x="6634601" y="1750188"/>
              <a:ext cx="1510350"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Photoshop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199" name="文本框 198"/>
            <p:cNvSpPr txBox="1"/>
            <p:nvPr/>
          </p:nvSpPr>
          <p:spPr>
            <a:xfrm>
              <a:off x="6652307" y="2230965"/>
              <a:ext cx="2825001" cy="400110"/>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grpSp>
      <p:grpSp>
        <p:nvGrpSpPr>
          <p:cNvPr id="202" name="组合 201"/>
          <p:cNvGrpSpPr/>
          <p:nvPr/>
        </p:nvGrpSpPr>
        <p:grpSpPr>
          <a:xfrm>
            <a:off x="7005628" y="3348720"/>
            <a:ext cx="2511860" cy="1044973"/>
            <a:chOff x="7005628" y="3348720"/>
            <a:chExt cx="2511860" cy="1044973"/>
          </a:xfrm>
        </p:grpSpPr>
        <p:cxnSp>
          <p:nvCxnSpPr>
            <p:cNvPr id="203" name="直接连接符 202"/>
            <p:cNvCxnSpPr/>
            <p:nvPr/>
          </p:nvCxnSpPr>
          <p:spPr>
            <a:xfrm flipH="1">
              <a:off x="7005628" y="3783142"/>
              <a:ext cx="843715" cy="0"/>
            </a:xfrm>
            <a:prstGeom prst="line">
              <a:avLst/>
            </a:prstGeom>
            <a:ln w="15875">
              <a:gradFill flip="none" rotWithShape="1">
                <a:gsLst>
                  <a:gs pos="15000">
                    <a:schemeClr val="bg1">
                      <a:lumMod val="85000"/>
                    </a:schemeClr>
                  </a:gs>
                  <a:gs pos="100000">
                    <a:schemeClr val="bg1">
                      <a:lumMod val="8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7343391" y="3348720"/>
              <a:ext cx="1829347"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After Effects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05" name="文本框 204"/>
            <p:cNvSpPr txBox="1"/>
            <p:nvPr/>
          </p:nvSpPr>
          <p:spPr>
            <a:xfrm>
              <a:off x="7349703" y="3839695"/>
              <a:ext cx="2167785" cy="553998"/>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grpSp>
      <p:grpSp>
        <p:nvGrpSpPr>
          <p:cNvPr id="206" name="组合 205"/>
          <p:cNvGrpSpPr/>
          <p:nvPr/>
        </p:nvGrpSpPr>
        <p:grpSpPr>
          <a:xfrm>
            <a:off x="6512049" y="4915687"/>
            <a:ext cx="2999459" cy="844160"/>
            <a:chOff x="6512049" y="4915687"/>
            <a:chExt cx="2999459" cy="844160"/>
          </a:xfrm>
        </p:grpSpPr>
        <p:grpSp>
          <p:nvGrpSpPr>
            <p:cNvPr id="207" name="组合 206"/>
            <p:cNvGrpSpPr/>
            <p:nvPr/>
          </p:nvGrpSpPr>
          <p:grpSpPr>
            <a:xfrm flipH="1" flipV="1">
              <a:off x="6512049" y="4915687"/>
              <a:ext cx="1337294" cy="431007"/>
              <a:chOff x="4282440" y="2226117"/>
              <a:chExt cx="1337294" cy="431007"/>
            </a:xfrm>
          </p:grpSpPr>
          <p:cxnSp>
            <p:nvCxnSpPr>
              <p:cNvPr id="210" name="直接连接符 209"/>
              <p:cNvCxnSpPr/>
              <p:nvPr/>
            </p:nvCxnSpPr>
            <p:spPr>
              <a:xfrm>
                <a:off x="428244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5522120"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08" name="文本框 207"/>
            <p:cNvSpPr txBox="1"/>
            <p:nvPr/>
          </p:nvSpPr>
          <p:spPr>
            <a:xfrm>
              <a:off x="7349703" y="4946524"/>
              <a:ext cx="1552028"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Illustrator CS6</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09" name="文本框 208"/>
            <p:cNvSpPr txBox="1"/>
            <p:nvPr/>
          </p:nvSpPr>
          <p:spPr>
            <a:xfrm>
              <a:off x="7349703" y="5359737"/>
              <a:ext cx="2161805" cy="400110"/>
            </a:xfrm>
            <a:prstGeom prst="rect">
              <a:avLst/>
            </a:prstGeom>
            <a:noFill/>
          </p:spPr>
          <p:txBody>
            <a:bodyPr wrap="square" rtlCol="0">
              <a:spAutoFit/>
            </a:bodyPr>
            <a:lstStyle/>
            <a:p>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212" name="组合 211"/>
          <p:cNvGrpSpPr/>
          <p:nvPr/>
        </p:nvGrpSpPr>
        <p:grpSpPr>
          <a:xfrm>
            <a:off x="2680490" y="1765199"/>
            <a:ext cx="2756328" cy="865876"/>
            <a:chOff x="1350415" y="1765199"/>
            <a:chExt cx="3453407" cy="865876"/>
          </a:xfrm>
        </p:grpSpPr>
        <p:grpSp>
          <p:nvGrpSpPr>
            <p:cNvPr id="213" name="组合 212"/>
            <p:cNvGrpSpPr/>
            <p:nvPr/>
          </p:nvGrpSpPr>
          <p:grpSpPr>
            <a:xfrm>
              <a:off x="3450703" y="2156440"/>
              <a:ext cx="1353119" cy="431007"/>
              <a:chOff x="3512488" y="2226117"/>
              <a:chExt cx="1353119" cy="431007"/>
            </a:xfrm>
          </p:grpSpPr>
          <p:cxnSp>
            <p:nvCxnSpPr>
              <p:cNvPr id="216" name="直接连接符 215"/>
              <p:cNvCxnSpPr/>
              <p:nvPr/>
            </p:nvCxnSpPr>
            <p:spPr>
              <a:xfrm>
                <a:off x="3512488"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4767993"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14" name="文本框 213"/>
            <p:cNvSpPr txBox="1"/>
            <p:nvPr/>
          </p:nvSpPr>
          <p:spPr>
            <a:xfrm>
              <a:off x="2580303" y="1765199"/>
              <a:ext cx="2161445" cy="369332"/>
            </a:xfrm>
            <a:prstGeom prst="rect">
              <a:avLst/>
            </a:prstGeom>
            <a:noFill/>
          </p:spPr>
          <p:txBody>
            <a:bodyPr wrap="none" rtlCol="0">
              <a:spAutoFit/>
            </a:bodyPr>
            <a:lstStyle/>
            <a:p>
              <a:pPr algn="r"/>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PowerPoint 2013</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15" name="文本框 214"/>
            <p:cNvSpPr txBox="1"/>
            <p:nvPr/>
          </p:nvSpPr>
          <p:spPr>
            <a:xfrm>
              <a:off x="1350415" y="2230965"/>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grpSp>
      <p:grpSp>
        <p:nvGrpSpPr>
          <p:cNvPr id="218" name="组合 217"/>
          <p:cNvGrpSpPr/>
          <p:nvPr/>
        </p:nvGrpSpPr>
        <p:grpSpPr>
          <a:xfrm>
            <a:off x="2580861" y="3342698"/>
            <a:ext cx="2712482" cy="897107"/>
            <a:chOff x="1350415" y="3342698"/>
            <a:chExt cx="3398472" cy="897107"/>
          </a:xfrm>
        </p:grpSpPr>
        <p:cxnSp>
          <p:nvCxnSpPr>
            <p:cNvPr id="219" name="直接连接符 218"/>
            <p:cNvCxnSpPr/>
            <p:nvPr/>
          </p:nvCxnSpPr>
          <p:spPr>
            <a:xfrm>
              <a:off x="3767190" y="3656936"/>
              <a:ext cx="843715" cy="0"/>
            </a:xfrm>
            <a:prstGeom prst="line">
              <a:avLst/>
            </a:prstGeom>
            <a:ln w="15875">
              <a:gradFill flip="none" rotWithShape="1">
                <a:gsLst>
                  <a:gs pos="15000">
                    <a:schemeClr val="bg1">
                      <a:lumMod val="85000"/>
                    </a:schemeClr>
                  </a:gs>
                  <a:gs pos="100000">
                    <a:schemeClr val="bg1">
                      <a:lumMod val="8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20" name="文本框 219"/>
            <p:cNvSpPr txBox="1"/>
            <p:nvPr/>
          </p:nvSpPr>
          <p:spPr>
            <a:xfrm>
              <a:off x="2757091" y="3342698"/>
              <a:ext cx="1526789" cy="369332"/>
            </a:xfrm>
            <a:prstGeom prst="rect">
              <a:avLst/>
            </a:prstGeom>
            <a:noFill/>
          </p:spPr>
          <p:txBody>
            <a:bodyPr wrap="none" rtlCol="0">
              <a:spAutoFit/>
            </a:bodyPr>
            <a:lstStyle/>
            <a:p>
              <a:r>
                <a:rPr lang="en-US" altLang="zh-CN" dirty="0">
                  <a:solidFill>
                    <a:schemeClr val="tx1">
                      <a:lumMod val="50000"/>
                      <a:lumOff val="50000"/>
                    </a:schemeClr>
                  </a:solidFill>
                  <a:latin typeface="字魂36号-正文宋楷" panose="02000000000000000000" pitchFamily="2" charset="-122"/>
                  <a:ea typeface="字魂36号-正文宋楷" panose="02000000000000000000" pitchFamily="2" charset="-122"/>
                </a:rPr>
                <a:t>Windows 10</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1" name="文本框 220"/>
            <p:cNvSpPr txBox="1"/>
            <p:nvPr/>
          </p:nvSpPr>
          <p:spPr>
            <a:xfrm>
              <a:off x="1350415" y="3839695"/>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grpSp>
      <p:grpSp>
        <p:nvGrpSpPr>
          <p:cNvPr id="222" name="组合 221"/>
          <p:cNvGrpSpPr/>
          <p:nvPr/>
        </p:nvGrpSpPr>
        <p:grpSpPr>
          <a:xfrm>
            <a:off x="2680490" y="4902837"/>
            <a:ext cx="2721188" cy="857010"/>
            <a:chOff x="1350415" y="4902837"/>
            <a:chExt cx="3409379" cy="857010"/>
          </a:xfrm>
        </p:grpSpPr>
        <p:grpSp>
          <p:nvGrpSpPr>
            <p:cNvPr id="223" name="组合 222"/>
            <p:cNvGrpSpPr/>
            <p:nvPr/>
          </p:nvGrpSpPr>
          <p:grpSpPr>
            <a:xfrm flipV="1">
              <a:off x="3408135" y="4902837"/>
              <a:ext cx="1351659" cy="431007"/>
              <a:chOff x="3469920" y="2226117"/>
              <a:chExt cx="1351659" cy="431007"/>
            </a:xfrm>
          </p:grpSpPr>
          <p:cxnSp>
            <p:nvCxnSpPr>
              <p:cNvPr id="226" name="直接连接符 225"/>
              <p:cNvCxnSpPr/>
              <p:nvPr/>
            </p:nvCxnSpPr>
            <p:spPr>
              <a:xfrm>
                <a:off x="3469920" y="2232069"/>
                <a:ext cx="1246823"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4723965" y="2226117"/>
                <a:ext cx="97614" cy="431007"/>
              </a:xfrm>
              <a:prstGeom prst="line">
                <a:avLst/>
              </a:prstGeom>
              <a:ln w="15875">
                <a:gradFill>
                  <a:gsLst>
                    <a:gs pos="29000">
                      <a:schemeClr val="bg1">
                        <a:lumMod val="8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24" name="文本框 223"/>
            <p:cNvSpPr txBox="1"/>
            <p:nvPr/>
          </p:nvSpPr>
          <p:spPr>
            <a:xfrm>
              <a:off x="2829346" y="4948331"/>
              <a:ext cx="1912403" cy="369332"/>
            </a:xfrm>
            <a:prstGeom prst="rect">
              <a:avLst/>
            </a:prstGeom>
            <a:noFill/>
          </p:spPr>
          <p:txBody>
            <a:bodyPr wrap="none" rtlCol="0">
              <a:spAutoFit/>
            </a:bodyPr>
            <a:lstStyle/>
            <a:p>
              <a:pPr algn="r"/>
              <a:r>
                <a:rPr lang="en-US" altLang="zh-CN" dirty="0" err="1">
                  <a:solidFill>
                    <a:schemeClr val="tx1">
                      <a:lumMod val="50000"/>
                      <a:lumOff val="50000"/>
                    </a:schemeClr>
                  </a:solidFill>
                  <a:latin typeface="字魂36号-正文宋楷" panose="02000000000000000000" pitchFamily="2" charset="-122"/>
                  <a:ea typeface="字魂36号-正文宋楷" panose="02000000000000000000" pitchFamily="2" charset="-122"/>
                </a:rPr>
                <a:t>ComputerZ_CN</a:t>
              </a:r>
              <a:endPar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5" name="文本框 224"/>
            <p:cNvSpPr txBox="1"/>
            <p:nvPr/>
          </p:nvSpPr>
          <p:spPr>
            <a:xfrm>
              <a:off x="1350415" y="5359737"/>
              <a:ext cx="3398472" cy="400110"/>
            </a:xfrm>
            <a:prstGeom prst="rect">
              <a:avLst/>
            </a:prstGeom>
            <a:noFill/>
          </p:spPr>
          <p:txBody>
            <a:bodyPr wrap="square" rtlCol="0">
              <a:spAutoFit/>
            </a:bodyPr>
            <a:lstStyle/>
            <a:p>
              <a:pPr algn="r"/>
              <a:r>
                <a:rPr lang="en-US" altLang="zh-CN" sz="1000" dirty="0">
                  <a:solidFill>
                    <a:schemeClr val="tx1">
                      <a:lumMod val="50000"/>
                      <a:lumOff val="50000"/>
                    </a:scheme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sp>
        <p:nvSpPr>
          <p:cNvPr id="228" name="Freeform 30"/>
          <p:cNvSpPr>
            <a:spLocks noEditPoints="1"/>
          </p:cNvSpPr>
          <p:nvPr/>
        </p:nvSpPr>
        <p:spPr bwMode="auto">
          <a:xfrm>
            <a:off x="5914002" y="2733846"/>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29" name="Freeform 30"/>
          <p:cNvSpPr>
            <a:spLocks noEditPoints="1"/>
          </p:cNvSpPr>
          <p:nvPr/>
        </p:nvSpPr>
        <p:spPr bwMode="auto">
          <a:xfrm>
            <a:off x="6202427" y="3023747"/>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
        <p:nvSpPr>
          <p:cNvPr id="230" name="Freeform 30"/>
          <p:cNvSpPr>
            <a:spLocks noEditPoints="1"/>
          </p:cNvSpPr>
          <p:nvPr/>
        </p:nvSpPr>
        <p:spPr bwMode="auto">
          <a:xfrm>
            <a:off x="5577196" y="2963826"/>
            <a:ext cx="373960" cy="436634"/>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dirty="0">
              <a:solidFill>
                <a:schemeClr val="tx1">
                  <a:lumMod val="50000"/>
                  <a:lumOff val="50000"/>
                </a:schemeClr>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8000">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14:bounceEnd="68000">
                                          <p:cBhvr additive="base">
                                            <p:cTn id="17" dur="500" fill="hold"/>
                                            <p:tgtEl>
                                              <p:spTgt spid="125"/>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14:presetBounceEnd="68000">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14:bounceEnd="68000">
                                          <p:cBhvr additive="base">
                                            <p:cTn id="22" dur="500" fill="hold"/>
                                            <p:tgtEl>
                                              <p:spTgt spid="126"/>
                                            </p:tgtEl>
                                            <p:attrNameLst>
                                              <p:attrName>ppt_x</p:attrName>
                                            </p:attrNameLst>
                                          </p:cBhvr>
                                          <p:tavLst>
                                            <p:tav tm="0">
                                              <p:val>
                                                <p:strVal val="#ppt_x"/>
                                              </p:val>
                                            </p:tav>
                                            <p:tav tm="100000">
                                              <p:val>
                                                <p:strVal val="#ppt_x"/>
                                              </p:val>
                                            </p:tav>
                                          </p:tavLst>
                                        </p:anim>
                                        <p:anim calcmode="lin" valueType="num" p14:bounceEnd="68000">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14:presetBounceEnd="68000">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14:bounceEnd="68000">
                                          <p:cBhvr additive="base">
                                            <p:cTn id="26" dur="500" fill="hold"/>
                                            <p:tgtEl>
                                              <p:spTgt spid="276"/>
                                            </p:tgtEl>
                                            <p:attrNameLst>
                                              <p:attrName>ppt_x</p:attrName>
                                            </p:attrNameLst>
                                          </p:cBhvr>
                                          <p:tavLst>
                                            <p:tav tm="0">
                                              <p:val>
                                                <p:strVal val="1+#ppt_w/2"/>
                                              </p:val>
                                            </p:tav>
                                            <p:tav tm="100000">
                                              <p:val>
                                                <p:strVal val="#ppt_x"/>
                                              </p:val>
                                            </p:tav>
                                          </p:tavLst>
                                        </p:anim>
                                        <p:anim calcmode="lin" valueType="num" p14:bounceEnd="68000">
                                          <p:cBhvr additive="base">
                                            <p:cTn id="27" dur="500" fill="hold"/>
                                            <p:tgtEl>
                                              <p:spTgt spid="276"/>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750"/>
                                            <p:tgtEl>
                                              <p:spTgt spid="187"/>
                                            </p:tgtEl>
                                          </p:cBhvr>
                                        </p:animEffect>
                                      </p:childTnLst>
                                    </p:cTn>
                                  </p:par>
                                  <p:par>
                                    <p:cTn id="31" presetID="64" presetClass="path" presetSubtype="0" decel="100000" fill="hold" nodeType="withEffect">
                                      <p:stCondLst>
                                        <p:cond delay="0"/>
                                      </p:stCondLst>
                                      <p:childTnLst>
                                        <p:animMotion origin="layout" path="M -4.16667E-7 -4.07407E-6 L -4.16667E-7 -0.08657 " pathEditMode="relative" rAng="0" ptsTypes="AA">
                                          <p:cBhvr>
                                            <p:cTn id="32" dur="1500" spd="-100000" fill="hold"/>
                                            <p:tgtEl>
                                              <p:spTgt spid="187"/>
                                            </p:tgtEl>
                                            <p:attrNameLst>
                                              <p:attrName>ppt_x</p:attrName>
                                              <p:attrName>ppt_y</p:attrName>
                                            </p:attrNameLst>
                                          </p:cBhvr>
                                          <p:rCtr x="0" y="-4329"/>
                                        </p:animMotion>
                                      </p:childTnLst>
                                    </p:cTn>
                                  </p:par>
                                  <p:par>
                                    <p:cTn id="33" presetID="10" presetClass="entr" presetSubtype="0" fill="hold" grpId="0" nodeType="withEffect">
                                      <p:stCondLst>
                                        <p:cond delay="100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750"/>
                                            <p:tgtEl>
                                              <p:spTgt spid="228"/>
                                            </p:tgtEl>
                                          </p:cBhvr>
                                        </p:animEffect>
                                      </p:childTnLst>
                                    </p:cTn>
                                  </p:par>
                                  <p:par>
                                    <p:cTn id="36" presetID="64" presetClass="path" presetSubtype="0" decel="100000" fill="hold" grpId="1" nodeType="withEffect">
                                      <p:stCondLst>
                                        <p:cond delay="1000"/>
                                      </p:stCondLst>
                                      <p:childTnLst>
                                        <p:animMotion origin="layout" path="M -4.16667E-7 -4.07407E-6 L -4.16667E-7 -0.08657 " pathEditMode="relative" rAng="0" ptsTypes="AA">
                                          <p:cBhvr>
                                            <p:cTn id="37" dur="1500" spd="-100000" fill="hold"/>
                                            <p:tgtEl>
                                              <p:spTgt spid="228"/>
                                            </p:tgtEl>
                                            <p:attrNameLst>
                                              <p:attrName>ppt_x</p:attrName>
                                              <p:attrName>ppt_y</p:attrName>
                                            </p:attrNameLst>
                                          </p:cBhvr>
                                          <p:rCtr x="0" y="-4329"/>
                                        </p:animMotion>
                                      </p:childTnLst>
                                    </p:cTn>
                                  </p:par>
                                  <p:par>
                                    <p:cTn id="38" presetID="10" presetClass="entr" presetSubtype="0" fill="hold" grpId="0" nodeType="withEffect">
                                      <p:stCondLst>
                                        <p:cond delay="1250"/>
                                      </p:stCondLst>
                                      <p:childTnLst>
                                        <p:set>
                                          <p:cBhvr>
                                            <p:cTn id="39" dur="1" fill="hold">
                                              <p:stCondLst>
                                                <p:cond delay="0"/>
                                              </p:stCondLst>
                                            </p:cTn>
                                            <p:tgtEl>
                                              <p:spTgt spid="230"/>
                                            </p:tgtEl>
                                            <p:attrNameLst>
                                              <p:attrName>style.visibility</p:attrName>
                                            </p:attrNameLst>
                                          </p:cBhvr>
                                          <p:to>
                                            <p:strVal val="visible"/>
                                          </p:to>
                                        </p:set>
                                        <p:animEffect transition="in" filter="fade">
                                          <p:cBhvr>
                                            <p:cTn id="40" dur="750"/>
                                            <p:tgtEl>
                                              <p:spTgt spid="230"/>
                                            </p:tgtEl>
                                          </p:cBhvr>
                                        </p:animEffect>
                                      </p:childTnLst>
                                    </p:cTn>
                                  </p:par>
                                  <p:par>
                                    <p:cTn id="41" presetID="64" presetClass="path" presetSubtype="0" decel="100000" fill="hold" grpId="1" nodeType="withEffect">
                                      <p:stCondLst>
                                        <p:cond delay="1250"/>
                                      </p:stCondLst>
                                      <p:childTnLst>
                                        <p:animMotion origin="layout" path="M -4.16667E-7 -4.07407E-6 L -4.16667E-7 -0.08657 " pathEditMode="relative" rAng="0" ptsTypes="AA">
                                          <p:cBhvr>
                                            <p:cTn id="42" dur="1500" spd="-100000" fill="hold"/>
                                            <p:tgtEl>
                                              <p:spTgt spid="230"/>
                                            </p:tgtEl>
                                            <p:attrNameLst>
                                              <p:attrName>ppt_x</p:attrName>
                                              <p:attrName>ppt_y</p:attrName>
                                            </p:attrNameLst>
                                          </p:cBhvr>
                                          <p:rCtr x="0" y="-4329"/>
                                        </p:animMotion>
                                      </p:childTnLst>
                                    </p:cTn>
                                  </p:par>
                                  <p:par>
                                    <p:cTn id="43" presetID="10" presetClass="entr" presetSubtype="0" fill="hold" grpId="0" nodeType="withEffect">
                                      <p:stCondLst>
                                        <p:cond delay="1500"/>
                                      </p:stCondLst>
                                      <p:childTnLst>
                                        <p:set>
                                          <p:cBhvr>
                                            <p:cTn id="44" dur="1" fill="hold">
                                              <p:stCondLst>
                                                <p:cond delay="0"/>
                                              </p:stCondLst>
                                            </p:cTn>
                                            <p:tgtEl>
                                              <p:spTgt spid="229"/>
                                            </p:tgtEl>
                                            <p:attrNameLst>
                                              <p:attrName>style.visibility</p:attrName>
                                            </p:attrNameLst>
                                          </p:cBhvr>
                                          <p:to>
                                            <p:strVal val="visible"/>
                                          </p:to>
                                        </p:set>
                                        <p:animEffect transition="in" filter="fade">
                                          <p:cBhvr>
                                            <p:cTn id="45" dur="750"/>
                                            <p:tgtEl>
                                              <p:spTgt spid="229"/>
                                            </p:tgtEl>
                                          </p:cBhvr>
                                        </p:animEffect>
                                      </p:childTnLst>
                                    </p:cTn>
                                  </p:par>
                                  <p:par>
                                    <p:cTn id="46" presetID="64" presetClass="path" presetSubtype="0" decel="100000" fill="hold" grpId="1" nodeType="withEffect">
                                      <p:stCondLst>
                                        <p:cond delay="1500"/>
                                      </p:stCondLst>
                                      <p:childTnLst>
                                        <p:animMotion origin="layout" path="M -4.16667E-7 -4.07407E-6 L -4.16667E-7 -0.08657 " pathEditMode="relative" rAng="0" ptsTypes="AA">
                                          <p:cBhvr>
                                            <p:cTn id="47" dur="1500" spd="-100000" fill="hold"/>
                                            <p:tgtEl>
                                              <p:spTgt spid="229"/>
                                            </p:tgtEl>
                                            <p:attrNameLst>
                                              <p:attrName>ppt_x</p:attrName>
                                              <p:attrName>ppt_y</p:attrName>
                                            </p:attrNameLst>
                                          </p:cBhvr>
                                          <p:rCtr x="0" y="-4329"/>
                                        </p:animMotion>
                                      </p:childTnLst>
                                    </p:cTn>
                                  </p:par>
                                  <p:par>
                                    <p:cTn id="48" presetID="10" presetClass="entr" presetSubtype="0" fill="hold" nodeType="withEffect">
                                      <p:stCondLst>
                                        <p:cond delay="250"/>
                                      </p:stCondLst>
                                      <p:childTnLst>
                                        <p:set>
                                          <p:cBhvr>
                                            <p:cTn id="49" dur="1" fill="hold">
                                              <p:stCondLst>
                                                <p:cond delay="0"/>
                                              </p:stCondLst>
                                            </p:cTn>
                                            <p:tgtEl>
                                              <p:spTgt spid="212"/>
                                            </p:tgtEl>
                                            <p:attrNameLst>
                                              <p:attrName>style.visibility</p:attrName>
                                            </p:attrNameLst>
                                          </p:cBhvr>
                                          <p:to>
                                            <p:strVal val="visible"/>
                                          </p:to>
                                        </p:set>
                                        <p:animEffect transition="in" filter="fade">
                                          <p:cBhvr>
                                            <p:cTn id="50" dur="750"/>
                                            <p:tgtEl>
                                              <p:spTgt spid="212"/>
                                            </p:tgtEl>
                                          </p:cBhvr>
                                        </p:animEffect>
                                      </p:childTnLst>
                                    </p:cTn>
                                  </p:par>
                                  <p:par>
                                    <p:cTn id="51" presetID="63" presetClass="path" presetSubtype="0" decel="100000" fill="hold" nodeType="withEffect">
                                      <p:stCondLst>
                                        <p:cond delay="250"/>
                                      </p:stCondLst>
                                      <p:childTnLst>
                                        <p:animMotion origin="layout" path="M -2.5E-6 -3.7037E-7 L 0.025 -3.7037E-7 " pathEditMode="relative" rAng="0" ptsTypes="AA">
                                          <p:cBhvr>
                                            <p:cTn id="52" dur="1250" spd="-100000" fill="hold"/>
                                            <p:tgtEl>
                                              <p:spTgt spid="212"/>
                                            </p:tgtEl>
                                            <p:attrNameLst>
                                              <p:attrName>ppt_x</p:attrName>
                                              <p:attrName>ppt_y</p:attrName>
                                            </p:attrNameLst>
                                          </p:cBhvr>
                                          <p:rCtr x="1250" y="0"/>
                                        </p:animMotion>
                                      </p:childTnLst>
                                    </p:cTn>
                                  </p:par>
                                  <p:par>
                                    <p:cTn id="53" presetID="10" presetClass="entr" presetSubtype="0" fill="hold" nodeType="withEffect">
                                      <p:stCondLst>
                                        <p:cond delay="500"/>
                                      </p:stCondLst>
                                      <p:childTnLst>
                                        <p:set>
                                          <p:cBhvr>
                                            <p:cTn id="54" dur="1" fill="hold">
                                              <p:stCondLst>
                                                <p:cond delay="0"/>
                                              </p:stCondLst>
                                            </p:cTn>
                                            <p:tgtEl>
                                              <p:spTgt spid="196"/>
                                            </p:tgtEl>
                                            <p:attrNameLst>
                                              <p:attrName>style.visibility</p:attrName>
                                            </p:attrNameLst>
                                          </p:cBhvr>
                                          <p:to>
                                            <p:strVal val="visible"/>
                                          </p:to>
                                        </p:set>
                                        <p:animEffect transition="in" filter="fade">
                                          <p:cBhvr>
                                            <p:cTn id="55" dur="750"/>
                                            <p:tgtEl>
                                              <p:spTgt spid="196"/>
                                            </p:tgtEl>
                                          </p:cBhvr>
                                        </p:animEffect>
                                      </p:childTnLst>
                                    </p:cTn>
                                  </p:par>
                                  <p:par>
                                    <p:cTn id="56" presetID="35" presetClass="path" presetSubtype="0" decel="100000" fill="hold" nodeType="withEffect">
                                      <p:stCondLst>
                                        <p:cond delay="500"/>
                                      </p:stCondLst>
                                      <p:childTnLst>
                                        <p:animMotion origin="layout" path="M 8.33333E-7 -2.96296E-6 L -0.04557 -2.96296E-6 " pathEditMode="relative" rAng="0" ptsTypes="AA">
                                          <p:cBhvr>
                                            <p:cTn id="57" dur="1500" spd="-100000" fill="hold"/>
                                            <p:tgtEl>
                                              <p:spTgt spid="196"/>
                                            </p:tgtEl>
                                            <p:attrNameLst>
                                              <p:attrName>ppt_x</p:attrName>
                                              <p:attrName>ppt_y</p:attrName>
                                            </p:attrNameLst>
                                          </p:cBhvr>
                                          <p:rCtr x="-2279" y="0"/>
                                        </p:animMotion>
                                      </p:childTnLst>
                                    </p:cTn>
                                  </p:par>
                                  <p:par>
                                    <p:cTn id="58" presetID="10" presetClass="entr" presetSubtype="0" fill="hold" nodeType="withEffect">
                                      <p:stCondLst>
                                        <p:cond delay="75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750"/>
                                            <p:tgtEl>
                                              <p:spTgt spid="218"/>
                                            </p:tgtEl>
                                          </p:cBhvr>
                                        </p:animEffect>
                                      </p:childTnLst>
                                    </p:cTn>
                                  </p:par>
                                  <p:par>
                                    <p:cTn id="61" presetID="63" presetClass="path" presetSubtype="0" decel="100000" fill="hold" nodeType="withEffect">
                                      <p:stCondLst>
                                        <p:cond delay="750"/>
                                      </p:stCondLst>
                                      <p:childTnLst>
                                        <p:animMotion origin="layout" path="M 3.33333E-6 2.22222E-6 L 0.025 2.22222E-6 " pathEditMode="relative" rAng="0" ptsTypes="AA">
                                          <p:cBhvr>
                                            <p:cTn id="62" dur="1250" spd="-100000" fill="hold"/>
                                            <p:tgtEl>
                                              <p:spTgt spid="218"/>
                                            </p:tgtEl>
                                            <p:attrNameLst>
                                              <p:attrName>ppt_x</p:attrName>
                                              <p:attrName>ppt_y</p:attrName>
                                            </p:attrNameLst>
                                          </p:cBhvr>
                                          <p:rCtr x="1250" y="0"/>
                                        </p:animMotion>
                                      </p:childTnLst>
                                    </p:cTn>
                                  </p:par>
                                  <p:par>
                                    <p:cTn id="63" presetID="10" presetClass="entr" presetSubtype="0" fill="hold" nodeType="withEffect">
                                      <p:stCondLst>
                                        <p:cond delay="100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750"/>
                                            <p:tgtEl>
                                              <p:spTgt spid="202"/>
                                            </p:tgtEl>
                                          </p:cBhvr>
                                        </p:animEffect>
                                      </p:childTnLst>
                                    </p:cTn>
                                  </p:par>
                                  <p:par>
                                    <p:cTn id="66" presetID="35" presetClass="path" presetSubtype="0" decel="100000" fill="hold" nodeType="withEffect">
                                      <p:stCondLst>
                                        <p:cond delay="1000"/>
                                      </p:stCondLst>
                                      <p:childTnLst>
                                        <p:animMotion origin="layout" path="M -4.16667E-6 -1.85185E-6 L -0.04557 -1.85185E-6 " pathEditMode="relative" rAng="0" ptsTypes="AA">
                                          <p:cBhvr>
                                            <p:cTn id="67" dur="1500" spd="-100000" fill="hold"/>
                                            <p:tgtEl>
                                              <p:spTgt spid="202"/>
                                            </p:tgtEl>
                                            <p:attrNameLst>
                                              <p:attrName>ppt_x</p:attrName>
                                              <p:attrName>ppt_y</p:attrName>
                                            </p:attrNameLst>
                                          </p:cBhvr>
                                          <p:rCtr x="-2279" y="0"/>
                                        </p:animMotion>
                                      </p:childTnLst>
                                    </p:cTn>
                                  </p:par>
                                  <p:par>
                                    <p:cTn id="68" presetID="10" presetClass="entr" presetSubtype="0" fill="hold" nodeType="withEffect">
                                      <p:stCondLst>
                                        <p:cond delay="125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750"/>
                                            <p:tgtEl>
                                              <p:spTgt spid="222"/>
                                            </p:tgtEl>
                                          </p:cBhvr>
                                        </p:animEffect>
                                      </p:childTnLst>
                                    </p:cTn>
                                  </p:par>
                                  <p:par>
                                    <p:cTn id="71" presetID="63" presetClass="path" presetSubtype="0" decel="100000" fill="hold" nodeType="withEffect">
                                      <p:stCondLst>
                                        <p:cond delay="1250"/>
                                      </p:stCondLst>
                                      <p:childTnLst>
                                        <p:animMotion origin="layout" path="M -2.08333E-7 -4.81481E-6 L 0.025 -4.81481E-6 " pathEditMode="relative" rAng="0" ptsTypes="AA">
                                          <p:cBhvr>
                                            <p:cTn id="72" dur="1250" spd="-100000" fill="hold"/>
                                            <p:tgtEl>
                                              <p:spTgt spid="222"/>
                                            </p:tgtEl>
                                            <p:attrNameLst>
                                              <p:attrName>ppt_x</p:attrName>
                                              <p:attrName>ppt_y</p:attrName>
                                            </p:attrNameLst>
                                          </p:cBhvr>
                                          <p:rCtr x="1250" y="0"/>
                                        </p:animMotion>
                                      </p:childTnLst>
                                    </p:cTn>
                                  </p:par>
                                  <p:par>
                                    <p:cTn id="73" presetID="10" presetClass="entr" presetSubtype="0" fill="hold" nodeType="withEffect">
                                      <p:stCondLst>
                                        <p:cond delay="1500"/>
                                      </p:stCondLst>
                                      <p:childTnLst>
                                        <p:set>
                                          <p:cBhvr>
                                            <p:cTn id="74" dur="1" fill="hold">
                                              <p:stCondLst>
                                                <p:cond delay="0"/>
                                              </p:stCondLst>
                                            </p:cTn>
                                            <p:tgtEl>
                                              <p:spTgt spid="206"/>
                                            </p:tgtEl>
                                            <p:attrNameLst>
                                              <p:attrName>style.visibility</p:attrName>
                                            </p:attrNameLst>
                                          </p:cBhvr>
                                          <p:to>
                                            <p:strVal val="visible"/>
                                          </p:to>
                                        </p:set>
                                        <p:animEffect transition="in" filter="fade">
                                          <p:cBhvr>
                                            <p:cTn id="75" dur="750"/>
                                            <p:tgtEl>
                                              <p:spTgt spid="206"/>
                                            </p:tgtEl>
                                          </p:cBhvr>
                                        </p:animEffect>
                                      </p:childTnLst>
                                    </p:cTn>
                                  </p:par>
                                  <p:par>
                                    <p:cTn id="76" presetID="35" presetClass="path" presetSubtype="0" decel="100000" fill="hold" nodeType="withEffect">
                                      <p:stCondLst>
                                        <p:cond delay="1500"/>
                                      </p:stCondLst>
                                      <p:childTnLst>
                                        <p:animMotion origin="layout" path="M -1.45833E-6 -1.85185E-6 L -0.04557 -1.85185E-6 " pathEditMode="relative" rAng="0" ptsTypes="AA">
                                          <p:cBhvr>
                                            <p:cTn id="77" dur="1500" spd="-100000" fill="hold"/>
                                            <p:tgtEl>
                                              <p:spTgt spid="206"/>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28" grpId="0" animBg="1"/>
          <p:bldP spid="228" grpId="1" animBg="1"/>
          <p:bldP spid="229" grpId="0" animBg="1"/>
          <p:bldP spid="229" grpId="1" animBg="1"/>
          <p:bldP spid="230" grpId="0" animBg="1"/>
          <p:bldP spid="23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additive="base">
                                            <p:cTn id="22" dur="500" fill="hold"/>
                                            <p:tgtEl>
                                              <p:spTgt spid="126"/>
                                            </p:tgtEl>
                                            <p:attrNameLst>
                                              <p:attrName>ppt_x</p:attrName>
                                            </p:attrNameLst>
                                          </p:cBhvr>
                                          <p:tavLst>
                                            <p:tav tm="0">
                                              <p:val>
                                                <p:strVal val="#ppt_x"/>
                                              </p:val>
                                            </p:tav>
                                            <p:tav tm="100000">
                                              <p:val>
                                                <p:strVal val="#ppt_x"/>
                                              </p:val>
                                            </p:tav>
                                          </p:tavLst>
                                        </p:anim>
                                        <p:anim calcmode="lin" valueType="num">
                                          <p:cBhvr additive="base">
                                            <p:cTn id="23" dur="500" fill="hold"/>
                                            <p:tgtEl>
                                              <p:spTgt spid="126"/>
                                            </p:tgtEl>
                                            <p:attrNameLst>
                                              <p:attrName>ppt_y</p:attrName>
                                            </p:attrNameLst>
                                          </p:cBhvr>
                                          <p:tavLst>
                                            <p:tav tm="0">
                                              <p:val>
                                                <p:strVal val="1+#ppt_h/2"/>
                                              </p:val>
                                            </p:tav>
                                            <p:tav tm="100000">
                                              <p:val>
                                                <p:strVal val="#ppt_y"/>
                                              </p:val>
                                            </p:tav>
                                          </p:tavLst>
                                        </p:anim>
                                      </p:childTnLst>
                                    </p:cTn>
                                  </p:par>
                                  <p:par>
                                    <p:cTn id="24" presetID="2" presetClass="entr" presetSubtype="3" fill="hold" nodeType="withEffect">
                                      <p:stCondLst>
                                        <p:cond delay="0"/>
                                      </p:stCondLst>
                                      <p:childTnLst>
                                        <p:set>
                                          <p:cBhvr>
                                            <p:cTn id="25" dur="1" fill="hold">
                                              <p:stCondLst>
                                                <p:cond delay="0"/>
                                              </p:stCondLst>
                                            </p:cTn>
                                            <p:tgtEl>
                                              <p:spTgt spid="276"/>
                                            </p:tgtEl>
                                            <p:attrNameLst>
                                              <p:attrName>style.visibility</p:attrName>
                                            </p:attrNameLst>
                                          </p:cBhvr>
                                          <p:to>
                                            <p:strVal val="visible"/>
                                          </p:to>
                                        </p:set>
                                        <p:anim calcmode="lin" valueType="num">
                                          <p:cBhvr additive="base">
                                            <p:cTn id="26" dur="500" fill="hold"/>
                                            <p:tgtEl>
                                              <p:spTgt spid="276"/>
                                            </p:tgtEl>
                                            <p:attrNameLst>
                                              <p:attrName>ppt_x</p:attrName>
                                            </p:attrNameLst>
                                          </p:cBhvr>
                                          <p:tavLst>
                                            <p:tav tm="0">
                                              <p:val>
                                                <p:strVal val="1+#ppt_w/2"/>
                                              </p:val>
                                            </p:tav>
                                            <p:tav tm="100000">
                                              <p:val>
                                                <p:strVal val="#ppt_x"/>
                                              </p:val>
                                            </p:tav>
                                          </p:tavLst>
                                        </p:anim>
                                        <p:anim calcmode="lin" valueType="num">
                                          <p:cBhvr additive="base">
                                            <p:cTn id="27" dur="500" fill="hold"/>
                                            <p:tgtEl>
                                              <p:spTgt spid="276"/>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750"/>
                                            <p:tgtEl>
                                              <p:spTgt spid="187"/>
                                            </p:tgtEl>
                                          </p:cBhvr>
                                        </p:animEffect>
                                      </p:childTnLst>
                                    </p:cTn>
                                  </p:par>
                                  <p:par>
                                    <p:cTn id="31" presetID="64" presetClass="path" presetSubtype="0" decel="100000" fill="hold" nodeType="withEffect">
                                      <p:stCondLst>
                                        <p:cond delay="0"/>
                                      </p:stCondLst>
                                      <p:childTnLst>
                                        <p:animMotion origin="layout" path="M -4.16667E-7 -4.07407E-6 L -4.16667E-7 -0.08657 " pathEditMode="relative" rAng="0" ptsTypes="AA">
                                          <p:cBhvr>
                                            <p:cTn id="32" dur="1500" spd="-100000" fill="hold"/>
                                            <p:tgtEl>
                                              <p:spTgt spid="187"/>
                                            </p:tgtEl>
                                            <p:attrNameLst>
                                              <p:attrName>ppt_x</p:attrName>
                                              <p:attrName>ppt_y</p:attrName>
                                            </p:attrNameLst>
                                          </p:cBhvr>
                                          <p:rCtr x="0" y="-4329"/>
                                        </p:animMotion>
                                      </p:childTnLst>
                                    </p:cTn>
                                  </p:par>
                                  <p:par>
                                    <p:cTn id="33" presetID="10" presetClass="entr" presetSubtype="0" fill="hold" grpId="0" nodeType="withEffect">
                                      <p:stCondLst>
                                        <p:cond delay="100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750"/>
                                            <p:tgtEl>
                                              <p:spTgt spid="228"/>
                                            </p:tgtEl>
                                          </p:cBhvr>
                                        </p:animEffect>
                                      </p:childTnLst>
                                    </p:cTn>
                                  </p:par>
                                  <p:par>
                                    <p:cTn id="36" presetID="64" presetClass="path" presetSubtype="0" decel="100000" fill="hold" grpId="1" nodeType="withEffect">
                                      <p:stCondLst>
                                        <p:cond delay="1000"/>
                                      </p:stCondLst>
                                      <p:childTnLst>
                                        <p:animMotion origin="layout" path="M -4.16667E-7 -4.07407E-6 L -4.16667E-7 -0.08657 " pathEditMode="relative" rAng="0" ptsTypes="AA">
                                          <p:cBhvr>
                                            <p:cTn id="37" dur="1500" spd="-100000" fill="hold"/>
                                            <p:tgtEl>
                                              <p:spTgt spid="228"/>
                                            </p:tgtEl>
                                            <p:attrNameLst>
                                              <p:attrName>ppt_x</p:attrName>
                                              <p:attrName>ppt_y</p:attrName>
                                            </p:attrNameLst>
                                          </p:cBhvr>
                                          <p:rCtr x="0" y="-4329"/>
                                        </p:animMotion>
                                      </p:childTnLst>
                                    </p:cTn>
                                  </p:par>
                                  <p:par>
                                    <p:cTn id="38" presetID="10" presetClass="entr" presetSubtype="0" fill="hold" grpId="0" nodeType="withEffect">
                                      <p:stCondLst>
                                        <p:cond delay="1250"/>
                                      </p:stCondLst>
                                      <p:childTnLst>
                                        <p:set>
                                          <p:cBhvr>
                                            <p:cTn id="39" dur="1" fill="hold">
                                              <p:stCondLst>
                                                <p:cond delay="0"/>
                                              </p:stCondLst>
                                            </p:cTn>
                                            <p:tgtEl>
                                              <p:spTgt spid="230"/>
                                            </p:tgtEl>
                                            <p:attrNameLst>
                                              <p:attrName>style.visibility</p:attrName>
                                            </p:attrNameLst>
                                          </p:cBhvr>
                                          <p:to>
                                            <p:strVal val="visible"/>
                                          </p:to>
                                        </p:set>
                                        <p:animEffect transition="in" filter="fade">
                                          <p:cBhvr>
                                            <p:cTn id="40" dur="750"/>
                                            <p:tgtEl>
                                              <p:spTgt spid="230"/>
                                            </p:tgtEl>
                                          </p:cBhvr>
                                        </p:animEffect>
                                      </p:childTnLst>
                                    </p:cTn>
                                  </p:par>
                                  <p:par>
                                    <p:cTn id="41" presetID="64" presetClass="path" presetSubtype="0" decel="100000" fill="hold" grpId="1" nodeType="withEffect">
                                      <p:stCondLst>
                                        <p:cond delay="1250"/>
                                      </p:stCondLst>
                                      <p:childTnLst>
                                        <p:animMotion origin="layout" path="M -4.16667E-7 -4.07407E-6 L -4.16667E-7 -0.08657 " pathEditMode="relative" rAng="0" ptsTypes="AA">
                                          <p:cBhvr>
                                            <p:cTn id="42" dur="1500" spd="-100000" fill="hold"/>
                                            <p:tgtEl>
                                              <p:spTgt spid="230"/>
                                            </p:tgtEl>
                                            <p:attrNameLst>
                                              <p:attrName>ppt_x</p:attrName>
                                              <p:attrName>ppt_y</p:attrName>
                                            </p:attrNameLst>
                                          </p:cBhvr>
                                          <p:rCtr x="0" y="-4329"/>
                                        </p:animMotion>
                                      </p:childTnLst>
                                    </p:cTn>
                                  </p:par>
                                  <p:par>
                                    <p:cTn id="43" presetID="10" presetClass="entr" presetSubtype="0" fill="hold" grpId="0" nodeType="withEffect">
                                      <p:stCondLst>
                                        <p:cond delay="1500"/>
                                      </p:stCondLst>
                                      <p:childTnLst>
                                        <p:set>
                                          <p:cBhvr>
                                            <p:cTn id="44" dur="1" fill="hold">
                                              <p:stCondLst>
                                                <p:cond delay="0"/>
                                              </p:stCondLst>
                                            </p:cTn>
                                            <p:tgtEl>
                                              <p:spTgt spid="229"/>
                                            </p:tgtEl>
                                            <p:attrNameLst>
                                              <p:attrName>style.visibility</p:attrName>
                                            </p:attrNameLst>
                                          </p:cBhvr>
                                          <p:to>
                                            <p:strVal val="visible"/>
                                          </p:to>
                                        </p:set>
                                        <p:animEffect transition="in" filter="fade">
                                          <p:cBhvr>
                                            <p:cTn id="45" dur="750"/>
                                            <p:tgtEl>
                                              <p:spTgt spid="229"/>
                                            </p:tgtEl>
                                          </p:cBhvr>
                                        </p:animEffect>
                                      </p:childTnLst>
                                    </p:cTn>
                                  </p:par>
                                  <p:par>
                                    <p:cTn id="46" presetID="64" presetClass="path" presetSubtype="0" decel="100000" fill="hold" grpId="1" nodeType="withEffect">
                                      <p:stCondLst>
                                        <p:cond delay="1500"/>
                                      </p:stCondLst>
                                      <p:childTnLst>
                                        <p:animMotion origin="layout" path="M -4.16667E-7 -4.07407E-6 L -4.16667E-7 -0.08657 " pathEditMode="relative" rAng="0" ptsTypes="AA">
                                          <p:cBhvr>
                                            <p:cTn id="47" dur="1500" spd="-100000" fill="hold"/>
                                            <p:tgtEl>
                                              <p:spTgt spid="229"/>
                                            </p:tgtEl>
                                            <p:attrNameLst>
                                              <p:attrName>ppt_x</p:attrName>
                                              <p:attrName>ppt_y</p:attrName>
                                            </p:attrNameLst>
                                          </p:cBhvr>
                                          <p:rCtr x="0" y="-4329"/>
                                        </p:animMotion>
                                      </p:childTnLst>
                                    </p:cTn>
                                  </p:par>
                                  <p:par>
                                    <p:cTn id="48" presetID="10" presetClass="entr" presetSubtype="0" fill="hold" nodeType="withEffect">
                                      <p:stCondLst>
                                        <p:cond delay="250"/>
                                      </p:stCondLst>
                                      <p:childTnLst>
                                        <p:set>
                                          <p:cBhvr>
                                            <p:cTn id="49" dur="1" fill="hold">
                                              <p:stCondLst>
                                                <p:cond delay="0"/>
                                              </p:stCondLst>
                                            </p:cTn>
                                            <p:tgtEl>
                                              <p:spTgt spid="212"/>
                                            </p:tgtEl>
                                            <p:attrNameLst>
                                              <p:attrName>style.visibility</p:attrName>
                                            </p:attrNameLst>
                                          </p:cBhvr>
                                          <p:to>
                                            <p:strVal val="visible"/>
                                          </p:to>
                                        </p:set>
                                        <p:animEffect transition="in" filter="fade">
                                          <p:cBhvr>
                                            <p:cTn id="50" dur="750"/>
                                            <p:tgtEl>
                                              <p:spTgt spid="212"/>
                                            </p:tgtEl>
                                          </p:cBhvr>
                                        </p:animEffect>
                                      </p:childTnLst>
                                    </p:cTn>
                                  </p:par>
                                  <p:par>
                                    <p:cTn id="51" presetID="63" presetClass="path" presetSubtype="0" decel="100000" fill="hold" nodeType="withEffect">
                                      <p:stCondLst>
                                        <p:cond delay="250"/>
                                      </p:stCondLst>
                                      <p:childTnLst>
                                        <p:animMotion origin="layout" path="M -2.5E-6 -3.7037E-7 L 0.025 -3.7037E-7 " pathEditMode="relative" rAng="0" ptsTypes="AA">
                                          <p:cBhvr>
                                            <p:cTn id="52" dur="1250" spd="-100000" fill="hold"/>
                                            <p:tgtEl>
                                              <p:spTgt spid="212"/>
                                            </p:tgtEl>
                                            <p:attrNameLst>
                                              <p:attrName>ppt_x</p:attrName>
                                              <p:attrName>ppt_y</p:attrName>
                                            </p:attrNameLst>
                                          </p:cBhvr>
                                          <p:rCtr x="1250" y="0"/>
                                        </p:animMotion>
                                      </p:childTnLst>
                                    </p:cTn>
                                  </p:par>
                                  <p:par>
                                    <p:cTn id="53" presetID="10" presetClass="entr" presetSubtype="0" fill="hold" nodeType="withEffect">
                                      <p:stCondLst>
                                        <p:cond delay="500"/>
                                      </p:stCondLst>
                                      <p:childTnLst>
                                        <p:set>
                                          <p:cBhvr>
                                            <p:cTn id="54" dur="1" fill="hold">
                                              <p:stCondLst>
                                                <p:cond delay="0"/>
                                              </p:stCondLst>
                                            </p:cTn>
                                            <p:tgtEl>
                                              <p:spTgt spid="196"/>
                                            </p:tgtEl>
                                            <p:attrNameLst>
                                              <p:attrName>style.visibility</p:attrName>
                                            </p:attrNameLst>
                                          </p:cBhvr>
                                          <p:to>
                                            <p:strVal val="visible"/>
                                          </p:to>
                                        </p:set>
                                        <p:animEffect transition="in" filter="fade">
                                          <p:cBhvr>
                                            <p:cTn id="55" dur="750"/>
                                            <p:tgtEl>
                                              <p:spTgt spid="196"/>
                                            </p:tgtEl>
                                          </p:cBhvr>
                                        </p:animEffect>
                                      </p:childTnLst>
                                    </p:cTn>
                                  </p:par>
                                  <p:par>
                                    <p:cTn id="56" presetID="35" presetClass="path" presetSubtype="0" decel="100000" fill="hold" nodeType="withEffect">
                                      <p:stCondLst>
                                        <p:cond delay="500"/>
                                      </p:stCondLst>
                                      <p:childTnLst>
                                        <p:animMotion origin="layout" path="M 8.33333E-7 -2.96296E-6 L -0.04557 -2.96296E-6 " pathEditMode="relative" rAng="0" ptsTypes="AA">
                                          <p:cBhvr>
                                            <p:cTn id="57" dur="1500" spd="-100000" fill="hold"/>
                                            <p:tgtEl>
                                              <p:spTgt spid="196"/>
                                            </p:tgtEl>
                                            <p:attrNameLst>
                                              <p:attrName>ppt_x</p:attrName>
                                              <p:attrName>ppt_y</p:attrName>
                                            </p:attrNameLst>
                                          </p:cBhvr>
                                          <p:rCtr x="-2279" y="0"/>
                                        </p:animMotion>
                                      </p:childTnLst>
                                    </p:cTn>
                                  </p:par>
                                  <p:par>
                                    <p:cTn id="58" presetID="10" presetClass="entr" presetSubtype="0" fill="hold" nodeType="withEffect">
                                      <p:stCondLst>
                                        <p:cond delay="75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750"/>
                                            <p:tgtEl>
                                              <p:spTgt spid="218"/>
                                            </p:tgtEl>
                                          </p:cBhvr>
                                        </p:animEffect>
                                      </p:childTnLst>
                                    </p:cTn>
                                  </p:par>
                                  <p:par>
                                    <p:cTn id="61" presetID="63" presetClass="path" presetSubtype="0" decel="100000" fill="hold" nodeType="withEffect">
                                      <p:stCondLst>
                                        <p:cond delay="750"/>
                                      </p:stCondLst>
                                      <p:childTnLst>
                                        <p:animMotion origin="layout" path="M 3.33333E-6 2.22222E-6 L 0.025 2.22222E-6 " pathEditMode="relative" rAng="0" ptsTypes="AA">
                                          <p:cBhvr>
                                            <p:cTn id="62" dur="1250" spd="-100000" fill="hold"/>
                                            <p:tgtEl>
                                              <p:spTgt spid="218"/>
                                            </p:tgtEl>
                                            <p:attrNameLst>
                                              <p:attrName>ppt_x</p:attrName>
                                              <p:attrName>ppt_y</p:attrName>
                                            </p:attrNameLst>
                                          </p:cBhvr>
                                          <p:rCtr x="1250" y="0"/>
                                        </p:animMotion>
                                      </p:childTnLst>
                                    </p:cTn>
                                  </p:par>
                                  <p:par>
                                    <p:cTn id="63" presetID="10" presetClass="entr" presetSubtype="0" fill="hold" nodeType="withEffect">
                                      <p:stCondLst>
                                        <p:cond delay="100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750"/>
                                            <p:tgtEl>
                                              <p:spTgt spid="202"/>
                                            </p:tgtEl>
                                          </p:cBhvr>
                                        </p:animEffect>
                                      </p:childTnLst>
                                    </p:cTn>
                                  </p:par>
                                  <p:par>
                                    <p:cTn id="66" presetID="35" presetClass="path" presetSubtype="0" decel="100000" fill="hold" nodeType="withEffect">
                                      <p:stCondLst>
                                        <p:cond delay="1000"/>
                                      </p:stCondLst>
                                      <p:childTnLst>
                                        <p:animMotion origin="layout" path="M -4.16667E-6 -1.85185E-6 L -0.04557 -1.85185E-6 " pathEditMode="relative" rAng="0" ptsTypes="AA">
                                          <p:cBhvr>
                                            <p:cTn id="67" dur="1500" spd="-100000" fill="hold"/>
                                            <p:tgtEl>
                                              <p:spTgt spid="202"/>
                                            </p:tgtEl>
                                            <p:attrNameLst>
                                              <p:attrName>ppt_x</p:attrName>
                                              <p:attrName>ppt_y</p:attrName>
                                            </p:attrNameLst>
                                          </p:cBhvr>
                                          <p:rCtr x="-2279" y="0"/>
                                        </p:animMotion>
                                      </p:childTnLst>
                                    </p:cTn>
                                  </p:par>
                                  <p:par>
                                    <p:cTn id="68" presetID="10" presetClass="entr" presetSubtype="0" fill="hold" nodeType="withEffect">
                                      <p:stCondLst>
                                        <p:cond delay="125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750"/>
                                            <p:tgtEl>
                                              <p:spTgt spid="222"/>
                                            </p:tgtEl>
                                          </p:cBhvr>
                                        </p:animEffect>
                                      </p:childTnLst>
                                    </p:cTn>
                                  </p:par>
                                  <p:par>
                                    <p:cTn id="71" presetID="63" presetClass="path" presetSubtype="0" decel="100000" fill="hold" nodeType="withEffect">
                                      <p:stCondLst>
                                        <p:cond delay="1250"/>
                                      </p:stCondLst>
                                      <p:childTnLst>
                                        <p:animMotion origin="layout" path="M -2.08333E-7 -4.81481E-6 L 0.025 -4.81481E-6 " pathEditMode="relative" rAng="0" ptsTypes="AA">
                                          <p:cBhvr>
                                            <p:cTn id="72" dur="1250" spd="-100000" fill="hold"/>
                                            <p:tgtEl>
                                              <p:spTgt spid="222"/>
                                            </p:tgtEl>
                                            <p:attrNameLst>
                                              <p:attrName>ppt_x</p:attrName>
                                              <p:attrName>ppt_y</p:attrName>
                                            </p:attrNameLst>
                                          </p:cBhvr>
                                          <p:rCtr x="1250" y="0"/>
                                        </p:animMotion>
                                      </p:childTnLst>
                                    </p:cTn>
                                  </p:par>
                                  <p:par>
                                    <p:cTn id="73" presetID="10" presetClass="entr" presetSubtype="0" fill="hold" nodeType="withEffect">
                                      <p:stCondLst>
                                        <p:cond delay="1500"/>
                                      </p:stCondLst>
                                      <p:childTnLst>
                                        <p:set>
                                          <p:cBhvr>
                                            <p:cTn id="74" dur="1" fill="hold">
                                              <p:stCondLst>
                                                <p:cond delay="0"/>
                                              </p:stCondLst>
                                            </p:cTn>
                                            <p:tgtEl>
                                              <p:spTgt spid="206"/>
                                            </p:tgtEl>
                                            <p:attrNameLst>
                                              <p:attrName>style.visibility</p:attrName>
                                            </p:attrNameLst>
                                          </p:cBhvr>
                                          <p:to>
                                            <p:strVal val="visible"/>
                                          </p:to>
                                        </p:set>
                                        <p:animEffect transition="in" filter="fade">
                                          <p:cBhvr>
                                            <p:cTn id="75" dur="750"/>
                                            <p:tgtEl>
                                              <p:spTgt spid="206"/>
                                            </p:tgtEl>
                                          </p:cBhvr>
                                        </p:animEffect>
                                      </p:childTnLst>
                                    </p:cTn>
                                  </p:par>
                                  <p:par>
                                    <p:cTn id="76" presetID="35" presetClass="path" presetSubtype="0" decel="100000" fill="hold" nodeType="withEffect">
                                      <p:stCondLst>
                                        <p:cond delay="1500"/>
                                      </p:stCondLst>
                                      <p:childTnLst>
                                        <p:animMotion origin="layout" path="M -1.45833E-6 -1.85185E-6 L -0.04557 -1.85185E-6 " pathEditMode="relative" rAng="0" ptsTypes="AA">
                                          <p:cBhvr>
                                            <p:cTn id="77" dur="1500" spd="-100000" fill="hold"/>
                                            <p:tgtEl>
                                              <p:spTgt spid="206"/>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28" grpId="0" animBg="1"/>
          <p:bldP spid="228" grpId="1" animBg="1"/>
          <p:bldP spid="229" grpId="0" animBg="1"/>
          <p:bldP spid="229" grpId="1" animBg="1"/>
          <p:bldP spid="230" grpId="0" animBg="1"/>
          <p:bldP spid="230"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srcRect/>
          <a:stretch>
            <a:fillRect/>
          </a:stretch>
        </p:blipFill>
        <p:spPr bwMode="auto">
          <a:xfrm>
            <a:off x="4305913" y="176558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3527088" y="1337461"/>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70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价格策略</a:t>
            </a:r>
          </a:p>
        </p:txBody>
      </p:sp>
      <p:pic>
        <p:nvPicPr>
          <p:cNvPr id="205"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56709" y="2316074"/>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4041525">
            <a:off x="9146398" y="5564453"/>
            <a:ext cx="883735" cy="1005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图表 23"/>
          <p:cNvGraphicFramePr/>
          <p:nvPr/>
        </p:nvGraphicFramePr>
        <p:xfrm>
          <a:off x="2931622" y="1343569"/>
          <a:ext cx="2680781" cy="1787187"/>
        </p:xfrm>
        <a:graphic>
          <a:graphicData uri="http://schemas.openxmlformats.org/drawingml/2006/chart">
            <c:chart xmlns:c="http://schemas.openxmlformats.org/drawingml/2006/chart" xmlns:r="http://schemas.openxmlformats.org/officeDocument/2006/relationships" r:id="rId10"/>
          </a:graphicData>
        </a:graphic>
      </p:graphicFrame>
      <p:sp>
        <p:nvSpPr>
          <p:cNvPr id="25" name="文本框 24"/>
          <p:cNvSpPr txBox="1"/>
          <p:nvPr/>
        </p:nvSpPr>
        <p:spPr>
          <a:xfrm>
            <a:off x="3938191" y="2006329"/>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60</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26" name="图表 25"/>
          <p:cNvGraphicFramePr/>
          <p:nvPr/>
        </p:nvGraphicFramePr>
        <p:xfrm>
          <a:off x="6336557" y="1343569"/>
          <a:ext cx="2680781" cy="1787187"/>
        </p:xfrm>
        <a:graphic>
          <a:graphicData uri="http://schemas.openxmlformats.org/drawingml/2006/chart">
            <c:chart xmlns:c="http://schemas.openxmlformats.org/drawingml/2006/chart" xmlns:r="http://schemas.openxmlformats.org/officeDocument/2006/relationships" r:id="rId11"/>
          </a:graphicData>
        </a:graphic>
      </p:graphicFrame>
      <p:sp>
        <p:nvSpPr>
          <p:cNvPr id="27" name="文本框 26"/>
          <p:cNvSpPr txBox="1"/>
          <p:nvPr/>
        </p:nvSpPr>
        <p:spPr>
          <a:xfrm>
            <a:off x="7325698" y="2006328"/>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70</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28" name="图表 27"/>
          <p:cNvGraphicFramePr/>
          <p:nvPr/>
        </p:nvGraphicFramePr>
        <p:xfrm>
          <a:off x="2931622" y="4304547"/>
          <a:ext cx="2680781" cy="1787187"/>
        </p:xfrm>
        <a:graphic>
          <a:graphicData uri="http://schemas.openxmlformats.org/drawingml/2006/chart">
            <c:chart xmlns:c="http://schemas.openxmlformats.org/drawingml/2006/chart" xmlns:r="http://schemas.openxmlformats.org/officeDocument/2006/relationships" r:id="rId12"/>
          </a:graphicData>
        </a:graphic>
      </p:graphicFrame>
      <p:sp>
        <p:nvSpPr>
          <p:cNvPr id="29" name="文本框 28"/>
          <p:cNvSpPr txBox="1"/>
          <p:nvPr/>
        </p:nvSpPr>
        <p:spPr>
          <a:xfrm>
            <a:off x="3891378" y="4976395"/>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55</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aphicFrame>
        <p:nvGraphicFramePr>
          <p:cNvPr id="30" name="图表 29"/>
          <p:cNvGraphicFramePr/>
          <p:nvPr/>
        </p:nvGraphicFramePr>
        <p:xfrm>
          <a:off x="6336557" y="4304547"/>
          <a:ext cx="2680781" cy="1787187"/>
        </p:xfrm>
        <a:graphic>
          <a:graphicData uri="http://schemas.openxmlformats.org/drawingml/2006/chart">
            <c:chart xmlns:c="http://schemas.openxmlformats.org/drawingml/2006/chart" xmlns:r="http://schemas.openxmlformats.org/officeDocument/2006/relationships" r:id="rId13"/>
          </a:graphicData>
        </a:graphic>
      </p:graphicFrame>
      <p:sp>
        <p:nvSpPr>
          <p:cNvPr id="31" name="文本框 30"/>
          <p:cNvSpPr txBox="1"/>
          <p:nvPr/>
        </p:nvSpPr>
        <p:spPr>
          <a:xfrm>
            <a:off x="7325698" y="5001318"/>
            <a:ext cx="1036320" cy="461665"/>
          </a:xfrm>
          <a:prstGeom prst="rect">
            <a:avLst/>
          </a:prstGeom>
          <a:noFill/>
        </p:spPr>
        <p:txBody>
          <a:bodyPr wrap="square" rtlCol="0">
            <a:spAutoFit/>
          </a:bodyPr>
          <a:lstStyle/>
          <a:p>
            <a:r>
              <a:rPr lang="en-US" altLang="zh-CN" sz="2400" dirty="0">
                <a:solidFill>
                  <a:schemeClr val="tx1">
                    <a:lumMod val="65000"/>
                    <a:lumOff val="35000"/>
                  </a:schemeClr>
                </a:solidFill>
                <a:latin typeface="字魂36号-正文宋楷" panose="02000000000000000000" pitchFamily="2" charset="-122"/>
                <a:ea typeface="字魂36号-正文宋楷" panose="02000000000000000000" pitchFamily="2" charset="-122"/>
              </a:rPr>
              <a:t>88</a:t>
            </a:r>
            <a:r>
              <a:rPr lang="en-US" altLang="zh-CN" sz="1600" dirty="0">
                <a:solidFill>
                  <a:schemeClr val="tx1">
                    <a:lumMod val="65000"/>
                    <a:lumOff val="35000"/>
                  </a:schemeClr>
                </a:solidFill>
                <a:latin typeface="字魂36号-正文宋楷" panose="02000000000000000000" pitchFamily="2" charset="-122"/>
                <a:ea typeface="字魂36号-正文宋楷" panose="02000000000000000000" pitchFamily="2" charset="-122"/>
              </a:rPr>
              <a:t>%</a:t>
            </a:r>
            <a:endParaRPr lang="zh-CN" altLang="en-US" sz="24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sp>
        <p:nvSpPr>
          <p:cNvPr id="32" name="文本框 31"/>
          <p:cNvSpPr txBox="1"/>
          <p:nvPr/>
        </p:nvSpPr>
        <p:spPr>
          <a:xfrm>
            <a:off x="3280236" y="3262082"/>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3" name="文本框 32"/>
          <p:cNvSpPr txBox="1"/>
          <p:nvPr/>
        </p:nvSpPr>
        <p:spPr>
          <a:xfrm>
            <a:off x="6852082" y="3262082"/>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4" name="文本框 33"/>
          <p:cNvSpPr txBox="1"/>
          <p:nvPr/>
        </p:nvSpPr>
        <p:spPr>
          <a:xfrm>
            <a:off x="3280236" y="6223060"/>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
        <p:nvSpPr>
          <p:cNvPr id="35" name="文本框 34"/>
          <p:cNvSpPr txBox="1"/>
          <p:nvPr/>
        </p:nvSpPr>
        <p:spPr>
          <a:xfrm>
            <a:off x="6685171" y="6223060"/>
            <a:ext cx="1983551" cy="400110"/>
          </a:xfrm>
          <a:prstGeom prst="rect">
            <a:avLst/>
          </a:prstGeom>
          <a:noFill/>
        </p:spPr>
        <p:txBody>
          <a:bodyPr wrap="square" rtlCol="0">
            <a:spAutoFit/>
          </a:bodyPr>
          <a:lstStyle>
            <a:defPPr>
              <a:defRPr lang="zh-CN"/>
            </a:defPPr>
            <a:lvl1pPr>
              <a:defRPr sz="5400" b="1" spc="300">
                <a:solidFill>
                  <a:srgbClr val="4A7892"/>
                </a:solidFill>
                <a:latin typeface="方正正黑简体" panose="02000000000000000000" pitchFamily="2" charset="-122"/>
                <a:ea typeface="方正正黑简体" panose="02000000000000000000" pitchFamily="2" charset="-122"/>
              </a:defRPr>
            </a:lvl1pPr>
          </a:lstStyle>
          <a:p>
            <a:pPr algn="ctr"/>
            <a:r>
              <a:rPr lang="zh-CN" altLang="en-US" sz="2000" b="0" dirty="0">
                <a:solidFill>
                  <a:schemeClr val="tx1">
                    <a:lumMod val="65000"/>
                    <a:lumOff val="35000"/>
                  </a:schemeClr>
                </a:solidFill>
                <a:latin typeface="字魂36号-正文宋楷" panose="02000000000000000000" pitchFamily="2" charset="-122"/>
                <a:ea typeface="字魂36号-正文宋楷" panose="02000000000000000000" pitchFamily="2" charset="-122"/>
              </a:rPr>
              <a:t>输入标题</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Scale>
                                          <p:cBhvr>
                                            <p:cTn id="16"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
                                            </p:tgtEl>
                                            <p:attrNameLst>
                                              <p:attrName>ppt_x</p:attrName>
                                              <p:attrName>ppt_y</p:attrName>
                                            </p:attrNameLst>
                                          </p:cBhvr>
                                        </p:animMotion>
                                        <p:animEffect transition="in" filter="fade">
                                          <p:cBhvr>
                                            <p:cTn id="18" dur="1000"/>
                                            <p:tgtEl>
                                              <p:spTgt spid="205"/>
                                            </p:tgtEl>
                                          </p:cBhvr>
                                        </p:animEffect>
                                      </p:childTnLst>
                                    </p:cTn>
                                  </p:par>
                                  <p:par>
                                    <p:cTn id="19" presetID="52" presetClass="entr" presetSubtype="0" fill="hold" nodeType="withEffect">
                                      <p:stCondLst>
                                        <p:cond delay="300"/>
                                      </p:stCondLst>
                                      <p:childTnLst>
                                        <p:set>
                                          <p:cBhvr>
                                            <p:cTn id="20" dur="1" fill="hold">
                                              <p:stCondLst>
                                                <p:cond delay="0"/>
                                              </p:stCondLst>
                                            </p:cTn>
                                            <p:tgtEl>
                                              <p:spTgt spid="206"/>
                                            </p:tgtEl>
                                            <p:attrNameLst>
                                              <p:attrName>style.visibility</p:attrName>
                                            </p:attrNameLst>
                                          </p:cBhvr>
                                          <p:to>
                                            <p:strVal val="visible"/>
                                          </p:to>
                                        </p:set>
                                        <p:animScale>
                                          <p:cBhvr>
                                            <p:cTn id="21"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6"/>
                                            </p:tgtEl>
                                            <p:attrNameLst>
                                              <p:attrName>ppt_x</p:attrName>
                                              <p:attrName>ppt_y</p:attrName>
                                            </p:attrNameLst>
                                          </p:cBhvr>
                                        </p:animMotion>
                                        <p:animEffect transition="in" filter="fade">
                                          <p:cBhvr>
                                            <p:cTn id="23" dur="1000"/>
                                            <p:tgtEl>
                                              <p:spTgt spid="206"/>
                                            </p:tgtEl>
                                          </p:cBhvr>
                                        </p:animEffect>
                                      </p:childTnLst>
                                    </p:cTn>
                                  </p:par>
                                  <p:par>
                                    <p:cTn id="24" presetID="42" presetClass="entr" presetSubtype="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par>
                              <p:cTn id="68" fill="hold">
                                <p:stCondLst>
                                  <p:cond delay="2500"/>
                                </p:stCondLst>
                                <p:childTnLst>
                                  <p:par>
                                    <p:cTn id="69" presetID="2" presetClass="entr" presetSubtype="8" fill="hold" nodeType="afterEffect" p14:presetBounceEnd="68000">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14:bounceEnd="68000">
                                          <p:cBhvr additive="base">
                                            <p:cTn id="71"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nodeType="afterEffect" p14:presetBounceEnd="68000">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14:bounceEnd="68000">
                                          <p:cBhvr additive="base">
                                            <p:cTn id="76"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4" grpId="0">
            <p:bldAsOne/>
          </p:bldGraphic>
          <p:bldP spid="25" grpId="0"/>
          <p:bldGraphic spid="26" grpId="0">
            <p:bldAsOne/>
          </p:bldGraphic>
          <p:bldP spid="27" grpId="0"/>
          <p:bldGraphic spid="28" grpId="0">
            <p:bldAsOne/>
          </p:bldGraphic>
          <p:bldP spid="29" grpId="0"/>
          <p:bldGraphic spid="30" grpId="0">
            <p:bldAsOne/>
          </p:bldGraphic>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Scale>
                                          <p:cBhvr>
                                            <p:cTn id="16"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
                                            </p:tgtEl>
                                            <p:attrNameLst>
                                              <p:attrName>ppt_x</p:attrName>
                                              <p:attrName>ppt_y</p:attrName>
                                            </p:attrNameLst>
                                          </p:cBhvr>
                                        </p:animMotion>
                                        <p:animEffect transition="in" filter="fade">
                                          <p:cBhvr>
                                            <p:cTn id="18" dur="1000"/>
                                            <p:tgtEl>
                                              <p:spTgt spid="205"/>
                                            </p:tgtEl>
                                          </p:cBhvr>
                                        </p:animEffect>
                                      </p:childTnLst>
                                    </p:cTn>
                                  </p:par>
                                  <p:par>
                                    <p:cTn id="19" presetID="52" presetClass="entr" presetSubtype="0" fill="hold" nodeType="withEffect">
                                      <p:stCondLst>
                                        <p:cond delay="300"/>
                                      </p:stCondLst>
                                      <p:childTnLst>
                                        <p:set>
                                          <p:cBhvr>
                                            <p:cTn id="20" dur="1" fill="hold">
                                              <p:stCondLst>
                                                <p:cond delay="0"/>
                                              </p:stCondLst>
                                            </p:cTn>
                                            <p:tgtEl>
                                              <p:spTgt spid="206"/>
                                            </p:tgtEl>
                                            <p:attrNameLst>
                                              <p:attrName>style.visibility</p:attrName>
                                            </p:attrNameLst>
                                          </p:cBhvr>
                                          <p:to>
                                            <p:strVal val="visible"/>
                                          </p:to>
                                        </p:set>
                                        <p:animScale>
                                          <p:cBhvr>
                                            <p:cTn id="21"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6"/>
                                            </p:tgtEl>
                                            <p:attrNameLst>
                                              <p:attrName>ppt_x</p:attrName>
                                              <p:attrName>ppt_y</p:attrName>
                                            </p:attrNameLst>
                                          </p:cBhvr>
                                        </p:animMotion>
                                        <p:animEffect transition="in" filter="fade">
                                          <p:cBhvr>
                                            <p:cTn id="23" dur="1000"/>
                                            <p:tgtEl>
                                              <p:spTgt spid="206"/>
                                            </p:tgtEl>
                                          </p:cBhvr>
                                        </p:animEffect>
                                      </p:childTnLst>
                                    </p:cTn>
                                  </p:par>
                                  <p:par>
                                    <p:cTn id="24" presetID="42" presetClass="entr" presetSubtype="0"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par>
                              <p:cTn id="68" fill="hold">
                                <p:stCondLst>
                                  <p:cond delay="2500"/>
                                </p:stCondLst>
                                <p:childTnLst>
                                  <p:par>
                                    <p:cTn id="69" presetID="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0-#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0-#ppt_w/2"/>
                                              </p:val>
                                            </p:tav>
                                            <p:tav tm="100000">
                                              <p:val>
                                                <p:strVal val="#ppt_x"/>
                                              </p:val>
                                            </p:tav>
                                          </p:tavLst>
                                        </p:anim>
                                        <p:anim calcmode="lin" valueType="num">
                                          <p:cBhvr additive="base">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Graphic spid="24" grpId="0">
            <p:bldAsOne/>
          </p:bldGraphic>
          <p:bldP spid="25" grpId="0"/>
          <p:bldGraphic spid="26" grpId="0">
            <p:bldAsOne/>
          </p:bldGraphic>
          <p:bldP spid="27" grpId="0"/>
          <p:bldGraphic spid="28" grpId="0">
            <p:bldAsOne/>
          </p:bldGraphic>
          <p:bldP spid="29" grpId="0"/>
          <p:bldGraphic spid="30" grpId="0">
            <p:bldAsOne/>
          </p:bldGraphic>
          <p:bldP spid="31" grpId="0"/>
          <p:bldP spid="32" grpId="0"/>
          <p:bldP spid="33" grpId="0"/>
          <p:bldP spid="34"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8" name="组合 607"/>
          <p:cNvGrpSpPr/>
          <p:nvPr/>
        </p:nvGrpSpPr>
        <p:grpSpPr>
          <a:xfrm rot="992154" flipV="1">
            <a:off x="7109754" y="2338278"/>
            <a:ext cx="5190546" cy="4183077"/>
            <a:chOff x="1816885" y="160250"/>
            <a:chExt cx="5190546" cy="4183077"/>
          </a:xfrm>
          <a:solidFill>
            <a:schemeClr val="tx1">
              <a:lumMod val="50000"/>
              <a:lumOff val="50000"/>
            </a:schemeClr>
          </a:solidFill>
        </p:grpSpPr>
        <p:grpSp>
          <p:nvGrpSpPr>
            <p:cNvPr id="609" name="组合 608"/>
            <p:cNvGrpSpPr/>
            <p:nvPr/>
          </p:nvGrpSpPr>
          <p:grpSpPr>
            <a:xfrm rot="1500213">
              <a:off x="1816885" y="160250"/>
              <a:ext cx="4835931" cy="4183077"/>
              <a:chOff x="2983829" y="1091787"/>
              <a:chExt cx="4835931" cy="4183077"/>
            </a:xfrm>
            <a:grpFill/>
          </p:grpSpPr>
          <p:sp>
            <p:nvSpPr>
              <p:cNvPr id="61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61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211" name="Picture 7" descr="C:\Users\Administrator\Desktop\56d684a0446de.png"/>
          <p:cNvPicPr>
            <a:picLocks noChangeAspect="1" noChangeArrowheads="1"/>
          </p:cNvPicPr>
          <p:nvPr/>
        </p:nvPicPr>
        <p:blipFill>
          <a:blip r:embed="rId3" cstate="print"/>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212" name="组合 211"/>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213" name="组合 212"/>
            <p:cNvGrpSpPr/>
            <p:nvPr/>
          </p:nvGrpSpPr>
          <p:grpSpPr>
            <a:xfrm rot="1500213">
              <a:off x="1816885" y="160250"/>
              <a:ext cx="4835931" cy="4183077"/>
              <a:chOff x="2983829" y="1091787"/>
              <a:chExt cx="4835931" cy="4183077"/>
            </a:xfrm>
            <a:grpFill/>
          </p:grpSpPr>
          <p:sp>
            <p:nvSpPr>
              <p:cNvPr id="21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1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收入构成</a:t>
            </a:r>
          </a:p>
        </p:txBody>
      </p:sp>
      <p:pic>
        <p:nvPicPr>
          <p:cNvPr id="679"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10918968" y="2570666"/>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164" name="任意多边形 163"/>
          <p:cNvSpPr/>
          <p:nvPr/>
        </p:nvSpPr>
        <p:spPr>
          <a:xfrm rot="13500000" flipH="1">
            <a:off x="7932167" y="1111930"/>
            <a:ext cx="332462" cy="779318"/>
          </a:xfrm>
          <a:custGeom>
            <a:avLst/>
            <a:gdLst>
              <a:gd name="connsiteX0" fmla="*/ 0 w 695325"/>
              <a:gd name="connsiteY0" fmla="*/ 0 h 857250"/>
              <a:gd name="connsiteX1" fmla="*/ 0 w 695325"/>
              <a:gd name="connsiteY1" fmla="*/ 857250 h 857250"/>
              <a:gd name="connsiteX2" fmla="*/ 695325 w 695325"/>
              <a:gd name="connsiteY2" fmla="*/ 857250 h 857250"/>
              <a:gd name="connsiteX0-1" fmla="*/ 0 w 695325"/>
              <a:gd name="connsiteY0-2" fmla="*/ 0 h 857250"/>
              <a:gd name="connsiteX1-3" fmla="*/ 2797 w 695325"/>
              <a:gd name="connsiteY1-4" fmla="*/ 784259 h 857250"/>
              <a:gd name="connsiteX2-5" fmla="*/ 0 w 695325"/>
              <a:gd name="connsiteY2-6" fmla="*/ 857250 h 857250"/>
              <a:gd name="connsiteX3" fmla="*/ 695325 w 695325"/>
              <a:gd name="connsiteY3" fmla="*/ 857250 h 857250"/>
              <a:gd name="connsiteX0-7" fmla="*/ 0 w 695325"/>
              <a:gd name="connsiteY0-8" fmla="*/ 0 h 857250"/>
              <a:gd name="connsiteX1-9" fmla="*/ 2797 w 695325"/>
              <a:gd name="connsiteY1-10" fmla="*/ 784259 h 857250"/>
              <a:gd name="connsiteX2-11" fmla="*/ 0 w 695325"/>
              <a:gd name="connsiteY2-12" fmla="*/ 857250 h 857250"/>
              <a:gd name="connsiteX3-13" fmla="*/ 143657 w 695325"/>
              <a:gd name="connsiteY3-14" fmla="*/ 854979 h 857250"/>
              <a:gd name="connsiteX4" fmla="*/ 695325 w 695325"/>
              <a:gd name="connsiteY4" fmla="*/ 857250 h 857250"/>
              <a:gd name="connsiteX0-15" fmla="*/ 0 w 695325"/>
              <a:gd name="connsiteY0-16" fmla="*/ 0 h 857250"/>
              <a:gd name="connsiteX1-17" fmla="*/ 2797 w 695325"/>
              <a:gd name="connsiteY1-18" fmla="*/ 784259 h 857250"/>
              <a:gd name="connsiteX2-19" fmla="*/ 143657 w 695325"/>
              <a:gd name="connsiteY2-20" fmla="*/ 854979 h 857250"/>
              <a:gd name="connsiteX3-21" fmla="*/ 695325 w 695325"/>
              <a:gd name="connsiteY3-22" fmla="*/ 857250 h 857250"/>
              <a:gd name="connsiteX0-23" fmla="*/ 0 w 695325"/>
              <a:gd name="connsiteY0-24" fmla="*/ 0 h 857250"/>
              <a:gd name="connsiteX1-25" fmla="*/ 2797 w 695325"/>
              <a:gd name="connsiteY1-26" fmla="*/ 784259 h 857250"/>
              <a:gd name="connsiteX2-27" fmla="*/ 143657 w 695325"/>
              <a:gd name="connsiteY2-28" fmla="*/ 854979 h 857250"/>
              <a:gd name="connsiteX3-29" fmla="*/ 695325 w 695325"/>
              <a:gd name="connsiteY3-30" fmla="*/ 857250 h 857250"/>
              <a:gd name="connsiteX0-31" fmla="*/ 0 w 695325"/>
              <a:gd name="connsiteY0-32" fmla="*/ 0 h 858611"/>
              <a:gd name="connsiteX1-33" fmla="*/ 2797 w 695325"/>
              <a:gd name="connsiteY1-34" fmla="*/ 784259 h 858611"/>
              <a:gd name="connsiteX2-35" fmla="*/ 143657 w 695325"/>
              <a:gd name="connsiteY2-36" fmla="*/ 854979 h 858611"/>
              <a:gd name="connsiteX3-37" fmla="*/ 695325 w 695325"/>
              <a:gd name="connsiteY3-38" fmla="*/ 857250 h 858611"/>
              <a:gd name="connsiteX0-39" fmla="*/ 0 w 695325"/>
              <a:gd name="connsiteY0-40" fmla="*/ 0 h 857250"/>
              <a:gd name="connsiteX1-41" fmla="*/ 2797 w 695325"/>
              <a:gd name="connsiteY1-42" fmla="*/ 784259 h 857250"/>
              <a:gd name="connsiteX2-43" fmla="*/ 143657 w 695325"/>
              <a:gd name="connsiteY2-44" fmla="*/ 854979 h 857250"/>
              <a:gd name="connsiteX3-45" fmla="*/ 695325 w 695325"/>
              <a:gd name="connsiteY3-46" fmla="*/ 857250 h 857250"/>
              <a:gd name="connsiteX0-47" fmla="*/ 0 w 695325"/>
              <a:gd name="connsiteY0-48" fmla="*/ 0 h 857250"/>
              <a:gd name="connsiteX1-49" fmla="*/ 2797 w 695325"/>
              <a:gd name="connsiteY1-50" fmla="*/ 784259 h 857250"/>
              <a:gd name="connsiteX2-51" fmla="*/ 143657 w 695325"/>
              <a:gd name="connsiteY2-52" fmla="*/ 854979 h 857250"/>
              <a:gd name="connsiteX3-53" fmla="*/ 695325 w 695325"/>
              <a:gd name="connsiteY3-54" fmla="*/ 857250 h 857250"/>
            </a:gdLst>
            <a:ahLst/>
            <a:cxnLst>
              <a:cxn ang="0">
                <a:pos x="connsiteX0-1" y="connsiteY0-2"/>
              </a:cxn>
              <a:cxn ang="0">
                <a:pos x="connsiteX1-3" y="connsiteY1-4"/>
              </a:cxn>
              <a:cxn ang="0">
                <a:pos x="connsiteX2-5" y="connsiteY2-6"/>
              </a:cxn>
              <a:cxn ang="0">
                <a:pos x="connsiteX3-13" y="connsiteY3-14"/>
              </a:cxn>
            </a:cxnLst>
            <a:rect l="l" t="t" r="r" b="b"/>
            <a:pathLst>
              <a:path w="695325" h="857250">
                <a:moveTo>
                  <a:pt x="0" y="0"/>
                </a:moveTo>
                <a:cubicBezTo>
                  <a:pt x="932" y="261420"/>
                  <a:pt x="1865" y="522839"/>
                  <a:pt x="2797" y="784259"/>
                </a:cubicBezTo>
                <a:cubicBezTo>
                  <a:pt x="1728" y="833089"/>
                  <a:pt x="77494" y="851612"/>
                  <a:pt x="143657" y="854979"/>
                </a:cubicBezTo>
                <a:lnTo>
                  <a:pt x="695325" y="857250"/>
                </a:ln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sp>
        <p:nvSpPr>
          <p:cNvPr id="165" name="任意多边形 164"/>
          <p:cNvSpPr/>
          <p:nvPr/>
        </p:nvSpPr>
        <p:spPr>
          <a:xfrm rot="2700000" flipH="1">
            <a:off x="6008765" y="4084091"/>
            <a:ext cx="1683929" cy="503731"/>
          </a:xfrm>
          <a:custGeom>
            <a:avLst/>
            <a:gdLst>
              <a:gd name="connsiteX0" fmla="*/ 0 w 695325"/>
              <a:gd name="connsiteY0" fmla="*/ 0 h 857250"/>
              <a:gd name="connsiteX1" fmla="*/ 0 w 695325"/>
              <a:gd name="connsiteY1" fmla="*/ 857250 h 857250"/>
              <a:gd name="connsiteX2" fmla="*/ 695325 w 695325"/>
              <a:gd name="connsiteY2" fmla="*/ 857250 h 857250"/>
              <a:gd name="connsiteX0-1" fmla="*/ 0 w 695325"/>
              <a:gd name="connsiteY0-2" fmla="*/ 0 h 857250"/>
              <a:gd name="connsiteX1-3" fmla="*/ 2797 w 695325"/>
              <a:gd name="connsiteY1-4" fmla="*/ 784259 h 857250"/>
              <a:gd name="connsiteX2-5" fmla="*/ 0 w 695325"/>
              <a:gd name="connsiteY2-6" fmla="*/ 857250 h 857250"/>
              <a:gd name="connsiteX3" fmla="*/ 695325 w 695325"/>
              <a:gd name="connsiteY3" fmla="*/ 857250 h 857250"/>
              <a:gd name="connsiteX0-7" fmla="*/ 0 w 695325"/>
              <a:gd name="connsiteY0-8" fmla="*/ 0 h 857250"/>
              <a:gd name="connsiteX1-9" fmla="*/ 2797 w 695325"/>
              <a:gd name="connsiteY1-10" fmla="*/ 784259 h 857250"/>
              <a:gd name="connsiteX2-11" fmla="*/ 0 w 695325"/>
              <a:gd name="connsiteY2-12" fmla="*/ 857250 h 857250"/>
              <a:gd name="connsiteX3-13" fmla="*/ 143657 w 695325"/>
              <a:gd name="connsiteY3-14" fmla="*/ 854979 h 857250"/>
              <a:gd name="connsiteX4" fmla="*/ 695325 w 695325"/>
              <a:gd name="connsiteY4" fmla="*/ 857250 h 857250"/>
              <a:gd name="connsiteX0-15" fmla="*/ 0 w 695325"/>
              <a:gd name="connsiteY0-16" fmla="*/ 0 h 857250"/>
              <a:gd name="connsiteX1-17" fmla="*/ 2797 w 695325"/>
              <a:gd name="connsiteY1-18" fmla="*/ 784259 h 857250"/>
              <a:gd name="connsiteX2-19" fmla="*/ 143657 w 695325"/>
              <a:gd name="connsiteY2-20" fmla="*/ 854979 h 857250"/>
              <a:gd name="connsiteX3-21" fmla="*/ 695325 w 695325"/>
              <a:gd name="connsiteY3-22" fmla="*/ 857250 h 857250"/>
              <a:gd name="connsiteX0-23" fmla="*/ 0 w 695325"/>
              <a:gd name="connsiteY0-24" fmla="*/ 0 h 857250"/>
              <a:gd name="connsiteX1-25" fmla="*/ 2797 w 695325"/>
              <a:gd name="connsiteY1-26" fmla="*/ 784259 h 857250"/>
              <a:gd name="connsiteX2-27" fmla="*/ 143657 w 695325"/>
              <a:gd name="connsiteY2-28" fmla="*/ 854979 h 857250"/>
              <a:gd name="connsiteX3-29" fmla="*/ 695325 w 695325"/>
              <a:gd name="connsiteY3-30" fmla="*/ 857250 h 857250"/>
              <a:gd name="connsiteX0-31" fmla="*/ 0 w 695325"/>
              <a:gd name="connsiteY0-32" fmla="*/ 0 h 858611"/>
              <a:gd name="connsiteX1-33" fmla="*/ 2797 w 695325"/>
              <a:gd name="connsiteY1-34" fmla="*/ 784259 h 858611"/>
              <a:gd name="connsiteX2-35" fmla="*/ 143657 w 695325"/>
              <a:gd name="connsiteY2-36" fmla="*/ 854979 h 858611"/>
              <a:gd name="connsiteX3-37" fmla="*/ 695325 w 695325"/>
              <a:gd name="connsiteY3-38" fmla="*/ 857250 h 858611"/>
              <a:gd name="connsiteX0-39" fmla="*/ 0 w 695325"/>
              <a:gd name="connsiteY0-40" fmla="*/ 0 h 857250"/>
              <a:gd name="connsiteX1-41" fmla="*/ 2797 w 695325"/>
              <a:gd name="connsiteY1-42" fmla="*/ 784259 h 857250"/>
              <a:gd name="connsiteX2-43" fmla="*/ 143657 w 695325"/>
              <a:gd name="connsiteY2-44" fmla="*/ 854979 h 857250"/>
              <a:gd name="connsiteX3-45" fmla="*/ 695325 w 695325"/>
              <a:gd name="connsiteY3-46" fmla="*/ 857250 h 857250"/>
              <a:gd name="connsiteX0-47" fmla="*/ 0 w 695325"/>
              <a:gd name="connsiteY0-48" fmla="*/ 0 h 857250"/>
              <a:gd name="connsiteX1-49" fmla="*/ 2797 w 695325"/>
              <a:gd name="connsiteY1-50" fmla="*/ 784259 h 857250"/>
              <a:gd name="connsiteX2-51" fmla="*/ 143657 w 695325"/>
              <a:gd name="connsiteY2-52" fmla="*/ 854979 h 857250"/>
              <a:gd name="connsiteX3-53" fmla="*/ 695325 w 695325"/>
              <a:gd name="connsiteY3-54" fmla="*/ 857250 h 857250"/>
              <a:gd name="connsiteX0-55" fmla="*/ 0 w 695325"/>
              <a:gd name="connsiteY0-56" fmla="*/ 0 h 859208"/>
              <a:gd name="connsiteX1-57" fmla="*/ 2797 w 695325"/>
              <a:gd name="connsiteY1-58" fmla="*/ 784259 h 859208"/>
              <a:gd name="connsiteX2-59" fmla="*/ 143657 w 695325"/>
              <a:gd name="connsiteY2-60" fmla="*/ 854979 h 859208"/>
              <a:gd name="connsiteX3-61" fmla="*/ 651803 w 695325"/>
              <a:gd name="connsiteY3-62" fmla="*/ 859208 h 859208"/>
              <a:gd name="connsiteX4-63" fmla="*/ 695325 w 695325"/>
              <a:gd name="connsiteY4-64" fmla="*/ 857250 h 859208"/>
              <a:gd name="connsiteX0-65" fmla="*/ 0 w 651803"/>
              <a:gd name="connsiteY0-66" fmla="*/ 106785 h 965993"/>
              <a:gd name="connsiteX1-67" fmla="*/ 2797 w 651803"/>
              <a:gd name="connsiteY1-68" fmla="*/ 891044 h 965993"/>
              <a:gd name="connsiteX2-69" fmla="*/ 143657 w 651803"/>
              <a:gd name="connsiteY2-70" fmla="*/ 961764 h 965993"/>
              <a:gd name="connsiteX3-71" fmla="*/ 651803 w 651803"/>
              <a:gd name="connsiteY3-72" fmla="*/ 965993 h 965993"/>
              <a:gd name="connsiteX4-73" fmla="*/ 637240 w 651803"/>
              <a:gd name="connsiteY4-74" fmla="*/ 1 h 965993"/>
              <a:gd name="connsiteX0-75" fmla="*/ 0 w 651803"/>
              <a:gd name="connsiteY0-76" fmla="*/ 109723 h 968931"/>
              <a:gd name="connsiteX1-77" fmla="*/ 2797 w 651803"/>
              <a:gd name="connsiteY1-78" fmla="*/ 893982 h 968931"/>
              <a:gd name="connsiteX2-79" fmla="*/ 143657 w 651803"/>
              <a:gd name="connsiteY2-80" fmla="*/ 964702 h 968931"/>
              <a:gd name="connsiteX3-81" fmla="*/ 651803 w 651803"/>
              <a:gd name="connsiteY3-82" fmla="*/ 968931 h 968931"/>
              <a:gd name="connsiteX4-83" fmla="*/ 646131 w 651803"/>
              <a:gd name="connsiteY4-84" fmla="*/ 1 h 968931"/>
              <a:gd name="connsiteX0-85" fmla="*/ 0 w 651803"/>
              <a:gd name="connsiteY0-86" fmla="*/ 109721 h 968929"/>
              <a:gd name="connsiteX1-87" fmla="*/ 2797 w 651803"/>
              <a:gd name="connsiteY1-88" fmla="*/ 893980 h 968929"/>
              <a:gd name="connsiteX2-89" fmla="*/ 143657 w 651803"/>
              <a:gd name="connsiteY2-90" fmla="*/ 964700 h 968929"/>
              <a:gd name="connsiteX3-91" fmla="*/ 627502 w 651803"/>
              <a:gd name="connsiteY3-92" fmla="*/ 965988 h 968929"/>
              <a:gd name="connsiteX4-93" fmla="*/ 651803 w 651803"/>
              <a:gd name="connsiteY4-94" fmla="*/ 968929 h 968929"/>
              <a:gd name="connsiteX5" fmla="*/ 646131 w 651803"/>
              <a:gd name="connsiteY5" fmla="*/ -1 h 968929"/>
              <a:gd name="connsiteX0-95" fmla="*/ 0 w 653616"/>
              <a:gd name="connsiteY0-96" fmla="*/ 109723 h 968931"/>
              <a:gd name="connsiteX1-97" fmla="*/ 2797 w 653616"/>
              <a:gd name="connsiteY1-98" fmla="*/ 893982 h 968931"/>
              <a:gd name="connsiteX2-99" fmla="*/ 143657 w 653616"/>
              <a:gd name="connsiteY2-100" fmla="*/ 964702 h 968931"/>
              <a:gd name="connsiteX3-101" fmla="*/ 627502 w 653616"/>
              <a:gd name="connsiteY3-102" fmla="*/ 965990 h 968931"/>
              <a:gd name="connsiteX4-103" fmla="*/ 651803 w 653616"/>
              <a:gd name="connsiteY4-104" fmla="*/ 968931 h 968931"/>
              <a:gd name="connsiteX5-105" fmla="*/ 651211 w 653616"/>
              <a:gd name="connsiteY5-106" fmla="*/ 836669 h 968931"/>
              <a:gd name="connsiteX6" fmla="*/ 646131 w 653616"/>
              <a:gd name="connsiteY6" fmla="*/ 1 h 968931"/>
              <a:gd name="connsiteX0-107" fmla="*/ 0 w 651211"/>
              <a:gd name="connsiteY0-108" fmla="*/ 109721 h 965988"/>
              <a:gd name="connsiteX1-109" fmla="*/ 2797 w 651211"/>
              <a:gd name="connsiteY1-110" fmla="*/ 893980 h 965988"/>
              <a:gd name="connsiteX2-111" fmla="*/ 143657 w 651211"/>
              <a:gd name="connsiteY2-112" fmla="*/ 964700 h 965988"/>
              <a:gd name="connsiteX3-113" fmla="*/ 627502 w 651211"/>
              <a:gd name="connsiteY3-114" fmla="*/ 965988 h 965988"/>
              <a:gd name="connsiteX4-115" fmla="*/ 651211 w 651211"/>
              <a:gd name="connsiteY4-116" fmla="*/ 836667 h 965988"/>
              <a:gd name="connsiteX5-117" fmla="*/ 646131 w 651211"/>
              <a:gd name="connsiteY5-118" fmla="*/ -1 h 965988"/>
              <a:gd name="connsiteX0-119" fmla="*/ 0 w 651391"/>
              <a:gd name="connsiteY0-120" fmla="*/ 109723 h 965990"/>
              <a:gd name="connsiteX1-121" fmla="*/ 2797 w 651391"/>
              <a:gd name="connsiteY1-122" fmla="*/ 893982 h 965990"/>
              <a:gd name="connsiteX2-123" fmla="*/ 143657 w 651391"/>
              <a:gd name="connsiteY2-124" fmla="*/ 964702 h 965990"/>
              <a:gd name="connsiteX3-125" fmla="*/ 627502 w 651391"/>
              <a:gd name="connsiteY3-126" fmla="*/ 965990 h 965990"/>
              <a:gd name="connsiteX4-127" fmla="*/ 651211 w 651391"/>
              <a:gd name="connsiteY4-128" fmla="*/ 836669 h 965990"/>
              <a:gd name="connsiteX5-129" fmla="*/ 646131 w 651391"/>
              <a:gd name="connsiteY5-130" fmla="*/ 1 h 965990"/>
              <a:gd name="connsiteX0-131" fmla="*/ 0 w 651422"/>
              <a:gd name="connsiteY0-132" fmla="*/ 109721 h 967207"/>
              <a:gd name="connsiteX1-133" fmla="*/ 2797 w 651422"/>
              <a:gd name="connsiteY1-134" fmla="*/ 893980 h 967207"/>
              <a:gd name="connsiteX2-135" fmla="*/ 143657 w 651422"/>
              <a:gd name="connsiteY2-136" fmla="*/ 964700 h 967207"/>
              <a:gd name="connsiteX3-137" fmla="*/ 627502 w 651422"/>
              <a:gd name="connsiteY3-138" fmla="*/ 965988 h 967207"/>
              <a:gd name="connsiteX4-139" fmla="*/ 651211 w 651422"/>
              <a:gd name="connsiteY4-140" fmla="*/ 836667 h 967207"/>
              <a:gd name="connsiteX5-141" fmla="*/ 646131 w 651422"/>
              <a:gd name="connsiteY5-142" fmla="*/ -1 h 967207"/>
              <a:gd name="connsiteX0-143" fmla="*/ 8143 w 659565"/>
              <a:gd name="connsiteY0-144" fmla="*/ 109723 h 967207"/>
              <a:gd name="connsiteX1-145" fmla="*/ 9151 w 659565"/>
              <a:gd name="connsiteY1-146" fmla="*/ 798460 h 967207"/>
              <a:gd name="connsiteX2-147" fmla="*/ 10940 w 659565"/>
              <a:gd name="connsiteY2-148" fmla="*/ 893982 h 967207"/>
              <a:gd name="connsiteX3-149" fmla="*/ 151800 w 659565"/>
              <a:gd name="connsiteY3-150" fmla="*/ 964702 h 967207"/>
              <a:gd name="connsiteX4-151" fmla="*/ 635645 w 659565"/>
              <a:gd name="connsiteY4-152" fmla="*/ 965990 h 967207"/>
              <a:gd name="connsiteX5-153" fmla="*/ 659354 w 659565"/>
              <a:gd name="connsiteY5-154" fmla="*/ 836669 h 967207"/>
              <a:gd name="connsiteX6-155" fmla="*/ 654274 w 659565"/>
              <a:gd name="connsiteY6-156" fmla="*/ 1 h 967207"/>
              <a:gd name="connsiteX0-157" fmla="*/ 0 w 651422"/>
              <a:gd name="connsiteY0-158" fmla="*/ 109721 h 967207"/>
              <a:gd name="connsiteX1-159" fmla="*/ 1008 w 651422"/>
              <a:gd name="connsiteY1-160" fmla="*/ 798458 h 967207"/>
              <a:gd name="connsiteX2-161" fmla="*/ 2797 w 651422"/>
              <a:gd name="connsiteY2-162" fmla="*/ 893980 h 967207"/>
              <a:gd name="connsiteX3-163" fmla="*/ 21752 w 651422"/>
              <a:gd name="connsiteY3-164" fmla="*/ 930716 h 967207"/>
              <a:gd name="connsiteX4-165" fmla="*/ 143657 w 651422"/>
              <a:gd name="connsiteY4-166" fmla="*/ 964700 h 967207"/>
              <a:gd name="connsiteX5-167" fmla="*/ 627502 w 651422"/>
              <a:gd name="connsiteY5-168" fmla="*/ 965988 h 967207"/>
              <a:gd name="connsiteX6-169" fmla="*/ 651211 w 651422"/>
              <a:gd name="connsiteY6-170" fmla="*/ 836667 h 967207"/>
              <a:gd name="connsiteX7" fmla="*/ 646131 w 651422"/>
              <a:gd name="connsiteY7" fmla="*/ -1 h 967207"/>
              <a:gd name="connsiteX0-171" fmla="*/ 864 w 652286"/>
              <a:gd name="connsiteY0-172" fmla="*/ 109723 h 967207"/>
              <a:gd name="connsiteX1-173" fmla="*/ 1872 w 652286"/>
              <a:gd name="connsiteY1-174" fmla="*/ 798460 h 967207"/>
              <a:gd name="connsiteX2-175" fmla="*/ 22616 w 652286"/>
              <a:gd name="connsiteY2-176" fmla="*/ 930718 h 967207"/>
              <a:gd name="connsiteX3-177" fmla="*/ 144521 w 652286"/>
              <a:gd name="connsiteY3-178" fmla="*/ 964702 h 967207"/>
              <a:gd name="connsiteX4-179" fmla="*/ 628366 w 652286"/>
              <a:gd name="connsiteY4-180" fmla="*/ 965990 h 967207"/>
              <a:gd name="connsiteX5-181" fmla="*/ 652075 w 652286"/>
              <a:gd name="connsiteY5-182" fmla="*/ 836669 h 967207"/>
              <a:gd name="connsiteX6-183" fmla="*/ 646995 w 652286"/>
              <a:gd name="connsiteY6-184" fmla="*/ 1 h 967207"/>
              <a:gd name="connsiteX0-185" fmla="*/ 864 w 652286"/>
              <a:gd name="connsiteY0-186" fmla="*/ 109721 h 967207"/>
              <a:gd name="connsiteX1-187" fmla="*/ 1872 w 652286"/>
              <a:gd name="connsiteY1-188" fmla="*/ 798458 h 967207"/>
              <a:gd name="connsiteX2-189" fmla="*/ 22616 w 652286"/>
              <a:gd name="connsiteY2-190" fmla="*/ 930716 h 967207"/>
              <a:gd name="connsiteX3-191" fmla="*/ 144521 w 652286"/>
              <a:gd name="connsiteY3-192" fmla="*/ 964700 h 967207"/>
              <a:gd name="connsiteX4-193" fmla="*/ 628366 w 652286"/>
              <a:gd name="connsiteY4-194" fmla="*/ 965988 h 967207"/>
              <a:gd name="connsiteX5-195" fmla="*/ 652075 w 652286"/>
              <a:gd name="connsiteY5-196" fmla="*/ 836667 h 967207"/>
              <a:gd name="connsiteX6-197" fmla="*/ 646995 w 652286"/>
              <a:gd name="connsiteY6-198" fmla="*/ -1 h 967207"/>
              <a:gd name="connsiteX0-199" fmla="*/ 864 w 652286"/>
              <a:gd name="connsiteY0-200" fmla="*/ 109723 h 967207"/>
              <a:gd name="connsiteX1-201" fmla="*/ 1872 w 652286"/>
              <a:gd name="connsiteY1-202" fmla="*/ 798460 h 967207"/>
              <a:gd name="connsiteX2-203" fmla="*/ 22616 w 652286"/>
              <a:gd name="connsiteY2-204" fmla="*/ 930718 h 967207"/>
              <a:gd name="connsiteX3-205" fmla="*/ 144521 w 652286"/>
              <a:gd name="connsiteY3-206" fmla="*/ 964702 h 967207"/>
              <a:gd name="connsiteX4-207" fmla="*/ 628366 w 652286"/>
              <a:gd name="connsiteY4-208" fmla="*/ 965990 h 967207"/>
              <a:gd name="connsiteX5-209" fmla="*/ 652075 w 652286"/>
              <a:gd name="connsiteY5-210" fmla="*/ 836669 h 967207"/>
              <a:gd name="connsiteX6-211" fmla="*/ 646995 w 652286"/>
              <a:gd name="connsiteY6-212" fmla="*/ 1 h 967207"/>
              <a:gd name="connsiteX0-213" fmla="*/ 610 w 652032"/>
              <a:gd name="connsiteY0-214" fmla="*/ 109721 h 967207"/>
              <a:gd name="connsiteX1-215" fmla="*/ 1618 w 652032"/>
              <a:gd name="connsiteY1-216" fmla="*/ 798458 h 967207"/>
              <a:gd name="connsiteX2-217" fmla="*/ 22362 w 652032"/>
              <a:gd name="connsiteY2-218" fmla="*/ 930716 h 967207"/>
              <a:gd name="connsiteX3-219" fmla="*/ 144267 w 652032"/>
              <a:gd name="connsiteY3-220" fmla="*/ 964700 h 967207"/>
              <a:gd name="connsiteX4-221" fmla="*/ 628112 w 652032"/>
              <a:gd name="connsiteY4-222" fmla="*/ 965988 h 967207"/>
              <a:gd name="connsiteX5-223" fmla="*/ 651821 w 652032"/>
              <a:gd name="connsiteY5-224" fmla="*/ 836667 h 967207"/>
              <a:gd name="connsiteX6-225" fmla="*/ 646741 w 652032"/>
              <a:gd name="connsiteY6-226" fmla="*/ -1 h 967207"/>
              <a:gd name="connsiteX0-227" fmla="*/ 610 w 652032"/>
              <a:gd name="connsiteY0-228" fmla="*/ 109723 h 967207"/>
              <a:gd name="connsiteX1-229" fmla="*/ 1618 w 652032"/>
              <a:gd name="connsiteY1-230" fmla="*/ 798460 h 967207"/>
              <a:gd name="connsiteX2-231" fmla="*/ 23548 w 652032"/>
              <a:gd name="connsiteY2-232" fmla="*/ 942474 h 967207"/>
              <a:gd name="connsiteX3-233" fmla="*/ 144267 w 652032"/>
              <a:gd name="connsiteY3-234" fmla="*/ 964702 h 967207"/>
              <a:gd name="connsiteX4-235" fmla="*/ 628112 w 652032"/>
              <a:gd name="connsiteY4-236" fmla="*/ 965990 h 967207"/>
              <a:gd name="connsiteX5-237" fmla="*/ 651821 w 652032"/>
              <a:gd name="connsiteY5-238" fmla="*/ 836669 h 967207"/>
              <a:gd name="connsiteX6-239" fmla="*/ 646741 w 652032"/>
              <a:gd name="connsiteY6-240" fmla="*/ 1 h 967207"/>
              <a:gd name="connsiteX0-241" fmla="*/ 610 w 652032"/>
              <a:gd name="connsiteY0-242" fmla="*/ 109721 h 967207"/>
              <a:gd name="connsiteX1-243" fmla="*/ 1618 w 652032"/>
              <a:gd name="connsiteY1-244" fmla="*/ 798458 h 967207"/>
              <a:gd name="connsiteX2-245" fmla="*/ 23548 w 652032"/>
              <a:gd name="connsiteY2-246" fmla="*/ 942472 h 967207"/>
              <a:gd name="connsiteX3-247" fmla="*/ 144267 w 652032"/>
              <a:gd name="connsiteY3-248" fmla="*/ 964700 h 967207"/>
              <a:gd name="connsiteX4-249" fmla="*/ 628112 w 652032"/>
              <a:gd name="connsiteY4-250" fmla="*/ 965988 h 967207"/>
              <a:gd name="connsiteX5-251" fmla="*/ 651821 w 652032"/>
              <a:gd name="connsiteY5-252" fmla="*/ 836667 h 967207"/>
              <a:gd name="connsiteX6-253" fmla="*/ 646741 w 652032"/>
              <a:gd name="connsiteY6-254" fmla="*/ -1 h 967207"/>
            </a:gdLst>
            <a:ahLst/>
            <a:cxnLst>
              <a:cxn ang="0">
                <a:pos x="connsiteX0-1" y="connsiteY0-2"/>
              </a:cxn>
              <a:cxn ang="0">
                <a:pos x="connsiteX1-3" y="connsiteY1-4"/>
              </a:cxn>
              <a:cxn ang="0">
                <a:pos x="connsiteX2-5" y="connsiteY2-6"/>
              </a:cxn>
              <a:cxn ang="0">
                <a:pos x="connsiteX3-13" y="connsiteY3-14"/>
              </a:cxn>
              <a:cxn ang="0">
                <a:pos x="connsiteX4-63" y="connsiteY4-64"/>
              </a:cxn>
              <a:cxn ang="0">
                <a:pos x="connsiteX5-105" y="connsiteY5-106"/>
              </a:cxn>
              <a:cxn ang="0">
                <a:pos x="connsiteX6-155" y="connsiteY6-156"/>
              </a:cxn>
            </a:cxnLst>
            <a:rect l="l" t="t" r="r" b="b"/>
            <a:pathLst>
              <a:path w="652032" h="967207">
                <a:moveTo>
                  <a:pt x="610" y="109721"/>
                </a:moveTo>
                <a:cubicBezTo>
                  <a:pt x="778" y="224510"/>
                  <a:pt x="-1414" y="652810"/>
                  <a:pt x="1618" y="798458"/>
                </a:cubicBezTo>
                <a:cubicBezTo>
                  <a:pt x="2872" y="894141"/>
                  <a:pt x="9256" y="938276"/>
                  <a:pt x="23548" y="942472"/>
                </a:cubicBezTo>
                <a:cubicBezTo>
                  <a:pt x="47025" y="954259"/>
                  <a:pt x="43309" y="958821"/>
                  <a:pt x="144267" y="964700"/>
                </a:cubicBezTo>
                <a:lnTo>
                  <a:pt x="628112" y="965988"/>
                </a:lnTo>
                <a:cubicBezTo>
                  <a:pt x="638979" y="978724"/>
                  <a:pt x="653994" y="888592"/>
                  <a:pt x="651821" y="836667"/>
                </a:cubicBezTo>
                <a:cubicBezTo>
                  <a:pt x="650876" y="675179"/>
                  <a:pt x="647588" y="139444"/>
                  <a:pt x="646741" y="-1"/>
                </a:cubicBez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66" name="组合 165"/>
          <p:cNvGrpSpPr/>
          <p:nvPr/>
        </p:nvGrpSpPr>
        <p:grpSpPr>
          <a:xfrm>
            <a:off x="8276085" y="1012636"/>
            <a:ext cx="1474178" cy="1474178"/>
            <a:chOff x="4115053" y="1541936"/>
            <a:chExt cx="1474178" cy="1474178"/>
          </a:xfrm>
        </p:grpSpPr>
        <p:sp>
          <p:nvSpPr>
            <p:cNvPr id="167" name="任意多边形 166"/>
            <p:cNvSpPr/>
            <p:nvPr/>
          </p:nvSpPr>
          <p:spPr>
            <a:xfrm>
              <a:off x="4115053" y="1541936"/>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1524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68" name="组合 167"/>
            <p:cNvGrpSpPr/>
            <p:nvPr/>
          </p:nvGrpSpPr>
          <p:grpSpPr>
            <a:xfrm>
              <a:off x="4740308" y="1996915"/>
              <a:ext cx="232285" cy="243551"/>
              <a:chOff x="3349235" y="2068527"/>
              <a:chExt cx="516445" cy="541492"/>
            </a:xfrm>
            <a:solidFill>
              <a:schemeClr val="bg1"/>
            </a:solidFill>
          </p:grpSpPr>
          <p:sp>
            <p:nvSpPr>
              <p:cNvPr id="170" name="Freeform 33"/>
              <p:cNvSpPr>
                <a:spLocks noEditPoints="1"/>
              </p:cNvSpPr>
              <p:nvPr/>
            </p:nvSpPr>
            <p:spPr bwMode="auto">
              <a:xfrm>
                <a:off x="3349235" y="2068527"/>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1" name="Freeform 34"/>
              <p:cNvSpPr/>
              <p:nvPr/>
            </p:nvSpPr>
            <p:spPr bwMode="auto">
              <a:xfrm>
                <a:off x="3450615" y="2502675"/>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2" name="Freeform 35"/>
              <p:cNvSpPr/>
              <p:nvPr/>
            </p:nvSpPr>
            <p:spPr bwMode="auto">
              <a:xfrm>
                <a:off x="3402907" y="2209267"/>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3" name="Freeform 36"/>
              <p:cNvSpPr/>
              <p:nvPr/>
            </p:nvSpPr>
            <p:spPr bwMode="auto">
              <a:xfrm>
                <a:off x="3718976" y="2209267"/>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4" name="Freeform 37"/>
              <p:cNvSpPr>
                <a:spLocks noEditPoints="1"/>
              </p:cNvSpPr>
              <p:nvPr/>
            </p:nvSpPr>
            <p:spPr bwMode="auto">
              <a:xfrm>
                <a:off x="3512636" y="2163944"/>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5" name="Freeform 38"/>
              <p:cNvSpPr>
                <a:spLocks noEditPoints="1"/>
              </p:cNvSpPr>
              <p:nvPr/>
            </p:nvSpPr>
            <p:spPr bwMode="auto">
              <a:xfrm>
                <a:off x="3563923" y="2215231"/>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76" name="Oval 39"/>
              <p:cNvSpPr>
                <a:spLocks noChangeArrowheads="1"/>
              </p:cNvSpPr>
              <p:nvPr/>
            </p:nvSpPr>
            <p:spPr bwMode="auto">
              <a:xfrm>
                <a:off x="3592548" y="2243856"/>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69" name="矩形 168"/>
            <p:cNvSpPr/>
            <p:nvPr/>
          </p:nvSpPr>
          <p:spPr>
            <a:xfrm>
              <a:off x="4452032" y="2293576"/>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177" name="组合 176"/>
          <p:cNvGrpSpPr/>
          <p:nvPr/>
        </p:nvGrpSpPr>
        <p:grpSpPr>
          <a:xfrm>
            <a:off x="9190861" y="1896233"/>
            <a:ext cx="1474178" cy="1474178"/>
            <a:chOff x="5029829" y="2425533"/>
            <a:chExt cx="1474178" cy="1474178"/>
          </a:xfrm>
        </p:grpSpPr>
        <p:sp>
          <p:nvSpPr>
            <p:cNvPr id="178" name="任意多边形 177"/>
            <p:cNvSpPr/>
            <p:nvPr/>
          </p:nvSpPr>
          <p:spPr>
            <a:xfrm>
              <a:off x="5029829" y="2425533"/>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1270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79" name="组合 178"/>
            <p:cNvGrpSpPr/>
            <p:nvPr/>
          </p:nvGrpSpPr>
          <p:grpSpPr>
            <a:xfrm>
              <a:off x="5648898" y="2929131"/>
              <a:ext cx="236040" cy="210827"/>
              <a:chOff x="5016647" y="2076876"/>
              <a:chExt cx="524793" cy="468736"/>
            </a:xfrm>
            <a:solidFill>
              <a:schemeClr val="bg1"/>
            </a:solidFill>
          </p:grpSpPr>
          <p:sp>
            <p:nvSpPr>
              <p:cNvPr id="181" name="Rectangle 40"/>
              <p:cNvSpPr>
                <a:spLocks noChangeArrowheads="1"/>
              </p:cNvSpPr>
              <p:nvPr/>
            </p:nvSpPr>
            <p:spPr bwMode="auto">
              <a:xfrm>
                <a:off x="5149038" y="2076876"/>
                <a:ext cx="115693" cy="468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3" name="Rectangle 41"/>
              <p:cNvSpPr>
                <a:spLocks noChangeArrowheads="1"/>
              </p:cNvSpPr>
              <p:nvPr/>
            </p:nvSpPr>
            <p:spPr bwMode="auto">
              <a:xfrm>
                <a:off x="5016647" y="2511023"/>
                <a:ext cx="90646" cy="26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4" name="Rectangle 42"/>
              <p:cNvSpPr>
                <a:spLocks noChangeArrowheads="1"/>
              </p:cNvSpPr>
              <p:nvPr/>
            </p:nvSpPr>
            <p:spPr bwMode="auto">
              <a:xfrm>
                <a:off x="5016647" y="2384596"/>
                <a:ext cx="90646"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5" name="Rectangle 43"/>
              <p:cNvSpPr>
                <a:spLocks noChangeArrowheads="1"/>
              </p:cNvSpPr>
              <p:nvPr/>
            </p:nvSpPr>
            <p:spPr bwMode="auto">
              <a:xfrm>
                <a:off x="5016647" y="2256976"/>
                <a:ext cx="90646" cy="26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6" name="Rectangle 44"/>
              <p:cNvSpPr>
                <a:spLocks noChangeArrowheads="1"/>
              </p:cNvSpPr>
              <p:nvPr/>
            </p:nvSpPr>
            <p:spPr bwMode="auto">
              <a:xfrm>
                <a:off x="5016647" y="2130548"/>
                <a:ext cx="90646"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7" name="Rectangle 45"/>
              <p:cNvSpPr>
                <a:spLocks noChangeArrowheads="1"/>
              </p:cNvSpPr>
              <p:nvPr/>
            </p:nvSpPr>
            <p:spPr bwMode="auto">
              <a:xfrm>
                <a:off x="5061970" y="2172293"/>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8" name="Rectangle 46"/>
              <p:cNvSpPr>
                <a:spLocks noChangeArrowheads="1"/>
              </p:cNvSpPr>
              <p:nvPr/>
            </p:nvSpPr>
            <p:spPr bwMode="auto">
              <a:xfrm>
                <a:off x="5061970" y="2215231"/>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89" name="Rectangle 47"/>
              <p:cNvSpPr>
                <a:spLocks noChangeArrowheads="1"/>
              </p:cNvSpPr>
              <p:nvPr/>
            </p:nvSpPr>
            <p:spPr bwMode="auto">
              <a:xfrm>
                <a:off x="5061970" y="2299914"/>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0" name="Rectangle 48"/>
              <p:cNvSpPr>
                <a:spLocks noChangeArrowheads="1"/>
              </p:cNvSpPr>
              <p:nvPr/>
            </p:nvSpPr>
            <p:spPr bwMode="auto">
              <a:xfrm>
                <a:off x="5061970" y="2341658"/>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1" name="Rectangle 49"/>
              <p:cNvSpPr>
                <a:spLocks noChangeArrowheads="1"/>
              </p:cNvSpPr>
              <p:nvPr/>
            </p:nvSpPr>
            <p:spPr bwMode="auto">
              <a:xfrm>
                <a:off x="5061970" y="2426341"/>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2" name="Rectangle 50"/>
              <p:cNvSpPr>
                <a:spLocks noChangeArrowheads="1"/>
              </p:cNvSpPr>
              <p:nvPr/>
            </p:nvSpPr>
            <p:spPr bwMode="auto">
              <a:xfrm>
                <a:off x="5061970" y="2469279"/>
                <a:ext cx="45323"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3" name="Rectangle 51"/>
              <p:cNvSpPr>
                <a:spLocks noChangeArrowheads="1"/>
              </p:cNvSpPr>
              <p:nvPr/>
            </p:nvSpPr>
            <p:spPr bwMode="auto">
              <a:xfrm>
                <a:off x="5290971" y="2364320"/>
                <a:ext cx="115693" cy="181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194" name="Rectangle 52"/>
              <p:cNvSpPr>
                <a:spLocks noChangeArrowheads="1"/>
              </p:cNvSpPr>
              <p:nvPr/>
            </p:nvSpPr>
            <p:spPr bwMode="auto">
              <a:xfrm>
                <a:off x="5429325" y="2426341"/>
                <a:ext cx="112115" cy="1192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80" name="矩形 179"/>
            <p:cNvSpPr/>
            <p:nvPr/>
          </p:nvSpPr>
          <p:spPr>
            <a:xfrm>
              <a:off x="5365076" y="3201260"/>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195" name="组合 194"/>
          <p:cNvGrpSpPr/>
          <p:nvPr/>
        </p:nvGrpSpPr>
        <p:grpSpPr>
          <a:xfrm>
            <a:off x="8276085" y="2779829"/>
            <a:ext cx="1474178" cy="1474178"/>
            <a:chOff x="4115053" y="3309129"/>
            <a:chExt cx="1474178" cy="1474178"/>
          </a:xfrm>
        </p:grpSpPr>
        <p:sp>
          <p:nvSpPr>
            <p:cNvPr id="196" name="任意多边形 195"/>
            <p:cNvSpPr/>
            <p:nvPr/>
          </p:nvSpPr>
          <p:spPr>
            <a:xfrm>
              <a:off x="4115053" y="3309129"/>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266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197" name="组合 196"/>
            <p:cNvGrpSpPr/>
            <p:nvPr/>
          </p:nvGrpSpPr>
          <p:grpSpPr>
            <a:xfrm>
              <a:off x="4760472" y="3711002"/>
              <a:ext cx="230676" cy="277884"/>
              <a:chOff x="6551667" y="1961183"/>
              <a:chExt cx="512867" cy="617825"/>
            </a:xfrm>
            <a:solidFill>
              <a:schemeClr val="bg1"/>
            </a:solidFill>
          </p:grpSpPr>
          <p:sp>
            <p:nvSpPr>
              <p:cNvPr id="199" name="Freeform 53"/>
              <p:cNvSpPr/>
              <p:nvPr/>
            </p:nvSpPr>
            <p:spPr bwMode="auto">
              <a:xfrm>
                <a:off x="6954804" y="2279637"/>
                <a:ext cx="109730" cy="119271"/>
              </a:xfrm>
              <a:custGeom>
                <a:avLst/>
                <a:gdLst>
                  <a:gd name="T0" fmla="*/ 36 w 39"/>
                  <a:gd name="T1" fmla="*/ 25 h 42"/>
                  <a:gd name="T2" fmla="*/ 13 w 39"/>
                  <a:gd name="T3" fmla="*/ 0 h 42"/>
                  <a:gd name="T4" fmla="*/ 0 w 39"/>
                  <a:gd name="T5" fmla="*/ 11 h 42"/>
                  <a:gd name="T6" fmla="*/ 21 w 39"/>
                  <a:gd name="T7" fmla="*/ 38 h 42"/>
                  <a:gd name="T8" fmla="*/ 33 w 39"/>
                  <a:gd name="T9" fmla="*/ 39 h 42"/>
                  <a:gd name="T10" fmla="*/ 36 w 39"/>
                  <a:gd name="T11" fmla="*/ 37 h 42"/>
                  <a:gd name="T12" fmla="*/ 36 w 39"/>
                  <a:gd name="T13" fmla="*/ 25 h 42"/>
                </a:gdLst>
                <a:ahLst/>
                <a:cxnLst>
                  <a:cxn ang="0">
                    <a:pos x="T0" y="T1"/>
                  </a:cxn>
                  <a:cxn ang="0">
                    <a:pos x="T2" y="T3"/>
                  </a:cxn>
                  <a:cxn ang="0">
                    <a:pos x="T4" y="T5"/>
                  </a:cxn>
                  <a:cxn ang="0">
                    <a:pos x="T6" y="T7"/>
                  </a:cxn>
                  <a:cxn ang="0">
                    <a:pos x="T8" y="T9"/>
                  </a:cxn>
                  <a:cxn ang="0">
                    <a:pos x="T10" y="T11"/>
                  </a:cxn>
                  <a:cxn ang="0">
                    <a:pos x="T12" y="T13"/>
                  </a:cxn>
                </a:cxnLst>
                <a:rect l="0" t="0" r="r" b="b"/>
                <a:pathLst>
                  <a:path w="39" h="42">
                    <a:moveTo>
                      <a:pt x="36" y="25"/>
                    </a:moveTo>
                    <a:cubicBezTo>
                      <a:pt x="13" y="0"/>
                      <a:pt x="13" y="0"/>
                      <a:pt x="13" y="0"/>
                    </a:cubicBezTo>
                    <a:cubicBezTo>
                      <a:pt x="0" y="11"/>
                      <a:pt x="0" y="11"/>
                      <a:pt x="0" y="11"/>
                    </a:cubicBezTo>
                    <a:cubicBezTo>
                      <a:pt x="21" y="38"/>
                      <a:pt x="21" y="38"/>
                      <a:pt x="21" y="38"/>
                    </a:cubicBezTo>
                    <a:cubicBezTo>
                      <a:pt x="24" y="41"/>
                      <a:pt x="30" y="42"/>
                      <a:pt x="33" y="39"/>
                    </a:cubicBezTo>
                    <a:cubicBezTo>
                      <a:pt x="36" y="37"/>
                      <a:pt x="36" y="37"/>
                      <a:pt x="36" y="37"/>
                    </a:cubicBezTo>
                    <a:cubicBezTo>
                      <a:pt x="39" y="34"/>
                      <a:pt x="39" y="28"/>
                      <a:pt x="3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0" name="Freeform 54"/>
              <p:cNvSpPr>
                <a:spLocks noEditPoints="1"/>
              </p:cNvSpPr>
              <p:nvPr/>
            </p:nvSpPr>
            <p:spPr bwMode="auto">
              <a:xfrm>
                <a:off x="6551667" y="2079261"/>
                <a:ext cx="400751" cy="499747"/>
              </a:xfrm>
              <a:custGeom>
                <a:avLst/>
                <a:gdLst>
                  <a:gd name="T0" fmla="*/ 110 w 142"/>
                  <a:gd name="T1" fmla="*/ 75 h 177"/>
                  <a:gd name="T2" fmla="*/ 98 w 142"/>
                  <a:gd name="T3" fmla="*/ 73 h 177"/>
                  <a:gd name="T4" fmla="*/ 100 w 142"/>
                  <a:gd name="T5" fmla="*/ 80 h 177"/>
                  <a:gd name="T6" fmla="*/ 40 w 142"/>
                  <a:gd name="T7" fmla="*/ 80 h 177"/>
                  <a:gd name="T8" fmla="*/ 45 w 142"/>
                  <a:gd name="T9" fmla="*/ 66 h 177"/>
                  <a:gd name="T10" fmla="*/ 45 w 142"/>
                  <a:gd name="T11" fmla="*/ 24 h 177"/>
                  <a:gd name="T12" fmla="*/ 67 w 142"/>
                  <a:gd name="T13" fmla="*/ 24 h 177"/>
                  <a:gd name="T14" fmla="*/ 79 w 142"/>
                  <a:gd name="T15" fmla="*/ 0 h 177"/>
                  <a:gd name="T16" fmla="*/ 36 w 142"/>
                  <a:gd name="T17" fmla="*/ 0 h 177"/>
                  <a:gd name="T18" fmla="*/ 26 w 142"/>
                  <a:gd name="T19" fmla="*/ 10 h 177"/>
                  <a:gd name="T20" fmla="*/ 32 w 142"/>
                  <a:gd name="T21" fmla="*/ 19 h 177"/>
                  <a:gd name="T22" fmla="*/ 32 w 142"/>
                  <a:gd name="T23" fmla="*/ 64 h 177"/>
                  <a:gd name="T24" fmla="*/ 0 w 142"/>
                  <a:gd name="T25" fmla="*/ 160 h 177"/>
                  <a:gd name="T26" fmla="*/ 18 w 142"/>
                  <a:gd name="T27" fmla="*/ 177 h 177"/>
                  <a:gd name="T28" fmla="*/ 18 w 142"/>
                  <a:gd name="T29" fmla="*/ 177 h 177"/>
                  <a:gd name="T30" fmla="*/ 23 w 142"/>
                  <a:gd name="T31" fmla="*/ 177 h 177"/>
                  <a:gd name="T32" fmla="*/ 119 w 142"/>
                  <a:gd name="T33" fmla="*/ 177 h 177"/>
                  <a:gd name="T34" fmla="*/ 142 w 142"/>
                  <a:gd name="T35" fmla="*/ 160 h 177"/>
                  <a:gd name="T36" fmla="*/ 113 w 142"/>
                  <a:gd name="T37" fmla="*/ 74 h 177"/>
                  <a:gd name="T38" fmla="*/ 110 w 142"/>
                  <a:gd name="T39" fmla="*/ 75 h 177"/>
                  <a:gd name="T40" fmla="*/ 39 w 142"/>
                  <a:gd name="T41" fmla="*/ 144 h 177"/>
                  <a:gd name="T42" fmla="*/ 34 w 142"/>
                  <a:gd name="T43" fmla="*/ 139 h 177"/>
                  <a:gd name="T44" fmla="*/ 39 w 142"/>
                  <a:gd name="T45" fmla="*/ 133 h 177"/>
                  <a:gd name="T46" fmla="*/ 45 w 142"/>
                  <a:gd name="T47" fmla="*/ 139 h 177"/>
                  <a:gd name="T48" fmla="*/ 39 w 142"/>
                  <a:gd name="T49" fmla="*/ 144 h 177"/>
                  <a:gd name="T50" fmla="*/ 62 w 142"/>
                  <a:gd name="T51" fmla="*/ 159 h 177"/>
                  <a:gd name="T52" fmla="*/ 57 w 142"/>
                  <a:gd name="T53" fmla="*/ 154 h 177"/>
                  <a:gd name="T54" fmla="*/ 62 w 142"/>
                  <a:gd name="T55" fmla="*/ 149 h 177"/>
                  <a:gd name="T56" fmla="*/ 68 w 142"/>
                  <a:gd name="T57" fmla="*/ 154 h 177"/>
                  <a:gd name="T58" fmla="*/ 62 w 142"/>
                  <a:gd name="T59" fmla="*/ 159 h 177"/>
                  <a:gd name="T60" fmla="*/ 83 w 142"/>
                  <a:gd name="T61" fmla="*/ 151 h 177"/>
                  <a:gd name="T62" fmla="*/ 71 w 142"/>
                  <a:gd name="T63" fmla="*/ 139 h 177"/>
                  <a:gd name="T64" fmla="*/ 83 w 142"/>
                  <a:gd name="T65" fmla="*/ 128 h 177"/>
                  <a:gd name="T66" fmla="*/ 95 w 142"/>
                  <a:gd name="T67" fmla="*/ 139 h 177"/>
                  <a:gd name="T68" fmla="*/ 83 w 142"/>
                  <a:gd name="T69" fmla="*/ 151 h 177"/>
                  <a:gd name="T70" fmla="*/ 92 w 142"/>
                  <a:gd name="T71" fmla="*/ 106 h 177"/>
                  <a:gd name="T72" fmla="*/ 86 w 142"/>
                  <a:gd name="T73" fmla="*/ 101 h 177"/>
                  <a:gd name="T74" fmla="*/ 92 w 142"/>
                  <a:gd name="T75" fmla="*/ 95 h 177"/>
                  <a:gd name="T76" fmla="*/ 97 w 142"/>
                  <a:gd name="T77" fmla="*/ 101 h 177"/>
                  <a:gd name="T78" fmla="*/ 92 w 142"/>
                  <a:gd name="T79" fmla="*/ 106 h 177"/>
                  <a:gd name="T80" fmla="*/ 98 w 142"/>
                  <a:gd name="T81" fmla="*/ 122 h 177"/>
                  <a:gd name="T82" fmla="*/ 104 w 142"/>
                  <a:gd name="T83" fmla="*/ 117 h 177"/>
                  <a:gd name="T84" fmla="*/ 109 w 142"/>
                  <a:gd name="T85" fmla="*/ 122 h 177"/>
                  <a:gd name="T86" fmla="*/ 104 w 142"/>
                  <a:gd name="T87" fmla="*/ 128 h 177"/>
                  <a:gd name="T88" fmla="*/ 98 w 142"/>
                  <a:gd name="T89" fmla="*/ 122 h 177"/>
                  <a:gd name="T90" fmla="*/ 108 w 142"/>
                  <a:gd name="T91" fmla="*/ 159 h 177"/>
                  <a:gd name="T92" fmla="*/ 103 w 142"/>
                  <a:gd name="T93" fmla="*/ 153 h 177"/>
                  <a:gd name="T94" fmla="*/ 108 w 142"/>
                  <a:gd name="T95" fmla="*/ 148 h 177"/>
                  <a:gd name="T96" fmla="*/ 114 w 142"/>
                  <a:gd name="T97" fmla="*/ 153 h 177"/>
                  <a:gd name="T98" fmla="*/ 108 w 142"/>
                  <a:gd name="T99" fmla="*/ 1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7">
                    <a:moveTo>
                      <a:pt x="110" y="75"/>
                    </a:moveTo>
                    <a:cubicBezTo>
                      <a:pt x="106" y="75"/>
                      <a:pt x="102" y="74"/>
                      <a:pt x="98" y="73"/>
                    </a:cubicBezTo>
                    <a:cubicBezTo>
                      <a:pt x="100" y="80"/>
                      <a:pt x="100" y="80"/>
                      <a:pt x="100" y="80"/>
                    </a:cubicBezTo>
                    <a:cubicBezTo>
                      <a:pt x="40" y="80"/>
                      <a:pt x="40" y="80"/>
                      <a:pt x="40" y="80"/>
                    </a:cubicBezTo>
                    <a:cubicBezTo>
                      <a:pt x="45" y="66"/>
                      <a:pt x="45" y="66"/>
                      <a:pt x="45" y="66"/>
                    </a:cubicBezTo>
                    <a:cubicBezTo>
                      <a:pt x="45" y="24"/>
                      <a:pt x="45" y="24"/>
                      <a:pt x="45" y="24"/>
                    </a:cubicBezTo>
                    <a:cubicBezTo>
                      <a:pt x="67" y="24"/>
                      <a:pt x="67" y="24"/>
                      <a:pt x="67" y="24"/>
                    </a:cubicBezTo>
                    <a:cubicBezTo>
                      <a:pt x="68" y="15"/>
                      <a:pt x="73" y="7"/>
                      <a:pt x="79" y="0"/>
                    </a:cubicBezTo>
                    <a:cubicBezTo>
                      <a:pt x="36" y="0"/>
                      <a:pt x="36" y="0"/>
                      <a:pt x="36" y="0"/>
                    </a:cubicBezTo>
                    <a:cubicBezTo>
                      <a:pt x="30" y="0"/>
                      <a:pt x="26" y="5"/>
                      <a:pt x="26" y="10"/>
                    </a:cubicBezTo>
                    <a:cubicBezTo>
                      <a:pt x="26" y="14"/>
                      <a:pt x="28" y="18"/>
                      <a:pt x="32" y="19"/>
                    </a:cubicBezTo>
                    <a:cubicBezTo>
                      <a:pt x="32" y="64"/>
                      <a:pt x="32" y="64"/>
                      <a:pt x="32" y="64"/>
                    </a:cubicBezTo>
                    <a:cubicBezTo>
                      <a:pt x="0" y="160"/>
                      <a:pt x="0" y="160"/>
                      <a:pt x="0" y="160"/>
                    </a:cubicBezTo>
                    <a:cubicBezTo>
                      <a:pt x="0" y="168"/>
                      <a:pt x="7" y="175"/>
                      <a:pt x="18" y="177"/>
                    </a:cubicBezTo>
                    <a:cubicBezTo>
                      <a:pt x="18" y="177"/>
                      <a:pt x="18" y="177"/>
                      <a:pt x="18" y="177"/>
                    </a:cubicBezTo>
                    <a:cubicBezTo>
                      <a:pt x="19" y="177"/>
                      <a:pt x="21" y="177"/>
                      <a:pt x="23" y="177"/>
                    </a:cubicBezTo>
                    <a:cubicBezTo>
                      <a:pt x="119" y="177"/>
                      <a:pt x="119" y="177"/>
                      <a:pt x="119" y="177"/>
                    </a:cubicBezTo>
                    <a:cubicBezTo>
                      <a:pt x="132" y="177"/>
                      <a:pt x="142" y="170"/>
                      <a:pt x="142" y="160"/>
                    </a:cubicBezTo>
                    <a:cubicBezTo>
                      <a:pt x="113" y="74"/>
                      <a:pt x="113" y="74"/>
                      <a:pt x="113" y="74"/>
                    </a:cubicBezTo>
                    <a:cubicBezTo>
                      <a:pt x="112" y="75"/>
                      <a:pt x="111" y="75"/>
                      <a:pt x="110" y="75"/>
                    </a:cubicBezTo>
                    <a:close/>
                    <a:moveTo>
                      <a:pt x="39" y="144"/>
                    </a:moveTo>
                    <a:cubicBezTo>
                      <a:pt x="36" y="144"/>
                      <a:pt x="34" y="141"/>
                      <a:pt x="34" y="139"/>
                    </a:cubicBezTo>
                    <a:cubicBezTo>
                      <a:pt x="34" y="136"/>
                      <a:pt x="36" y="133"/>
                      <a:pt x="39" y="133"/>
                    </a:cubicBezTo>
                    <a:cubicBezTo>
                      <a:pt x="42" y="133"/>
                      <a:pt x="45" y="136"/>
                      <a:pt x="45" y="139"/>
                    </a:cubicBezTo>
                    <a:cubicBezTo>
                      <a:pt x="45" y="141"/>
                      <a:pt x="42" y="144"/>
                      <a:pt x="39" y="144"/>
                    </a:cubicBezTo>
                    <a:close/>
                    <a:moveTo>
                      <a:pt x="62" y="159"/>
                    </a:moveTo>
                    <a:cubicBezTo>
                      <a:pt x="59" y="159"/>
                      <a:pt x="57" y="157"/>
                      <a:pt x="57" y="154"/>
                    </a:cubicBezTo>
                    <a:cubicBezTo>
                      <a:pt x="57" y="151"/>
                      <a:pt x="59" y="149"/>
                      <a:pt x="62" y="149"/>
                    </a:cubicBezTo>
                    <a:cubicBezTo>
                      <a:pt x="65" y="149"/>
                      <a:pt x="68" y="151"/>
                      <a:pt x="68" y="154"/>
                    </a:cubicBezTo>
                    <a:cubicBezTo>
                      <a:pt x="68" y="157"/>
                      <a:pt x="65" y="159"/>
                      <a:pt x="62" y="159"/>
                    </a:cubicBezTo>
                    <a:close/>
                    <a:moveTo>
                      <a:pt x="83" y="151"/>
                    </a:moveTo>
                    <a:cubicBezTo>
                      <a:pt x="77" y="151"/>
                      <a:pt x="71" y="145"/>
                      <a:pt x="71" y="139"/>
                    </a:cubicBezTo>
                    <a:cubicBezTo>
                      <a:pt x="71" y="133"/>
                      <a:pt x="77" y="128"/>
                      <a:pt x="83" y="128"/>
                    </a:cubicBezTo>
                    <a:cubicBezTo>
                      <a:pt x="90" y="128"/>
                      <a:pt x="95" y="133"/>
                      <a:pt x="95" y="139"/>
                    </a:cubicBezTo>
                    <a:cubicBezTo>
                      <a:pt x="95" y="145"/>
                      <a:pt x="90" y="151"/>
                      <a:pt x="83" y="151"/>
                    </a:cubicBezTo>
                    <a:close/>
                    <a:moveTo>
                      <a:pt x="92" y="106"/>
                    </a:moveTo>
                    <a:cubicBezTo>
                      <a:pt x="89" y="106"/>
                      <a:pt x="86" y="104"/>
                      <a:pt x="86" y="101"/>
                    </a:cubicBezTo>
                    <a:cubicBezTo>
                      <a:pt x="86" y="98"/>
                      <a:pt x="89" y="95"/>
                      <a:pt x="92" y="95"/>
                    </a:cubicBezTo>
                    <a:cubicBezTo>
                      <a:pt x="95" y="95"/>
                      <a:pt x="97" y="98"/>
                      <a:pt x="97" y="101"/>
                    </a:cubicBezTo>
                    <a:cubicBezTo>
                      <a:pt x="97" y="104"/>
                      <a:pt x="95" y="106"/>
                      <a:pt x="92" y="106"/>
                    </a:cubicBezTo>
                    <a:close/>
                    <a:moveTo>
                      <a:pt x="98" y="122"/>
                    </a:moveTo>
                    <a:cubicBezTo>
                      <a:pt x="98" y="119"/>
                      <a:pt x="101" y="117"/>
                      <a:pt x="104" y="117"/>
                    </a:cubicBezTo>
                    <a:cubicBezTo>
                      <a:pt x="107" y="117"/>
                      <a:pt x="109" y="119"/>
                      <a:pt x="109" y="122"/>
                    </a:cubicBezTo>
                    <a:cubicBezTo>
                      <a:pt x="109" y="125"/>
                      <a:pt x="107" y="128"/>
                      <a:pt x="104" y="128"/>
                    </a:cubicBezTo>
                    <a:cubicBezTo>
                      <a:pt x="101" y="128"/>
                      <a:pt x="98" y="125"/>
                      <a:pt x="98" y="122"/>
                    </a:cubicBezTo>
                    <a:close/>
                    <a:moveTo>
                      <a:pt x="108" y="159"/>
                    </a:moveTo>
                    <a:cubicBezTo>
                      <a:pt x="105" y="159"/>
                      <a:pt x="103" y="156"/>
                      <a:pt x="103" y="153"/>
                    </a:cubicBezTo>
                    <a:cubicBezTo>
                      <a:pt x="103" y="151"/>
                      <a:pt x="105" y="148"/>
                      <a:pt x="108" y="148"/>
                    </a:cubicBezTo>
                    <a:cubicBezTo>
                      <a:pt x="111" y="148"/>
                      <a:pt x="114" y="151"/>
                      <a:pt x="114" y="153"/>
                    </a:cubicBezTo>
                    <a:cubicBezTo>
                      <a:pt x="114" y="156"/>
                      <a:pt x="111" y="159"/>
                      <a:pt x="108"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1" name="Freeform 55"/>
              <p:cNvSpPr>
                <a:spLocks noEditPoints="1"/>
              </p:cNvSpPr>
              <p:nvPr/>
            </p:nvSpPr>
            <p:spPr bwMode="auto">
              <a:xfrm>
                <a:off x="6740116" y="2045865"/>
                <a:ext cx="240928" cy="248084"/>
              </a:xfrm>
              <a:custGeom>
                <a:avLst/>
                <a:gdLst>
                  <a:gd name="T0" fmla="*/ 14 w 85"/>
                  <a:gd name="T1" fmla="*/ 68 h 88"/>
                  <a:gd name="T2" fmla="*/ 64 w 85"/>
                  <a:gd name="T3" fmla="*/ 75 h 88"/>
                  <a:gd name="T4" fmla="*/ 75 w 85"/>
                  <a:gd name="T5" fmla="*/ 88 h 88"/>
                  <a:gd name="T6" fmla="*/ 83 w 85"/>
                  <a:gd name="T7" fmla="*/ 81 h 88"/>
                  <a:gd name="T8" fmla="*/ 72 w 85"/>
                  <a:gd name="T9" fmla="*/ 68 h 88"/>
                  <a:gd name="T10" fmla="*/ 72 w 85"/>
                  <a:gd name="T11" fmla="*/ 18 h 88"/>
                  <a:gd name="T12" fmla="*/ 18 w 85"/>
                  <a:gd name="T13" fmla="*/ 14 h 88"/>
                  <a:gd name="T14" fmla="*/ 14 w 85"/>
                  <a:gd name="T15" fmla="*/ 68 h 88"/>
                  <a:gd name="T16" fmla="*/ 23 w 85"/>
                  <a:gd name="T17" fmla="*/ 20 h 88"/>
                  <a:gd name="T18" fmla="*/ 66 w 85"/>
                  <a:gd name="T19" fmla="*/ 23 h 88"/>
                  <a:gd name="T20" fmla="*/ 63 w 85"/>
                  <a:gd name="T21" fmla="*/ 66 h 88"/>
                  <a:gd name="T22" fmla="*/ 20 w 85"/>
                  <a:gd name="T23" fmla="*/ 63 h 88"/>
                  <a:gd name="T24" fmla="*/ 23 w 85"/>
                  <a:gd name="T2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8">
                    <a:moveTo>
                      <a:pt x="14" y="68"/>
                    </a:moveTo>
                    <a:cubicBezTo>
                      <a:pt x="27" y="83"/>
                      <a:pt x="48" y="85"/>
                      <a:pt x="64" y="75"/>
                    </a:cubicBezTo>
                    <a:cubicBezTo>
                      <a:pt x="75" y="88"/>
                      <a:pt x="75" y="88"/>
                      <a:pt x="75" y="88"/>
                    </a:cubicBezTo>
                    <a:cubicBezTo>
                      <a:pt x="83" y="81"/>
                      <a:pt x="83" y="81"/>
                      <a:pt x="83" y="81"/>
                    </a:cubicBezTo>
                    <a:cubicBezTo>
                      <a:pt x="72" y="68"/>
                      <a:pt x="72" y="68"/>
                      <a:pt x="72" y="68"/>
                    </a:cubicBezTo>
                    <a:cubicBezTo>
                      <a:pt x="84" y="54"/>
                      <a:pt x="85" y="32"/>
                      <a:pt x="72" y="18"/>
                    </a:cubicBezTo>
                    <a:cubicBezTo>
                      <a:pt x="58" y="2"/>
                      <a:pt x="33" y="0"/>
                      <a:pt x="18" y="14"/>
                    </a:cubicBezTo>
                    <a:cubicBezTo>
                      <a:pt x="2" y="28"/>
                      <a:pt x="0" y="52"/>
                      <a:pt x="14" y="68"/>
                    </a:cubicBezTo>
                    <a:close/>
                    <a:moveTo>
                      <a:pt x="23" y="20"/>
                    </a:moveTo>
                    <a:cubicBezTo>
                      <a:pt x="35" y="9"/>
                      <a:pt x="55" y="10"/>
                      <a:pt x="66" y="23"/>
                    </a:cubicBezTo>
                    <a:cubicBezTo>
                      <a:pt x="77" y="36"/>
                      <a:pt x="76" y="55"/>
                      <a:pt x="63" y="66"/>
                    </a:cubicBezTo>
                    <a:cubicBezTo>
                      <a:pt x="50" y="77"/>
                      <a:pt x="31" y="76"/>
                      <a:pt x="20" y="63"/>
                    </a:cubicBezTo>
                    <a:cubicBezTo>
                      <a:pt x="9" y="50"/>
                      <a:pt x="10" y="31"/>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2" name="Oval 56"/>
              <p:cNvSpPr>
                <a:spLocks noChangeArrowheads="1"/>
              </p:cNvSpPr>
              <p:nvPr/>
            </p:nvSpPr>
            <p:spPr bwMode="auto">
              <a:xfrm>
                <a:off x="6667361" y="1975496"/>
                <a:ext cx="31011" cy="31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3" name="Oval 57"/>
              <p:cNvSpPr>
                <a:spLocks noChangeArrowheads="1"/>
              </p:cNvSpPr>
              <p:nvPr/>
            </p:nvSpPr>
            <p:spPr bwMode="auto">
              <a:xfrm>
                <a:off x="6731767" y="2020819"/>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4" name="Oval 58"/>
              <p:cNvSpPr>
                <a:spLocks noChangeArrowheads="1"/>
              </p:cNvSpPr>
              <p:nvPr/>
            </p:nvSpPr>
            <p:spPr bwMode="auto">
              <a:xfrm>
                <a:off x="6774705" y="1961183"/>
                <a:ext cx="64406" cy="64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05" name="Oval 59"/>
              <p:cNvSpPr>
                <a:spLocks noChangeArrowheads="1"/>
              </p:cNvSpPr>
              <p:nvPr/>
            </p:nvSpPr>
            <p:spPr bwMode="auto">
              <a:xfrm>
                <a:off x="6861773" y="2017240"/>
                <a:ext cx="31011" cy="31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198" name="矩形 197"/>
            <p:cNvSpPr/>
            <p:nvPr/>
          </p:nvSpPr>
          <p:spPr>
            <a:xfrm>
              <a:off x="4452032" y="4073545"/>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206" name="组合 205"/>
          <p:cNvGrpSpPr/>
          <p:nvPr/>
        </p:nvGrpSpPr>
        <p:grpSpPr>
          <a:xfrm>
            <a:off x="7361309" y="3664996"/>
            <a:ext cx="1474178" cy="1474178"/>
            <a:chOff x="3200277" y="4194296"/>
            <a:chExt cx="1474178" cy="1474178"/>
          </a:xfrm>
        </p:grpSpPr>
        <p:sp>
          <p:nvSpPr>
            <p:cNvPr id="207" name="任意多边形 206"/>
            <p:cNvSpPr/>
            <p:nvPr/>
          </p:nvSpPr>
          <p:spPr>
            <a:xfrm>
              <a:off x="3200277" y="4194296"/>
              <a:ext cx="1474178" cy="1474178"/>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a:gsLst>
                <a:gs pos="0">
                  <a:srgbClr val="2FBBA3"/>
                </a:gs>
                <a:gs pos="100000">
                  <a:srgbClr val="36B8D3"/>
                </a:gs>
              </a:gsLst>
              <a:lin ang="0" scaled="1"/>
            </a:gradFill>
            <a:ln w="15875">
              <a:noFill/>
            </a:ln>
            <a:effectLst>
              <a:outerShdw blurRad="355600" dist="393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208" name="组合 207"/>
            <p:cNvGrpSpPr/>
            <p:nvPr/>
          </p:nvGrpSpPr>
          <p:grpSpPr>
            <a:xfrm>
              <a:off x="3838389" y="4628219"/>
              <a:ext cx="197953" cy="275738"/>
              <a:chOff x="8182106" y="1977881"/>
              <a:chExt cx="440111" cy="613054"/>
            </a:xfrm>
            <a:solidFill>
              <a:schemeClr val="bg1"/>
            </a:solidFill>
          </p:grpSpPr>
          <p:sp>
            <p:nvSpPr>
              <p:cNvPr id="210" name="Freeform 60"/>
              <p:cNvSpPr/>
              <p:nvPr/>
            </p:nvSpPr>
            <p:spPr bwMode="auto">
              <a:xfrm>
                <a:off x="8182106" y="2184220"/>
                <a:ext cx="150282" cy="398366"/>
              </a:xfrm>
              <a:custGeom>
                <a:avLst/>
                <a:gdLst>
                  <a:gd name="T0" fmla="*/ 38 w 53"/>
                  <a:gd name="T1" fmla="*/ 45 h 141"/>
                  <a:gd name="T2" fmla="*/ 38 w 53"/>
                  <a:gd name="T3" fmla="*/ 21 h 141"/>
                  <a:gd name="T4" fmla="*/ 33 w 53"/>
                  <a:gd name="T5" fmla="*/ 3 h 141"/>
                  <a:gd name="T6" fmla="*/ 31 w 53"/>
                  <a:gd name="T7" fmla="*/ 3 h 141"/>
                  <a:gd name="T8" fmla="*/ 26 w 53"/>
                  <a:gd name="T9" fmla="*/ 23 h 141"/>
                  <a:gd name="T10" fmla="*/ 13 w 53"/>
                  <a:gd name="T11" fmla="*/ 0 h 141"/>
                  <a:gd name="T12" fmla="*/ 0 w 53"/>
                  <a:gd name="T13" fmla="*/ 16 h 141"/>
                  <a:gd name="T14" fmla="*/ 0 w 53"/>
                  <a:gd name="T15" fmla="*/ 57 h 141"/>
                  <a:gd name="T16" fmla="*/ 7 w 53"/>
                  <a:gd name="T17" fmla="*/ 64 h 141"/>
                  <a:gd name="T18" fmla="*/ 13 w 53"/>
                  <a:gd name="T19" fmla="*/ 57 h 141"/>
                  <a:gd name="T20" fmla="*/ 13 w 53"/>
                  <a:gd name="T21" fmla="*/ 64 h 141"/>
                  <a:gd name="T22" fmla="*/ 13 w 53"/>
                  <a:gd name="T23" fmla="*/ 130 h 141"/>
                  <a:gd name="T24" fmla="*/ 23 w 53"/>
                  <a:gd name="T25" fmla="*/ 141 h 141"/>
                  <a:gd name="T26" fmla="*/ 33 w 53"/>
                  <a:gd name="T27" fmla="*/ 133 h 141"/>
                  <a:gd name="T28" fmla="*/ 43 w 53"/>
                  <a:gd name="T29" fmla="*/ 141 h 141"/>
                  <a:gd name="T30" fmla="*/ 52 w 53"/>
                  <a:gd name="T31" fmla="*/ 130 h 141"/>
                  <a:gd name="T32" fmla="*/ 53 w 53"/>
                  <a:gd name="T33" fmla="*/ 86 h 141"/>
                  <a:gd name="T34" fmla="*/ 53 w 53"/>
                  <a:gd name="T35" fmla="*/ 54 h 141"/>
                  <a:gd name="T36" fmla="*/ 48 w 53"/>
                  <a:gd name="T37" fmla="*/ 56 h 141"/>
                  <a:gd name="T38" fmla="*/ 38 w 53"/>
                  <a:gd name="T39" fmla="*/ 4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41">
                    <a:moveTo>
                      <a:pt x="38" y="45"/>
                    </a:moveTo>
                    <a:cubicBezTo>
                      <a:pt x="38" y="21"/>
                      <a:pt x="38" y="21"/>
                      <a:pt x="38" y="21"/>
                    </a:cubicBezTo>
                    <a:cubicBezTo>
                      <a:pt x="33" y="3"/>
                      <a:pt x="33" y="3"/>
                      <a:pt x="33" y="3"/>
                    </a:cubicBezTo>
                    <a:cubicBezTo>
                      <a:pt x="31" y="3"/>
                      <a:pt x="31" y="3"/>
                      <a:pt x="31" y="3"/>
                    </a:cubicBezTo>
                    <a:cubicBezTo>
                      <a:pt x="26" y="23"/>
                      <a:pt x="26" y="23"/>
                      <a:pt x="26" y="23"/>
                    </a:cubicBezTo>
                    <a:cubicBezTo>
                      <a:pt x="13" y="0"/>
                      <a:pt x="13" y="0"/>
                      <a:pt x="13" y="0"/>
                    </a:cubicBezTo>
                    <a:cubicBezTo>
                      <a:pt x="5" y="4"/>
                      <a:pt x="0" y="10"/>
                      <a:pt x="0" y="16"/>
                    </a:cubicBezTo>
                    <a:cubicBezTo>
                      <a:pt x="0" y="57"/>
                      <a:pt x="0" y="57"/>
                      <a:pt x="0" y="57"/>
                    </a:cubicBezTo>
                    <a:cubicBezTo>
                      <a:pt x="0" y="61"/>
                      <a:pt x="3" y="64"/>
                      <a:pt x="7" y="64"/>
                    </a:cubicBezTo>
                    <a:cubicBezTo>
                      <a:pt x="10" y="64"/>
                      <a:pt x="13" y="61"/>
                      <a:pt x="13" y="57"/>
                    </a:cubicBezTo>
                    <a:cubicBezTo>
                      <a:pt x="13" y="64"/>
                      <a:pt x="13" y="64"/>
                      <a:pt x="13" y="64"/>
                    </a:cubicBezTo>
                    <a:cubicBezTo>
                      <a:pt x="13" y="130"/>
                      <a:pt x="13" y="130"/>
                      <a:pt x="13" y="130"/>
                    </a:cubicBezTo>
                    <a:cubicBezTo>
                      <a:pt x="13" y="136"/>
                      <a:pt x="18" y="141"/>
                      <a:pt x="23" y="141"/>
                    </a:cubicBezTo>
                    <a:cubicBezTo>
                      <a:pt x="28" y="141"/>
                      <a:pt x="32" y="138"/>
                      <a:pt x="33" y="133"/>
                    </a:cubicBezTo>
                    <a:cubicBezTo>
                      <a:pt x="35" y="138"/>
                      <a:pt x="39" y="141"/>
                      <a:pt x="43" y="141"/>
                    </a:cubicBezTo>
                    <a:cubicBezTo>
                      <a:pt x="49" y="141"/>
                      <a:pt x="52" y="136"/>
                      <a:pt x="52" y="130"/>
                    </a:cubicBezTo>
                    <a:cubicBezTo>
                      <a:pt x="53" y="86"/>
                      <a:pt x="53" y="86"/>
                      <a:pt x="53" y="86"/>
                    </a:cubicBezTo>
                    <a:cubicBezTo>
                      <a:pt x="53" y="54"/>
                      <a:pt x="53" y="54"/>
                      <a:pt x="53" y="54"/>
                    </a:cubicBezTo>
                    <a:cubicBezTo>
                      <a:pt x="51" y="55"/>
                      <a:pt x="50" y="56"/>
                      <a:pt x="48" y="56"/>
                    </a:cubicBezTo>
                    <a:cubicBezTo>
                      <a:pt x="42" y="56"/>
                      <a:pt x="38" y="51"/>
                      <a:pt x="3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2" name="Freeform 61"/>
              <p:cNvSpPr/>
              <p:nvPr/>
            </p:nvSpPr>
            <p:spPr bwMode="auto">
              <a:xfrm>
                <a:off x="8475513" y="2184220"/>
                <a:ext cx="146704" cy="398366"/>
              </a:xfrm>
              <a:custGeom>
                <a:avLst/>
                <a:gdLst>
                  <a:gd name="T0" fmla="*/ 39 w 52"/>
                  <a:gd name="T1" fmla="*/ 0 h 141"/>
                  <a:gd name="T2" fmla="*/ 26 w 52"/>
                  <a:gd name="T3" fmla="*/ 23 h 141"/>
                  <a:gd name="T4" fmla="*/ 21 w 52"/>
                  <a:gd name="T5" fmla="*/ 3 h 141"/>
                  <a:gd name="T6" fmla="*/ 19 w 52"/>
                  <a:gd name="T7" fmla="*/ 3 h 141"/>
                  <a:gd name="T8" fmla="*/ 14 w 52"/>
                  <a:gd name="T9" fmla="*/ 23 h 141"/>
                  <a:gd name="T10" fmla="*/ 14 w 52"/>
                  <a:gd name="T11" fmla="*/ 23 h 141"/>
                  <a:gd name="T12" fmla="*/ 14 w 52"/>
                  <a:gd name="T13" fmla="*/ 24 h 141"/>
                  <a:gd name="T14" fmla="*/ 14 w 52"/>
                  <a:gd name="T15" fmla="*/ 43 h 141"/>
                  <a:gd name="T16" fmla="*/ 3 w 52"/>
                  <a:gd name="T17" fmla="*/ 53 h 141"/>
                  <a:gd name="T18" fmla="*/ 1 w 52"/>
                  <a:gd name="T19" fmla="*/ 53 h 141"/>
                  <a:gd name="T20" fmla="*/ 0 w 52"/>
                  <a:gd name="T21" fmla="*/ 59 h 141"/>
                  <a:gd name="T22" fmla="*/ 1 w 52"/>
                  <a:gd name="T23" fmla="*/ 57 h 141"/>
                  <a:gd name="T24" fmla="*/ 1 w 52"/>
                  <a:gd name="T25" fmla="*/ 64 h 141"/>
                  <a:gd name="T26" fmla="*/ 1 w 52"/>
                  <a:gd name="T27" fmla="*/ 130 h 141"/>
                  <a:gd name="T28" fmla="*/ 11 w 52"/>
                  <a:gd name="T29" fmla="*/ 141 h 141"/>
                  <a:gd name="T30" fmla="*/ 21 w 52"/>
                  <a:gd name="T31" fmla="*/ 133 h 141"/>
                  <a:gd name="T32" fmla="*/ 31 w 52"/>
                  <a:gd name="T33" fmla="*/ 141 h 141"/>
                  <a:gd name="T34" fmla="*/ 40 w 52"/>
                  <a:gd name="T35" fmla="*/ 130 h 141"/>
                  <a:gd name="T36" fmla="*/ 40 w 52"/>
                  <a:gd name="T37" fmla="*/ 59 h 141"/>
                  <a:gd name="T38" fmla="*/ 45 w 52"/>
                  <a:gd name="T39" fmla="*/ 61 h 141"/>
                  <a:gd name="T40" fmla="*/ 51 w 52"/>
                  <a:gd name="T41" fmla="*/ 55 h 141"/>
                  <a:gd name="T42" fmla="*/ 52 w 52"/>
                  <a:gd name="T43" fmla="*/ 39 h 141"/>
                  <a:gd name="T44" fmla="*/ 52 w 52"/>
                  <a:gd name="T45" fmla="*/ 16 h 141"/>
                  <a:gd name="T46" fmla="*/ 39 w 52"/>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1">
                    <a:moveTo>
                      <a:pt x="39" y="0"/>
                    </a:moveTo>
                    <a:cubicBezTo>
                      <a:pt x="26" y="23"/>
                      <a:pt x="26" y="23"/>
                      <a:pt x="26" y="23"/>
                    </a:cubicBezTo>
                    <a:cubicBezTo>
                      <a:pt x="21" y="3"/>
                      <a:pt x="21" y="3"/>
                      <a:pt x="21" y="3"/>
                    </a:cubicBezTo>
                    <a:cubicBezTo>
                      <a:pt x="19" y="3"/>
                      <a:pt x="19" y="3"/>
                      <a:pt x="19" y="3"/>
                    </a:cubicBezTo>
                    <a:cubicBezTo>
                      <a:pt x="14" y="23"/>
                      <a:pt x="14" y="23"/>
                      <a:pt x="14" y="23"/>
                    </a:cubicBezTo>
                    <a:cubicBezTo>
                      <a:pt x="14" y="23"/>
                      <a:pt x="14" y="23"/>
                      <a:pt x="14" y="23"/>
                    </a:cubicBezTo>
                    <a:cubicBezTo>
                      <a:pt x="14" y="24"/>
                      <a:pt x="14" y="24"/>
                      <a:pt x="14" y="24"/>
                    </a:cubicBezTo>
                    <a:cubicBezTo>
                      <a:pt x="14" y="25"/>
                      <a:pt x="14" y="36"/>
                      <a:pt x="14" y="43"/>
                    </a:cubicBezTo>
                    <a:cubicBezTo>
                      <a:pt x="14" y="49"/>
                      <a:pt x="9" y="53"/>
                      <a:pt x="3" y="53"/>
                    </a:cubicBezTo>
                    <a:cubicBezTo>
                      <a:pt x="2" y="53"/>
                      <a:pt x="1" y="53"/>
                      <a:pt x="1" y="53"/>
                    </a:cubicBezTo>
                    <a:cubicBezTo>
                      <a:pt x="0" y="59"/>
                      <a:pt x="0" y="59"/>
                      <a:pt x="0" y="59"/>
                    </a:cubicBezTo>
                    <a:cubicBezTo>
                      <a:pt x="1" y="58"/>
                      <a:pt x="1" y="58"/>
                      <a:pt x="1" y="57"/>
                    </a:cubicBezTo>
                    <a:cubicBezTo>
                      <a:pt x="1" y="64"/>
                      <a:pt x="1" y="64"/>
                      <a:pt x="1" y="64"/>
                    </a:cubicBezTo>
                    <a:cubicBezTo>
                      <a:pt x="1" y="130"/>
                      <a:pt x="1" y="130"/>
                      <a:pt x="1" y="130"/>
                    </a:cubicBezTo>
                    <a:cubicBezTo>
                      <a:pt x="1" y="136"/>
                      <a:pt x="5" y="141"/>
                      <a:pt x="11" y="141"/>
                    </a:cubicBezTo>
                    <a:cubicBezTo>
                      <a:pt x="16" y="141"/>
                      <a:pt x="20" y="138"/>
                      <a:pt x="21" y="133"/>
                    </a:cubicBezTo>
                    <a:cubicBezTo>
                      <a:pt x="22" y="138"/>
                      <a:pt x="26" y="141"/>
                      <a:pt x="31" y="141"/>
                    </a:cubicBezTo>
                    <a:cubicBezTo>
                      <a:pt x="37" y="141"/>
                      <a:pt x="40" y="136"/>
                      <a:pt x="40" y="130"/>
                    </a:cubicBezTo>
                    <a:cubicBezTo>
                      <a:pt x="40" y="59"/>
                      <a:pt x="40" y="59"/>
                      <a:pt x="40" y="59"/>
                    </a:cubicBezTo>
                    <a:cubicBezTo>
                      <a:pt x="41" y="61"/>
                      <a:pt x="43" y="61"/>
                      <a:pt x="45" y="61"/>
                    </a:cubicBezTo>
                    <a:cubicBezTo>
                      <a:pt x="49" y="61"/>
                      <a:pt x="51" y="59"/>
                      <a:pt x="51" y="55"/>
                    </a:cubicBezTo>
                    <a:cubicBezTo>
                      <a:pt x="51" y="55"/>
                      <a:pt x="52" y="39"/>
                      <a:pt x="52" y="39"/>
                    </a:cubicBezTo>
                    <a:cubicBezTo>
                      <a:pt x="52" y="16"/>
                      <a:pt x="52" y="16"/>
                      <a:pt x="52" y="16"/>
                    </a:cubicBezTo>
                    <a:cubicBezTo>
                      <a:pt x="52" y="10"/>
                      <a:pt x="47" y="4"/>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3" name="Freeform 62"/>
              <p:cNvSpPr/>
              <p:nvPr/>
            </p:nvSpPr>
            <p:spPr bwMode="auto">
              <a:xfrm>
                <a:off x="8216694" y="2060178"/>
                <a:ext cx="115693" cy="121657"/>
              </a:xfrm>
              <a:custGeom>
                <a:avLst/>
                <a:gdLst>
                  <a:gd name="T0" fmla="*/ 5 w 41"/>
                  <a:gd name="T1" fmla="*/ 27 h 43"/>
                  <a:gd name="T2" fmla="*/ 6 w 41"/>
                  <a:gd name="T3" fmla="*/ 27 h 43"/>
                  <a:gd name="T4" fmla="*/ 21 w 41"/>
                  <a:gd name="T5" fmla="*/ 43 h 43"/>
                  <a:gd name="T6" fmla="*/ 26 w 41"/>
                  <a:gd name="T7" fmla="*/ 42 h 43"/>
                  <a:gd name="T8" fmla="*/ 26 w 41"/>
                  <a:gd name="T9" fmla="*/ 42 h 43"/>
                  <a:gd name="T10" fmla="*/ 41 w 41"/>
                  <a:gd name="T11" fmla="*/ 21 h 43"/>
                  <a:gd name="T12" fmla="*/ 38 w 41"/>
                  <a:gd name="T13" fmla="*/ 16 h 43"/>
                  <a:gd name="T14" fmla="*/ 37 w 41"/>
                  <a:gd name="T15" fmla="*/ 16 h 43"/>
                  <a:gd name="T16" fmla="*/ 37 w 41"/>
                  <a:gd name="T17" fmla="*/ 16 h 43"/>
                  <a:gd name="T18" fmla="*/ 21 w 41"/>
                  <a:gd name="T19" fmla="*/ 0 h 43"/>
                  <a:gd name="T20" fmla="*/ 4 w 41"/>
                  <a:gd name="T21" fmla="*/ 16 h 43"/>
                  <a:gd name="T22" fmla="*/ 4 w 41"/>
                  <a:gd name="T23" fmla="*/ 16 h 43"/>
                  <a:gd name="T24" fmla="*/ 3 w 41"/>
                  <a:gd name="T25" fmla="*/ 16 h 43"/>
                  <a:gd name="T26" fmla="*/ 0 w 41"/>
                  <a:gd name="T27" fmla="*/ 23 h 43"/>
                  <a:gd name="T28" fmla="*/ 5 w 41"/>
                  <a:gd name="T2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5" y="27"/>
                    </a:moveTo>
                    <a:cubicBezTo>
                      <a:pt x="6" y="27"/>
                      <a:pt x="6" y="27"/>
                      <a:pt x="6" y="27"/>
                    </a:cubicBezTo>
                    <a:cubicBezTo>
                      <a:pt x="8" y="35"/>
                      <a:pt x="13" y="43"/>
                      <a:pt x="21" y="43"/>
                    </a:cubicBezTo>
                    <a:cubicBezTo>
                      <a:pt x="22" y="43"/>
                      <a:pt x="24" y="42"/>
                      <a:pt x="26" y="42"/>
                    </a:cubicBezTo>
                    <a:cubicBezTo>
                      <a:pt x="26" y="42"/>
                      <a:pt x="26" y="42"/>
                      <a:pt x="26" y="42"/>
                    </a:cubicBezTo>
                    <a:cubicBezTo>
                      <a:pt x="26" y="33"/>
                      <a:pt x="31" y="26"/>
                      <a:pt x="41" y="21"/>
                    </a:cubicBezTo>
                    <a:cubicBezTo>
                      <a:pt x="41" y="19"/>
                      <a:pt x="40" y="17"/>
                      <a:pt x="38" y="16"/>
                    </a:cubicBezTo>
                    <a:cubicBezTo>
                      <a:pt x="38" y="16"/>
                      <a:pt x="37" y="16"/>
                      <a:pt x="37" y="16"/>
                    </a:cubicBezTo>
                    <a:cubicBezTo>
                      <a:pt x="37" y="16"/>
                      <a:pt x="37" y="16"/>
                      <a:pt x="37" y="16"/>
                    </a:cubicBezTo>
                    <a:cubicBezTo>
                      <a:pt x="37" y="7"/>
                      <a:pt x="30" y="0"/>
                      <a:pt x="21" y="0"/>
                    </a:cubicBezTo>
                    <a:cubicBezTo>
                      <a:pt x="11" y="0"/>
                      <a:pt x="4" y="7"/>
                      <a:pt x="4" y="16"/>
                    </a:cubicBezTo>
                    <a:cubicBezTo>
                      <a:pt x="4" y="16"/>
                      <a:pt x="4" y="16"/>
                      <a:pt x="4" y="16"/>
                    </a:cubicBezTo>
                    <a:cubicBezTo>
                      <a:pt x="4" y="16"/>
                      <a:pt x="3" y="16"/>
                      <a:pt x="3" y="16"/>
                    </a:cubicBezTo>
                    <a:cubicBezTo>
                      <a:pt x="1" y="17"/>
                      <a:pt x="0" y="20"/>
                      <a:pt x="0" y="23"/>
                    </a:cubicBezTo>
                    <a:cubicBezTo>
                      <a:pt x="1" y="25"/>
                      <a:pt x="3" y="28"/>
                      <a:pt x="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4" name="Freeform 63"/>
              <p:cNvSpPr/>
              <p:nvPr/>
            </p:nvSpPr>
            <p:spPr bwMode="auto">
              <a:xfrm>
                <a:off x="8295413" y="2122199"/>
                <a:ext cx="211110" cy="468736"/>
              </a:xfrm>
              <a:custGeom>
                <a:avLst/>
                <a:gdLst>
                  <a:gd name="T0" fmla="*/ 75 w 75"/>
                  <a:gd name="T1" fmla="*/ 65 h 166"/>
                  <a:gd name="T2" fmla="*/ 75 w 75"/>
                  <a:gd name="T3" fmla="*/ 46 h 166"/>
                  <a:gd name="T4" fmla="*/ 75 w 75"/>
                  <a:gd name="T5" fmla="*/ 20 h 166"/>
                  <a:gd name="T6" fmla="*/ 60 w 75"/>
                  <a:gd name="T7" fmla="*/ 0 h 166"/>
                  <a:gd name="T8" fmla="*/ 45 w 75"/>
                  <a:gd name="T9" fmla="*/ 27 h 166"/>
                  <a:gd name="T10" fmla="*/ 39 w 75"/>
                  <a:gd name="T11" fmla="*/ 4 h 166"/>
                  <a:gd name="T12" fmla="*/ 37 w 75"/>
                  <a:gd name="T13" fmla="*/ 4 h 166"/>
                  <a:gd name="T14" fmla="*/ 31 w 75"/>
                  <a:gd name="T15" fmla="*/ 27 h 166"/>
                  <a:gd name="T16" fmla="*/ 16 w 75"/>
                  <a:gd name="T17" fmla="*/ 0 h 166"/>
                  <a:gd name="T18" fmla="*/ 0 w 75"/>
                  <a:gd name="T19" fmla="*/ 20 h 166"/>
                  <a:gd name="T20" fmla="*/ 0 w 75"/>
                  <a:gd name="T21" fmla="*/ 67 h 166"/>
                  <a:gd name="T22" fmla="*/ 8 w 75"/>
                  <a:gd name="T23" fmla="*/ 75 h 166"/>
                  <a:gd name="T24" fmla="*/ 15 w 75"/>
                  <a:gd name="T25" fmla="*/ 67 h 166"/>
                  <a:gd name="T26" fmla="*/ 15 w 75"/>
                  <a:gd name="T27" fmla="*/ 75 h 166"/>
                  <a:gd name="T28" fmla="*/ 15 w 75"/>
                  <a:gd name="T29" fmla="*/ 153 h 166"/>
                  <a:gd name="T30" fmla="*/ 27 w 75"/>
                  <a:gd name="T31" fmla="*/ 166 h 166"/>
                  <a:gd name="T32" fmla="*/ 39 w 75"/>
                  <a:gd name="T33" fmla="*/ 157 h 166"/>
                  <a:gd name="T34" fmla="*/ 51 w 75"/>
                  <a:gd name="T35" fmla="*/ 166 h 166"/>
                  <a:gd name="T36" fmla="*/ 62 w 75"/>
                  <a:gd name="T37" fmla="*/ 153 h 166"/>
                  <a:gd name="T38" fmla="*/ 62 w 75"/>
                  <a:gd name="T39" fmla="*/ 70 h 166"/>
                  <a:gd name="T40" fmla="*/ 67 w 75"/>
                  <a:gd name="T41" fmla="*/ 72 h 166"/>
                  <a:gd name="T42" fmla="*/ 75 w 75"/>
                  <a:gd name="T43" fmla="*/ 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66">
                    <a:moveTo>
                      <a:pt x="75" y="65"/>
                    </a:moveTo>
                    <a:cubicBezTo>
                      <a:pt x="75" y="65"/>
                      <a:pt x="75" y="46"/>
                      <a:pt x="75" y="46"/>
                    </a:cubicBezTo>
                    <a:cubicBezTo>
                      <a:pt x="75" y="20"/>
                      <a:pt x="75" y="20"/>
                      <a:pt x="75" y="20"/>
                    </a:cubicBezTo>
                    <a:cubicBezTo>
                      <a:pt x="75" y="12"/>
                      <a:pt x="69" y="5"/>
                      <a:pt x="60" y="0"/>
                    </a:cubicBezTo>
                    <a:cubicBezTo>
                      <a:pt x="45" y="27"/>
                      <a:pt x="45" y="27"/>
                      <a:pt x="45" y="27"/>
                    </a:cubicBezTo>
                    <a:cubicBezTo>
                      <a:pt x="39" y="4"/>
                      <a:pt x="39" y="4"/>
                      <a:pt x="39" y="4"/>
                    </a:cubicBezTo>
                    <a:cubicBezTo>
                      <a:pt x="37" y="4"/>
                      <a:pt x="37" y="4"/>
                      <a:pt x="37" y="4"/>
                    </a:cubicBezTo>
                    <a:cubicBezTo>
                      <a:pt x="31" y="27"/>
                      <a:pt x="31" y="27"/>
                      <a:pt x="31" y="27"/>
                    </a:cubicBezTo>
                    <a:cubicBezTo>
                      <a:pt x="16" y="0"/>
                      <a:pt x="16" y="0"/>
                      <a:pt x="16" y="0"/>
                    </a:cubicBezTo>
                    <a:cubicBezTo>
                      <a:pt x="6" y="5"/>
                      <a:pt x="0" y="12"/>
                      <a:pt x="0" y="20"/>
                    </a:cubicBezTo>
                    <a:cubicBezTo>
                      <a:pt x="0" y="67"/>
                      <a:pt x="0" y="67"/>
                      <a:pt x="0" y="67"/>
                    </a:cubicBezTo>
                    <a:cubicBezTo>
                      <a:pt x="0" y="71"/>
                      <a:pt x="4" y="75"/>
                      <a:pt x="8" y="75"/>
                    </a:cubicBezTo>
                    <a:cubicBezTo>
                      <a:pt x="12" y="75"/>
                      <a:pt x="15" y="71"/>
                      <a:pt x="15" y="67"/>
                    </a:cubicBezTo>
                    <a:cubicBezTo>
                      <a:pt x="15" y="75"/>
                      <a:pt x="15" y="75"/>
                      <a:pt x="15" y="75"/>
                    </a:cubicBezTo>
                    <a:cubicBezTo>
                      <a:pt x="15" y="153"/>
                      <a:pt x="15" y="153"/>
                      <a:pt x="15" y="153"/>
                    </a:cubicBezTo>
                    <a:cubicBezTo>
                      <a:pt x="15" y="160"/>
                      <a:pt x="21" y="166"/>
                      <a:pt x="27" y="166"/>
                    </a:cubicBezTo>
                    <a:cubicBezTo>
                      <a:pt x="33" y="166"/>
                      <a:pt x="38" y="162"/>
                      <a:pt x="39" y="157"/>
                    </a:cubicBezTo>
                    <a:cubicBezTo>
                      <a:pt x="41" y="162"/>
                      <a:pt x="45" y="166"/>
                      <a:pt x="51" y="166"/>
                    </a:cubicBezTo>
                    <a:cubicBezTo>
                      <a:pt x="57" y="166"/>
                      <a:pt x="62" y="160"/>
                      <a:pt x="62" y="153"/>
                    </a:cubicBezTo>
                    <a:cubicBezTo>
                      <a:pt x="62" y="70"/>
                      <a:pt x="62" y="70"/>
                      <a:pt x="62" y="70"/>
                    </a:cubicBezTo>
                    <a:cubicBezTo>
                      <a:pt x="63" y="71"/>
                      <a:pt x="65" y="72"/>
                      <a:pt x="67" y="72"/>
                    </a:cubicBezTo>
                    <a:cubicBezTo>
                      <a:pt x="72" y="72"/>
                      <a:pt x="75" y="69"/>
                      <a:pt x="75"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5" name="Freeform 64"/>
              <p:cNvSpPr/>
              <p:nvPr/>
            </p:nvSpPr>
            <p:spPr bwMode="auto">
              <a:xfrm>
                <a:off x="8475513" y="2060178"/>
                <a:ext cx="115693" cy="121657"/>
              </a:xfrm>
              <a:custGeom>
                <a:avLst/>
                <a:gdLst>
                  <a:gd name="T0" fmla="*/ 14 w 41"/>
                  <a:gd name="T1" fmla="*/ 41 h 43"/>
                  <a:gd name="T2" fmla="*/ 20 w 41"/>
                  <a:gd name="T3" fmla="*/ 43 h 43"/>
                  <a:gd name="T4" fmla="*/ 35 w 41"/>
                  <a:gd name="T5" fmla="*/ 27 h 43"/>
                  <a:gd name="T6" fmla="*/ 35 w 41"/>
                  <a:gd name="T7" fmla="*/ 27 h 43"/>
                  <a:gd name="T8" fmla="*/ 40 w 41"/>
                  <a:gd name="T9" fmla="*/ 23 h 43"/>
                  <a:gd name="T10" fmla="*/ 38 w 41"/>
                  <a:gd name="T11" fmla="*/ 16 h 43"/>
                  <a:gd name="T12" fmla="*/ 37 w 41"/>
                  <a:gd name="T13" fmla="*/ 16 h 43"/>
                  <a:gd name="T14" fmla="*/ 37 w 41"/>
                  <a:gd name="T15" fmla="*/ 16 h 43"/>
                  <a:gd name="T16" fmla="*/ 20 w 41"/>
                  <a:gd name="T17" fmla="*/ 0 h 43"/>
                  <a:gd name="T18" fmla="*/ 4 w 41"/>
                  <a:gd name="T19" fmla="*/ 16 h 43"/>
                  <a:gd name="T20" fmla="*/ 4 w 41"/>
                  <a:gd name="T21" fmla="*/ 16 h 43"/>
                  <a:gd name="T22" fmla="*/ 3 w 41"/>
                  <a:gd name="T23" fmla="*/ 16 h 43"/>
                  <a:gd name="T24" fmla="*/ 0 w 41"/>
                  <a:gd name="T25" fmla="*/ 21 h 43"/>
                  <a:gd name="T26" fmla="*/ 14 w 41"/>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14" y="41"/>
                    </a:moveTo>
                    <a:cubicBezTo>
                      <a:pt x="16" y="42"/>
                      <a:pt x="18" y="43"/>
                      <a:pt x="20" y="43"/>
                    </a:cubicBezTo>
                    <a:cubicBezTo>
                      <a:pt x="27" y="43"/>
                      <a:pt x="33" y="35"/>
                      <a:pt x="35" y="27"/>
                    </a:cubicBezTo>
                    <a:cubicBezTo>
                      <a:pt x="35" y="27"/>
                      <a:pt x="35" y="27"/>
                      <a:pt x="35" y="27"/>
                    </a:cubicBezTo>
                    <a:cubicBezTo>
                      <a:pt x="37" y="28"/>
                      <a:pt x="40" y="25"/>
                      <a:pt x="40" y="23"/>
                    </a:cubicBezTo>
                    <a:cubicBezTo>
                      <a:pt x="41" y="20"/>
                      <a:pt x="40" y="17"/>
                      <a:pt x="38" y="16"/>
                    </a:cubicBezTo>
                    <a:cubicBezTo>
                      <a:pt x="37" y="16"/>
                      <a:pt x="37" y="16"/>
                      <a:pt x="37" y="16"/>
                    </a:cubicBezTo>
                    <a:cubicBezTo>
                      <a:pt x="37" y="16"/>
                      <a:pt x="37" y="16"/>
                      <a:pt x="37" y="16"/>
                    </a:cubicBezTo>
                    <a:cubicBezTo>
                      <a:pt x="37" y="7"/>
                      <a:pt x="29" y="0"/>
                      <a:pt x="20" y="0"/>
                    </a:cubicBezTo>
                    <a:cubicBezTo>
                      <a:pt x="11" y="0"/>
                      <a:pt x="4" y="7"/>
                      <a:pt x="4" y="16"/>
                    </a:cubicBezTo>
                    <a:cubicBezTo>
                      <a:pt x="4" y="16"/>
                      <a:pt x="4" y="16"/>
                      <a:pt x="4" y="16"/>
                    </a:cubicBezTo>
                    <a:cubicBezTo>
                      <a:pt x="4" y="16"/>
                      <a:pt x="3" y="16"/>
                      <a:pt x="3" y="16"/>
                    </a:cubicBezTo>
                    <a:cubicBezTo>
                      <a:pt x="1" y="17"/>
                      <a:pt x="0" y="19"/>
                      <a:pt x="0" y="21"/>
                    </a:cubicBezTo>
                    <a:cubicBezTo>
                      <a:pt x="8" y="26"/>
                      <a:pt x="13" y="33"/>
                      <a:pt x="1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86" name="Freeform 65"/>
              <p:cNvSpPr/>
              <p:nvPr/>
            </p:nvSpPr>
            <p:spPr bwMode="auto">
              <a:xfrm>
                <a:off x="8334773" y="1977881"/>
                <a:ext cx="134777" cy="141933"/>
              </a:xfrm>
              <a:custGeom>
                <a:avLst/>
                <a:gdLst>
                  <a:gd name="T0" fmla="*/ 6 w 48"/>
                  <a:gd name="T1" fmla="*/ 31 h 50"/>
                  <a:gd name="T2" fmla="*/ 7 w 48"/>
                  <a:gd name="T3" fmla="*/ 31 h 50"/>
                  <a:gd name="T4" fmla="*/ 24 w 48"/>
                  <a:gd name="T5" fmla="*/ 50 h 50"/>
                  <a:gd name="T6" fmla="*/ 42 w 48"/>
                  <a:gd name="T7" fmla="*/ 31 h 50"/>
                  <a:gd name="T8" fmla="*/ 42 w 48"/>
                  <a:gd name="T9" fmla="*/ 31 h 50"/>
                  <a:gd name="T10" fmla="*/ 48 w 48"/>
                  <a:gd name="T11" fmla="*/ 26 h 50"/>
                  <a:gd name="T12" fmla="*/ 44 w 48"/>
                  <a:gd name="T13" fmla="*/ 19 h 50"/>
                  <a:gd name="T14" fmla="*/ 43 w 48"/>
                  <a:gd name="T15" fmla="*/ 19 h 50"/>
                  <a:gd name="T16" fmla="*/ 43 w 48"/>
                  <a:gd name="T17" fmla="*/ 18 h 50"/>
                  <a:gd name="T18" fmla="*/ 24 w 48"/>
                  <a:gd name="T19" fmla="*/ 0 h 50"/>
                  <a:gd name="T20" fmla="*/ 5 w 48"/>
                  <a:gd name="T21" fmla="*/ 18 h 50"/>
                  <a:gd name="T22" fmla="*/ 5 w 48"/>
                  <a:gd name="T23" fmla="*/ 19 h 50"/>
                  <a:gd name="T24" fmla="*/ 4 w 48"/>
                  <a:gd name="T25" fmla="*/ 19 h 50"/>
                  <a:gd name="T26" fmla="*/ 1 w 48"/>
                  <a:gd name="T27" fmla="*/ 26 h 50"/>
                  <a:gd name="T28" fmla="*/ 6 w 48"/>
                  <a:gd name="T2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6" y="31"/>
                    </a:moveTo>
                    <a:cubicBezTo>
                      <a:pt x="7" y="31"/>
                      <a:pt x="7" y="31"/>
                      <a:pt x="7" y="31"/>
                    </a:cubicBezTo>
                    <a:cubicBezTo>
                      <a:pt x="9" y="41"/>
                      <a:pt x="16" y="50"/>
                      <a:pt x="24" y="50"/>
                    </a:cubicBezTo>
                    <a:cubicBezTo>
                      <a:pt x="32" y="50"/>
                      <a:pt x="39" y="41"/>
                      <a:pt x="42" y="31"/>
                    </a:cubicBezTo>
                    <a:cubicBezTo>
                      <a:pt x="42" y="31"/>
                      <a:pt x="42" y="31"/>
                      <a:pt x="42" y="31"/>
                    </a:cubicBezTo>
                    <a:cubicBezTo>
                      <a:pt x="44" y="32"/>
                      <a:pt x="47" y="29"/>
                      <a:pt x="48" y="26"/>
                    </a:cubicBezTo>
                    <a:cubicBezTo>
                      <a:pt x="48" y="22"/>
                      <a:pt x="47" y="19"/>
                      <a:pt x="44" y="19"/>
                    </a:cubicBezTo>
                    <a:cubicBezTo>
                      <a:pt x="44" y="19"/>
                      <a:pt x="44" y="18"/>
                      <a:pt x="43" y="19"/>
                    </a:cubicBezTo>
                    <a:cubicBezTo>
                      <a:pt x="43" y="18"/>
                      <a:pt x="43" y="18"/>
                      <a:pt x="43" y="18"/>
                    </a:cubicBezTo>
                    <a:cubicBezTo>
                      <a:pt x="43" y="8"/>
                      <a:pt x="35" y="0"/>
                      <a:pt x="24" y="0"/>
                    </a:cubicBezTo>
                    <a:cubicBezTo>
                      <a:pt x="14" y="0"/>
                      <a:pt x="5" y="8"/>
                      <a:pt x="5" y="18"/>
                    </a:cubicBezTo>
                    <a:cubicBezTo>
                      <a:pt x="5" y="18"/>
                      <a:pt x="5" y="18"/>
                      <a:pt x="5" y="19"/>
                    </a:cubicBezTo>
                    <a:cubicBezTo>
                      <a:pt x="5" y="18"/>
                      <a:pt x="4" y="18"/>
                      <a:pt x="4" y="19"/>
                    </a:cubicBezTo>
                    <a:cubicBezTo>
                      <a:pt x="1" y="19"/>
                      <a:pt x="0" y="22"/>
                      <a:pt x="1" y="26"/>
                    </a:cubicBezTo>
                    <a:cubicBezTo>
                      <a:pt x="1" y="29"/>
                      <a:pt x="4" y="32"/>
                      <a:pt x="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209" name="矩形 208"/>
            <p:cNvSpPr/>
            <p:nvPr/>
          </p:nvSpPr>
          <p:spPr>
            <a:xfrm>
              <a:off x="3535571" y="4950425"/>
              <a:ext cx="800219" cy="276999"/>
            </a:xfrm>
            <a:prstGeom prst="rect">
              <a:avLst/>
            </a:prstGeom>
          </p:spPr>
          <p:txBody>
            <a:bodyPr wrap="none">
              <a:spAutoFit/>
            </a:bodyPr>
            <a:lstStyle/>
            <a:p>
              <a:pPr algn="dist">
                <a:defRPr/>
              </a:pPr>
              <a:r>
                <a:rPr lang="en-US" altLang="zh-CN" sz="1200" dirty="0">
                  <a:solidFill>
                    <a:prstClr val="white"/>
                  </a:solidFill>
                  <a:latin typeface="字魂36号-正文宋楷" panose="02000000000000000000" pitchFamily="2" charset="-122"/>
                  <a:ea typeface="字魂36号-正文宋楷" panose="02000000000000000000" pitchFamily="2" charset="-122"/>
                </a:rPr>
                <a:t>Title Here</a:t>
              </a:r>
            </a:p>
          </p:txBody>
        </p:sp>
      </p:grpSp>
      <p:grpSp>
        <p:nvGrpSpPr>
          <p:cNvPr id="287" name="组合 286"/>
          <p:cNvGrpSpPr/>
          <p:nvPr/>
        </p:nvGrpSpPr>
        <p:grpSpPr>
          <a:xfrm>
            <a:off x="5793670" y="1289354"/>
            <a:ext cx="2687934" cy="2687935"/>
            <a:chOff x="1632638" y="1818654"/>
            <a:chExt cx="2687934" cy="2687935"/>
          </a:xfrm>
        </p:grpSpPr>
        <p:sp>
          <p:nvSpPr>
            <p:cNvPr id="288" name="任意多边形 287"/>
            <p:cNvSpPr/>
            <p:nvPr/>
          </p:nvSpPr>
          <p:spPr>
            <a:xfrm>
              <a:off x="1632638" y="1818654"/>
              <a:ext cx="2687934" cy="2687935"/>
            </a:xfrm>
            <a:custGeom>
              <a:avLst/>
              <a:gdLst>
                <a:gd name="connsiteX0" fmla="*/ 1872201 w 3744402"/>
                <a:gd name="connsiteY0" fmla="*/ 0 h 3744402"/>
                <a:gd name="connsiteX1" fmla="*/ 2110130 w 3744402"/>
                <a:gd name="connsiteY1" fmla="*/ 98553 h 3744402"/>
                <a:gd name="connsiteX2" fmla="*/ 3645849 w 3744402"/>
                <a:gd name="connsiteY2" fmla="*/ 1634272 h 3744402"/>
                <a:gd name="connsiteX3" fmla="*/ 3645849 w 3744402"/>
                <a:gd name="connsiteY3" fmla="*/ 2110131 h 3744402"/>
                <a:gd name="connsiteX4" fmla="*/ 2110130 w 3744402"/>
                <a:gd name="connsiteY4" fmla="*/ 3645849 h 3744402"/>
                <a:gd name="connsiteX5" fmla="*/ 1634272 w 3744402"/>
                <a:gd name="connsiteY5" fmla="*/ 3645849 h 3744402"/>
                <a:gd name="connsiteX6" fmla="*/ 98553 w 3744402"/>
                <a:gd name="connsiteY6" fmla="*/ 2110131 h 3744402"/>
                <a:gd name="connsiteX7" fmla="*/ 98553 w 3744402"/>
                <a:gd name="connsiteY7" fmla="*/ 1634272 h 3744402"/>
                <a:gd name="connsiteX8" fmla="*/ 1634272 w 3744402"/>
                <a:gd name="connsiteY8" fmla="*/ 98553 h 3744402"/>
                <a:gd name="connsiteX9" fmla="*/ 1872201 w 3744402"/>
                <a:gd name="connsiteY9" fmla="*/ 0 h 37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02" h="3744402">
                  <a:moveTo>
                    <a:pt x="1872201" y="0"/>
                  </a:moveTo>
                  <a:cubicBezTo>
                    <a:pt x="1958315" y="0"/>
                    <a:pt x="2044428" y="32851"/>
                    <a:pt x="2110130" y="98553"/>
                  </a:cubicBezTo>
                  <a:lnTo>
                    <a:pt x="3645849" y="1634272"/>
                  </a:lnTo>
                  <a:cubicBezTo>
                    <a:pt x="3777253" y="1765676"/>
                    <a:pt x="3777253" y="1978726"/>
                    <a:pt x="3645849" y="2110131"/>
                  </a:cubicBezTo>
                  <a:lnTo>
                    <a:pt x="2110130" y="3645849"/>
                  </a:lnTo>
                  <a:cubicBezTo>
                    <a:pt x="1978726" y="3777254"/>
                    <a:pt x="1765676" y="3777254"/>
                    <a:pt x="1634272" y="3645849"/>
                  </a:cubicBezTo>
                  <a:lnTo>
                    <a:pt x="98553" y="2110131"/>
                  </a:lnTo>
                  <a:cubicBezTo>
                    <a:pt x="-32851" y="1978726"/>
                    <a:pt x="-32851" y="1765676"/>
                    <a:pt x="98553" y="1634272"/>
                  </a:cubicBezTo>
                  <a:lnTo>
                    <a:pt x="1634272" y="98553"/>
                  </a:lnTo>
                  <a:cubicBezTo>
                    <a:pt x="1699974" y="32851"/>
                    <a:pt x="1786088" y="0"/>
                    <a:pt x="1872201" y="0"/>
                  </a:cubicBezTo>
                  <a:close/>
                </a:path>
              </a:pathLst>
            </a:custGeom>
            <a:gradFill flip="none" rotWithShape="1">
              <a:gsLst>
                <a:gs pos="0">
                  <a:srgbClr val="2FBBA3"/>
                </a:gs>
                <a:gs pos="100000">
                  <a:srgbClr val="36B8D3"/>
                </a:gs>
              </a:gsLst>
              <a:lin ang="0" scaled="1"/>
              <a:tileRect/>
            </a:gradFill>
            <a:ln w="15875">
              <a:noFill/>
            </a:ln>
            <a:effectLst>
              <a:outerShdw blurRad="1524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字魂36号-正文宋楷" panose="02000000000000000000" pitchFamily="2" charset="-122"/>
                <a:ea typeface="字魂36号-正文宋楷" panose="02000000000000000000" pitchFamily="2" charset="-122"/>
              </a:endParaRPr>
            </a:p>
          </p:txBody>
        </p:sp>
        <p:grpSp>
          <p:nvGrpSpPr>
            <p:cNvPr id="289" name="组合 288"/>
            <p:cNvGrpSpPr/>
            <p:nvPr/>
          </p:nvGrpSpPr>
          <p:grpSpPr>
            <a:xfrm>
              <a:off x="2733131" y="2356181"/>
              <a:ext cx="486943" cy="486943"/>
              <a:chOff x="5958843" y="2994692"/>
              <a:chExt cx="535637" cy="535637"/>
            </a:xfrm>
            <a:solidFill>
              <a:schemeClr val="bg1"/>
            </a:solidFill>
          </p:grpSpPr>
          <p:sp>
            <p:nvSpPr>
              <p:cNvPr id="292"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3"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4"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5"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6"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7"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8"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299"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0"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1"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2"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3"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4"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5"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6"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7"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8"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09"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0"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1"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2"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3"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4"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5"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6"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7"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8"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19"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0"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1"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2"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3"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4"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5"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6"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7"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8"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sp>
            <p:nvSpPr>
              <p:cNvPr id="329"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000000"/>
                  </a:solidFill>
                  <a:latin typeface="字魂36号-正文宋楷" panose="02000000000000000000" pitchFamily="2" charset="-122"/>
                  <a:ea typeface="字魂36号-正文宋楷" panose="02000000000000000000" pitchFamily="2" charset="-122"/>
                </a:endParaRPr>
              </a:p>
            </p:txBody>
          </p:sp>
        </p:grpSp>
        <p:sp>
          <p:nvSpPr>
            <p:cNvPr id="290" name="文本框 289"/>
            <p:cNvSpPr txBox="1"/>
            <p:nvPr/>
          </p:nvSpPr>
          <p:spPr>
            <a:xfrm>
              <a:off x="2134033" y="2850896"/>
              <a:ext cx="1687107" cy="400110"/>
            </a:xfrm>
            <a:prstGeom prst="rect">
              <a:avLst/>
            </a:prstGeom>
            <a:noFill/>
          </p:spPr>
          <p:txBody>
            <a:bodyPr wrap="square" rtlCol="0">
              <a:spAutoFit/>
            </a:bodyPr>
            <a:lstStyle/>
            <a:p>
              <a:pPr algn="ctr">
                <a:defRPr/>
              </a:pPr>
              <a:r>
                <a:rPr lang="en-US" altLang="zh-CN" sz="2000" dirty="0">
                  <a:solidFill>
                    <a:prstClr val="white"/>
                  </a:solidFill>
                  <a:latin typeface="字魂36号-正文宋楷" panose="02000000000000000000" pitchFamily="2" charset="-122"/>
                  <a:ea typeface="字魂36号-正文宋楷" panose="02000000000000000000" pitchFamily="2" charset="-122"/>
                </a:rPr>
                <a:t>Windows 10</a:t>
              </a:r>
            </a:p>
          </p:txBody>
        </p:sp>
        <p:sp>
          <p:nvSpPr>
            <p:cNvPr id="291" name="矩形 290"/>
            <p:cNvSpPr/>
            <p:nvPr/>
          </p:nvSpPr>
          <p:spPr>
            <a:xfrm>
              <a:off x="2228636" y="3112621"/>
              <a:ext cx="1441315" cy="534762"/>
            </a:xfrm>
            <a:prstGeom prst="rect">
              <a:avLst/>
            </a:prstGeom>
          </p:spPr>
          <p:txBody>
            <a:bodyPr wrap="square">
              <a:spAutoFit/>
            </a:bodyPr>
            <a:lstStyle/>
            <a:p>
              <a:pPr algn="ctr">
                <a:lnSpc>
                  <a:spcPct val="150000"/>
                </a:lnSpc>
              </a:pPr>
              <a:r>
                <a:rPr lang="en-US" altLang="zh-CN" sz="1000" dirty="0">
                  <a:solidFill>
                    <a:prstClr val="white"/>
                  </a:solidFill>
                  <a:latin typeface="字魂36号-正文宋楷" panose="02000000000000000000" pitchFamily="2" charset="-122"/>
                  <a:ea typeface="字魂36号-正文宋楷" panose="02000000000000000000" pitchFamily="2" charset="-122"/>
                </a:rPr>
                <a:t>Do not pray for tasks equal to your powers. </a:t>
              </a:r>
              <a:endParaRPr lang="zh-CN" altLang="en-US" sz="1000" dirty="0">
                <a:solidFill>
                  <a:prstClr val="white"/>
                </a:solidFill>
                <a:latin typeface="字魂36号-正文宋楷" panose="02000000000000000000" pitchFamily="2" charset="-122"/>
                <a:ea typeface="字魂36号-正文宋楷" panose="02000000000000000000" pitchFamily="2" charset="-122"/>
              </a:endParaRPr>
            </a:p>
          </p:txBody>
        </p:sp>
      </p:grpSp>
      <p:sp>
        <p:nvSpPr>
          <p:cNvPr id="330" name="文本框 329"/>
          <p:cNvSpPr txBox="1"/>
          <p:nvPr/>
        </p:nvSpPr>
        <p:spPr>
          <a:xfrm>
            <a:off x="2861618" y="6204072"/>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sp>
        <p:nvSpPr>
          <p:cNvPr id="331" name="文本框 330"/>
          <p:cNvSpPr txBox="1"/>
          <p:nvPr/>
        </p:nvSpPr>
        <p:spPr>
          <a:xfrm>
            <a:off x="2861618" y="5064308"/>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The consequences of today are determined by the actions of the past. To change your future, alter your decisions today. </a:t>
            </a:r>
          </a:p>
        </p:txBody>
      </p:sp>
      <p:sp>
        <p:nvSpPr>
          <p:cNvPr id="332" name="文本框 331"/>
          <p:cNvSpPr txBox="1"/>
          <p:nvPr/>
        </p:nvSpPr>
        <p:spPr>
          <a:xfrm>
            <a:off x="2861618" y="4155377"/>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Experience is a hard teacher because she gives the test first, the lesson afterwards.</a:t>
            </a:r>
          </a:p>
        </p:txBody>
      </p:sp>
      <p:sp>
        <p:nvSpPr>
          <p:cNvPr id="333" name="文本框 332"/>
          <p:cNvSpPr txBox="1"/>
          <p:nvPr/>
        </p:nvSpPr>
        <p:spPr>
          <a:xfrm>
            <a:off x="2861618" y="3246446"/>
            <a:ext cx="3398472" cy="534762"/>
          </a:xfrm>
          <a:prstGeom prst="rect">
            <a:avLst/>
          </a:prstGeom>
          <a:noFill/>
        </p:spPr>
        <p:txBody>
          <a:bodyPr wrap="square" rtlCol="0">
            <a:spAutoFit/>
          </a:bodyPr>
          <a:lstStyle/>
          <a:p>
            <a:pPr>
              <a:lnSpc>
                <a:spcPct val="150000"/>
              </a:lnSpc>
            </a:pPr>
            <a:r>
              <a:rPr lang="en-US" altLang="zh-CN" sz="1000" dirty="0">
                <a:solidFill>
                  <a:srgbClr val="E7E6E6">
                    <a:lumMod val="75000"/>
                  </a:srgbClr>
                </a:solidFill>
                <a:latin typeface="字魂36号-正文宋楷" panose="02000000000000000000" pitchFamily="2" charset="-122"/>
                <a:ea typeface="字魂36号-正文宋楷" panose="02000000000000000000" pitchFamily="2" charset="-122"/>
              </a:rPr>
              <a:t>Ability may get you to the top, but it takes character to keep you there. </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14:bounceEnd="68000">
                                          <p:cBhvr additive="base">
                                            <p:cTn id="7" dur="500" fill="hold"/>
                                            <p:tgtEl>
                                              <p:spTgt spid="21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14:bounceEnd="68000">
                                          <p:cBhvr additive="base">
                                            <p:cTn id="12" dur="500" fill="hold"/>
                                            <p:tgtEl>
                                              <p:spTgt spid="212"/>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68000">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14:bounceEnd="68000">
                                          <p:cBhvr additive="base">
                                            <p:cTn id="17" dur="500" fill="hold"/>
                                            <p:tgtEl>
                                              <p:spTgt spid="608"/>
                                            </p:tgtEl>
                                            <p:attrNameLst>
                                              <p:attrName>ppt_x</p:attrName>
                                            </p:attrNameLst>
                                          </p:cBhvr>
                                          <p:tavLst>
                                            <p:tav tm="0">
                                              <p:val>
                                                <p:strVal val="#ppt_x"/>
                                              </p:val>
                                            </p:tav>
                                            <p:tav tm="100000">
                                              <p:val>
                                                <p:strVal val="#ppt_x"/>
                                              </p:val>
                                            </p:tav>
                                          </p:tavLst>
                                        </p:anim>
                                        <p:anim calcmode="lin" valueType="num" p14:bounceEnd="68000">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67000">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14:bounceEnd="67000">
                                          <p:cBhvr additive="base">
                                            <p:cTn id="27"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12" fill="hold" nodeType="afterEffect">
                                      <p:stCondLst>
                                        <p:cond delay="0"/>
                                      </p:stCondLst>
                                      <p:childTnLst>
                                        <p:set>
                                          <p:cBhvr>
                                            <p:cTn id="31" dur="1" fill="hold">
                                              <p:stCondLst>
                                                <p:cond delay="0"/>
                                              </p:stCondLst>
                                            </p:cTn>
                                            <p:tgtEl>
                                              <p:spTgt spid="679"/>
                                            </p:tgtEl>
                                            <p:attrNameLst>
                                              <p:attrName>style.visibility</p:attrName>
                                            </p:attrNameLst>
                                          </p:cBhvr>
                                          <p:to>
                                            <p:strVal val="visible"/>
                                          </p:to>
                                        </p:set>
                                        <p:anim calcmode="lin" valueType="num">
                                          <p:cBhvr additive="base">
                                            <p:cTn id="32" dur="500" fill="hold"/>
                                            <p:tgtEl>
                                              <p:spTgt spid="679"/>
                                            </p:tgtEl>
                                            <p:attrNameLst>
                                              <p:attrName>ppt_x</p:attrName>
                                            </p:attrNameLst>
                                          </p:cBhvr>
                                          <p:tavLst>
                                            <p:tav tm="0">
                                              <p:val>
                                                <p:strVal val="0-#ppt_w/2"/>
                                              </p:val>
                                            </p:tav>
                                            <p:tav tm="100000">
                                              <p:val>
                                                <p:strVal val="#ppt_x"/>
                                              </p:val>
                                            </p:tav>
                                          </p:tavLst>
                                        </p:anim>
                                        <p:anim calcmode="lin" valueType="num">
                                          <p:cBhvr additive="base">
                                            <p:cTn id="33" dur="500" fill="hold"/>
                                            <p:tgtEl>
                                              <p:spTgt spid="679"/>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750"/>
                                            <p:tgtEl>
                                              <p:spTgt spid="287"/>
                                            </p:tgtEl>
                                          </p:cBhvr>
                                        </p:animEffect>
                                      </p:childTnLst>
                                    </p:cTn>
                                  </p:par>
                                  <p:par>
                                    <p:cTn id="37" presetID="64" presetClass="path" presetSubtype="0" decel="100000" fill="hold" nodeType="withEffect">
                                      <p:stCondLst>
                                        <p:cond delay="0"/>
                                      </p:stCondLst>
                                      <p:childTnLst>
                                        <p:animMotion origin="layout" path="M 3.33333E-6 3.7037E-6 L 3.33333E-6 -0.08658 " pathEditMode="relative" rAng="0" ptsTypes="AA">
                                          <p:cBhvr>
                                            <p:cTn id="38" dur="2000" spd="-100000" fill="hold"/>
                                            <p:tgtEl>
                                              <p:spTgt spid="287"/>
                                            </p:tgtEl>
                                            <p:attrNameLst>
                                              <p:attrName>ppt_x</p:attrName>
                                              <p:attrName>ppt_y</p:attrName>
                                            </p:attrNameLst>
                                          </p:cBhvr>
                                          <p:rCtr x="0" y="-4329"/>
                                        </p:animMotion>
                                      </p:childTnLst>
                                    </p:cTn>
                                  </p:par>
                                  <p:par>
                                    <p:cTn id="39" presetID="10" presetClass="entr" presetSubtype="0" fill="hold" nodeType="withEffect">
                                      <p:stCondLst>
                                        <p:cond delay="25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750"/>
                                            <p:tgtEl>
                                              <p:spTgt spid="166"/>
                                            </p:tgtEl>
                                          </p:cBhvr>
                                        </p:animEffect>
                                      </p:childTnLst>
                                    </p:cTn>
                                  </p:par>
                                  <p:par>
                                    <p:cTn id="42" presetID="64" presetClass="path" presetSubtype="0" decel="100000" fill="hold" nodeType="withEffect">
                                      <p:stCondLst>
                                        <p:cond delay="250"/>
                                      </p:stCondLst>
                                      <p:childTnLst>
                                        <p:animMotion origin="layout" path="M -2.70833E-6 -2.59259E-6 L -2.70833E-6 -0.08657 " pathEditMode="relative" rAng="0" ptsTypes="AA">
                                          <p:cBhvr>
                                            <p:cTn id="43" dur="2000" spd="-100000" fill="hold"/>
                                            <p:tgtEl>
                                              <p:spTgt spid="166"/>
                                            </p:tgtEl>
                                            <p:attrNameLst>
                                              <p:attrName>ppt_x</p:attrName>
                                              <p:attrName>ppt_y</p:attrName>
                                            </p:attrNameLst>
                                          </p:cBhvr>
                                          <p:rCtr x="0" y="-4329"/>
                                        </p:animMotion>
                                      </p:childTnLst>
                                    </p:cTn>
                                  </p:par>
                                  <p:par>
                                    <p:cTn id="44" presetID="10" presetClass="entr" presetSubtype="0" fill="hold" nodeType="withEffect">
                                      <p:stCondLst>
                                        <p:cond delay="50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750"/>
                                            <p:tgtEl>
                                              <p:spTgt spid="177"/>
                                            </p:tgtEl>
                                          </p:cBhvr>
                                        </p:animEffect>
                                      </p:childTnLst>
                                    </p:cTn>
                                  </p:par>
                                  <p:par>
                                    <p:cTn id="47" presetID="64" presetClass="path" presetSubtype="0" decel="100000" fill="hold" nodeType="withEffect">
                                      <p:stCondLst>
                                        <p:cond delay="500"/>
                                      </p:stCondLst>
                                      <p:childTnLst>
                                        <p:animMotion origin="layout" path="M -2.91667E-6 3.7037E-6 L -2.91667E-6 -0.08658 " pathEditMode="relative" rAng="0" ptsTypes="AA">
                                          <p:cBhvr>
                                            <p:cTn id="48" dur="2000" spd="-100000" fill="hold"/>
                                            <p:tgtEl>
                                              <p:spTgt spid="177"/>
                                            </p:tgtEl>
                                            <p:attrNameLst>
                                              <p:attrName>ppt_x</p:attrName>
                                              <p:attrName>ppt_y</p:attrName>
                                            </p:attrNameLst>
                                          </p:cBhvr>
                                          <p:rCtr x="0" y="-4329"/>
                                        </p:animMotion>
                                      </p:childTnLst>
                                    </p:cTn>
                                  </p:par>
                                  <p:par>
                                    <p:cTn id="49" presetID="10" presetClass="entr" presetSubtype="0" fill="hold" nodeType="withEffect">
                                      <p:stCondLst>
                                        <p:cond delay="75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750"/>
                                            <p:tgtEl>
                                              <p:spTgt spid="195"/>
                                            </p:tgtEl>
                                          </p:cBhvr>
                                        </p:animEffect>
                                      </p:childTnLst>
                                    </p:cTn>
                                  </p:par>
                                  <p:par>
                                    <p:cTn id="52" presetID="64" presetClass="path" presetSubtype="0" decel="100000" fill="hold" nodeType="withEffect">
                                      <p:stCondLst>
                                        <p:cond delay="750"/>
                                      </p:stCondLst>
                                      <p:childTnLst>
                                        <p:animMotion origin="layout" path="M -2.70833E-6 -1.48148E-6 L -2.70833E-6 -0.08657 " pathEditMode="relative" rAng="0" ptsTypes="AA">
                                          <p:cBhvr>
                                            <p:cTn id="53" dur="2000" spd="-100000" fill="hold"/>
                                            <p:tgtEl>
                                              <p:spTgt spid="195"/>
                                            </p:tgtEl>
                                            <p:attrNameLst>
                                              <p:attrName>ppt_x</p:attrName>
                                              <p:attrName>ppt_y</p:attrName>
                                            </p:attrNameLst>
                                          </p:cBhvr>
                                          <p:rCtr x="0" y="-4329"/>
                                        </p:animMotion>
                                      </p:childTnLst>
                                    </p:cTn>
                                  </p:par>
                                  <p:par>
                                    <p:cTn id="54" presetID="10" presetClass="entr" presetSubtype="0" fill="hold" nodeType="withEffect">
                                      <p:stCondLst>
                                        <p:cond delay="100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750"/>
                                            <p:tgtEl>
                                              <p:spTgt spid="206"/>
                                            </p:tgtEl>
                                          </p:cBhvr>
                                        </p:animEffect>
                                      </p:childTnLst>
                                    </p:cTn>
                                  </p:par>
                                  <p:par>
                                    <p:cTn id="57" presetID="64" presetClass="path" presetSubtype="0" decel="100000" fill="hold" nodeType="withEffect">
                                      <p:stCondLst>
                                        <p:cond delay="1000"/>
                                      </p:stCondLst>
                                      <p:childTnLst>
                                        <p:animMotion origin="layout" path="M -2.70833E-6 1.85185E-6 L -2.70833E-6 -0.08658 " pathEditMode="relative" rAng="0" ptsTypes="AA">
                                          <p:cBhvr>
                                            <p:cTn id="58" dur="2000" spd="-100000" fill="hold"/>
                                            <p:tgtEl>
                                              <p:spTgt spid="206"/>
                                            </p:tgtEl>
                                            <p:attrNameLst>
                                              <p:attrName>ppt_x</p:attrName>
                                              <p:attrName>ppt_y</p:attrName>
                                            </p:attrNameLst>
                                          </p:cBhvr>
                                          <p:rCtr x="0" y="-4329"/>
                                        </p:animMotion>
                                      </p:childTnLst>
                                    </p:cTn>
                                  </p:par>
                                  <p:par>
                                    <p:cTn id="59" presetID="22" presetClass="entr" presetSubtype="8" fill="hold" grpId="0" nodeType="withEffect">
                                      <p:stCondLst>
                                        <p:cond delay="2500"/>
                                      </p:stCondLst>
                                      <p:childTnLst>
                                        <p:set>
                                          <p:cBhvr>
                                            <p:cTn id="60" dur="1" fill="hold">
                                              <p:stCondLst>
                                                <p:cond delay="0"/>
                                              </p:stCondLst>
                                            </p:cTn>
                                            <p:tgtEl>
                                              <p:spTgt spid="164"/>
                                            </p:tgtEl>
                                            <p:attrNameLst>
                                              <p:attrName>style.visibility</p:attrName>
                                            </p:attrNameLst>
                                          </p:cBhvr>
                                          <p:to>
                                            <p:strVal val="visible"/>
                                          </p:to>
                                        </p:set>
                                        <p:animEffect transition="in" filter="wipe(left)">
                                          <p:cBhvr>
                                            <p:cTn id="61" dur="500"/>
                                            <p:tgtEl>
                                              <p:spTgt spid="164"/>
                                            </p:tgtEl>
                                          </p:cBhvr>
                                        </p:animEffect>
                                      </p:childTnLst>
                                    </p:cTn>
                                  </p:par>
                                  <p:par>
                                    <p:cTn id="62" presetID="22" presetClass="entr" presetSubtype="2" fill="hold" grpId="0" nodeType="withEffect">
                                      <p:stCondLst>
                                        <p:cond delay="2500"/>
                                      </p:stCondLst>
                                      <p:childTnLst>
                                        <p:set>
                                          <p:cBhvr>
                                            <p:cTn id="63" dur="1" fill="hold">
                                              <p:stCondLst>
                                                <p:cond delay="0"/>
                                              </p:stCondLst>
                                            </p:cTn>
                                            <p:tgtEl>
                                              <p:spTgt spid="165"/>
                                            </p:tgtEl>
                                            <p:attrNameLst>
                                              <p:attrName>style.visibility</p:attrName>
                                            </p:attrNameLst>
                                          </p:cBhvr>
                                          <p:to>
                                            <p:strVal val="visible"/>
                                          </p:to>
                                        </p:set>
                                        <p:animEffect transition="in" filter="wipe(right)">
                                          <p:cBhvr>
                                            <p:cTn id="64" dur="500"/>
                                            <p:tgtEl>
                                              <p:spTgt spid="165"/>
                                            </p:tgtEl>
                                          </p:cBhvr>
                                        </p:animEffect>
                                      </p:childTnLst>
                                    </p:cTn>
                                  </p:par>
                                  <p:par>
                                    <p:cTn id="65" presetID="10" presetClass="entr" presetSubtype="0" fill="hold" grpId="0" nodeType="withEffect">
                                      <p:stCondLst>
                                        <p:cond delay="1500"/>
                                      </p:stCondLst>
                                      <p:childTnLst>
                                        <p:set>
                                          <p:cBhvr>
                                            <p:cTn id="66" dur="1" fill="hold">
                                              <p:stCondLst>
                                                <p:cond delay="0"/>
                                              </p:stCondLst>
                                            </p:cTn>
                                            <p:tgtEl>
                                              <p:spTgt spid="333"/>
                                            </p:tgtEl>
                                            <p:attrNameLst>
                                              <p:attrName>style.visibility</p:attrName>
                                            </p:attrNameLst>
                                          </p:cBhvr>
                                          <p:to>
                                            <p:strVal val="visible"/>
                                          </p:to>
                                        </p:set>
                                        <p:animEffect transition="in" filter="fade">
                                          <p:cBhvr>
                                            <p:cTn id="67" dur="750"/>
                                            <p:tgtEl>
                                              <p:spTgt spid="333"/>
                                            </p:tgtEl>
                                          </p:cBhvr>
                                        </p:animEffect>
                                      </p:childTnLst>
                                    </p:cTn>
                                  </p:par>
                                  <p:par>
                                    <p:cTn id="68" presetID="63" presetClass="path" presetSubtype="0" decel="100000" fill="hold" grpId="1" nodeType="withEffect">
                                      <p:stCondLst>
                                        <p:cond delay="1500"/>
                                      </p:stCondLst>
                                      <p:childTnLst>
                                        <p:animMotion origin="layout" path="M 1.45833E-6 4.44444E-6 L 0.025 4.44444E-6 " pathEditMode="relative" rAng="0" ptsTypes="AA">
                                          <p:cBhvr>
                                            <p:cTn id="69" dur="1250" spd="-100000" fill="hold"/>
                                            <p:tgtEl>
                                              <p:spTgt spid="333"/>
                                            </p:tgtEl>
                                            <p:attrNameLst>
                                              <p:attrName>ppt_x</p:attrName>
                                              <p:attrName>ppt_y</p:attrName>
                                            </p:attrNameLst>
                                          </p:cBhvr>
                                          <p:rCtr x="1250" y="0"/>
                                        </p:animMotion>
                                      </p:childTnLst>
                                    </p:cTn>
                                  </p:par>
                                  <p:par>
                                    <p:cTn id="70" presetID="10" presetClass="entr" presetSubtype="0" fill="hold" grpId="0" nodeType="withEffect">
                                      <p:stCondLst>
                                        <p:cond delay="1750"/>
                                      </p:stCondLst>
                                      <p:childTnLst>
                                        <p:set>
                                          <p:cBhvr>
                                            <p:cTn id="71" dur="1" fill="hold">
                                              <p:stCondLst>
                                                <p:cond delay="0"/>
                                              </p:stCondLst>
                                            </p:cTn>
                                            <p:tgtEl>
                                              <p:spTgt spid="332"/>
                                            </p:tgtEl>
                                            <p:attrNameLst>
                                              <p:attrName>style.visibility</p:attrName>
                                            </p:attrNameLst>
                                          </p:cBhvr>
                                          <p:to>
                                            <p:strVal val="visible"/>
                                          </p:to>
                                        </p:set>
                                        <p:animEffect transition="in" filter="fade">
                                          <p:cBhvr>
                                            <p:cTn id="72" dur="750"/>
                                            <p:tgtEl>
                                              <p:spTgt spid="332"/>
                                            </p:tgtEl>
                                          </p:cBhvr>
                                        </p:animEffect>
                                      </p:childTnLst>
                                    </p:cTn>
                                  </p:par>
                                  <p:par>
                                    <p:cTn id="73" presetID="63" presetClass="path" presetSubtype="0" decel="100000" fill="hold" grpId="1" nodeType="withEffect">
                                      <p:stCondLst>
                                        <p:cond delay="1750"/>
                                      </p:stCondLst>
                                      <p:childTnLst>
                                        <p:animMotion origin="layout" path="M 1.45833E-6 -2.96296E-6 L 0.025 -2.96296E-6 " pathEditMode="relative" rAng="0" ptsTypes="AA">
                                          <p:cBhvr>
                                            <p:cTn id="74" dur="1250" spd="-100000" fill="hold"/>
                                            <p:tgtEl>
                                              <p:spTgt spid="332"/>
                                            </p:tgtEl>
                                            <p:attrNameLst>
                                              <p:attrName>ppt_x</p:attrName>
                                              <p:attrName>ppt_y</p:attrName>
                                            </p:attrNameLst>
                                          </p:cBhvr>
                                          <p:rCtr x="1250" y="0"/>
                                        </p:animMotion>
                                      </p:childTnLst>
                                    </p:cTn>
                                  </p:par>
                                  <p:par>
                                    <p:cTn id="75" presetID="10" presetClass="entr" presetSubtype="0" fill="hold" grpId="0" nodeType="withEffect">
                                      <p:stCondLst>
                                        <p:cond delay="2000"/>
                                      </p:stCondLst>
                                      <p:childTnLst>
                                        <p:set>
                                          <p:cBhvr>
                                            <p:cTn id="76" dur="1" fill="hold">
                                              <p:stCondLst>
                                                <p:cond delay="0"/>
                                              </p:stCondLst>
                                            </p:cTn>
                                            <p:tgtEl>
                                              <p:spTgt spid="331"/>
                                            </p:tgtEl>
                                            <p:attrNameLst>
                                              <p:attrName>style.visibility</p:attrName>
                                            </p:attrNameLst>
                                          </p:cBhvr>
                                          <p:to>
                                            <p:strVal val="visible"/>
                                          </p:to>
                                        </p:set>
                                        <p:animEffect transition="in" filter="fade">
                                          <p:cBhvr>
                                            <p:cTn id="77" dur="750"/>
                                            <p:tgtEl>
                                              <p:spTgt spid="331"/>
                                            </p:tgtEl>
                                          </p:cBhvr>
                                        </p:animEffect>
                                      </p:childTnLst>
                                    </p:cTn>
                                  </p:par>
                                  <p:par>
                                    <p:cTn id="78" presetID="63" presetClass="path" presetSubtype="0" decel="100000" fill="hold" grpId="1" nodeType="withEffect">
                                      <p:stCondLst>
                                        <p:cond delay="2000"/>
                                      </p:stCondLst>
                                      <p:childTnLst>
                                        <p:animMotion origin="layout" path="M 1.45833E-6 1.48148E-6 L 0.025 1.48148E-6 " pathEditMode="relative" rAng="0" ptsTypes="AA">
                                          <p:cBhvr>
                                            <p:cTn id="79" dur="1250" spd="-100000" fill="hold"/>
                                            <p:tgtEl>
                                              <p:spTgt spid="331"/>
                                            </p:tgtEl>
                                            <p:attrNameLst>
                                              <p:attrName>ppt_x</p:attrName>
                                              <p:attrName>ppt_y</p:attrName>
                                            </p:attrNameLst>
                                          </p:cBhvr>
                                          <p:rCtr x="1250" y="0"/>
                                        </p:animMotion>
                                      </p:childTnLst>
                                    </p:cTn>
                                  </p:par>
                                  <p:par>
                                    <p:cTn id="80" presetID="10" presetClass="entr" presetSubtype="0" fill="hold" grpId="0" nodeType="withEffect">
                                      <p:stCondLst>
                                        <p:cond delay="2250"/>
                                      </p:stCondLst>
                                      <p:childTnLst>
                                        <p:set>
                                          <p:cBhvr>
                                            <p:cTn id="81" dur="1" fill="hold">
                                              <p:stCondLst>
                                                <p:cond delay="0"/>
                                              </p:stCondLst>
                                            </p:cTn>
                                            <p:tgtEl>
                                              <p:spTgt spid="330"/>
                                            </p:tgtEl>
                                            <p:attrNameLst>
                                              <p:attrName>style.visibility</p:attrName>
                                            </p:attrNameLst>
                                          </p:cBhvr>
                                          <p:to>
                                            <p:strVal val="visible"/>
                                          </p:to>
                                        </p:set>
                                        <p:animEffect transition="in" filter="fade">
                                          <p:cBhvr>
                                            <p:cTn id="82" dur="750"/>
                                            <p:tgtEl>
                                              <p:spTgt spid="330"/>
                                            </p:tgtEl>
                                          </p:cBhvr>
                                        </p:animEffect>
                                      </p:childTnLst>
                                    </p:cTn>
                                  </p:par>
                                  <p:par>
                                    <p:cTn id="83" presetID="63" presetClass="path" presetSubtype="0" decel="100000" fill="hold" grpId="1" nodeType="withEffect">
                                      <p:stCondLst>
                                        <p:cond delay="2250"/>
                                      </p:stCondLst>
                                      <p:childTnLst>
                                        <p:animMotion origin="layout" path="M 1.45833E-6 4.44444E-6 L 0.025 4.44444E-6 " pathEditMode="relative" rAng="0" ptsTypes="AA">
                                          <p:cBhvr>
                                            <p:cTn id="84" dur="1250" spd="-100000" fill="hold"/>
                                            <p:tgtEl>
                                              <p:spTgt spid="330"/>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4" grpId="0" animBg="1"/>
          <p:bldP spid="165" grpId="0" animBg="1"/>
          <p:bldP spid="330" grpId="0"/>
          <p:bldP spid="330" grpId="1"/>
          <p:bldP spid="331" grpId="0"/>
          <p:bldP spid="331" grpId="1"/>
          <p:bldP spid="332" grpId="0"/>
          <p:bldP spid="332" grpId="1"/>
          <p:bldP spid="333" grpId="0"/>
          <p:bldP spid="33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cBhvr additive="base">
                                            <p:cTn id="17" dur="500" fill="hold"/>
                                            <p:tgtEl>
                                              <p:spTgt spid="608"/>
                                            </p:tgtEl>
                                            <p:attrNameLst>
                                              <p:attrName>ppt_x</p:attrName>
                                            </p:attrNameLst>
                                          </p:cBhvr>
                                          <p:tavLst>
                                            <p:tav tm="0">
                                              <p:val>
                                                <p:strVal val="#ppt_x"/>
                                              </p:val>
                                            </p:tav>
                                            <p:tav tm="100000">
                                              <p:val>
                                                <p:strVal val="#ppt_x"/>
                                              </p:val>
                                            </p:tav>
                                          </p:tavLst>
                                        </p:anim>
                                        <p:anim calcmode="lin" valueType="num">
                                          <p:cBhvr additive="base">
                                            <p:cTn id="18" dur="500" fill="hold"/>
                                            <p:tgtEl>
                                              <p:spTgt spid="60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fill="hold"/>
                                            <p:tgtEl>
                                              <p:spTgt spid="96"/>
                                            </p:tgtEl>
                                            <p:attrNameLst>
                                              <p:attrName>ppt_x</p:attrName>
                                            </p:attrNameLst>
                                          </p:cBhvr>
                                          <p:tavLst>
                                            <p:tav tm="0">
                                              <p:val>
                                                <p:strVal val="#ppt_x"/>
                                              </p:val>
                                            </p:tav>
                                            <p:tav tm="100000">
                                              <p:val>
                                                <p:strVal val="#ppt_x"/>
                                              </p:val>
                                            </p:tav>
                                          </p:tavLst>
                                        </p:anim>
                                        <p:anim calcmode="lin" valueType="num">
                                          <p:cBhvr additive="base">
                                            <p:cTn id="23" dur="500" fill="hold"/>
                                            <p:tgtEl>
                                              <p:spTgt spid="9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2000" fill="hold"/>
                                            <p:tgtEl>
                                              <p:spTgt spid="97"/>
                                            </p:tgtEl>
                                            <p:attrNameLst>
                                              <p:attrName>ppt_x</p:attrName>
                                            </p:attrNameLst>
                                          </p:cBhvr>
                                          <p:tavLst>
                                            <p:tav tm="0">
                                              <p:val>
                                                <p:strVal val="0-#ppt_w/2"/>
                                              </p:val>
                                            </p:tav>
                                            <p:tav tm="100000">
                                              <p:val>
                                                <p:strVal val="#ppt_x"/>
                                              </p:val>
                                            </p:tav>
                                          </p:tavLst>
                                        </p:anim>
                                        <p:anim calcmode="lin" valueType="num">
                                          <p:cBhvr additive="base">
                                            <p:cTn id="28" dur="2000" fill="hold"/>
                                            <p:tgtEl>
                                              <p:spTgt spid="9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12" fill="hold" nodeType="afterEffect">
                                      <p:stCondLst>
                                        <p:cond delay="0"/>
                                      </p:stCondLst>
                                      <p:childTnLst>
                                        <p:set>
                                          <p:cBhvr>
                                            <p:cTn id="31" dur="1" fill="hold">
                                              <p:stCondLst>
                                                <p:cond delay="0"/>
                                              </p:stCondLst>
                                            </p:cTn>
                                            <p:tgtEl>
                                              <p:spTgt spid="679"/>
                                            </p:tgtEl>
                                            <p:attrNameLst>
                                              <p:attrName>style.visibility</p:attrName>
                                            </p:attrNameLst>
                                          </p:cBhvr>
                                          <p:to>
                                            <p:strVal val="visible"/>
                                          </p:to>
                                        </p:set>
                                        <p:anim calcmode="lin" valueType="num">
                                          <p:cBhvr additive="base">
                                            <p:cTn id="32" dur="500" fill="hold"/>
                                            <p:tgtEl>
                                              <p:spTgt spid="679"/>
                                            </p:tgtEl>
                                            <p:attrNameLst>
                                              <p:attrName>ppt_x</p:attrName>
                                            </p:attrNameLst>
                                          </p:cBhvr>
                                          <p:tavLst>
                                            <p:tav tm="0">
                                              <p:val>
                                                <p:strVal val="0-#ppt_w/2"/>
                                              </p:val>
                                            </p:tav>
                                            <p:tav tm="100000">
                                              <p:val>
                                                <p:strVal val="#ppt_x"/>
                                              </p:val>
                                            </p:tav>
                                          </p:tavLst>
                                        </p:anim>
                                        <p:anim calcmode="lin" valueType="num">
                                          <p:cBhvr additive="base">
                                            <p:cTn id="33" dur="500" fill="hold"/>
                                            <p:tgtEl>
                                              <p:spTgt spid="679"/>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750"/>
                                            <p:tgtEl>
                                              <p:spTgt spid="287"/>
                                            </p:tgtEl>
                                          </p:cBhvr>
                                        </p:animEffect>
                                      </p:childTnLst>
                                    </p:cTn>
                                  </p:par>
                                  <p:par>
                                    <p:cTn id="37" presetID="64" presetClass="path" presetSubtype="0" decel="100000" fill="hold" nodeType="withEffect">
                                      <p:stCondLst>
                                        <p:cond delay="0"/>
                                      </p:stCondLst>
                                      <p:childTnLst>
                                        <p:animMotion origin="layout" path="M 3.33333E-6 3.7037E-6 L 3.33333E-6 -0.08658 " pathEditMode="relative" rAng="0" ptsTypes="AA">
                                          <p:cBhvr>
                                            <p:cTn id="38" dur="2000" spd="-100000" fill="hold"/>
                                            <p:tgtEl>
                                              <p:spTgt spid="287"/>
                                            </p:tgtEl>
                                            <p:attrNameLst>
                                              <p:attrName>ppt_x</p:attrName>
                                              <p:attrName>ppt_y</p:attrName>
                                            </p:attrNameLst>
                                          </p:cBhvr>
                                          <p:rCtr x="0" y="-4329"/>
                                        </p:animMotion>
                                      </p:childTnLst>
                                    </p:cTn>
                                  </p:par>
                                  <p:par>
                                    <p:cTn id="39" presetID="10" presetClass="entr" presetSubtype="0" fill="hold" nodeType="withEffect">
                                      <p:stCondLst>
                                        <p:cond delay="25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750"/>
                                            <p:tgtEl>
                                              <p:spTgt spid="166"/>
                                            </p:tgtEl>
                                          </p:cBhvr>
                                        </p:animEffect>
                                      </p:childTnLst>
                                    </p:cTn>
                                  </p:par>
                                  <p:par>
                                    <p:cTn id="42" presetID="64" presetClass="path" presetSubtype="0" decel="100000" fill="hold" nodeType="withEffect">
                                      <p:stCondLst>
                                        <p:cond delay="250"/>
                                      </p:stCondLst>
                                      <p:childTnLst>
                                        <p:animMotion origin="layout" path="M -2.70833E-6 -2.59259E-6 L -2.70833E-6 -0.08657 " pathEditMode="relative" rAng="0" ptsTypes="AA">
                                          <p:cBhvr>
                                            <p:cTn id="43" dur="2000" spd="-100000" fill="hold"/>
                                            <p:tgtEl>
                                              <p:spTgt spid="166"/>
                                            </p:tgtEl>
                                            <p:attrNameLst>
                                              <p:attrName>ppt_x</p:attrName>
                                              <p:attrName>ppt_y</p:attrName>
                                            </p:attrNameLst>
                                          </p:cBhvr>
                                          <p:rCtr x="0" y="-4329"/>
                                        </p:animMotion>
                                      </p:childTnLst>
                                    </p:cTn>
                                  </p:par>
                                  <p:par>
                                    <p:cTn id="44" presetID="10" presetClass="entr" presetSubtype="0" fill="hold" nodeType="withEffect">
                                      <p:stCondLst>
                                        <p:cond delay="500"/>
                                      </p:stCondLst>
                                      <p:childTnLst>
                                        <p:set>
                                          <p:cBhvr>
                                            <p:cTn id="45" dur="1" fill="hold">
                                              <p:stCondLst>
                                                <p:cond delay="0"/>
                                              </p:stCondLst>
                                            </p:cTn>
                                            <p:tgtEl>
                                              <p:spTgt spid="177"/>
                                            </p:tgtEl>
                                            <p:attrNameLst>
                                              <p:attrName>style.visibility</p:attrName>
                                            </p:attrNameLst>
                                          </p:cBhvr>
                                          <p:to>
                                            <p:strVal val="visible"/>
                                          </p:to>
                                        </p:set>
                                        <p:animEffect transition="in" filter="fade">
                                          <p:cBhvr>
                                            <p:cTn id="46" dur="750"/>
                                            <p:tgtEl>
                                              <p:spTgt spid="177"/>
                                            </p:tgtEl>
                                          </p:cBhvr>
                                        </p:animEffect>
                                      </p:childTnLst>
                                    </p:cTn>
                                  </p:par>
                                  <p:par>
                                    <p:cTn id="47" presetID="64" presetClass="path" presetSubtype="0" decel="100000" fill="hold" nodeType="withEffect">
                                      <p:stCondLst>
                                        <p:cond delay="500"/>
                                      </p:stCondLst>
                                      <p:childTnLst>
                                        <p:animMotion origin="layout" path="M -2.91667E-6 3.7037E-6 L -2.91667E-6 -0.08658 " pathEditMode="relative" rAng="0" ptsTypes="AA">
                                          <p:cBhvr>
                                            <p:cTn id="48" dur="2000" spd="-100000" fill="hold"/>
                                            <p:tgtEl>
                                              <p:spTgt spid="177"/>
                                            </p:tgtEl>
                                            <p:attrNameLst>
                                              <p:attrName>ppt_x</p:attrName>
                                              <p:attrName>ppt_y</p:attrName>
                                            </p:attrNameLst>
                                          </p:cBhvr>
                                          <p:rCtr x="0" y="-4329"/>
                                        </p:animMotion>
                                      </p:childTnLst>
                                    </p:cTn>
                                  </p:par>
                                  <p:par>
                                    <p:cTn id="49" presetID="10" presetClass="entr" presetSubtype="0" fill="hold" nodeType="withEffect">
                                      <p:stCondLst>
                                        <p:cond delay="75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750"/>
                                            <p:tgtEl>
                                              <p:spTgt spid="195"/>
                                            </p:tgtEl>
                                          </p:cBhvr>
                                        </p:animEffect>
                                      </p:childTnLst>
                                    </p:cTn>
                                  </p:par>
                                  <p:par>
                                    <p:cTn id="52" presetID="64" presetClass="path" presetSubtype="0" decel="100000" fill="hold" nodeType="withEffect">
                                      <p:stCondLst>
                                        <p:cond delay="750"/>
                                      </p:stCondLst>
                                      <p:childTnLst>
                                        <p:animMotion origin="layout" path="M -2.70833E-6 -1.48148E-6 L -2.70833E-6 -0.08657 " pathEditMode="relative" rAng="0" ptsTypes="AA">
                                          <p:cBhvr>
                                            <p:cTn id="53" dur="2000" spd="-100000" fill="hold"/>
                                            <p:tgtEl>
                                              <p:spTgt spid="195"/>
                                            </p:tgtEl>
                                            <p:attrNameLst>
                                              <p:attrName>ppt_x</p:attrName>
                                              <p:attrName>ppt_y</p:attrName>
                                            </p:attrNameLst>
                                          </p:cBhvr>
                                          <p:rCtr x="0" y="-4329"/>
                                        </p:animMotion>
                                      </p:childTnLst>
                                    </p:cTn>
                                  </p:par>
                                  <p:par>
                                    <p:cTn id="54" presetID="10" presetClass="entr" presetSubtype="0" fill="hold" nodeType="withEffect">
                                      <p:stCondLst>
                                        <p:cond delay="100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750"/>
                                            <p:tgtEl>
                                              <p:spTgt spid="206"/>
                                            </p:tgtEl>
                                          </p:cBhvr>
                                        </p:animEffect>
                                      </p:childTnLst>
                                    </p:cTn>
                                  </p:par>
                                  <p:par>
                                    <p:cTn id="57" presetID="64" presetClass="path" presetSubtype="0" decel="100000" fill="hold" nodeType="withEffect">
                                      <p:stCondLst>
                                        <p:cond delay="1000"/>
                                      </p:stCondLst>
                                      <p:childTnLst>
                                        <p:animMotion origin="layout" path="M -2.70833E-6 1.85185E-6 L -2.70833E-6 -0.08658 " pathEditMode="relative" rAng="0" ptsTypes="AA">
                                          <p:cBhvr>
                                            <p:cTn id="58" dur="2000" spd="-100000" fill="hold"/>
                                            <p:tgtEl>
                                              <p:spTgt spid="206"/>
                                            </p:tgtEl>
                                            <p:attrNameLst>
                                              <p:attrName>ppt_x</p:attrName>
                                              <p:attrName>ppt_y</p:attrName>
                                            </p:attrNameLst>
                                          </p:cBhvr>
                                          <p:rCtr x="0" y="-4329"/>
                                        </p:animMotion>
                                      </p:childTnLst>
                                    </p:cTn>
                                  </p:par>
                                  <p:par>
                                    <p:cTn id="59" presetID="22" presetClass="entr" presetSubtype="8" fill="hold" grpId="0" nodeType="withEffect">
                                      <p:stCondLst>
                                        <p:cond delay="2500"/>
                                      </p:stCondLst>
                                      <p:childTnLst>
                                        <p:set>
                                          <p:cBhvr>
                                            <p:cTn id="60" dur="1" fill="hold">
                                              <p:stCondLst>
                                                <p:cond delay="0"/>
                                              </p:stCondLst>
                                            </p:cTn>
                                            <p:tgtEl>
                                              <p:spTgt spid="164"/>
                                            </p:tgtEl>
                                            <p:attrNameLst>
                                              <p:attrName>style.visibility</p:attrName>
                                            </p:attrNameLst>
                                          </p:cBhvr>
                                          <p:to>
                                            <p:strVal val="visible"/>
                                          </p:to>
                                        </p:set>
                                        <p:animEffect transition="in" filter="wipe(left)">
                                          <p:cBhvr>
                                            <p:cTn id="61" dur="500"/>
                                            <p:tgtEl>
                                              <p:spTgt spid="164"/>
                                            </p:tgtEl>
                                          </p:cBhvr>
                                        </p:animEffect>
                                      </p:childTnLst>
                                    </p:cTn>
                                  </p:par>
                                  <p:par>
                                    <p:cTn id="62" presetID="22" presetClass="entr" presetSubtype="2" fill="hold" grpId="0" nodeType="withEffect">
                                      <p:stCondLst>
                                        <p:cond delay="2500"/>
                                      </p:stCondLst>
                                      <p:childTnLst>
                                        <p:set>
                                          <p:cBhvr>
                                            <p:cTn id="63" dur="1" fill="hold">
                                              <p:stCondLst>
                                                <p:cond delay="0"/>
                                              </p:stCondLst>
                                            </p:cTn>
                                            <p:tgtEl>
                                              <p:spTgt spid="165"/>
                                            </p:tgtEl>
                                            <p:attrNameLst>
                                              <p:attrName>style.visibility</p:attrName>
                                            </p:attrNameLst>
                                          </p:cBhvr>
                                          <p:to>
                                            <p:strVal val="visible"/>
                                          </p:to>
                                        </p:set>
                                        <p:animEffect transition="in" filter="wipe(right)">
                                          <p:cBhvr>
                                            <p:cTn id="64" dur="500"/>
                                            <p:tgtEl>
                                              <p:spTgt spid="165"/>
                                            </p:tgtEl>
                                          </p:cBhvr>
                                        </p:animEffect>
                                      </p:childTnLst>
                                    </p:cTn>
                                  </p:par>
                                  <p:par>
                                    <p:cTn id="65" presetID="10" presetClass="entr" presetSubtype="0" fill="hold" grpId="0" nodeType="withEffect">
                                      <p:stCondLst>
                                        <p:cond delay="1500"/>
                                      </p:stCondLst>
                                      <p:childTnLst>
                                        <p:set>
                                          <p:cBhvr>
                                            <p:cTn id="66" dur="1" fill="hold">
                                              <p:stCondLst>
                                                <p:cond delay="0"/>
                                              </p:stCondLst>
                                            </p:cTn>
                                            <p:tgtEl>
                                              <p:spTgt spid="333"/>
                                            </p:tgtEl>
                                            <p:attrNameLst>
                                              <p:attrName>style.visibility</p:attrName>
                                            </p:attrNameLst>
                                          </p:cBhvr>
                                          <p:to>
                                            <p:strVal val="visible"/>
                                          </p:to>
                                        </p:set>
                                        <p:animEffect transition="in" filter="fade">
                                          <p:cBhvr>
                                            <p:cTn id="67" dur="750"/>
                                            <p:tgtEl>
                                              <p:spTgt spid="333"/>
                                            </p:tgtEl>
                                          </p:cBhvr>
                                        </p:animEffect>
                                      </p:childTnLst>
                                    </p:cTn>
                                  </p:par>
                                  <p:par>
                                    <p:cTn id="68" presetID="63" presetClass="path" presetSubtype="0" decel="100000" fill="hold" grpId="1" nodeType="withEffect">
                                      <p:stCondLst>
                                        <p:cond delay="1500"/>
                                      </p:stCondLst>
                                      <p:childTnLst>
                                        <p:animMotion origin="layout" path="M 1.45833E-6 4.44444E-6 L 0.025 4.44444E-6 " pathEditMode="relative" rAng="0" ptsTypes="AA">
                                          <p:cBhvr>
                                            <p:cTn id="69" dur="1250" spd="-100000" fill="hold"/>
                                            <p:tgtEl>
                                              <p:spTgt spid="333"/>
                                            </p:tgtEl>
                                            <p:attrNameLst>
                                              <p:attrName>ppt_x</p:attrName>
                                              <p:attrName>ppt_y</p:attrName>
                                            </p:attrNameLst>
                                          </p:cBhvr>
                                          <p:rCtr x="1250" y="0"/>
                                        </p:animMotion>
                                      </p:childTnLst>
                                    </p:cTn>
                                  </p:par>
                                  <p:par>
                                    <p:cTn id="70" presetID="10" presetClass="entr" presetSubtype="0" fill="hold" grpId="0" nodeType="withEffect">
                                      <p:stCondLst>
                                        <p:cond delay="1750"/>
                                      </p:stCondLst>
                                      <p:childTnLst>
                                        <p:set>
                                          <p:cBhvr>
                                            <p:cTn id="71" dur="1" fill="hold">
                                              <p:stCondLst>
                                                <p:cond delay="0"/>
                                              </p:stCondLst>
                                            </p:cTn>
                                            <p:tgtEl>
                                              <p:spTgt spid="332"/>
                                            </p:tgtEl>
                                            <p:attrNameLst>
                                              <p:attrName>style.visibility</p:attrName>
                                            </p:attrNameLst>
                                          </p:cBhvr>
                                          <p:to>
                                            <p:strVal val="visible"/>
                                          </p:to>
                                        </p:set>
                                        <p:animEffect transition="in" filter="fade">
                                          <p:cBhvr>
                                            <p:cTn id="72" dur="750"/>
                                            <p:tgtEl>
                                              <p:spTgt spid="332"/>
                                            </p:tgtEl>
                                          </p:cBhvr>
                                        </p:animEffect>
                                      </p:childTnLst>
                                    </p:cTn>
                                  </p:par>
                                  <p:par>
                                    <p:cTn id="73" presetID="63" presetClass="path" presetSubtype="0" decel="100000" fill="hold" grpId="1" nodeType="withEffect">
                                      <p:stCondLst>
                                        <p:cond delay="1750"/>
                                      </p:stCondLst>
                                      <p:childTnLst>
                                        <p:animMotion origin="layout" path="M 1.45833E-6 -2.96296E-6 L 0.025 -2.96296E-6 " pathEditMode="relative" rAng="0" ptsTypes="AA">
                                          <p:cBhvr>
                                            <p:cTn id="74" dur="1250" spd="-100000" fill="hold"/>
                                            <p:tgtEl>
                                              <p:spTgt spid="332"/>
                                            </p:tgtEl>
                                            <p:attrNameLst>
                                              <p:attrName>ppt_x</p:attrName>
                                              <p:attrName>ppt_y</p:attrName>
                                            </p:attrNameLst>
                                          </p:cBhvr>
                                          <p:rCtr x="1250" y="0"/>
                                        </p:animMotion>
                                      </p:childTnLst>
                                    </p:cTn>
                                  </p:par>
                                  <p:par>
                                    <p:cTn id="75" presetID="10" presetClass="entr" presetSubtype="0" fill="hold" grpId="0" nodeType="withEffect">
                                      <p:stCondLst>
                                        <p:cond delay="2000"/>
                                      </p:stCondLst>
                                      <p:childTnLst>
                                        <p:set>
                                          <p:cBhvr>
                                            <p:cTn id="76" dur="1" fill="hold">
                                              <p:stCondLst>
                                                <p:cond delay="0"/>
                                              </p:stCondLst>
                                            </p:cTn>
                                            <p:tgtEl>
                                              <p:spTgt spid="331"/>
                                            </p:tgtEl>
                                            <p:attrNameLst>
                                              <p:attrName>style.visibility</p:attrName>
                                            </p:attrNameLst>
                                          </p:cBhvr>
                                          <p:to>
                                            <p:strVal val="visible"/>
                                          </p:to>
                                        </p:set>
                                        <p:animEffect transition="in" filter="fade">
                                          <p:cBhvr>
                                            <p:cTn id="77" dur="750"/>
                                            <p:tgtEl>
                                              <p:spTgt spid="331"/>
                                            </p:tgtEl>
                                          </p:cBhvr>
                                        </p:animEffect>
                                      </p:childTnLst>
                                    </p:cTn>
                                  </p:par>
                                  <p:par>
                                    <p:cTn id="78" presetID="63" presetClass="path" presetSubtype="0" decel="100000" fill="hold" grpId="1" nodeType="withEffect">
                                      <p:stCondLst>
                                        <p:cond delay="2000"/>
                                      </p:stCondLst>
                                      <p:childTnLst>
                                        <p:animMotion origin="layout" path="M 1.45833E-6 1.48148E-6 L 0.025 1.48148E-6 " pathEditMode="relative" rAng="0" ptsTypes="AA">
                                          <p:cBhvr>
                                            <p:cTn id="79" dur="1250" spd="-100000" fill="hold"/>
                                            <p:tgtEl>
                                              <p:spTgt spid="331"/>
                                            </p:tgtEl>
                                            <p:attrNameLst>
                                              <p:attrName>ppt_x</p:attrName>
                                              <p:attrName>ppt_y</p:attrName>
                                            </p:attrNameLst>
                                          </p:cBhvr>
                                          <p:rCtr x="1250" y="0"/>
                                        </p:animMotion>
                                      </p:childTnLst>
                                    </p:cTn>
                                  </p:par>
                                  <p:par>
                                    <p:cTn id="80" presetID="10" presetClass="entr" presetSubtype="0" fill="hold" grpId="0" nodeType="withEffect">
                                      <p:stCondLst>
                                        <p:cond delay="2250"/>
                                      </p:stCondLst>
                                      <p:childTnLst>
                                        <p:set>
                                          <p:cBhvr>
                                            <p:cTn id="81" dur="1" fill="hold">
                                              <p:stCondLst>
                                                <p:cond delay="0"/>
                                              </p:stCondLst>
                                            </p:cTn>
                                            <p:tgtEl>
                                              <p:spTgt spid="330"/>
                                            </p:tgtEl>
                                            <p:attrNameLst>
                                              <p:attrName>style.visibility</p:attrName>
                                            </p:attrNameLst>
                                          </p:cBhvr>
                                          <p:to>
                                            <p:strVal val="visible"/>
                                          </p:to>
                                        </p:set>
                                        <p:animEffect transition="in" filter="fade">
                                          <p:cBhvr>
                                            <p:cTn id="82" dur="750"/>
                                            <p:tgtEl>
                                              <p:spTgt spid="330"/>
                                            </p:tgtEl>
                                          </p:cBhvr>
                                        </p:animEffect>
                                      </p:childTnLst>
                                    </p:cTn>
                                  </p:par>
                                  <p:par>
                                    <p:cTn id="83" presetID="63" presetClass="path" presetSubtype="0" decel="100000" fill="hold" grpId="1" nodeType="withEffect">
                                      <p:stCondLst>
                                        <p:cond delay="2250"/>
                                      </p:stCondLst>
                                      <p:childTnLst>
                                        <p:animMotion origin="layout" path="M 1.45833E-6 4.44444E-6 L 0.025 4.44444E-6 " pathEditMode="relative" rAng="0" ptsTypes="AA">
                                          <p:cBhvr>
                                            <p:cTn id="84" dur="1250" spd="-100000" fill="hold"/>
                                            <p:tgtEl>
                                              <p:spTgt spid="330"/>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4" grpId="0" animBg="1"/>
          <p:bldP spid="165" grpId="0" animBg="1"/>
          <p:bldP spid="330" grpId="0"/>
          <p:bldP spid="330" grpId="1"/>
          <p:bldP spid="331" grpId="0"/>
          <p:bldP spid="331" grpId="1"/>
          <p:bldP spid="332" grpId="0"/>
          <p:bldP spid="332" grpId="1"/>
          <p:bldP spid="333" grpId="0"/>
          <p:bldP spid="333"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营收预测</a:t>
            </a:r>
          </a:p>
        </p:txBody>
      </p:sp>
      <p:pic>
        <p:nvPicPr>
          <p:cNvPr id="301"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1643890">
            <a:off x="10051729" y="144788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7" cstate="screen"/>
          <a:srcRect/>
          <a:stretch>
            <a:fillRect/>
          </a:stretch>
        </p:blipFill>
        <p:spPr>
          <a:xfrm>
            <a:off x="7461445" y="5314865"/>
            <a:ext cx="4285859" cy="1543136"/>
          </a:xfrm>
          <a:prstGeom prst="rect">
            <a:avLst/>
          </a:prstGeom>
        </p:spPr>
      </p:pic>
      <p:grpSp>
        <p:nvGrpSpPr>
          <p:cNvPr id="38" name="组合 37"/>
          <p:cNvGrpSpPr/>
          <p:nvPr/>
        </p:nvGrpSpPr>
        <p:grpSpPr>
          <a:xfrm>
            <a:off x="2463131" y="2170517"/>
            <a:ext cx="1605757" cy="2757487"/>
            <a:chOff x="2222499" y="1876424"/>
            <a:chExt cx="1605757" cy="2757487"/>
          </a:xfrm>
        </p:grpSpPr>
        <p:sp>
          <p:nvSpPr>
            <p:cNvPr id="39" name="圆角矩形 38"/>
            <p:cNvSpPr/>
            <p:nvPr/>
          </p:nvSpPr>
          <p:spPr>
            <a:xfrm>
              <a:off x="2222499" y="187642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0" name="椭圆 39"/>
            <p:cNvSpPr/>
            <p:nvPr/>
          </p:nvSpPr>
          <p:spPr>
            <a:xfrm>
              <a:off x="2682876" y="3931839"/>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1" name="椭圆 40"/>
            <p:cNvSpPr/>
            <p:nvPr/>
          </p:nvSpPr>
          <p:spPr>
            <a:xfrm>
              <a:off x="2785669"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42" name="组合 41"/>
          <p:cNvGrpSpPr/>
          <p:nvPr/>
        </p:nvGrpSpPr>
        <p:grpSpPr>
          <a:xfrm>
            <a:off x="4348316" y="2143330"/>
            <a:ext cx="1605757" cy="2770388"/>
            <a:chOff x="4107684" y="1849237"/>
            <a:chExt cx="1605757" cy="2770388"/>
          </a:xfrm>
        </p:grpSpPr>
        <p:sp>
          <p:nvSpPr>
            <p:cNvPr id="43" name="圆角矩形 42"/>
            <p:cNvSpPr/>
            <p:nvPr/>
          </p:nvSpPr>
          <p:spPr>
            <a:xfrm>
              <a:off x="4107684" y="220027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4" name="椭圆 43"/>
            <p:cNvSpPr/>
            <p:nvPr/>
          </p:nvSpPr>
          <p:spPr>
            <a:xfrm>
              <a:off x="4568061" y="1849237"/>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5" name="椭圆 44"/>
            <p:cNvSpPr/>
            <p:nvPr/>
          </p:nvSpPr>
          <p:spPr>
            <a:xfrm>
              <a:off x="4670854"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46" name="组合 45"/>
          <p:cNvGrpSpPr/>
          <p:nvPr/>
        </p:nvGrpSpPr>
        <p:grpSpPr>
          <a:xfrm>
            <a:off x="6263038" y="2170517"/>
            <a:ext cx="1605757" cy="2757487"/>
            <a:chOff x="6022406" y="1876424"/>
            <a:chExt cx="1605757" cy="2757487"/>
          </a:xfrm>
        </p:grpSpPr>
        <p:sp>
          <p:nvSpPr>
            <p:cNvPr id="47" name="圆角矩形 46"/>
            <p:cNvSpPr/>
            <p:nvPr/>
          </p:nvSpPr>
          <p:spPr>
            <a:xfrm>
              <a:off x="6022406" y="187642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8" name="椭圆 47"/>
            <p:cNvSpPr/>
            <p:nvPr/>
          </p:nvSpPr>
          <p:spPr>
            <a:xfrm>
              <a:off x="6482783" y="3931839"/>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49" name="椭圆 48"/>
            <p:cNvSpPr/>
            <p:nvPr/>
          </p:nvSpPr>
          <p:spPr>
            <a:xfrm>
              <a:off x="6585576" y="4034633"/>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50" name="组合 49"/>
          <p:cNvGrpSpPr/>
          <p:nvPr/>
        </p:nvGrpSpPr>
        <p:grpSpPr>
          <a:xfrm>
            <a:off x="8182378" y="2143330"/>
            <a:ext cx="1605757" cy="2770388"/>
            <a:chOff x="7941746" y="1849237"/>
            <a:chExt cx="1605757" cy="2770388"/>
          </a:xfrm>
        </p:grpSpPr>
        <p:sp>
          <p:nvSpPr>
            <p:cNvPr id="51" name="圆角矩形 50"/>
            <p:cNvSpPr/>
            <p:nvPr/>
          </p:nvSpPr>
          <p:spPr>
            <a:xfrm>
              <a:off x="7941746" y="2200274"/>
              <a:ext cx="1605757" cy="2419351"/>
            </a:xfrm>
            <a:prstGeom prst="roundRect">
              <a:avLst>
                <a:gd name="adj" fmla="val 12119"/>
              </a:avLst>
            </a:prstGeom>
            <a:gradFill>
              <a:gsLst>
                <a:gs pos="5000">
                  <a:srgbClr val="2FBBA3"/>
                </a:gs>
                <a:gs pos="96000">
                  <a:srgbClr val="36B8D3"/>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52" name="椭圆 51"/>
            <p:cNvSpPr/>
            <p:nvPr/>
          </p:nvSpPr>
          <p:spPr>
            <a:xfrm>
              <a:off x="8402123" y="1849237"/>
              <a:ext cx="702072" cy="702072"/>
            </a:xfrm>
            <a:prstGeom prst="ellipse">
              <a:avLst/>
            </a:prstGeom>
            <a:solidFill>
              <a:srgbClr val="36B8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53" name="椭圆 52"/>
            <p:cNvSpPr/>
            <p:nvPr/>
          </p:nvSpPr>
          <p:spPr>
            <a:xfrm>
              <a:off x="8504916" y="1952031"/>
              <a:ext cx="496488" cy="496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grpSp>
        <p:nvGrpSpPr>
          <p:cNvPr id="54" name="组合 53"/>
          <p:cNvGrpSpPr/>
          <p:nvPr/>
        </p:nvGrpSpPr>
        <p:grpSpPr>
          <a:xfrm>
            <a:off x="2453583" y="2393846"/>
            <a:ext cx="1595921" cy="1088296"/>
            <a:chOff x="2212951" y="2099753"/>
            <a:chExt cx="1595921" cy="1088296"/>
          </a:xfrm>
        </p:grpSpPr>
        <p:sp>
          <p:nvSpPr>
            <p:cNvPr id="55" name="文本框 54"/>
            <p:cNvSpPr txBox="1"/>
            <p:nvPr/>
          </p:nvSpPr>
          <p:spPr>
            <a:xfrm>
              <a:off x="2331879" y="2099753"/>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56" name="文本框 55"/>
            <p:cNvSpPr txBox="1"/>
            <p:nvPr/>
          </p:nvSpPr>
          <p:spPr>
            <a:xfrm>
              <a:off x="2212951" y="2422455"/>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57" name="组合 56"/>
          <p:cNvGrpSpPr/>
          <p:nvPr/>
        </p:nvGrpSpPr>
        <p:grpSpPr>
          <a:xfrm>
            <a:off x="4372780" y="3037511"/>
            <a:ext cx="1595921" cy="1088296"/>
            <a:chOff x="4132148" y="2743418"/>
            <a:chExt cx="1595921" cy="1088296"/>
          </a:xfrm>
        </p:grpSpPr>
        <p:sp>
          <p:nvSpPr>
            <p:cNvPr id="58" name="文本框 57"/>
            <p:cNvSpPr txBox="1"/>
            <p:nvPr/>
          </p:nvSpPr>
          <p:spPr>
            <a:xfrm>
              <a:off x="4251076" y="2743418"/>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59" name="文本框 58"/>
            <p:cNvSpPr txBox="1"/>
            <p:nvPr/>
          </p:nvSpPr>
          <p:spPr>
            <a:xfrm>
              <a:off x="4132148" y="3066120"/>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60" name="组合 59"/>
          <p:cNvGrpSpPr/>
          <p:nvPr/>
        </p:nvGrpSpPr>
        <p:grpSpPr>
          <a:xfrm>
            <a:off x="8193699" y="3037511"/>
            <a:ext cx="1595921" cy="1088296"/>
            <a:chOff x="7953067" y="2743418"/>
            <a:chExt cx="1595921" cy="1088296"/>
          </a:xfrm>
        </p:grpSpPr>
        <p:sp>
          <p:nvSpPr>
            <p:cNvPr id="61" name="文本框 60"/>
            <p:cNvSpPr txBox="1"/>
            <p:nvPr/>
          </p:nvSpPr>
          <p:spPr>
            <a:xfrm>
              <a:off x="8071995" y="2743418"/>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62" name="文本框 61"/>
            <p:cNvSpPr txBox="1"/>
            <p:nvPr/>
          </p:nvSpPr>
          <p:spPr>
            <a:xfrm>
              <a:off x="7953067" y="3066120"/>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grpSp>
        <p:nvGrpSpPr>
          <p:cNvPr id="63" name="组合 62"/>
          <p:cNvGrpSpPr/>
          <p:nvPr/>
        </p:nvGrpSpPr>
        <p:grpSpPr>
          <a:xfrm>
            <a:off x="6283176" y="2393846"/>
            <a:ext cx="1595921" cy="1088296"/>
            <a:chOff x="6042544" y="2099753"/>
            <a:chExt cx="1595921" cy="1088296"/>
          </a:xfrm>
        </p:grpSpPr>
        <p:sp>
          <p:nvSpPr>
            <p:cNvPr id="64" name="文本框 63"/>
            <p:cNvSpPr txBox="1"/>
            <p:nvPr/>
          </p:nvSpPr>
          <p:spPr>
            <a:xfrm>
              <a:off x="6161472" y="2099753"/>
              <a:ext cx="1358064" cy="338554"/>
            </a:xfrm>
            <a:prstGeom prst="rect">
              <a:avLst/>
            </a:prstGeom>
            <a:noFill/>
          </p:spPr>
          <p:txBody>
            <a:bodyPr wrap="none" rtlCol="0">
              <a:spAutoFit/>
            </a:bodyPr>
            <a:lstStyle/>
            <a:p>
              <a:pPr algn="ctr"/>
              <a:r>
                <a:rPr lang="en-US" altLang="zh-CN" sz="1600" dirty="0">
                  <a:solidFill>
                    <a:schemeClr val="bg1"/>
                  </a:solidFill>
                  <a:latin typeface="字魂36号-正文宋楷" panose="02000000000000000000" pitchFamily="2" charset="-122"/>
                  <a:ea typeface="字魂36号-正文宋楷" panose="02000000000000000000" pitchFamily="2" charset="-122"/>
                </a:rPr>
                <a:t>Add your title</a:t>
              </a: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sp>
          <p:nvSpPr>
            <p:cNvPr id="65" name="文本框 64"/>
            <p:cNvSpPr txBox="1"/>
            <p:nvPr/>
          </p:nvSpPr>
          <p:spPr>
            <a:xfrm>
              <a:off x="6042544" y="2422455"/>
              <a:ext cx="1595921" cy="765594"/>
            </a:xfrm>
            <a:prstGeom prst="rect">
              <a:avLst/>
            </a:prstGeom>
            <a:noFill/>
          </p:spPr>
          <p:txBody>
            <a:bodyPr wrap="square" rtlCol="0">
              <a:spAutoFit/>
            </a:bodyPr>
            <a:lstStyle/>
            <a:p>
              <a:pPr algn="ctr">
                <a:lnSpc>
                  <a:spcPct val="150000"/>
                </a:lnSpc>
              </a:pPr>
              <a:r>
                <a:rPr lang="en-US" altLang="zh-CN" sz="1000" dirty="0">
                  <a:solidFill>
                    <a:schemeClr val="bg1"/>
                  </a:solidFill>
                  <a:latin typeface="字魂36号-正文宋楷" panose="02000000000000000000" pitchFamily="2" charset="-122"/>
                  <a:ea typeface="字魂36号-正文宋楷" panose="02000000000000000000" pitchFamily="2" charset="-122"/>
                </a:rPr>
                <a:t>You laugh at me for being different, but I laugh at you for being the same. </a:t>
              </a:r>
            </a:p>
          </p:txBody>
        </p:sp>
      </p:grpSp>
      <p:sp>
        <p:nvSpPr>
          <p:cNvPr id="66" name="任意多边形 65"/>
          <p:cNvSpPr>
            <a:spLocks noChangeAspect="1"/>
          </p:cNvSpPr>
          <p:nvPr/>
        </p:nvSpPr>
        <p:spPr>
          <a:xfrm>
            <a:off x="3176009" y="4491398"/>
            <a:ext cx="179999" cy="180000"/>
          </a:xfrm>
          <a:custGeom>
            <a:avLst/>
            <a:gdLst/>
            <a:ahLst/>
            <a:cxnLst/>
            <a:rect l="l" t="t" r="r" b="b"/>
            <a:pathLst>
              <a:path w="238805" h="238806">
                <a:moveTo>
                  <a:pt x="108639" y="126004"/>
                </a:moveTo>
                <a:lnTo>
                  <a:pt x="238805" y="126004"/>
                </a:lnTo>
                <a:lnTo>
                  <a:pt x="238805" y="238806"/>
                </a:lnTo>
                <a:lnTo>
                  <a:pt x="108639" y="220866"/>
                </a:lnTo>
                <a:close/>
                <a:moveTo>
                  <a:pt x="0" y="126004"/>
                </a:moveTo>
                <a:lnTo>
                  <a:pt x="97875" y="126004"/>
                </a:lnTo>
                <a:lnTo>
                  <a:pt x="97875" y="219431"/>
                </a:lnTo>
                <a:lnTo>
                  <a:pt x="0" y="205941"/>
                </a:lnTo>
                <a:close/>
                <a:moveTo>
                  <a:pt x="97875" y="19374"/>
                </a:moveTo>
                <a:lnTo>
                  <a:pt x="97875" y="113949"/>
                </a:lnTo>
                <a:lnTo>
                  <a:pt x="0" y="113949"/>
                </a:lnTo>
                <a:lnTo>
                  <a:pt x="0" y="32865"/>
                </a:lnTo>
                <a:close/>
                <a:moveTo>
                  <a:pt x="238805" y="0"/>
                </a:moveTo>
                <a:lnTo>
                  <a:pt x="238805" y="113949"/>
                </a:lnTo>
                <a:lnTo>
                  <a:pt x="108639" y="113949"/>
                </a:lnTo>
                <a:lnTo>
                  <a:pt x="108639" y="17939"/>
                </a:lnTo>
                <a:close/>
              </a:path>
            </a:pathLst>
          </a:custGeom>
          <a:solidFill>
            <a:srgbClr val="36B8D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chemeClr val="bg1"/>
              </a:solidFill>
              <a:latin typeface="字魂36号-正文宋楷" panose="02000000000000000000" pitchFamily="2" charset="-122"/>
              <a:ea typeface="字魂36号-正文宋楷" panose="02000000000000000000" pitchFamily="2" charset="-122"/>
            </a:endParaRPr>
          </a:p>
        </p:txBody>
      </p:sp>
      <p:sp>
        <p:nvSpPr>
          <p:cNvPr id="67" name="Freeform 123"/>
          <p:cNvSpPr>
            <a:spLocks noChangeAspect="1" noChangeArrowheads="1"/>
          </p:cNvSpPr>
          <p:nvPr/>
        </p:nvSpPr>
        <p:spPr bwMode="auto">
          <a:xfrm>
            <a:off x="5047980" y="2363886"/>
            <a:ext cx="245519" cy="25200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36B8D3"/>
          </a:solidFill>
          <a:ln>
            <a:noFill/>
          </a:ln>
          <a:effectLst/>
        </p:spPr>
        <p:txBody>
          <a:bodyPr wrap="none" lIns="45712" tIns="22856" rIns="45712" bIns="22856" anchor="ctr"/>
          <a:lstStyle/>
          <a:p>
            <a:pPr defTabSz="609600">
              <a:defRPr/>
            </a:pPr>
            <a:endParaRPr lang="en-US" dirty="0">
              <a:solidFill>
                <a:schemeClr val="bg1"/>
              </a:solidFill>
              <a:latin typeface="字魂36号-正文宋楷" panose="02000000000000000000" pitchFamily="2" charset="-122"/>
              <a:ea typeface="字魂36号-正文宋楷" panose="02000000000000000000" pitchFamily="2" charset="-122"/>
            </a:endParaRPr>
          </a:p>
        </p:txBody>
      </p:sp>
      <p:sp>
        <p:nvSpPr>
          <p:cNvPr id="68" name="Freeform 93"/>
          <p:cNvSpPr>
            <a:spLocks noChangeAspect="1" noChangeArrowheads="1"/>
          </p:cNvSpPr>
          <p:nvPr/>
        </p:nvSpPr>
        <p:spPr bwMode="auto">
          <a:xfrm>
            <a:off x="7014349" y="4455134"/>
            <a:ext cx="133574" cy="252000"/>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36B8D3"/>
          </a:solidFill>
          <a:ln>
            <a:noFill/>
          </a:ln>
          <a:effectLst/>
        </p:spPr>
        <p:txBody>
          <a:bodyPr wrap="none" lIns="45712" tIns="22856" rIns="45712" bIns="22856" anchor="ctr"/>
          <a:lstStyle/>
          <a:p>
            <a:pPr defTabSz="609600">
              <a:defRPr/>
            </a:pPr>
            <a:endParaRPr lang="en-US" dirty="0">
              <a:solidFill>
                <a:schemeClr val="bg1"/>
              </a:solidFill>
              <a:latin typeface="字魂36号-正文宋楷" panose="02000000000000000000" pitchFamily="2" charset="-122"/>
              <a:ea typeface="字魂36号-正文宋楷" panose="02000000000000000000" pitchFamily="2" charset="-122"/>
            </a:endParaRPr>
          </a:p>
        </p:txBody>
      </p:sp>
      <p:sp>
        <p:nvSpPr>
          <p:cNvPr id="69" name="任意多边形 68"/>
          <p:cNvSpPr/>
          <p:nvPr/>
        </p:nvSpPr>
        <p:spPr>
          <a:xfrm>
            <a:off x="8852561" y="2358711"/>
            <a:ext cx="293914" cy="257175"/>
          </a:xfrm>
          <a:custGeom>
            <a:avLst/>
            <a:gdLst/>
            <a:ahLst/>
            <a:cxnLst/>
            <a:rect l="l" t="t" r="r" b="b"/>
            <a:pathLst>
              <a:path w="293914" h="257175">
                <a:moveTo>
                  <a:pt x="230625" y="192308"/>
                </a:moveTo>
                <a:lnTo>
                  <a:pt x="223737" y="224885"/>
                </a:lnTo>
                <a:lnTo>
                  <a:pt x="242393" y="192308"/>
                </a:lnTo>
                <a:close/>
                <a:moveTo>
                  <a:pt x="164896" y="192308"/>
                </a:moveTo>
                <a:lnTo>
                  <a:pt x="212686" y="241533"/>
                </a:lnTo>
                <a:cubicBezTo>
                  <a:pt x="213452" y="241150"/>
                  <a:pt x="214073" y="240911"/>
                  <a:pt x="214552" y="240815"/>
                </a:cubicBezTo>
                <a:lnTo>
                  <a:pt x="216848" y="236797"/>
                </a:lnTo>
                <a:lnTo>
                  <a:pt x="226176" y="192308"/>
                </a:lnTo>
                <a:close/>
                <a:moveTo>
                  <a:pt x="138777" y="192308"/>
                </a:moveTo>
                <a:lnTo>
                  <a:pt x="89696" y="243111"/>
                </a:lnTo>
                <a:lnTo>
                  <a:pt x="141360" y="243111"/>
                </a:lnTo>
                <a:cubicBezTo>
                  <a:pt x="143082" y="241580"/>
                  <a:pt x="144948" y="240815"/>
                  <a:pt x="146957" y="240815"/>
                </a:cubicBezTo>
                <a:cubicBezTo>
                  <a:pt x="148966" y="240815"/>
                  <a:pt x="150832" y="241580"/>
                  <a:pt x="152554" y="243111"/>
                </a:cubicBezTo>
                <a:lnTo>
                  <a:pt x="208381" y="243111"/>
                </a:lnTo>
                <a:lnTo>
                  <a:pt x="159299" y="192308"/>
                </a:lnTo>
                <a:close/>
                <a:moveTo>
                  <a:pt x="79219" y="192308"/>
                </a:moveTo>
                <a:lnTo>
                  <a:pt x="79219" y="240384"/>
                </a:lnTo>
                <a:lnTo>
                  <a:pt x="79793" y="241245"/>
                </a:lnTo>
                <a:cubicBezTo>
                  <a:pt x="81133" y="241724"/>
                  <a:pt x="82185" y="242346"/>
                  <a:pt x="82950" y="243111"/>
                </a:cubicBezTo>
                <a:lnTo>
                  <a:pt x="83668" y="243111"/>
                </a:lnTo>
                <a:lnTo>
                  <a:pt x="132749" y="192308"/>
                </a:lnTo>
                <a:close/>
                <a:moveTo>
                  <a:pt x="51521" y="192308"/>
                </a:moveTo>
                <a:lnTo>
                  <a:pt x="74914" y="232922"/>
                </a:lnTo>
                <a:lnTo>
                  <a:pt x="74914" y="192308"/>
                </a:lnTo>
                <a:close/>
                <a:moveTo>
                  <a:pt x="148966" y="181688"/>
                </a:moveTo>
                <a:lnTo>
                  <a:pt x="142939" y="188002"/>
                </a:lnTo>
                <a:lnTo>
                  <a:pt x="155137" y="188002"/>
                </a:lnTo>
                <a:close/>
                <a:moveTo>
                  <a:pt x="233926" y="176665"/>
                </a:moveTo>
                <a:lnTo>
                  <a:pt x="231486" y="188002"/>
                </a:lnTo>
                <a:lnTo>
                  <a:pt x="242393" y="188002"/>
                </a:lnTo>
                <a:cubicBezTo>
                  <a:pt x="242489" y="187428"/>
                  <a:pt x="242728" y="186902"/>
                  <a:pt x="243111" y="186424"/>
                </a:cubicBezTo>
                <a:close/>
                <a:moveTo>
                  <a:pt x="74914" y="160878"/>
                </a:moveTo>
                <a:lnTo>
                  <a:pt x="50804" y="186280"/>
                </a:lnTo>
                <a:cubicBezTo>
                  <a:pt x="51186" y="187045"/>
                  <a:pt x="51426" y="187620"/>
                  <a:pt x="51521" y="188002"/>
                </a:cubicBezTo>
                <a:lnTo>
                  <a:pt x="74914" y="188002"/>
                </a:lnTo>
                <a:close/>
                <a:moveTo>
                  <a:pt x="194173" y="134759"/>
                </a:moveTo>
                <a:lnTo>
                  <a:pt x="151693" y="178817"/>
                </a:lnTo>
                <a:lnTo>
                  <a:pt x="160734" y="188002"/>
                </a:lnTo>
                <a:lnTo>
                  <a:pt x="227181" y="188002"/>
                </a:lnTo>
                <a:lnTo>
                  <a:pt x="230338" y="172933"/>
                </a:lnTo>
                <a:close/>
                <a:moveTo>
                  <a:pt x="101751" y="132463"/>
                </a:moveTo>
                <a:lnTo>
                  <a:pt x="79219" y="156286"/>
                </a:lnTo>
                <a:lnTo>
                  <a:pt x="79219" y="188002"/>
                </a:lnTo>
                <a:lnTo>
                  <a:pt x="136911" y="188002"/>
                </a:lnTo>
                <a:lnTo>
                  <a:pt x="146096" y="178530"/>
                </a:lnTo>
                <a:close/>
                <a:moveTo>
                  <a:pt x="79219" y="109214"/>
                </a:moveTo>
                <a:lnTo>
                  <a:pt x="79219" y="149971"/>
                </a:lnTo>
                <a:lnTo>
                  <a:pt x="98737" y="129449"/>
                </a:lnTo>
                <a:close/>
                <a:moveTo>
                  <a:pt x="146814" y="84673"/>
                </a:moveTo>
                <a:lnTo>
                  <a:pt x="104190" y="129880"/>
                </a:lnTo>
                <a:lnTo>
                  <a:pt x="148823" y="175660"/>
                </a:lnTo>
                <a:lnTo>
                  <a:pt x="191303" y="131602"/>
                </a:lnTo>
                <a:close/>
                <a:moveTo>
                  <a:pt x="253444" y="83668"/>
                </a:moveTo>
                <a:lnTo>
                  <a:pt x="234931" y="171498"/>
                </a:lnTo>
                <a:lnTo>
                  <a:pt x="245981" y="183266"/>
                </a:lnTo>
                <a:cubicBezTo>
                  <a:pt x="246459" y="182979"/>
                  <a:pt x="247177" y="182644"/>
                  <a:pt x="248134" y="182262"/>
                </a:cubicBezTo>
                <a:lnTo>
                  <a:pt x="277841" y="130454"/>
                </a:lnTo>
                <a:cubicBezTo>
                  <a:pt x="277650" y="129497"/>
                  <a:pt x="277554" y="128827"/>
                  <a:pt x="277554" y="128444"/>
                </a:cubicBezTo>
                <a:cubicBezTo>
                  <a:pt x="277554" y="128349"/>
                  <a:pt x="277697" y="127583"/>
                  <a:pt x="277985" y="126148"/>
                </a:cubicBezTo>
                <a:close/>
                <a:moveTo>
                  <a:pt x="249712" y="77354"/>
                </a:moveTo>
                <a:lnTo>
                  <a:pt x="197187" y="131745"/>
                </a:lnTo>
                <a:lnTo>
                  <a:pt x="231343" y="167767"/>
                </a:lnTo>
                <a:lnTo>
                  <a:pt x="250286" y="78215"/>
                </a:lnTo>
                <a:lnTo>
                  <a:pt x="249856" y="77497"/>
                </a:lnTo>
                <a:close/>
                <a:moveTo>
                  <a:pt x="48077" y="76923"/>
                </a:moveTo>
                <a:cubicBezTo>
                  <a:pt x="46833" y="77689"/>
                  <a:pt x="45446" y="78167"/>
                  <a:pt x="43915" y="78358"/>
                </a:cubicBezTo>
                <a:lnTo>
                  <a:pt x="16074" y="126579"/>
                </a:lnTo>
                <a:cubicBezTo>
                  <a:pt x="16169" y="126961"/>
                  <a:pt x="16217" y="127583"/>
                  <a:pt x="16217" y="128444"/>
                </a:cubicBezTo>
                <a:cubicBezTo>
                  <a:pt x="16217" y="129401"/>
                  <a:pt x="16121" y="130119"/>
                  <a:pt x="15930" y="130597"/>
                </a:cubicBezTo>
                <a:lnTo>
                  <a:pt x="45781" y="182262"/>
                </a:lnTo>
                <a:cubicBezTo>
                  <a:pt x="45972" y="182262"/>
                  <a:pt x="46187" y="182310"/>
                  <a:pt x="46426" y="182405"/>
                </a:cubicBezTo>
                <a:cubicBezTo>
                  <a:pt x="46666" y="182501"/>
                  <a:pt x="46929" y="182621"/>
                  <a:pt x="47216" y="182764"/>
                </a:cubicBezTo>
                <a:cubicBezTo>
                  <a:pt x="47503" y="182908"/>
                  <a:pt x="47742" y="183027"/>
                  <a:pt x="47933" y="183123"/>
                </a:cubicBezTo>
                <a:lnTo>
                  <a:pt x="74914" y="154564"/>
                </a:lnTo>
                <a:lnTo>
                  <a:pt x="74914" y="104765"/>
                </a:lnTo>
                <a:close/>
                <a:moveTo>
                  <a:pt x="74914" y="61137"/>
                </a:moveTo>
                <a:lnTo>
                  <a:pt x="51378" y="69604"/>
                </a:lnTo>
                <a:cubicBezTo>
                  <a:pt x="51378" y="69700"/>
                  <a:pt x="51402" y="69796"/>
                  <a:pt x="51449" y="69891"/>
                </a:cubicBezTo>
                <a:cubicBezTo>
                  <a:pt x="51497" y="69987"/>
                  <a:pt x="51521" y="70083"/>
                  <a:pt x="51521" y="70178"/>
                </a:cubicBezTo>
                <a:cubicBezTo>
                  <a:pt x="51521" y="71709"/>
                  <a:pt x="51138" y="73096"/>
                  <a:pt x="50373" y="74340"/>
                </a:cubicBezTo>
                <a:lnTo>
                  <a:pt x="74914" y="99742"/>
                </a:lnTo>
                <a:close/>
                <a:moveTo>
                  <a:pt x="111797" y="47790"/>
                </a:moveTo>
                <a:lnTo>
                  <a:pt x="79219" y="59558"/>
                </a:lnTo>
                <a:lnTo>
                  <a:pt x="79219" y="104191"/>
                </a:lnTo>
                <a:lnTo>
                  <a:pt x="101177" y="126722"/>
                </a:lnTo>
                <a:lnTo>
                  <a:pt x="143800" y="81659"/>
                </a:lnTo>
                <a:close/>
                <a:moveTo>
                  <a:pt x="74914" y="24541"/>
                </a:moveTo>
                <a:lnTo>
                  <a:pt x="51521" y="65012"/>
                </a:lnTo>
                <a:lnTo>
                  <a:pt x="74914" y="56544"/>
                </a:lnTo>
                <a:close/>
                <a:moveTo>
                  <a:pt x="81228" y="15500"/>
                </a:moveTo>
                <a:cubicBezTo>
                  <a:pt x="80654" y="15691"/>
                  <a:pt x="80176" y="15835"/>
                  <a:pt x="79793" y="15930"/>
                </a:cubicBezTo>
                <a:lnTo>
                  <a:pt x="79219" y="17078"/>
                </a:lnTo>
                <a:lnTo>
                  <a:pt x="79219" y="54966"/>
                </a:lnTo>
                <a:lnTo>
                  <a:pt x="108639" y="44346"/>
                </a:lnTo>
                <a:close/>
                <a:moveTo>
                  <a:pt x="212543" y="15213"/>
                </a:moveTo>
                <a:lnTo>
                  <a:pt x="149827" y="81659"/>
                </a:lnTo>
                <a:lnTo>
                  <a:pt x="194316" y="128588"/>
                </a:lnTo>
                <a:lnTo>
                  <a:pt x="246555" y="74340"/>
                </a:lnTo>
                <a:cubicBezTo>
                  <a:pt x="245790" y="73096"/>
                  <a:pt x="245407" y="71709"/>
                  <a:pt x="245407" y="70178"/>
                </a:cubicBezTo>
                <a:lnTo>
                  <a:pt x="245407" y="69891"/>
                </a:lnTo>
                <a:lnTo>
                  <a:pt x="214408" y="15930"/>
                </a:lnTo>
                <a:cubicBezTo>
                  <a:pt x="213930" y="15835"/>
                  <a:pt x="213308" y="15595"/>
                  <a:pt x="212543" y="15213"/>
                </a:cubicBezTo>
                <a:close/>
                <a:moveTo>
                  <a:pt x="205367" y="14065"/>
                </a:moveTo>
                <a:lnTo>
                  <a:pt x="116245" y="46212"/>
                </a:lnTo>
                <a:lnTo>
                  <a:pt x="146814" y="78502"/>
                </a:lnTo>
                <a:lnTo>
                  <a:pt x="207663" y="14065"/>
                </a:lnTo>
                <a:close/>
                <a:moveTo>
                  <a:pt x="85821" y="14065"/>
                </a:moveTo>
                <a:lnTo>
                  <a:pt x="113088" y="42767"/>
                </a:lnTo>
                <a:lnTo>
                  <a:pt x="192594" y="14065"/>
                </a:lnTo>
                <a:lnTo>
                  <a:pt x="152411" y="14065"/>
                </a:lnTo>
                <a:cubicBezTo>
                  <a:pt x="150880" y="15595"/>
                  <a:pt x="149062" y="16361"/>
                  <a:pt x="146957" y="16361"/>
                </a:cubicBezTo>
                <a:cubicBezTo>
                  <a:pt x="144852" y="16361"/>
                  <a:pt x="143035" y="15595"/>
                  <a:pt x="141504" y="14065"/>
                </a:cubicBezTo>
                <a:close/>
                <a:moveTo>
                  <a:pt x="77641" y="0"/>
                </a:moveTo>
                <a:cubicBezTo>
                  <a:pt x="80128" y="0"/>
                  <a:pt x="82233" y="1005"/>
                  <a:pt x="83955" y="3014"/>
                </a:cubicBezTo>
                <a:lnTo>
                  <a:pt x="140786" y="3014"/>
                </a:lnTo>
                <a:cubicBezTo>
                  <a:pt x="142317" y="1005"/>
                  <a:pt x="144374" y="0"/>
                  <a:pt x="146957" y="0"/>
                </a:cubicBezTo>
                <a:cubicBezTo>
                  <a:pt x="149540" y="0"/>
                  <a:pt x="151597" y="1005"/>
                  <a:pt x="153128" y="3014"/>
                </a:cubicBezTo>
                <a:lnTo>
                  <a:pt x="210246" y="3014"/>
                </a:lnTo>
                <a:cubicBezTo>
                  <a:pt x="211969" y="1005"/>
                  <a:pt x="214073" y="0"/>
                  <a:pt x="216561" y="0"/>
                </a:cubicBezTo>
                <a:cubicBezTo>
                  <a:pt x="218762" y="0"/>
                  <a:pt x="220675" y="790"/>
                  <a:pt x="222301" y="2368"/>
                </a:cubicBezTo>
                <a:cubicBezTo>
                  <a:pt x="223928" y="3947"/>
                  <a:pt x="224741" y="5884"/>
                  <a:pt x="224741" y="8181"/>
                </a:cubicBezTo>
                <a:cubicBezTo>
                  <a:pt x="224741" y="8755"/>
                  <a:pt x="224550" y="9616"/>
                  <a:pt x="224167" y="10764"/>
                </a:cubicBezTo>
                <a:lnTo>
                  <a:pt x="253874" y="62141"/>
                </a:lnTo>
                <a:cubicBezTo>
                  <a:pt x="256075" y="62237"/>
                  <a:pt x="257941" y="63074"/>
                  <a:pt x="259471" y="64653"/>
                </a:cubicBezTo>
                <a:cubicBezTo>
                  <a:pt x="261002" y="66232"/>
                  <a:pt x="261768" y="68073"/>
                  <a:pt x="261768" y="70178"/>
                </a:cubicBezTo>
                <a:cubicBezTo>
                  <a:pt x="261768" y="71422"/>
                  <a:pt x="261433" y="72714"/>
                  <a:pt x="260763" y="74053"/>
                </a:cubicBezTo>
                <a:lnTo>
                  <a:pt x="287600" y="120551"/>
                </a:lnTo>
                <a:cubicBezTo>
                  <a:pt x="289418" y="120934"/>
                  <a:pt x="290925" y="121867"/>
                  <a:pt x="292121" y="123350"/>
                </a:cubicBezTo>
                <a:cubicBezTo>
                  <a:pt x="293316" y="124833"/>
                  <a:pt x="293914" y="126531"/>
                  <a:pt x="293914" y="128444"/>
                </a:cubicBezTo>
                <a:cubicBezTo>
                  <a:pt x="293914" y="130454"/>
                  <a:pt x="293293" y="132200"/>
                  <a:pt x="292049" y="133683"/>
                </a:cubicBezTo>
                <a:cubicBezTo>
                  <a:pt x="290805" y="135166"/>
                  <a:pt x="289226" y="136098"/>
                  <a:pt x="287313" y="136481"/>
                </a:cubicBezTo>
                <a:lnTo>
                  <a:pt x="257893" y="187572"/>
                </a:lnTo>
                <a:cubicBezTo>
                  <a:pt x="258180" y="188433"/>
                  <a:pt x="258323" y="189294"/>
                  <a:pt x="258323" y="190155"/>
                </a:cubicBezTo>
                <a:cubicBezTo>
                  <a:pt x="258323" y="192068"/>
                  <a:pt x="257725" y="193767"/>
                  <a:pt x="256529" y="195250"/>
                </a:cubicBezTo>
                <a:cubicBezTo>
                  <a:pt x="255333" y="196733"/>
                  <a:pt x="253779" y="197665"/>
                  <a:pt x="251865" y="198048"/>
                </a:cubicBezTo>
                <a:lnTo>
                  <a:pt x="224167" y="246412"/>
                </a:lnTo>
                <a:cubicBezTo>
                  <a:pt x="224454" y="247177"/>
                  <a:pt x="224598" y="247943"/>
                  <a:pt x="224598" y="248708"/>
                </a:cubicBezTo>
                <a:cubicBezTo>
                  <a:pt x="224598" y="250909"/>
                  <a:pt x="223808" y="252822"/>
                  <a:pt x="222230" y="254449"/>
                </a:cubicBezTo>
                <a:cubicBezTo>
                  <a:pt x="220651" y="256075"/>
                  <a:pt x="218714" y="256888"/>
                  <a:pt x="216417" y="256888"/>
                </a:cubicBezTo>
                <a:cubicBezTo>
                  <a:pt x="214026" y="256888"/>
                  <a:pt x="212064" y="256027"/>
                  <a:pt x="210533" y="254305"/>
                </a:cubicBezTo>
                <a:lnTo>
                  <a:pt x="153128" y="254305"/>
                </a:lnTo>
                <a:cubicBezTo>
                  <a:pt x="151502" y="256219"/>
                  <a:pt x="149445" y="257175"/>
                  <a:pt x="146957" y="257175"/>
                </a:cubicBezTo>
                <a:cubicBezTo>
                  <a:pt x="144470" y="257175"/>
                  <a:pt x="142413" y="256219"/>
                  <a:pt x="140786" y="254305"/>
                </a:cubicBezTo>
                <a:lnTo>
                  <a:pt x="83525" y="254305"/>
                </a:lnTo>
                <a:cubicBezTo>
                  <a:pt x="81898" y="256219"/>
                  <a:pt x="79841" y="257175"/>
                  <a:pt x="77354" y="257175"/>
                </a:cubicBezTo>
                <a:cubicBezTo>
                  <a:pt x="75153" y="257175"/>
                  <a:pt x="73239" y="256386"/>
                  <a:pt x="71613" y="254807"/>
                </a:cubicBezTo>
                <a:cubicBezTo>
                  <a:pt x="69986" y="253229"/>
                  <a:pt x="69173" y="251291"/>
                  <a:pt x="69173" y="248995"/>
                </a:cubicBezTo>
                <a:cubicBezTo>
                  <a:pt x="69173" y="248230"/>
                  <a:pt x="69365" y="247273"/>
                  <a:pt x="69747" y="246125"/>
                </a:cubicBezTo>
                <a:lnTo>
                  <a:pt x="42049" y="198048"/>
                </a:lnTo>
                <a:cubicBezTo>
                  <a:pt x="40136" y="197665"/>
                  <a:pt x="38581" y="196733"/>
                  <a:pt x="37385" y="195250"/>
                </a:cubicBezTo>
                <a:cubicBezTo>
                  <a:pt x="36189" y="193767"/>
                  <a:pt x="35591" y="192068"/>
                  <a:pt x="35591" y="190155"/>
                </a:cubicBezTo>
                <a:cubicBezTo>
                  <a:pt x="35591" y="189294"/>
                  <a:pt x="35735" y="188433"/>
                  <a:pt x="36022" y="187572"/>
                </a:cubicBezTo>
                <a:lnTo>
                  <a:pt x="6458" y="136481"/>
                </a:lnTo>
                <a:cubicBezTo>
                  <a:pt x="4545" y="136003"/>
                  <a:pt x="2990" y="135022"/>
                  <a:pt x="1794" y="133539"/>
                </a:cubicBezTo>
                <a:cubicBezTo>
                  <a:pt x="598" y="132056"/>
                  <a:pt x="0" y="130358"/>
                  <a:pt x="0" y="128444"/>
                </a:cubicBezTo>
                <a:cubicBezTo>
                  <a:pt x="0" y="126435"/>
                  <a:pt x="646" y="124689"/>
                  <a:pt x="1937" y="123206"/>
                </a:cubicBezTo>
                <a:cubicBezTo>
                  <a:pt x="3229" y="121723"/>
                  <a:pt x="4832" y="120790"/>
                  <a:pt x="6745" y="120408"/>
                </a:cubicBezTo>
                <a:lnTo>
                  <a:pt x="35304" y="71039"/>
                </a:lnTo>
                <a:cubicBezTo>
                  <a:pt x="35304" y="70944"/>
                  <a:pt x="35280" y="70800"/>
                  <a:pt x="35232" y="70609"/>
                </a:cubicBezTo>
                <a:cubicBezTo>
                  <a:pt x="35185" y="70417"/>
                  <a:pt x="35161" y="70274"/>
                  <a:pt x="35161" y="70178"/>
                </a:cubicBezTo>
                <a:cubicBezTo>
                  <a:pt x="35161" y="66734"/>
                  <a:pt x="36787" y="64294"/>
                  <a:pt x="40040" y="62859"/>
                </a:cubicBezTo>
                <a:lnTo>
                  <a:pt x="70034" y="10764"/>
                </a:lnTo>
                <a:cubicBezTo>
                  <a:pt x="69652" y="9807"/>
                  <a:pt x="69460" y="8946"/>
                  <a:pt x="69460" y="8181"/>
                </a:cubicBezTo>
                <a:cubicBezTo>
                  <a:pt x="69460" y="5884"/>
                  <a:pt x="70274" y="3947"/>
                  <a:pt x="71900" y="2368"/>
                </a:cubicBezTo>
                <a:cubicBezTo>
                  <a:pt x="73526" y="790"/>
                  <a:pt x="75440" y="0"/>
                  <a:pt x="77641" y="0"/>
                </a:cubicBezTo>
                <a:close/>
              </a:path>
            </a:pathLst>
          </a:custGeom>
          <a:solidFill>
            <a:srgbClr val="36B8D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schemeClr val="bg1"/>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Scale>
                                          <p:cBhvr>
                                            <p:cTn id="16"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1"/>
                                            </p:tgtEl>
                                            <p:attrNameLst>
                                              <p:attrName>ppt_x</p:attrName>
                                              <p:attrName>ppt_y</p:attrName>
                                            </p:attrNameLst>
                                          </p:cBhvr>
                                        </p:animMotion>
                                        <p:animEffect transition="in" filter="fade">
                                          <p:cBhvr>
                                            <p:cTn id="18" dur="1000"/>
                                            <p:tgtEl>
                                              <p:spTgt spid="301"/>
                                            </p:tgtEl>
                                          </p:cBhvr>
                                        </p:animEffect>
                                      </p:childTnLst>
                                    </p:cTn>
                                  </p:par>
                                  <p:par>
                                    <p:cTn id="19" presetID="52"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par>
                                    <p:cTn id="24" presetID="10" presetClass="entr" presetSubtype="0" fill="hold" nodeType="withEffect">
                                      <p:stCondLst>
                                        <p:cond delay="25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750"/>
                                            <p:tgtEl>
                                              <p:spTgt spid="38"/>
                                            </p:tgtEl>
                                          </p:cBhvr>
                                        </p:animEffect>
                                      </p:childTnLst>
                                    </p:cTn>
                                  </p:par>
                                  <p:par>
                                    <p:cTn id="27" presetID="42" presetClass="path" presetSubtype="0" decel="100000" fill="hold" nodeType="withEffect">
                                      <p:stCondLst>
                                        <p:cond delay="250"/>
                                      </p:stCondLst>
                                      <p:childTnLst>
                                        <p:animMotion origin="layout" path="M 1.45833E-6 -1.11111E-6 L 1.45833E-6 -0.13588 " pathEditMode="relative" rAng="0" ptsTypes="AA">
                                          <p:cBhvr>
                                            <p:cTn id="28" dur="1250" spd="-100000" fill="hold"/>
                                            <p:tgtEl>
                                              <p:spTgt spid="38"/>
                                            </p:tgtEl>
                                            <p:attrNameLst>
                                              <p:attrName>ppt_x</p:attrName>
                                              <p:attrName>ppt_y</p:attrName>
                                            </p:attrNameLst>
                                          </p:cBhvr>
                                          <p:rCtr x="0" y="-6806"/>
                                        </p:animMotion>
                                      </p:childTnLst>
                                    </p:cTn>
                                  </p:par>
                                  <p:par>
                                    <p:cTn id="29" presetID="10" presetClass="entr" presetSubtype="0" fill="hold" grpId="0" nodeType="withEffect">
                                      <p:stCondLst>
                                        <p:cond delay="25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childTnLst>
                                    </p:cTn>
                                  </p:par>
                                  <p:par>
                                    <p:cTn id="32" presetID="42" presetClass="path" presetSubtype="0" decel="100000" fill="hold" grpId="1" nodeType="withEffect">
                                      <p:stCondLst>
                                        <p:cond delay="250"/>
                                      </p:stCondLst>
                                      <p:childTnLst>
                                        <p:animMotion origin="layout" path="M 1.45833E-6 4.44444E-6 L 1.45833E-6 -0.13588 " pathEditMode="relative" rAng="0" ptsTypes="AA">
                                          <p:cBhvr>
                                            <p:cTn id="33" dur="1250" spd="-100000" fill="hold"/>
                                            <p:tgtEl>
                                              <p:spTgt spid="66"/>
                                            </p:tgtEl>
                                            <p:attrNameLst>
                                              <p:attrName>ppt_x</p:attrName>
                                              <p:attrName>ppt_y</p:attrName>
                                            </p:attrNameLst>
                                          </p:cBhvr>
                                          <p:rCtr x="0" y="-6806"/>
                                        </p:animMotion>
                                      </p:childTnLst>
                                    </p:cTn>
                                  </p:par>
                                  <p:par>
                                    <p:cTn id="34" presetID="10" presetClass="entr" presetSubtype="0"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750"/>
                                            <p:tgtEl>
                                              <p:spTgt spid="54"/>
                                            </p:tgtEl>
                                          </p:cBhvr>
                                        </p:animEffect>
                                      </p:childTnLst>
                                    </p:cTn>
                                  </p:par>
                                  <p:par>
                                    <p:cTn id="37" presetID="42" presetClass="path" presetSubtype="0" decel="100000" fill="hold" nodeType="withEffect">
                                      <p:stCondLst>
                                        <p:cond delay="500"/>
                                      </p:stCondLst>
                                      <p:childTnLst>
                                        <p:animMotion origin="layout" path="M 3.33333E-6 2.22222E-6 L 3.33333E-6 0.13379 " pathEditMode="relative" rAng="0" ptsTypes="AA">
                                          <p:cBhvr>
                                            <p:cTn id="38" dur="1250" spd="-100000" fill="hold"/>
                                            <p:tgtEl>
                                              <p:spTgt spid="54"/>
                                            </p:tgtEl>
                                            <p:attrNameLst>
                                              <p:attrName>ppt_x</p:attrName>
                                              <p:attrName>ppt_y</p:attrName>
                                            </p:attrNameLst>
                                          </p:cBhvr>
                                          <p:rCtr x="0" y="6690"/>
                                        </p:animMotion>
                                      </p:childTnLst>
                                    </p:cTn>
                                  </p:par>
                                  <p:par>
                                    <p:cTn id="39" presetID="10" presetClass="entr" presetSubtype="0" fill="hold" nodeType="withEffect">
                                      <p:stCondLst>
                                        <p:cond delay="75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750"/>
                                            <p:tgtEl>
                                              <p:spTgt spid="42"/>
                                            </p:tgtEl>
                                          </p:cBhvr>
                                        </p:animEffect>
                                      </p:childTnLst>
                                    </p:cTn>
                                  </p:par>
                                  <p:par>
                                    <p:cTn id="42" presetID="42" presetClass="path" presetSubtype="0" decel="100000" fill="hold" nodeType="withEffect">
                                      <p:stCondLst>
                                        <p:cond delay="750"/>
                                      </p:stCondLst>
                                      <p:childTnLst>
                                        <p:animMotion origin="layout" path="M 3.95833E-6 -1.85185E-6 L 3.95833E-6 0.1338 " pathEditMode="relative" rAng="0" ptsTypes="AA">
                                          <p:cBhvr>
                                            <p:cTn id="43" dur="1250" spd="-100000" fill="hold"/>
                                            <p:tgtEl>
                                              <p:spTgt spid="42"/>
                                            </p:tgtEl>
                                            <p:attrNameLst>
                                              <p:attrName>ppt_x</p:attrName>
                                              <p:attrName>ppt_y</p:attrName>
                                            </p:attrNameLst>
                                          </p:cBhvr>
                                          <p:rCtr x="0" y="6690"/>
                                        </p:animMotion>
                                      </p:childTnLst>
                                    </p:cTn>
                                  </p:par>
                                  <p:par>
                                    <p:cTn id="44" presetID="10" presetClass="entr" presetSubtype="0" fill="hold" grpId="0" nodeType="withEffect">
                                      <p:stCondLst>
                                        <p:cond delay="75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750"/>
                                            <p:tgtEl>
                                              <p:spTgt spid="67"/>
                                            </p:tgtEl>
                                          </p:cBhvr>
                                        </p:animEffect>
                                      </p:childTnLst>
                                    </p:cTn>
                                  </p:par>
                                  <p:par>
                                    <p:cTn id="47" presetID="42" presetClass="path" presetSubtype="0" decel="100000" fill="hold" grpId="1" nodeType="withEffect">
                                      <p:stCondLst>
                                        <p:cond delay="750"/>
                                      </p:stCondLst>
                                      <p:childTnLst>
                                        <p:animMotion origin="layout" path="M 1.45833E-6 -2.96296E-6 L 1.45833E-6 0.1338 " pathEditMode="relative" rAng="0" ptsTypes="AA">
                                          <p:cBhvr>
                                            <p:cTn id="48" dur="1250" spd="-100000" fill="hold"/>
                                            <p:tgtEl>
                                              <p:spTgt spid="67"/>
                                            </p:tgtEl>
                                            <p:attrNameLst>
                                              <p:attrName>ppt_x</p:attrName>
                                              <p:attrName>ppt_y</p:attrName>
                                            </p:attrNameLst>
                                          </p:cBhvr>
                                          <p:rCtr x="0" y="6690"/>
                                        </p:animMotion>
                                      </p:childTnLst>
                                    </p:cTn>
                                  </p:par>
                                  <p:par>
                                    <p:cTn id="49" presetID="10" presetClass="entr" presetSubtype="0" fill="hold" nodeType="withEffect">
                                      <p:stCondLst>
                                        <p:cond delay="100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750"/>
                                            <p:tgtEl>
                                              <p:spTgt spid="57"/>
                                            </p:tgtEl>
                                          </p:cBhvr>
                                        </p:animEffect>
                                      </p:childTnLst>
                                    </p:cTn>
                                  </p:par>
                                  <p:par>
                                    <p:cTn id="52" presetID="42" presetClass="path" presetSubtype="0" decel="100000" fill="hold" nodeType="withEffect">
                                      <p:stCondLst>
                                        <p:cond delay="1000"/>
                                      </p:stCondLst>
                                      <p:childTnLst>
                                        <p:animMotion origin="layout" path="M 1.45833E-6 2.22222E-6 L 1.45833E-6 0.13379 " pathEditMode="relative" rAng="0" ptsTypes="AA">
                                          <p:cBhvr>
                                            <p:cTn id="53" dur="1250" spd="-100000" fill="hold"/>
                                            <p:tgtEl>
                                              <p:spTgt spid="57"/>
                                            </p:tgtEl>
                                            <p:attrNameLst>
                                              <p:attrName>ppt_x</p:attrName>
                                              <p:attrName>ppt_y</p:attrName>
                                            </p:attrNameLst>
                                          </p:cBhvr>
                                          <p:rCtr x="0" y="6690"/>
                                        </p:animMotion>
                                      </p:childTnLst>
                                    </p:cTn>
                                  </p:par>
                                  <p:par>
                                    <p:cTn id="54" presetID="10" presetClass="entr" presetSubtype="0" fill="hold" nodeType="withEffect">
                                      <p:stCondLst>
                                        <p:cond delay="125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750"/>
                                            <p:tgtEl>
                                              <p:spTgt spid="46"/>
                                            </p:tgtEl>
                                          </p:cBhvr>
                                        </p:animEffect>
                                      </p:childTnLst>
                                    </p:cTn>
                                  </p:par>
                                  <p:par>
                                    <p:cTn id="57" presetID="42" presetClass="path" presetSubtype="0" decel="100000" fill="hold" nodeType="withEffect">
                                      <p:stCondLst>
                                        <p:cond delay="1250"/>
                                      </p:stCondLst>
                                      <p:childTnLst>
                                        <p:animMotion origin="layout" path="M 2.70833E-6 -1.11111E-6 L 2.70833E-6 -0.13588 " pathEditMode="relative" rAng="0" ptsTypes="AA">
                                          <p:cBhvr>
                                            <p:cTn id="58" dur="1250" spd="-100000" fill="hold"/>
                                            <p:tgtEl>
                                              <p:spTgt spid="46"/>
                                            </p:tgtEl>
                                            <p:attrNameLst>
                                              <p:attrName>ppt_x</p:attrName>
                                              <p:attrName>ppt_y</p:attrName>
                                            </p:attrNameLst>
                                          </p:cBhvr>
                                          <p:rCtr x="0" y="-6806"/>
                                        </p:animMotion>
                                      </p:childTnLst>
                                    </p:cTn>
                                  </p:par>
                                  <p:par>
                                    <p:cTn id="59" presetID="10" presetClass="entr" presetSubtype="0" fill="hold" grpId="0" nodeType="withEffect">
                                      <p:stCondLst>
                                        <p:cond delay="125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750"/>
                                            <p:tgtEl>
                                              <p:spTgt spid="68"/>
                                            </p:tgtEl>
                                          </p:cBhvr>
                                        </p:animEffect>
                                      </p:childTnLst>
                                    </p:cTn>
                                  </p:par>
                                  <p:par>
                                    <p:cTn id="62" presetID="42" presetClass="path" presetSubtype="0" decel="100000" fill="hold" grpId="1" nodeType="withEffect">
                                      <p:stCondLst>
                                        <p:cond delay="1250"/>
                                      </p:stCondLst>
                                      <p:childTnLst>
                                        <p:animMotion origin="layout" path="M 8.33333E-7 -4.07407E-6 L 8.33333E-7 -0.13588 " pathEditMode="relative" rAng="0" ptsTypes="AA">
                                          <p:cBhvr>
                                            <p:cTn id="63" dur="1250" spd="-100000" fill="hold"/>
                                            <p:tgtEl>
                                              <p:spTgt spid="68"/>
                                            </p:tgtEl>
                                            <p:attrNameLst>
                                              <p:attrName>ppt_x</p:attrName>
                                              <p:attrName>ppt_y</p:attrName>
                                            </p:attrNameLst>
                                          </p:cBhvr>
                                          <p:rCtr x="0" y="-6806"/>
                                        </p:animMotion>
                                      </p:childTnLst>
                                    </p:cTn>
                                  </p:par>
                                  <p:par>
                                    <p:cTn id="64" presetID="10" presetClass="entr" presetSubtype="0" fill="hold" nodeType="withEffect">
                                      <p:stCondLst>
                                        <p:cond delay="1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750"/>
                                            <p:tgtEl>
                                              <p:spTgt spid="63"/>
                                            </p:tgtEl>
                                          </p:cBhvr>
                                        </p:animEffect>
                                      </p:childTnLst>
                                    </p:cTn>
                                  </p:par>
                                  <p:par>
                                    <p:cTn id="67" presetID="42" presetClass="path" presetSubtype="0" decel="100000" fill="hold" nodeType="withEffect">
                                      <p:stCondLst>
                                        <p:cond delay="1500"/>
                                      </p:stCondLst>
                                      <p:childTnLst>
                                        <p:animMotion origin="layout" path="M 8.33333E-7 2.22222E-6 L 8.33333E-7 0.13379 " pathEditMode="relative" rAng="0" ptsTypes="AA">
                                          <p:cBhvr>
                                            <p:cTn id="68" dur="1250" spd="-100000" fill="hold"/>
                                            <p:tgtEl>
                                              <p:spTgt spid="63"/>
                                            </p:tgtEl>
                                            <p:attrNameLst>
                                              <p:attrName>ppt_x</p:attrName>
                                              <p:attrName>ppt_y</p:attrName>
                                            </p:attrNameLst>
                                          </p:cBhvr>
                                          <p:rCtr x="0" y="6690"/>
                                        </p:animMotion>
                                      </p:childTnLst>
                                    </p:cTn>
                                  </p:par>
                                  <p:par>
                                    <p:cTn id="69" presetID="10" presetClass="entr" presetSubtype="0" fill="hold" nodeType="withEffect">
                                      <p:stCondLst>
                                        <p:cond delay="175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750"/>
                                            <p:tgtEl>
                                              <p:spTgt spid="50"/>
                                            </p:tgtEl>
                                          </p:cBhvr>
                                        </p:animEffect>
                                      </p:childTnLst>
                                    </p:cTn>
                                  </p:par>
                                  <p:par>
                                    <p:cTn id="72" presetID="42" presetClass="path" presetSubtype="0" decel="100000" fill="hold" nodeType="withEffect">
                                      <p:stCondLst>
                                        <p:cond delay="1750"/>
                                      </p:stCondLst>
                                      <p:childTnLst>
                                        <p:animMotion origin="layout" path="M 8.33333E-7 -1.85185E-6 L 8.33333E-7 0.1338 " pathEditMode="relative" rAng="0" ptsTypes="AA">
                                          <p:cBhvr>
                                            <p:cTn id="73" dur="1250" spd="-100000" fill="hold"/>
                                            <p:tgtEl>
                                              <p:spTgt spid="50"/>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750"/>
                                            <p:tgtEl>
                                              <p:spTgt spid="69"/>
                                            </p:tgtEl>
                                          </p:cBhvr>
                                        </p:animEffect>
                                      </p:childTnLst>
                                    </p:cTn>
                                  </p:par>
                                  <p:par>
                                    <p:cTn id="77" presetID="42" presetClass="path" presetSubtype="0" decel="100000" fill="hold" grpId="1" nodeType="withEffect">
                                      <p:stCondLst>
                                        <p:cond delay="1750"/>
                                      </p:stCondLst>
                                      <p:childTnLst>
                                        <p:animMotion origin="layout" path="M -1.04167E-6 -1.48148E-6 L -1.04167E-6 0.1338 " pathEditMode="relative" rAng="0" ptsTypes="AA">
                                          <p:cBhvr>
                                            <p:cTn id="78" dur="1250" spd="-100000" fill="hold"/>
                                            <p:tgtEl>
                                              <p:spTgt spid="69"/>
                                            </p:tgtEl>
                                            <p:attrNameLst>
                                              <p:attrName>ppt_x</p:attrName>
                                              <p:attrName>ppt_y</p:attrName>
                                            </p:attrNameLst>
                                          </p:cBhvr>
                                          <p:rCtr x="0" y="6690"/>
                                        </p:animMotion>
                                      </p:childTnLst>
                                    </p:cTn>
                                  </p:par>
                                  <p:par>
                                    <p:cTn id="79" presetID="10" presetClass="entr" presetSubtype="0" fill="hold" nodeType="withEffect">
                                      <p:stCondLst>
                                        <p:cond delay="20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750"/>
                                            <p:tgtEl>
                                              <p:spTgt spid="60"/>
                                            </p:tgtEl>
                                          </p:cBhvr>
                                        </p:animEffect>
                                      </p:childTnLst>
                                    </p:cTn>
                                  </p:par>
                                  <p:par>
                                    <p:cTn id="82" presetID="42" presetClass="path" presetSubtype="0" decel="100000" fill="hold" nodeType="withEffect">
                                      <p:stCondLst>
                                        <p:cond delay="2000"/>
                                      </p:stCondLst>
                                      <p:childTnLst>
                                        <p:animMotion origin="layout" path="M 0 2.22222E-6 L 0 0.13379 " pathEditMode="relative" rAng="0" ptsTypes="AA">
                                          <p:cBhvr>
                                            <p:cTn id="83" dur="1250" spd="-100000" fill="hold"/>
                                            <p:tgtEl>
                                              <p:spTgt spid="60"/>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6" grpId="0" animBg="1"/>
          <p:bldP spid="66" grpId="1" animBg="1"/>
          <p:bldP spid="67" grpId="0" animBg="1"/>
          <p:bldP spid="67" grpId="1" animBg="1"/>
          <p:bldP spid="68" grpId="0" animBg="1"/>
          <p:bldP spid="68" grpId="1" animBg="1"/>
          <p:bldP spid="69" grpId="0" animBg="1"/>
          <p:bldP spid="6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52"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Scale>
                                          <p:cBhvr>
                                            <p:cTn id="16" dur="1000" decel="50000" fill="hold">
                                              <p:stCondLst>
                                                <p:cond delay="0"/>
                                              </p:stCondLst>
                                            </p:cTn>
                                            <p:tgtEl>
                                              <p:spTgt spid="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1"/>
                                            </p:tgtEl>
                                            <p:attrNameLst>
                                              <p:attrName>ppt_x</p:attrName>
                                              <p:attrName>ppt_y</p:attrName>
                                            </p:attrNameLst>
                                          </p:cBhvr>
                                        </p:animMotion>
                                        <p:animEffect transition="in" filter="fade">
                                          <p:cBhvr>
                                            <p:cTn id="18" dur="1000"/>
                                            <p:tgtEl>
                                              <p:spTgt spid="301"/>
                                            </p:tgtEl>
                                          </p:cBhvr>
                                        </p:animEffect>
                                      </p:childTnLst>
                                    </p:cTn>
                                  </p:par>
                                  <p:par>
                                    <p:cTn id="19" presetID="52"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par>
                                    <p:cTn id="24" presetID="10" presetClass="entr" presetSubtype="0" fill="hold" nodeType="withEffect">
                                      <p:stCondLst>
                                        <p:cond delay="25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750"/>
                                            <p:tgtEl>
                                              <p:spTgt spid="38"/>
                                            </p:tgtEl>
                                          </p:cBhvr>
                                        </p:animEffect>
                                      </p:childTnLst>
                                    </p:cTn>
                                  </p:par>
                                  <p:par>
                                    <p:cTn id="27" presetID="42" presetClass="path" presetSubtype="0" decel="100000" fill="hold" nodeType="withEffect">
                                      <p:stCondLst>
                                        <p:cond delay="250"/>
                                      </p:stCondLst>
                                      <p:childTnLst>
                                        <p:animMotion origin="layout" path="M 1.45833E-6 -1.11111E-6 L 1.45833E-6 -0.13588 " pathEditMode="relative" rAng="0" ptsTypes="AA">
                                          <p:cBhvr>
                                            <p:cTn id="28" dur="1250" spd="-100000" fill="hold"/>
                                            <p:tgtEl>
                                              <p:spTgt spid="38"/>
                                            </p:tgtEl>
                                            <p:attrNameLst>
                                              <p:attrName>ppt_x</p:attrName>
                                              <p:attrName>ppt_y</p:attrName>
                                            </p:attrNameLst>
                                          </p:cBhvr>
                                          <p:rCtr x="0" y="-6806"/>
                                        </p:animMotion>
                                      </p:childTnLst>
                                    </p:cTn>
                                  </p:par>
                                  <p:par>
                                    <p:cTn id="29" presetID="10" presetClass="entr" presetSubtype="0" fill="hold" grpId="0" nodeType="withEffect">
                                      <p:stCondLst>
                                        <p:cond delay="25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750"/>
                                            <p:tgtEl>
                                              <p:spTgt spid="66"/>
                                            </p:tgtEl>
                                          </p:cBhvr>
                                        </p:animEffect>
                                      </p:childTnLst>
                                    </p:cTn>
                                  </p:par>
                                  <p:par>
                                    <p:cTn id="32" presetID="42" presetClass="path" presetSubtype="0" decel="100000" fill="hold" grpId="1" nodeType="withEffect">
                                      <p:stCondLst>
                                        <p:cond delay="250"/>
                                      </p:stCondLst>
                                      <p:childTnLst>
                                        <p:animMotion origin="layout" path="M 1.45833E-6 4.44444E-6 L 1.45833E-6 -0.13588 " pathEditMode="relative" rAng="0" ptsTypes="AA">
                                          <p:cBhvr>
                                            <p:cTn id="33" dur="1250" spd="-100000" fill="hold"/>
                                            <p:tgtEl>
                                              <p:spTgt spid="66"/>
                                            </p:tgtEl>
                                            <p:attrNameLst>
                                              <p:attrName>ppt_x</p:attrName>
                                              <p:attrName>ppt_y</p:attrName>
                                            </p:attrNameLst>
                                          </p:cBhvr>
                                          <p:rCtr x="0" y="-6806"/>
                                        </p:animMotion>
                                      </p:childTnLst>
                                    </p:cTn>
                                  </p:par>
                                  <p:par>
                                    <p:cTn id="34" presetID="10" presetClass="entr" presetSubtype="0"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750"/>
                                            <p:tgtEl>
                                              <p:spTgt spid="54"/>
                                            </p:tgtEl>
                                          </p:cBhvr>
                                        </p:animEffect>
                                      </p:childTnLst>
                                    </p:cTn>
                                  </p:par>
                                  <p:par>
                                    <p:cTn id="37" presetID="42" presetClass="path" presetSubtype="0" decel="100000" fill="hold" nodeType="withEffect">
                                      <p:stCondLst>
                                        <p:cond delay="500"/>
                                      </p:stCondLst>
                                      <p:childTnLst>
                                        <p:animMotion origin="layout" path="M 3.33333E-6 2.22222E-6 L 3.33333E-6 0.13379 " pathEditMode="relative" rAng="0" ptsTypes="AA">
                                          <p:cBhvr>
                                            <p:cTn id="38" dur="1250" spd="-100000" fill="hold"/>
                                            <p:tgtEl>
                                              <p:spTgt spid="54"/>
                                            </p:tgtEl>
                                            <p:attrNameLst>
                                              <p:attrName>ppt_x</p:attrName>
                                              <p:attrName>ppt_y</p:attrName>
                                            </p:attrNameLst>
                                          </p:cBhvr>
                                          <p:rCtr x="0" y="6690"/>
                                        </p:animMotion>
                                      </p:childTnLst>
                                    </p:cTn>
                                  </p:par>
                                  <p:par>
                                    <p:cTn id="39" presetID="10" presetClass="entr" presetSubtype="0" fill="hold" nodeType="withEffect">
                                      <p:stCondLst>
                                        <p:cond delay="75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750"/>
                                            <p:tgtEl>
                                              <p:spTgt spid="42"/>
                                            </p:tgtEl>
                                          </p:cBhvr>
                                        </p:animEffect>
                                      </p:childTnLst>
                                    </p:cTn>
                                  </p:par>
                                  <p:par>
                                    <p:cTn id="42" presetID="42" presetClass="path" presetSubtype="0" decel="100000" fill="hold" nodeType="withEffect">
                                      <p:stCondLst>
                                        <p:cond delay="750"/>
                                      </p:stCondLst>
                                      <p:childTnLst>
                                        <p:animMotion origin="layout" path="M 3.95833E-6 -1.85185E-6 L 3.95833E-6 0.1338 " pathEditMode="relative" rAng="0" ptsTypes="AA">
                                          <p:cBhvr>
                                            <p:cTn id="43" dur="1250" spd="-100000" fill="hold"/>
                                            <p:tgtEl>
                                              <p:spTgt spid="42"/>
                                            </p:tgtEl>
                                            <p:attrNameLst>
                                              <p:attrName>ppt_x</p:attrName>
                                              <p:attrName>ppt_y</p:attrName>
                                            </p:attrNameLst>
                                          </p:cBhvr>
                                          <p:rCtr x="0" y="6690"/>
                                        </p:animMotion>
                                      </p:childTnLst>
                                    </p:cTn>
                                  </p:par>
                                  <p:par>
                                    <p:cTn id="44" presetID="10" presetClass="entr" presetSubtype="0" fill="hold" grpId="0" nodeType="withEffect">
                                      <p:stCondLst>
                                        <p:cond delay="75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750"/>
                                            <p:tgtEl>
                                              <p:spTgt spid="67"/>
                                            </p:tgtEl>
                                          </p:cBhvr>
                                        </p:animEffect>
                                      </p:childTnLst>
                                    </p:cTn>
                                  </p:par>
                                  <p:par>
                                    <p:cTn id="47" presetID="42" presetClass="path" presetSubtype="0" decel="100000" fill="hold" grpId="1" nodeType="withEffect">
                                      <p:stCondLst>
                                        <p:cond delay="750"/>
                                      </p:stCondLst>
                                      <p:childTnLst>
                                        <p:animMotion origin="layout" path="M 1.45833E-6 -2.96296E-6 L 1.45833E-6 0.1338 " pathEditMode="relative" rAng="0" ptsTypes="AA">
                                          <p:cBhvr>
                                            <p:cTn id="48" dur="1250" spd="-100000" fill="hold"/>
                                            <p:tgtEl>
                                              <p:spTgt spid="67"/>
                                            </p:tgtEl>
                                            <p:attrNameLst>
                                              <p:attrName>ppt_x</p:attrName>
                                              <p:attrName>ppt_y</p:attrName>
                                            </p:attrNameLst>
                                          </p:cBhvr>
                                          <p:rCtr x="0" y="6690"/>
                                        </p:animMotion>
                                      </p:childTnLst>
                                    </p:cTn>
                                  </p:par>
                                  <p:par>
                                    <p:cTn id="49" presetID="10" presetClass="entr" presetSubtype="0" fill="hold" nodeType="withEffect">
                                      <p:stCondLst>
                                        <p:cond delay="100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750"/>
                                            <p:tgtEl>
                                              <p:spTgt spid="57"/>
                                            </p:tgtEl>
                                          </p:cBhvr>
                                        </p:animEffect>
                                      </p:childTnLst>
                                    </p:cTn>
                                  </p:par>
                                  <p:par>
                                    <p:cTn id="52" presetID="42" presetClass="path" presetSubtype="0" decel="100000" fill="hold" nodeType="withEffect">
                                      <p:stCondLst>
                                        <p:cond delay="1000"/>
                                      </p:stCondLst>
                                      <p:childTnLst>
                                        <p:animMotion origin="layout" path="M 1.45833E-6 2.22222E-6 L 1.45833E-6 0.13379 " pathEditMode="relative" rAng="0" ptsTypes="AA">
                                          <p:cBhvr>
                                            <p:cTn id="53" dur="1250" spd="-100000" fill="hold"/>
                                            <p:tgtEl>
                                              <p:spTgt spid="57"/>
                                            </p:tgtEl>
                                            <p:attrNameLst>
                                              <p:attrName>ppt_x</p:attrName>
                                              <p:attrName>ppt_y</p:attrName>
                                            </p:attrNameLst>
                                          </p:cBhvr>
                                          <p:rCtr x="0" y="6690"/>
                                        </p:animMotion>
                                      </p:childTnLst>
                                    </p:cTn>
                                  </p:par>
                                  <p:par>
                                    <p:cTn id="54" presetID="10" presetClass="entr" presetSubtype="0" fill="hold" nodeType="withEffect">
                                      <p:stCondLst>
                                        <p:cond delay="125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750"/>
                                            <p:tgtEl>
                                              <p:spTgt spid="46"/>
                                            </p:tgtEl>
                                          </p:cBhvr>
                                        </p:animEffect>
                                      </p:childTnLst>
                                    </p:cTn>
                                  </p:par>
                                  <p:par>
                                    <p:cTn id="57" presetID="42" presetClass="path" presetSubtype="0" decel="100000" fill="hold" nodeType="withEffect">
                                      <p:stCondLst>
                                        <p:cond delay="1250"/>
                                      </p:stCondLst>
                                      <p:childTnLst>
                                        <p:animMotion origin="layout" path="M 2.70833E-6 -1.11111E-6 L 2.70833E-6 -0.13588 " pathEditMode="relative" rAng="0" ptsTypes="AA">
                                          <p:cBhvr>
                                            <p:cTn id="58" dur="1250" spd="-100000" fill="hold"/>
                                            <p:tgtEl>
                                              <p:spTgt spid="46"/>
                                            </p:tgtEl>
                                            <p:attrNameLst>
                                              <p:attrName>ppt_x</p:attrName>
                                              <p:attrName>ppt_y</p:attrName>
                                            </p:attrNameLst>
                                          </p:cBhvr>
                                          <p:rCtr x="0" y="-6806"/>
                                        </p:animMotion>
                                      </p:childTnLst>
                                    </p:cTn>
                                  </p:par>
                                  <p:par>
                                    <p:cTn id="59" presetID="10" presetClass="entr" presetSubtype="0" fill="hold" grpId="0" nodeType="withEffect">
                                      <p:stCondLst>
                                        <p:cond delay="125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750"/>
                                            <p:tgtEl>
                                              <p:spTgt spid="68"/>
                                            </p:tgtEl>
                                          </p:cBhvr>
                                        </p:animEffect>
                                      </p:childTnLst>
                                    </p:cTn>
                                  </p:par>
                                  <p:par>
                                    <p:cTn id="62" presetID="42" presetClass="path" presetSubtype="0" decel="100000" fill="hold" grpId="1" nodeType="withEffect">
                                      <p:stCondLst>
                                        <p:cond delay="1250"/>
                                      </p:stCondLst>
                                      <p:childTnLst>
                                        <p:animMotion origin="layout" path="M 8.33333E-7 -4.07407E-6 L 8.33333E-7 -0.13588 " pathEditMode="relative" rAng="0" ptsTypes="AA">
                                          <p:cBhvr>
                                            <p:cTn id="63" dur="1250" spd="-100000" fill="hold"/>
                                            <p:tgtEl>
                                              <p:spTgt spid="68"/>
                                            </p:tgtEl>
                                            <p:attrNameLst>
                                              <p:attrName>ppt_x</p:attrName>
                                              <p:attrName>ppt_y</p:attrName>
                                            </p:attrNameLst>
                                          </p:cBhvr>
                                          <p:rCtr x="0" y="-6806"/>
                                        </p:animMotion>
                                      </p:childTnLst>
                                    </p:cTn>
                                  </p:par>
                                  <p:par>
                                    <p:cTn id="64" presetID="10" presetClass="entr" presetSubtype="0" fill="hold" nodeType="withEffect">
                                      <p:stCondLst>
                                        <p:cond delay="1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750"/>
                                            <p:tgtEl>
                                              <p:spTgt spid="63"/>
                                            </p:tgtEl>
                                          </p:cBhvr>
                                        </p:animEffect>
                                      </p:childTnLst>
                                    </p:cTn>
                                  </p:par>
                                  <p:par>
                                    <p:cTn id="67" presetID="42" presetClass="path" presetSubtype="0" decel="100000" fill="hold" nodeType="withEffect">
                                      <p:stCondLst>
                                        <p:cond delay="1500"/>
                                      </p:stCondLst>
                                      <p:childTnLst>
                                        <p:animMotion origin="layout" path="M 8.33333E-7 2.22222E-6 L 8.33333E-7 0.13379 " pathEditMode="relative" rAng="0" ptsTypes="AA">
                                          <p:cBhvr>
                                            <p:cTn id="68" dur="1250" spd="-100000" fill="hold"/>
                                            <p:tgtEl>
                                              <p:spTgt spid="63"/>
                                            </p:tgtEl>
                                            <p:attrNameLst>
                                              <p:attrName>ppt_x</p:attrName>
                                              <p:attrName>ppt_y</p:attrName>
                                            </p:attrNameLst>
                                          </p:cBhvr>
                                          <p:rCtr x="0" y="6690"/>
                                        </p:animMotion>
                                      </p:childTnLst>
                                    </p:cTn>
                                  </p:par>
                                  <p:par>
                                    <p:cTn id="69" presetID="10" presetClass="entr" presetSubtype="0" fill="hold" nodeType="withEffect">
                                      <p:stCondLst>
                                        <p:cond delay="175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750"/>
                                            <p:tgtEl>
                                              <p:spTgt spid="50"/>
                                            </p:tgtEl>
                                          </p:cBhvr>
                                        </p:animEffect>
                                      </p:childTnLst>
                                    </p:cTn>
                                  </p:par>
                                  <p:par>
                                    <p:cTn id="72" presetID="42" presetClass="path" presetSubtype="0" decel="100000" fill="hold" nodeType="withEffect">
                                      <p:stCondLst>
                                        <p:cond delay="1750"/>
                                      </p:stCondLst>
                                      <p:childTnLst>
                                        <p:animMotion origin="layout" path="M 8.33333E-7 -1.85185E-6 L 8.33333E-7 0.1338 " pathEditMode="relative" rAng="0" ptsTypes="AA">
                                          <p:cBhvr>
                                            <p:cTn id="73" dur="1250" spd="-100000" fill="hold"/>
                                            <p:tgtEl>
                                              <p:spTgt spid="50"/>
                                            </p:tgtEl>
                                            <p:attrNameLst>
                                              <p:attrName>ppt_x</p:attrName>
                                              <p:attrName>ppt_y</p:attrName>
                                            </p:attrNameLst>
                                          </p:cBhvr>
                                          <p:rCtr x="0" y="6690"/>
                                        </p:animMotion>
                                      </p:childTnLst>
                                    </p:cTn>
                                  </p:par>
                                  <p:par>
                                    <p:cTn id="74" presetID="10" presetClass="entr" presetSubtype="0" fill="hold" grpId="0" nodeType="withEffect">
                                      <p:stCondLst>
                                        <p:cond delay="175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750"/>
                                            <p:tgtEl>
                                              <p:spTgt spid="69"/>
                                            </p:tgtEl>
                                          </p:cBhvr>
                                        </p:animEffect>
                                      </p:childTnLst>
                                    </p:cTn>
                                  </p:par>
                                  <p:par>
                                    <p:cTn id="77" presetID="42" presetClass="path" presetSubtype="0" decel="100000" fill="hold" grpId="1" nodeType="withEffect">
                                      <p:stCondLst>
                                        <p:cond delay="1750"/>
                                      </p:stCondLst>
                                      <p:childTnLst>
                                        <p:animMotion origin="layout" path="M -1.04167E-6 -1.48148E-6 L -1.04167E-6 0.1338 " pathEditMode="relative" rAng="0" ptsTypes="AA">
                                          <p:cBhvr>
                                            <p:cTn id="78" dur="1250" spd="-100000" fill="hold"/>
                                            <p:tgtEl>
                                              <p:spTgt spid="69"/>
                                            </p:tgtEl>
                                            <p:attrNameLst>
                                              <p:attrName>ppt_x</p:attrName>
                                              <p:attrName>ppt_y</p:attrName>
                                            </p:attrNameLst>
                                          </p:cBhvr>
                                          <p:rCtr x="0" y="6690"/>
                                        </p:animMotion>
                                      </p:childTnLst>
                                    </p:cTn>
                                  </p:par>
                                  <p:par>
                                    <p:cTn id="79" presetID="10" presetClass="entr" presetSubtype="0" fill="hold" nodeType="withEffect">
                                      <p:stCondLst>
                                        <p:cond delay="200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750"/>
                                            <p:tgtEl>
                                              <p:spTgt spid="60"/>
                                            </p:tgtEl>
                                          </p:cBhvr>
                                        </p:animEffect>
                                      </p:childTnLst>
                                    </p:cTn>
                                  </p:par>
                                  <p:par>
                                    <p:cTn id="82" presetID="42" presetClass="path" presetSubtype="0" decel="100000" fill="hold" nodeType="withEffect">
                                      <p:stCondLst>
                                        <p:cond delay="2000"/>
                                      </p:stCondLst>
                                      <p:childTnLst>
                                        <p:animMotion origin="layout" path="M 0 2.22222E-6 L 0 0.13379 " pathEditMode="relative" rAng="0" ptsTypes="AA">
                                          <p:cBhvr>
                                            <p:cTn id="83" dur="1250" spd="-100000" fill="hold"/>
                                            <p:tgtEl>
                                              <p:spTgt spid="60"/>
                                            </p:tgtEl>
                                            <p:attrNameLst>
                                              <p:attrName>ppt_x</p:attrName>
                                              <p:attrName>ppt_y</p:attrName>
                                            </p:attrNameLst>
                                          </p:cBhvr>
                                          <p:rCtr x="0"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6" grpId="0" animBg="1"/>
          <p:bldP spid="66" grpId="1" animBg="1"/>
          <p:bldP spid="67" grpId="0" animBg="1"/>
          <p:bldP spid="67" grpId="1" animBg="1"/>
          <p:bldP spid="68" grpId="0" animBg="1"/>
          <p:bldP spid="68" grpId="1" animBg="1"/>
          <p:bldP spid="69" grpId="0" animBg="1"/>
          <p:bldP spid="69" grpId="1"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109" name="图片 108"/>
          <p:cNvPicPr>
            <a:picLocks noChangeAspect="1"/>
          </p:cNvPicPr>
          <p:nvPr/>
        </p:nvPicPr>
        <p:blipFill rotWithShape="1">
          <a:blip r:embed="rId3" cstate="screen"/>
          <a:srcRect/>
          <a:stretch>
            <a:fillRect/>
          </a:stretch>
        </p:blipFill>
        <p:spPr>
          <a:xfrm>
            <a:off x="7461445" y="-26164"/>
            <a:ext cx="4285859" cy="3078342"/>
          </a:xfrm>
          <a:prstGeom prst="rect">
            <a:avLst/>
          </a:prstGeom>
        </p:spPr>
      </p:pic>
      <p:grpSp>
        <p:nvGrpSpPr>
          <p:cNvPr id="31" name="组合 30"/>
          <p:cNvGrpSpPr/>
          <p:nvPr/>
        </p:nvGrpSpPr>
        <p:grpSpPr>
          <a:xfrm rot="21398620">
            <a:off x="5747589" y="123376"/>
            <a:ext cx="5190546" cy="4183077"/>
            <a:chOff x="1816885" y="160250"/>
            <a:chExt cx="5190546" cy="4183077"/>
          </a:xfrm>
          <a:solidFill>
            <a:schemeClr val="tx1">
              <a:lumMod val="50000"/>
              <a:lumOff val="50000"/>
            </a:schemeClr>
          </a:solidFill>
        </p:grpSpPr>
        <p:grpSp>
          <p:nvGrpSpPr>
            <p:cNvPr id="32" name="组合 31"/>
            <p:cNvGrpSpPr/>
            <p:nvPr/>
          </p:nvGrpSpPr>
          <p:grpSpPr>
            <a:xfrm rot="1500213">
              <a:off x="1816885" y="160250"/>
              <a:ext cx="4835931" cy="4183077"/>
              <a:chOff x="2983829" y="1091787"/>
              <a:chExt cx="4835931" cy="4183077"/>
            </a:xfrm>
            <a:grpFill/>
          </p:grpSpPr>
          <p:sp>
            <p:nvSpPr>
              <p:cNvPr id="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风险预测</a:t>
            </a:r>
          </a:p>
        </p:txBody>
      </p:sp>
      <p:sp>
        <p:nvSpPr>
          <p:cNvPr id="111" name="矩形 110"/>
          <p:cNvSpPr/>
          <p:nvPr/>
        </p:nvSpPr>
        <p:spPr>
          <a:xfrm>
            <a:off x="1538515" y="2353499"/>
            <a:ext cx="8853714" cy="2886158"/>
          </a:xfrm>
          <a:prstGeom prst="rect">
            <a:avLst/>
          </a:prstGeom>
          <a:gradFill>
            <a:gsLst>
              <a:gs pos="5000">
                <a:srgbClr val="2FBBA3">
                  <a:alpha val="69000"/>
                </a:srgbClr>
              </a:gs>
              <a:gs pos="96000">
                <a:srgbClr val="36B8D3">
                  <a:alpha val="72000"/>
                </a:srgbClr>
              </a:gs>
            </a:gsLst>
            <a:lin ang="2700000" scaled="1"/>
          </a:gradFill>
          <a:ln w="317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570728" y="4088549"/>
            <a:ext cx="192021" cy="77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a:off x="5900522" y="3921257"/>
            <a:ext cx="192021" cy="942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4" name="矩形 113"/>
          <p:cNvSpPr/>
          <p:nvPr/>
        </p:nvSpPr>
        <p:spPr>
          <a:xfrm>
            <a:off x="7256286" y="3322067"/>
            <a:ext cx="192021" cy="154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5" name="矩形 114"/>
          <p:cNvSpPr/>
          <p:nvPr/>
        </p:nvSpPr>
        <p:spPr>
          <a:xfrm>
            <a:off x="8612050" y="2791425"/>
            <a:ext cx="192021" cy="2071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6" name="矩形 115"/>
          <p:cNvSpPr/>
          <p:nvPr/>
        </p:nvSpPr>
        <p:spPr>
          <a:xfrm>
            <a:off x="3157504" y="4383349"/>
            <a:ext cx="192021" cy="479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17" name="椭圆 116"/>
          <p:cNvSpPr/>
          <p:nvPr/>
        </p:nvSpPr>
        <p:spPr>
          <a:xfrm>
            <a:off x="3109498" y="4705802"/>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cxnSp>
        <p:nvCxnSpPr>
          <p:cNvPr id="118" name="直接连接符 117"/>
          <p:cNvCxnSpPr>
            <a:stCxn id="117" idx="6"/>
            <a:endCxn id="122" idx="2"/>
          </p:cNvCxnSpPr>
          <p:nvPr/>
        </p:nvCxnSpPr>
        <p:spPr>
          <a:xfrm>
            <a:off x="3397530" y="4849818"/>
            <a:ext cx="5161356" cy="167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4522722"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0" name="椭圆 119"/>
          <p:cNvSpPr/>
          <p:nvPr/>
        </p:nvSpPr>
        <p:spPr>
          <a:xfrm>
            <a:off x="5843350" y="4719309"/>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1" name="椭圆 120"/>
          <p:cNvSpPr/>
          <p:nvPr/>
        </p:nvSpPr>
        <p:spPr>
          <a:xfrm>
            <a:off x="7199720"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2" name="椭圆 121"/>
          <p:cNvSpPr/>
          <p:nvPr/>
        </p:nvSpPr>
        <p:spPr>
          <a:xfrm>
            <a:off x="8558886" y="4722523"/>
            <a:ext cx="288032" cy="288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endParaRPr>
          </a:p>
        </p:txBody>
      </p:sp>
      <p:sp>
        <p:nvSpPr>
          <p:cNvPr id="123" name="TextBox 13"/>
          <p:cNvSpPr txBox="1"/>
          <p:nvPr/>
        </p:nvSpPr>
        <p:spPr>
          <a:xfrm>
            <a:off x="2593721" y="5366952"/>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2017</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4" name="TextBox 14"/>
          <p:cNvSpPr txBox="1"/>
          <p:nvPr/>
        </p:nvSpPr>
        <p:spPr>
          <a:xfrm>
            <a:off x="4006945" y="5380459"/>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2018</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5" name="TextBox 15"/>
          <p:cNvSpPr txBox="1"/>
          <p:nvPr/>
        </p:nvSpPr>
        <p:spPr>
          <a:xfrm>
            <a:off x="5327573" y="5380459"/>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2019</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6" name="TextBox 16"/>
          <p:cNvSpPr txBox="1"/>
          <p:nvPr/>
        </p:nvSpPr>
        <p:spPr>
          <a:xfrm>
            <a:off x="6683943" y="5383673"/>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2020</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7" name="TextBox 17"/>
          <p:cNvSpPr txBox="1"/>
          <p:nvPr/>
        </p:nvSpPr>
        <p:spPr>
          <a:xfrm>
            <a:off x="8091114" y="5383673"/>
            <a:ext cx="1319586" cy="1154162"/>
          </a:xfrm>
          <a:prstGeom prst="rect">
            <a:avLst/>
          </a:prstGeom>
          <a:noFill/>
        </p:spPr>
        <p:txBody>
          <a:bodyPr wrap="square" rtlCol="0">
            <a:spAutoFit/>
          </a:bodyPr>
          <a:lstStyle/>
          <a:p>
            <a:pPr algn="ctr">
              <a:lnSpc>
                <a:spcPct val="150000"/>
              </a:lnSpc>
            </a:pPr>
            <a:r>
              <a:rPr lang="en-US" altLang="zh-CN" sz="1600" b="1" dirty="0">
                <a:solidFill>
                  <a:schemeClr val="tx1">
                    <a:lumMod val="95000"/>
                    <a:lumOff val="5000"/>
                  </a:schemeClr>
                </a:solidFill>
                <a:latin typeface="字魂36号-正文宋楷" panose="02000000000000000000" pitchFamily="2" charset="-122"/>
                <a:ea typeface="字魂36号-正文宋楷" panose="02000000000000000000" pitchFamily="2" charset="-122"/>
              </a:rPr>
              <a:t>2021</a:t>
            </a:r>
          </a:p>
          <a:p>
            <a:pPr algn="ct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rPr>
              <a:t>单击此处添加文字说明单击此处添加文字说明</a:t>
            </a:r>
            <a:endParaRPr lang="en-US" altLang="zh-CN" sz="10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14:bounceEnd="68000">
                                          <p:cBhvr additive="base">
                                            <p:cTn id="17" dur="500" fill="hold"/>
                                            <p:tgtEl>
                                              <p:spTgt spid="31"/>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14:presetBounceEnd="80000">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14:bounceEnd="80000">
                                          <p:cBhvr additive="base">
                                            <p:cTn id="23" dur="1000" fill="hold"/>
                                            <p:tgtEl>
                                              <p:spTgt spid="111"/>
                                            </p:tgtEl>
                                            <p:attrNameLst>
                                              <p:attrName>ppt_x</p:attrName>
                                            </p:attrNameLst>
                                          </p:cBhvr>
                                          <p:tavLst>
                                            <p:tav tm="0">
                                              <p:val>
                                                <p:strVal val="#ppt_x"/>
                                              </p:val>
                                            </p:tav>
                                            <p:tav tm="100000">
                                              <p:val>
                                                <p:strVal val="#ppt_x"/>
                                              </p:val>
                                            </p:tav>
                                          </p:tavLst>
                                        </p:anim>
                                        <p:anim calcmode="lin" valueType="num" p14:bounceEnd="80000">
                                          <p:cBhvr additive="base">
                                            <p:cTn id="24"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fltVal val="0"/>
                                              </p:val>
                                            </p:tav>
                                            <p:tav tm="100000">
                                              <p:val>
                                                <p:strVal val="#ppt_w"/>
                                              </p:val>
                                            </p:tav>
                                          </p:tavLst>
                                        </p:anim>
                                        <p:anim calcmode="lin" valueType="num">
                                          <p:cBhvr>
                                            <p:cTn id="35" dur="500" fill="hold"/>
                                            <p:tgtEl>
                                              <p:spTgt spid="117"/>
                                            </p:tgtEl>
                                            <p:attrNameLst>
                                              <p:attrName>ppt_h</p:attrName>
                                            </p:attrNameLst>
                                          </p:cBhvr>
                                          <p:tavLst>
                                            <p:tav tm="0">
                                              <p:val>
                                                <p:fltVal val="0"/>
                                              </p:val>
                                            </p:tav>
                                            <p:tav tm="100000">
                                              <p:val>
                                                <p:strVal val="#ppt_h"/>
                                              </p:val>
                                            </p:tav>
                                          </p:tavLst>
                                        </p:anim>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down)">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14:presetBounceEnd="76000">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14:bounceEnd="76000">
                                          <p:cBhvr additive="base">
                                            <p:cTn id="46" dur="500" fill="hold"/>
                                            <p:tgtEl>
                                              <p:spTgt spid="123"/>
                                            </p:tgtEl>
                                            <p:attrNameLst>
                                              <p:attrName>ppt_x</p:attrName>
                                            </p:attrNameLst>
                                          </p:cBhvr>
                                          <p:tavLst>
                                            <p:tav tm="0">
                                              <p:val>
                                                <p:strVal val="#ppt_x"/>
                                              </p:val>
                                            </p:tav>
                                            <p:tav tm="100000">
                                              <p:val>
                                                <p:strVal val="#ppt_x"/>
                                              </p:val>
                                            </p:tav>
                                          </p:tavLst>
                                        </p:anim>
                                        <p:anim calcmode="lin" valueType="num" p14:bounceEnd="76000">
                                          <p:cBhvr additive="base">
                                            <p:cTn id="47"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animEffect transition="in" filter="fade">
                                          <p:cBhvr>
                                            <p:cTn id="54" dur="500"/>
                                            <p:tgtEl>
                                              <p:spTgt spid="1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down)">
                                          <p:cBhvr>
                                            <p:cTn id="59" dur="500"/>
                                            <p:tgtEl>
                                              <p:spTgt spid="1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14:presetBounceEnd="76000">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14:bounceEnd="76000">
                                          <p:cBhvr additive="base">
                                            <p:cTn id="64" dur="500" fill="hold"/>
                                            <p:tgtEl>
                                              <p:spTgt spid="124"/>
                                            </p:tgtEl>
                                            <p:attrNameLst>
                                              <p:attrName>ppt_x</p:attrName>
                                            </p:attrNameLst>
                                          </p:cBhvr>
                                          <p:tavLst>
                                            <p:tav tm="0">
                                              <p:val>
                                                <p:strVal val="#ppt_x"/>
                                              </p:val>
                                            </p:tav>
                                            <p:tav tm="100000">
                                              <p:val>
                                                <p:strVal val="#ppt_x"/>
                                              </p:val>
                                            </p:tav>
                                          </p:tavLst>
                                        </p:anim>
                                        <p:anim calcmode="lin" valueType="num" p14:bounceEnd="76000">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0"/>
                                            </p:tgtEl>
                                            <p:attrNameLst>
                                              <p:attrName>style.visibility</p:attrName>
                                            </p:attrNameLst>
                                          </p:cBhvr>
                                          <p:to>
                                            <p:strVal val="visible"/>
                                          </p:to>
                                        </p:set>
                                        <p:anim calcmode="lin" valueType="num">
                                          <p:cBhvr>
                                            <p:cTn id="70" dur="500" fill="hold"/>
                                            <p:tgtEl>
                                              <p:spTgt spid="120"/>
                                            </p:tgtEl>
                                            <p:attrNameLst>
                                              <p:attrName>ppt_w</p:attrName>
                                            </p:attrNameLst>
                                          </p:cBhvr>
                                          <p:tavLst>
                                            <p:tav tm="0">
                                              <p:val>
                                                <p:fltVal val="0"/>
                                              </p:val>
                                            </p:tav>
                                            <p:tav tm="100000">
                                              <p:val>
                                                <p:strVal val="#ppt_w"/>
                                              </p:val>
                                            </p:tav>
                                          </p:tavLst>
                                        </p:anim>
                                        <p:anim calcmode="lin" valueType="num">
                                          <p:cBhvr>
                                            <p:cTn id="71" dur="500" fill="hold"/>
                                            <p:tgtEl>
                                              <p:spTgt spid="120"/>
                                            </p:tgtEl>
                                            <p:attrNameLst>
                                              <p:attrName>ppt_h</p:attrName>
                                            </p:attrNameLst>
                                          </p:cBhvr>
                                          <p:tavLst>
                                            <p:tav tm="0">
                                              <p:val>
                                                <p:fltVal val="0"/>
                                              </p:val>
                                            </p:tav>
                                            <p:tav tm="100000">
                                              <p:val>
                                                <p:strVal val="#ppt_h"/>
                                              </p:val>
                                            </p:tav>
                                          </p:tavLst>
                                        </p:anim>
                                        <p:animEffect transition="in" filter="fade">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down)">
                                          <p:cBhvr>
                                            <p:cTn id="77" dur="500"/>
                                            <p:tgtEl>
                                              <p:spTgt spid="1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14:presetBounceEnd="76000">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14:bounceEnd="76000">
                                          <p:cBhvr additive="base">
                                            <p:cTn id="82" dur="500" fill="hold"/>
                                            <p:tgtEl>
                                              <p:spTgt spid="125"/>
                                            </p:tgtEl>
                                            <p:attrNameLst>
                                              <p:attrName>ppt_x</p:attrName>
                                            </p:attrNameLst>
                                          </p:cBhvr>
                                          <p:tavLst>
                                            <p:tav tm="0">
                                              <p:val>
                                                <p:strVal val="#ppt_x"/>
                                              </p:val>
                                            </p:tav>
                                            <p:tav tm="100000">
                                              <p:val>
                                                <p:strVal val="#ppt_x"/>
                                              </p:val>
                                            </p:tav>
                                          </p:tavLst>
                                        </p:anim>
                                        <p:anim calcmode="lin" valueType="num" p14:bounceEnd="76000">
                                          <p:cBhvr additive="base">
                                            <p:cTn id="83"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p:cTn id="88" dur="500" fill="hold"/>
                                            <p:tgtEl>
                                              <p:spTgt spid="121"/>
                                            </p:tgtEl>
                                            <p:attrNameLst>
                                              <p:attrName>ppt_w</p:attrName>
                                            </p:attrNameLst>
                                          </p:cBhvr>
                                          <p:tavLst>
                                            <p:tav tm="0">
                                              <p:val>
                                                <p:fltVal val="0"/>
                                              </p:val>
                                            </p:tav>
                                            <p:tav tm="100000">
                                              <p:val>
                                                <p:strVal val="#ppt_w"/>
                                              </p:val>
                                            </p:tav>
                                          </p:tavLst>
                                        </p:anim>
                                        <p:anim calcmode="lin" valueType="num">
                                          <p:cBhvr>
                                            <p:cTn id="89" dur="500" fill="hold"/>
                                            <p:tgtEl>
                                              <p:spTgt spid="121"/>
                                            </p:tgtEl>
                                            <p:attrNameLst>
                                              <p:attrName>ppt_h</p:attrName>
                                            </p:attrNameLst>
                                          </p:cBhvr>
                                          <p:tavLst>
                                            <p:tav tm="0">
                                              <p:val>
                                                <p:fltVal val="0"/>
                                              </p:val>
                                            </p:tav>
                                            <p:tav tm="100000">
                                              <p:val>
                                                <p:strVal val="#ppt_h"/>
                                              </p:val>
                                            </p:tav>
                                          </p:tavLst>
                                        </p:anim>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00"/>
                                            <p:tgtEl>
                                              <p:spTgt spid="11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14:presetBounceEnd="76000">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14:bounceEnd="76000">
                                          <p:cBhvr additive="base">
                                            <p:cTn id="100" dur="500" fill="hold"/>
                                            <p:tgtEl>
                                              <p:spTgt spid="126"/>
                                            </p:tgtEl>
                                            <p:attrNameLst>
                                              <p:attrName>ppt_x</p:attrName>
                                            </p:attrNameLst>
                                          </p:cBhvr>
                                          <p:tavLst>
                                            <p:tav tm="0">
                                              <p:val>
                                                <p:strVal val="#ppt_x"/>
                                              </p:val>
                                            </p:tav>
                                            <p:tav tm="100000">
                                              <p:val>
                                                <p:strVal val="#ppt_x"/>
                                              </p:val>
                                            </p:tav>
                                          </p:tavLst>
                                        </p:anim>
                                        <p:anim calcmode="lin" valueType="num" p14:bounceEnd="76000">
                                          <p:cBhvr additive="base">
                                            <p:cTn id="101"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anim calcmode="lin" valueType="num">
                                          <p:cBhvr>
                                            <p:cTn id="106" dur="500" fill="hold"/>
                                            <p:tgtEl>
                                              <p:spTgt spid="122"/>
                                            </p:tgtEl>
                                            <p:attrNameLst>
                                              <p:attrName>ppt_w</p:attrName>
                                            </p:attrNameLst>
                                          </p:cBhvr>
                                          <p:tavLst>
                                            <p:tav tm="0">
                                              <p:val>
                                                <p:fltVal val="0"/>
                                              </p:val>
                                            </p:tav>
                                            <p:tav tm="100000">
                                              <p:val>
                                                <p:strVal val="#ppt_w"/>
                                              </p:val>
                                            </p:tav>
                                          </p:tavLst>
                                        </p:anim>
                                        <p:anim calcmode="lin" valueType="num">
                                          <p:cBhvr>
                                            <p:cTn id="107" dur="500" fill="hold"/>
                                            <p:tgtEl>
                                              <p:spTgt spid="122"/>
                                            </p:tgtEl>
                                            <p:attrNameLst>
                                              <p:attrName>ppt_h</p:attrName>
                                            </p:attrNameLst>
                                          </p:cBhvr>
                                          <p:tavLst>
                                            <p:tav tm="0">
                                              <p:val>
                                                <p:fltVal val="0"/>
                                              </p:val>
                                            </p:tav>
                                            <p:tav tm="100000">
                                              <p:val>
                                                <p:strVal val="#ppt_h"/>
                                              </p:val>
                                            </p:tav>
                                          </p:tavLst>
                                        </p:anim>
                                        <p:animEffect transition="in" filter="fade">
                                          <p:cBhvr>
                                            <p:cTn id="108" dur="5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wipe(down)">
                                          <p:cBhvr>
                                            <p:cTn id="113" dur="500"/>
                                            <p:tgtEl>
                                              <p:spTgt spid="115"/>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14:presetBounceEnd="76000">
                                      <p:stCondLst>
                                        <p:cond delay="0"/>
                                      </p:stCondLst>
                                      <p:childTnLst>
                                        <p:set>
                                          <p:cBhvr>
                                            <p:cTn id="117" dur="1" fill="hold">
                                              <p:stCondLst>
                                                <p:cond delay="0"/>
                                              </p:stCondLst>
                                            </p:cTn>
                                            <p:tgtEl>
                                              <p:spTgt spid="127"/>
                                            </p:tgtEl>
                                            <p:attrNameLst>
                                              <p:attrName>style.visibility</p:attrName>
                                            </p:attrNameLst>
                                          </p:cBhvr>
                                          <p:to>
                                            <p:strVal val="visible"/>
                                          </p:to>
                                        </p:set>
                                        <p:anim calcmode="lin" valueType="num" p14:bounceEnd="76000">
                                          <p:cBhvr additive="base">
                                            <p:cTn id="118" dur="500" fill="hold"/>
                                            <p:tgtEl>
                                              <p:spTgt spid="127"/>
                                            </p:tgtEl>
                                            <p:attrNameLst>
                                              <p:attrName>ppt_x</p:attrName>
                                            </p:attrNameLst>
                                          </p:cBhvr>
                                          <p:tavLst>
                                            <p:tav tm="0">
                                              <p:val>
                                                <p:strVal val="#ppt_x"/>
                                              </p:val>
                                            </p:tav>
                                            <p:tav tm="100000">
                                              <p:val>
                                                <p:strVal val="#ppt_x"/>
                                              </p:val>
                                            </p:tav>
                                          </p:tavLst>
                                        </p:anim>
                                        <p:anim calcmode="lin" valueType="num" p14:bounceEnd="76000">
                                          <p:cBhvr additive="base">
                                            <p:cTn id="11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p:bldP spid="124" grpId="0"/>
          <p:bldP spid="125" grpId="0"/>
          <p:bldP spid="126"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1000" fill="hold"/>
                                            <p:tgtEl>
                                              <p:spTgt spid="111"/>
                                            </p:tgtEl>
                                            <p:attrNameLst>
                                              <p:attrName>ppt_x</p:attrName>
                                            </p:attrNameLst>
                                          </p:cBhvr>
                                          <p:tavLst>
                                            <p:tav tm="0">
                                              <p:val>
                                                <p:strVal val="#ppt_x"/>
                                              </p:val>
                                            </p:tav>
                                            <p:tav tm="100000">
                                              <p:val>
                                                <p:strVal val="#ppt_x"/>
                                              </p:val>
                                            </p:tav>
                                          </p:tavLst>
                                        </p:anim>
                                        <p:anim calcmode="lin" valueType="num">
                                          <p:cBhvr additive="base">
                                            <p:cTn id="24"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fltVal val="0"/>
                                              </p:val>
                                            </p:tav>
                                            <p:tav tm="100000">
                                              <p:val>
                                                <p:strVal val="#ppt_w"/>
                                              </p:val>
                                            </p:tav>
                                          </p:tavLst>
                                        </p:anim>
                                        <p:anim calcmode="lin" valueType="num">
                                          <p:cBhvr>
                                            <p:cTn id="35" dur="500" fill="hold"/>
                                            <p:tgtEl>
                                              <p:spTgt spid="117"/>
                                            </p:tgtEl>
                                            <p:attrNameLst>
                                              <p:attrName>ppt_h</p:attrName>
                                            </p:attrNameLst>
                                          </p:cBhvr>
                                          <p:tavLst>
                                            <p:tav tm="0">
                                              <p:val>
                                                <p:fltVal val="0"/>
                                              </p:val>
                                            </p:tav>
                                            <p:tav tm="100000">
                                              <p:val>
                                                <p:strVal val="#ppt_h"/>
                                              </p:val>
                                            </p:tav>
                                          </p:tavLst>
                                        </p:anim>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down)">
                                          <p:cBhvr>
                                            <p:cTn id="41" dur="5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cBhvr additive="base">
                                            <p:cTn id="46" dur="500" fill="hold"/>
                                            <p:tgtEl>
                                              <p:spTgt spid="123"/>
                                            </p:tgtEl>
                                            <p:attrNameLst>
                                              <p:attrName>ppt_x</p:attrName>
                                            </p:attrNameLst>
                                          </p:cBhvr>
                                          <p:tavLst>
                                            <p:tav tm="0">
                                              <p:val>
                                                <p:strVal val="#ppt_x"/>
                                              </p:val>
                                            </p:tav>
                                            <p:tav tm="100000">
                                              <p:val>
                                                <p:strVal val="#ppt_x"/>
                                              </p:val>
                                            </p:tav>
                                          </p:tavLst>
                                        </p:anim>
                                        <p:anim calcmode="lin" valueType="num">
                                          <p:cBhvr additive="base">
                                            <p:cTn id="47"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animEffect transition="in" filter="fade">
                                          <p:cBhvr>
                                            <p:cTn id="54" dur="500"/>
                                            <p:tgtEl>
                                              <p:spTgt spid="1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down)">
                                          <p:cBhvr>
                                            <p:cTn id="59" dur="500"/>
                                            <p:tgtEl>
                                              <p:spTgt spid="1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cBhvr additive="base">
                                            <p:cTn id="64" dur="500" fill="hold"/>
                                            <p:tgtEl>
                                              <p:spTgt spid="124"/>
                                            </p:tgtEl>
                                            <p:attrNameLst>
                                              <p:attrName>ppt_x</p:attrName>
                                            </p:attrNameLst>
                                          </p:cBhvr>
                                          <p:tavLst>
                                            <p:tav tm="0">
                                              <p:val>
                                                <p:strVal val="#ppt_x"/>
                                              </p:val>
                                            </p:tav>
                                            <p:tav tm="100000">
                                              <p:val>
                                                <p:strVal val="#ppt_x"/>
                                              </p:val>
                                            </p:tav>
                                          </p:tavLst>
                                        </p:anim>
                                        <p:anim calcmode="lin" valueType="num">
                                          <p:cBhvr additive="base">
                                            <p:cTn id="65"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0"/>
                                            </p:tgtEl>
                                            <p:attrNameLst>
                                              <p:attrName>style.visibility</p:attrName>
                                            </p:attrNameLst>
                                          </p:cBhvr>
                                          <p:to>
                                            <p:strVal val="visible"/>
                                          </p:to>
                                        </p:set>
                                        <p:anim calcmode="lin" valueType="num">
                                          <p:cBhvr>
                                            <p:cTn id="70" dur="500" fill="hold"/>
                                            <p:tgtEl>
                                              <p:spTgt spid="120"/>
                                            </p:tgtEl>
                                            <p:attrNameLst>
                                              <p:attrName>ppt_w</p:attrName>
                                            </p:attrNameLst>
                                          </p:cBhvr>
                                          <p:tavLst>
                                            <p:tav tm="0">
                                              <p:val>
                                                <p:fltVal val="0"/>
                                              </p:val>
                                            </p:tav>
                                            <p:tav tm="100000">
                                              <p:val>
                                                <p:strVal val="#ppt_w"/>
                                              </p:val>
                                            </p:tav>
                                          </p:tavLst>
                                        </p:anim>
                                        <p:anim calcmode="lin" valueType="num">
                                          <p:cBhvr>
                                            <p:cTn id="71" dur="500" fill="hold"/>
                                            <p:tgtEl>
                                              <p:spTgt spid="120"/>
                                            </p:tgtEl>
                                            <p:attrNameLst>
                                              <p:attrName>ppt_h</p:attrName>
                                            </p:attrNameLst>
                                          </p:cBhvr>
                                          <p:tavLst>
                                            <p:tav tm="0">
                                              <p:val>
                                                <p:fltVal val="0"/>
                                              </p:val>
                                            </p:tav>
                                            <p:tav tm="100000">
                                              <p:val>
                                                <p:strVal val="#ppt_h"/>
                                              </p:val>
                                            </p:tav>
                                          </p:tavLst>
                                        </p:anim>
                                        <p:animEffect transition="in" filter="fade">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down)">
                                          <p:cBhvr>
                                            <p:cTn id="77" dur="500"/>
                                            <p:tgtEl>
                                              <p:spTgt spid="1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cBhvr additive="base">
                                            <p:cTn id="82" dur="500" fill="hold"/>
                                            <p:tgtEl>
                                              <p:spTgt spid="125"/>
                                            </p:tgtEl>
                                            <p:attrNameLst>
                                              <p:attrName>ppt_x</p:attrName>
                                            </p:attrNameLst>
                                          </p:cBhvr>
                                          <p:tavLst>
                                            <p:tav tm="0">
                                              <p:val>
                                                <p:strVal val="#ppt_x"/>
                                              </p:val>
                                            </p:tav>
                                            <p:tav tm="100000">
                                              <p:val>
                                                <p:strVal val="#ppt_x"/>
                                              </p:val>
                                            </p:tav>
                                          </p:tavLst>
                                        </p:anim>
                                        <p:anim calcmode="lin" valueType="num">
                                          <p:cBhvr additive="base">
                                            <p:cTn id="83"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p:cTn id="88" dur="500" fill="hold"/>
                                            <p:tgtEl>
                                              <p:spTgt spid="121"/>
                                            </p:tgtEl>
                                            <p:attrNameLst>
                                              <p:attrName>ppt_w</p:attrName>
                                            </p:attrNameLst>
                                          </p:cBhvr>
                                          <p:tavLst>
                                            <p:tav tm="0">
                                              <p:val>
                                                <p:fltVal val="0"/>
                                              </p:val>
                                            </p:tav>
                                            <p:tav tm="100000">
                                              <p:val>
                                                <p:strVal val="#ppt_w"/>
                                              </p:val>
                                            </p:tav>
                                          </p:tavLst>
                                        </p:anim>
                                        <p:anim calcmode="lin" valueType="num">
                                          <p:cBhvr>
                                            <p:cTn id="89" dur="500" fill="hold"/>
                                            <p:tgtEl>
                                              <p:spTgt spid="121"/>
                                            </p:tgtEl>
                                            <p:attrNameLst>
                                              <p:attrName>ppt_h</p:attrName>
                                            </p:attrNameLst>
                                          </p:cBhvr>
                                          <p:tavLst>
                                            <p:tav tm="0">
                                              <p:val>
                                                <p:fltVal val="0"/>
                                              </p:val>
                                            </p:tav>
                                            <p:tav tm="100000">
                                              <p:val>
                                                <p:strVal val="#ppt_h"/>
                                              </p:val>
                                            </p:tav>
                                          </p:tavLst>
                                        </p:anim>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wipe(down)">
                                          <p:cBhvr>
                                            <p:cTn id="95" dur="500"/>
                                            <p:tgtEl>
                                              <p:spTgt spid="11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additive="base">
                                            <p:cTn id="100" dur="500" fill="hold"/>
                                            <p:tgtEl>
                                              <p:spTgt spid="126"/>
                                            </p:tgtEl>
                                            <p:attrNameLst>
                                              <p:attrName>ppt_x</p:attrName>
                                            </p:attrNameLst>
                                          </p:cBhvr>
                                          <p:tavLst>
                                            <p:tav tm="0">
                                              <p:val>
                                                <p:strVal val="#ppt_x"/>
                                              </p:val>
                                            </p:tav>
                                            <p:tav tm="100000">
                                              <p:val>
                                                <p:strVal val="#ppt_x"/>
                                              </p:val>
                                            </p:tav>
                                          </p:tavLst>
                                        </p:anim>
                                        <p:anim calcmode="lin" valueType="num">
                                          <p:cBhvr additive="base">
                                            <p:cTn id="101"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anim calcmode="lin" valueType="num">
                                          <p:cBhvr>
                                            <p:cTn id="106" dur="500" fill="hold"/>
                                            <p:tgtEl>
                                              <p:spTgt spid="122"/>
                                            </p:tgtEl>
                                            <p:attrNameLst>
                                              <p:attrName>ppt_w</p:attrName>
                                            </p:attrNameLst>
                                          </p:cBhvr>
                                          <p:tavLst>
                                            <p:tav tm="0">
                                              <p:val>
                                                <p:fltVal val="0"/>
                                              </p:val>
                                            </p:tav>
                                            <p:tav tm="100000">
                                              <p:val>
                                                <p:strVal val="#ppt_w"/>
                                              </p:val>
                                            </p:tav>
                                          </p:tavLst>
                                        </p:anim>
                                        <p:anim calcmode="lin" valueType="num">
                                          <p:cBhvr>
                                            <p:cTn id="107" dur="500" fill="hold"/>
                                            <p:tgtEl>
                                              <p:spTgt spid="122"/>
                                            </p:tgtEl>
                                            <p:attrNameLst>
                                              <p:attrName>ppt_h</p:attrName>
                                            </p:attrNameLst>
                                          </p:cBhvr>
                                          <p:tavLst>
                                            <p:tav tm="0">
                                              <p:val>
                                                <p:fltVal val="0"/>
                                              </p:val>
                                            </p:tav>
                                            <p:tav tm="100000">
                                              <p:val>
                                                <p:strVal val="#ppt_h"/>
                                              </p:val>
                                            </p:tav>
                                          </p:tavLst>
                                        </p:anim>
                                        <p:animEffect transition="in" filter="fade">
                                          <p:cBhvr>
                                            <p:cTn id="108" dur="5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wipe(down)">
                                          <p:cBhvr>
                                            <p:cTn id="113" dur="500"/>
                                            <p:tgtEl>
                                              <p:spTgt spid="115"/>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27"/>
                                            </p:tgtEl>
                                            <p:attrNameLst>
                                              <p:attrName>style.visibility</p:attrName>
                                            </p:attrNameLst>
                                          </p:cBhvr>
                                          <p:to>
                                            <p:strVal val="visible"/>
                                          </p:to>
                                        </p:set>
                                        <p:anim calcmode="lin" valueType="num">
                                          <p:cBhvr additive="base">
                                            <p:cTn id="118" dur="500" fill="hold"/>
                                            <p:tgtEl>
                                              <p:spTgt spid="127"/>
                                            </p:tgtEl>
                                            <p:attrNameLst>
                                              <p:attrName>ppt_x</p:attrName>
                                            </p:attrNameLst>
                                          </p:cBhvr>
                                          <p:tavLst>
                                            <p:tav tm="0">
                                              <p:val>
                                                <p:strVal val="#ppt_x"/>
                                              </p:val>
                                            </p:tav>
                                            <p:tav tm="100000">
                                              <p:val>
                                                <p:strVal val="#ppt_x"/>
                                              </p:val>
                                            </p:tav>
                                          </p:tavLst>
                                        </p:anim>
                                        <p:anim calcmode="lin" valueType="num">
                                          <p:cBhvr additive="base">
                                            <p:cTn id="11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p:bldP spid="124" grpId="0"/>
          <p:bldP spid="125" grpId="0"/>
          <p:bldP spid="126" grpId="0"/>
          <p:bldP spid="12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成本核算</a:t>
            </a:r>
          </a:p>
        </p:txBody>
      </p:sp>
      <p:sp>
        <p:nvSpPr>
          <p:cNvPr id="201" name="Freeform 6"/>
          <p:cNvSpPr>
            <a:spLocks noChangeArrowheads="1"/>
          </p:cNvSpPr>
          <p:nvPr/>
        </p:nvSpPr>
        <p:spPr bwMode="auto">
          <a:xfrm>
            <a:off x="3804607" y="1483187"/>
            <a:ext cx="3016249" cy="2008717"/>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rgbClr val="2FBBA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rgbClr val="C00000"/>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2" name="Freeform 7"/>
          <p:cNvSpPr>
            <a:spLocks noChangeArrowheads="1"/>
          </p:cNvSpPr>
          <p:nvPr/>
        </p:nvSpPr>
        <p:spPr bwMode="auto">
          <a:xfrm>
            <a:off x="4644922" y="3813638"/>
            <a:ext cx="3742267" cy="2127249"/>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rgbClr val="36B8D3"/>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3" name="Freeform 8"/>
          <p:cNvSpPr>
            <a:spLocks noChangeArrowheads="1"/>
          </p:cNvSpPr>
          <p:nvPr/>
        </p:nvSpPr>
        <p:spPr bwMode="auto">
          <a:xfrm>
            <a:off x="3129388" y="3077037"/>
            <a:ext cx="3048000" cy="2326216"/>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4" name="Freeform 9"/>
          <p:cNvSpPr>
            <a:spLocks noChangeArrowheads="1"/>
          </p:cNvSpPr>
          <p:nvPr/>
        </p:nvSpPr>
        <p:spPr bwMode="auto">
          <a:xfrm>
            <a:off x="4016273" y="2975438"/>
            <a:ext cx="1949449" cy="732367"/>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5" name="Freeform 10"/>
          <p:cNvSpPr>
            <a:spLocks noChangeArrowheads="1"/>
          </p:cNvSpPr>
          <p:nvPr/>
        </p:nvSpPr>
        <p:spPr bwMode="auto">
          <a:xfrm>
            <a:off x="5298972" y="3904653"/>
            <a:ext cx="889000" cy="109220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6" name="Freeform 11"/>
          <p:cNvSpPr>
            <a:spLocks noChangeArrowheads="1"/>
          </p:cNvSpPr>
          <p:nvPr/>
        </p:nvSpPr>
        <p:spPr bwMode="auto">
          <a:xfrm>
            <a:off x="6215488" y="2243071"/>
            <a:ext cx="2523067" cy="1765300"/>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bg1"/>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7" name="Freeform 12"/>
          <p:cNvSpPr>
            <a:spLocks noChangeArrowheads="1"/>
          </p:cNvSpPr>
          <p:nvPr/>
        </p:nvSpPr>
        <p:spPr bwMode="auto">
          <a:xfrm>
            <a:off x="6166806" y="2359487"/>
            <a:ext cx="677333" cy="1028700"/>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8" name="Freeform 13"/>
          <p:cNvSpPr>
            <a:spLocks noChangeArrowheads="1"/>
          </p:cNvSpPr>
          <p:nvPr/>
        </p:nvSpPr>
        <p:spPr bwMode="auto">
          <a:xfrm>
            <a:off x="6598606" y="3798820"/>
            <a:ext cx="1166283" cy="397933"/>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865">
              <a:solidFill>
                <a:schemeClr val="tx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209" name="TextBox 231"/>
          <p:cNvSpPr>
            <a:spLocks noChangeArrowheads="1"/>
          </p:cNvSpPr>
          <p:nvPr/>
        </p:nvSpPr>
        <p:spPr bwMode="auto">
          <a:xfrm>
            <a:off x="4308373" y="1832437"/>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rPr>
              <a:t>人力成本</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210" name="矩形 209"/>
          <p:cNvSpPr>
            <a:spLocks noChangeArrowheads="1"/>
          </p:cNvSpPr>
          <p:nvPr/>
        </p:nvSpPr>
        <p:spPr bwMode="auto">
          <a:xfrm>
            <a:off x="4352822" y="2253654"/>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1" name="TextBox 240"/>
          <p:cNvSpPr>
            <a:spLocks noChangeArrowheads="1"/>
          </p:cNvSpPr>
          <p:nvPr/>
        </p:nvSpPr>
        <p:spPr bwMode="auto">
          <a:xfrm>
            <a:off x="6554156" y="2706620"/>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latin typeface="字魂36号-正文宋楷" panose="02000000000000000000" pitchFamily="2" charset="-122"/>
                <a:ea typeface="字魂36号-正文宋楷" panose="02000000000000000000" pitchFamily="2" charset="-122"/>
                <a:sym typeface="Arial" panose="020B0604020202020204" pitchFamily="34" charset="0"/>
              </a:rPr>
              <a:t>办公成本</a:t>
            </a:r>
            <a:endParaRPr lang="zh-CN" altLang="en-US" b="1" dirty="0">
              <a:latin typeface="字魂36号-正文宋楷" panose="02000000000000000000" pitchFamily="2" charset="-122"/>
              <a:ea typeface="字魂36号-正文宋楷" panose="02000000000000000000" pitchFamily="2" charset="-122"/>
            </a:endParaRPr>
          </a:p>
        </p:txBody>
      </p:sp>
      <p:sp>
        <p:nvSpPr>
          <p:cNvPr id="212" name="矩形 211"/>
          <p:cNvSpPr>
            <a:spLocks noChangeArrowheads="1"/>
          </p:cNvSpPr>
          <p:nvPr/>
        </p:nvSpPr>
        <p:spPr bwMode="auto">
          <a:xfrm>
            <a:off x="6598606" y="312572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3" name="TextBox 243"/>
          <p:cNvSpPr>
            <a:spLocks noChangeArrowheads="1"/>
          </p:cNvSpPr>
          <p:nvPr/>
        </p:nvSpPr>
        <p:spPr bwMode="auto">
          <a:xfrm>
            <a:off x="3408789" y="3732093"/>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latin typeface="字魂36号-正文宋楷" panose="02000000000000000000" pitchFamily="2" charset="-122"/>
                <a:ea typeface="字魂36号-正文宋楷" panose="02000000000000000000" pitchFamily="2" charset="-122"/>
                <a:sym typeface="Arial" panose="020B0604020202020204" pitchFamily="34" charset="0"/>
              </a:rPr>
              <a:t>推广费用</a:t>
            </a:r>
            <a:endParaRPr lang="zh-CN" altLang="en-US" b="1" dirty="0">
              <a:latin typeface="字魂36号-正文宋楷" panose="02000000000000000000" pitchFamily="2" charset="-122"/>
              <a:ea typeface="字魂36号-正文宋楷" panose="02000000000000000000" pitchFamily="2" charset="-122"/>
            </a:endParaRPr>
          </a:p>
        </p:txBody>
      </p:sp>
      <p:sp>
        <p:nvSpPr>
          <p:cNvPr id="214" name="矩形 213"/>
          <p:cNvSpPr>
            <a:spLocks noChangeArrowheads="1"/>
          </p:cNvSpPr>
          <p:nvPr/>
        </p:nvSpPr>
        <p:spPr bwMode="auto">
          <a:xfrm>
            <a:off x="3453238" y="415331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
        <p:nvSpPr>
          <p:cNvPr id="215" name="TextBox 246"/>
          <p:cNvSpPr>
            <a:spLocks noChangeArrowheads="1"/>
          </p:cNvSpPr>
          <p:nvPr/>
        </p:nvSpPr>
        <p:spPr bwMode="auto">
          <a:xfrm>
            <a:off x="5921273" y="4457104"/>
            <a:ext cx="2053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b="1" dirty="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rPr>
              <a:t>其他费用</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216" name="矩形 215"/>
          <p:cNvSpPr>
            <a:spLocks noChangeArrowheads="1"/>
          </p:cNvSpPr>
          <p:nvPr/>
        </p:nvSpPr>
        <p:spPr bwMode="auto">
          <a:xfrm>
            <a:off x="5965722" y="4878320"/>
            <a:ext cx="19219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在这里添加文本内容在这里添加文本内容</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05"/>
                                            </p:tgtEl>
                                            <p:attrNameLst>
                                              <p:attrName>style.visibility</p:attrName>
                                            </p:attrNameLst>
                                          </p:cBhvr>
                                          <p:to>
                                            <p:strVal val="visible"/>
                                          </p:to>
                                        </p:set>
                                        <p:animEffect transition="in" filter="fade">
                                          <p:cBhvr>
                                            <p:cTn id="23" dur="500"/>
                                            <p:tgtEl>
                                              <p:spTgt spid="205"/>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08"/>
                                            </p:tgtEl>
                                            <p:attrNameLst>
                                              <p:attrName>style.visibility</p:attrName>
                                            </p:attrNameLst>
                                          </p:cBhvr>
                                          <p:to>
                                            <p:strVal val="visible"/>
                                          </p:to>
                                        </p:set>
                                        <p:animEffect transition="in" filter="fade">
                                          <p:cBhvr>
                                            <p:cTn id="29" dur="500"/>
                                            <p:tgtEl>
                                              <p:spTgt spid="208"/>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1"/>
                                            </p:tgtEl>
                                            <p:attrNameLst>
                                              <p:attrName>style.visibility</p:attrName>
                                            </p:attrNameLst>
                                          </p:cBhvr>
                                          <p:to>
                                            <p:strVal val="visible"/>
                                          </p:to>
                                        </p:set>
                                        <p:animEffect transition="in" filter="fade">
                                          <p:cBhvr>
                                            <p:cTn id="38" dur="500"/>
                                            <p:tgtEl>
                                              <p:spTgt spid="2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left)">
                                          <p:cBhvr>
                                            <p:cTn id="42" dur="500"/>
                                            <p:tgtEl>
                                              <p:spTgt spid="20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animEffect transition="in" filter="wipe(left)">
                                          <p:cBhvr>
                                            <p:cTn id="45" dur="500"/>
                                            <p:tgtEl>
                                              <p:spTgt spid="210"/>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wipe(left)">
                                          <p:cBhvr>
                                            <p:cTn id="49" dur="500"/>
                                            <p:tgtEl>
                                              <p:spTgt spid="2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500"/>
                                            <p:tgtEl>
                                              <p:spTgt spid="2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ipe(left)">
                                          <p:cBhvr>
                                            <p:cTn id="56" dur="500"/>
                                            <p:tgtEl>
                                              <p:spTgt spid="2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wipe(left)">
                                          <p:cBhvr>
                                            <p:cTn id="63" dur="500"/>
                                            <p:tgtEl>
                                              <p:spTgt spid="2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4"/>
                                            </p:tgtEl>
                                            <p:attrNameLst>
                                              <p:attrName>style.visibility</p:attrName>
                                            </p:attrNameLst>
                                          </p:cBhvr>
                                          <p:to>
                                            <p:strVal val="visible"/>
                                          </p:to>
                                        </p:set>
                                        <p:animEffect transition="in" filter="wipe(left)">
                                          <p:cBhvr>
                                            <p:cTn id="6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1" grpId="0" animBg="1"/>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05"/>
                                            </p:tgtEl>
                                            <p:attrNameLst>
                                              <p:attrName>style.visibility</p:attrName>
                                            </p:attrNameLst>
                                          </p:cBhvr>
                                          <p:to>
                                            <p:strVal val="visible"/>
                                          </p:to>
                                        </p:set>
                                        <p:animEffect transition="in" filter="fade">
                                          <p:cBhvr>
                                            <p:cTn id="23" dur="500"/>
                                            <p:tgtEl>
                                              <p:spTgt spid="205"/>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08"/>
                                            </p:tgtEl>
                                            <p:attrNameLst>
                                              <p:attrName>style.visibility</p:attrName>
                                            </p:attrNameLst>
                                          </p:cBhvr>
                                          <p:to>
                                            <p:strVal val="visible"/>
                                          </p:to>
                                        </p:set>
                                        <p:animEffect transition="in" filter="fade">
                                          <p:cBhvr>
                                            <p:cTn id="29" dur="500"/>
                                            <p:tgtEl>
                                              <p:spTgt spid="208"/>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1"/>
                                            </p:tgtEl>
                                            <p:attrNameLst>
                                              <p:attrName>style.visibility</p:attrName>
                                            </p:attrNameLst>
                                          </p:cBhvr>
                                          <p:to>
                                            <p:strVal val="visible"/>
                                          </p:to>
                                        </p:set>
                                        <p:animEffect transition="in" filter="fade">
                                          <p:cBhvr>
                                            <p:cTn id="38" dur="500"/>
                                            <p:tgtEl>
                                              <p:spTgt spid="2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left)">
                                          <p:cBhvr>
                                            <p:cTn id="42" dur="500"/>
                                            <p:tgtEl>
                                              <p:spTgt spid="20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animEffect transition="in" filter="wipe(left)">
                                          <p:cBhvr>
                                            <p:cTn id="45" dur="500"/>
                                            <p:tgtEl>
                                              <p:spTgt spid="210"/>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wipe(left)">
                                          <p:cBhvr>
                                            <p:cTn id="49" dur="500"/>
                                            <p:tgtEl>
                                              <p:spTgt spid="2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500"/>
                                            <p:tgtEl>
                                              <p:spTgt spid="2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15"/>
                                            </p:tgtEl>
                                            <p:attrNameLst>
                                              <p:attrName>style.visibility</p:attrName>
                                            </p:attrNameLst>
                                          </p:cBhvr>
                                          <p:to>
                                            <p:strVal val="visible"/>
                                          </p:to>
                                        </p:set>
                                        <p:animEffect transition="in" filter="wipe(left)">
                                          <p:cBhvr>
                                            <p:cTn id="56" dur="500"/>
                                            <p:tgtEl>
                                              <p:spTgt spid="2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wipe(left)">
                                          <p:cBhvr>
                                            <p:cTn id="63" dur="500"/>
                                            <p:tgtEl>
                                              <p:spTgt spid="2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4"/>
                                            </p:tgtEl>
                                            <p:attrNameLst>
                                              <p:attrName>style.visibility</p:attrName>
                                            </p:attrNameLst>
                                          </p:cBhvr>
                                          <p:to>
                                            <p:strVal val="visible"/>
                                          </p:to>
                                        </p:set>
                                        <p:animEffect transition="in" filter="wipe(left)">
                                          <p:cBhvr>
                                            <p:cTn id="6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01" grpId="0" animBg="1"/>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7" descr="C:\Users\Administrator\Desktop\56d684a0446de.png"/>
          <p:cNvPicPr>
            <a:picLocks noChangeAspect="1" noChangeArrowheads="1"/>
          </p:cNvPicPr>
          <p:nvPr/>
        </p:nvPicPr>
        <p:blipFill>
          <a:blip r:embed="rId3" cstate="print"/>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31" name="组合 330"/>
          <p:cNvGrpSpPr/>
          <p:nvPr/>
        </p:nvGrpSpPr>
        <p:grpSpPr>
          <a:xfrm rot="3297591" flipH="1">
            <a:off x="7312429" y="608575"/>
            <a:ext cx="5190546" cy="4183077"/>
            <a:chOff x="1816885" y="160250"/>
            <a:chExt cx="5190546" cy="4183077"/>
          </a:xfrm>
          <a:solidFill>
            <a:schemeClr val="tx1">
              <a:lumMod val="50000"/>
              <a:lumOff val="50000"/>
            </a:schemeClr>
          </a:solidFill>
        </p:grpSpPr>
        <p:grpSp>
          <p:nvGrpSpPr>
            <p:cNvPr id="332" name="组合 331"/>
            <p:cNvGrpSpPr/>
            <p:nvPr/>
          </p:nvGrpSpPr>
          <p:grpSpPr>
            <a:xfrm rot="1500213">
              <a:off x="1816885" y="160250"/>
              <a:ext cx="4835931" cy="4183077"/>
              <a:chOff x="2983829" y="1091787"/>
              <a:chExt cx="4835931" cy="4183077"/>
            </a:xfrm>
            <a:grpFill/>
          </p:grpSpPr>
          <p:sp>
            <p:nvSpPr>
              <p:cNvPr id="334"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5"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6"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7"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8"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9"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0"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1"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2"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3"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4"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5"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6"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7"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8"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9"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0"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1"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2"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3"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4"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5"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6"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7"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8"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9"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0"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1"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2"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3"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4"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5"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6"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7"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8"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9"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0"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1"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2"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3"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4"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8"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9"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0"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33"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1969605" y="5076541"/>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1643890">
            <a:off x="852131" y="2259269"/>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012"/>
          <p:cNvSpPr>
            <a:spLocks noChangeArrowheads="1"/>
          </p:cNvSpPr>
          <p:nvPr/>
        </p:nvSpPr>
        <p:spPr bwMode="auto">
          <a:xfrm>
            <a:off x="4072401" y="2879398"/>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26" name="矩形 125"/>
          <p:cNvSpPr>
            <a:spLocks noChangeArrowheads="1"/>
          </p:cNvSpPr>
          <p:nvPr/>
        </p:nvSpPr>
        <p:spPr bwMode="auto">
          <a:xfrm>
            <a:off x="4062985" y="3122758"/>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27" name="TextBox 1014"/>
          <p:cNvSpPr>
            <a:spLocks noChangeArrowheads="1"/>
          </p:cNvSpPr>
          <p:nvPr/>
        </p:nvSpPr>
        <p:spPr bwMode="auto">
          <a:xfrm>
            <a:off x="7403471" y="2797879"/>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28" name="矩形 127"/>
          <p:cNvSpPr>
            <a:spLocks noChangeArrowheads="1"/>
          </p:cNvSpPr>
          <p:nvPr/>
        </p:nvSpPr>
        <p:spPr bwMode="auto">
          <a:xfrm>
            <a:off x="7392997" y="3122758"/>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29" name="TextBox 1016"/>
          <p:cNvSpPr>
            <a:spLocks noChangeArrowheads="1"/>
          </p:cNvSpPr>
          <p:nvPr/>
        </p:nvSpPr>
        <p:spPr bwMode="auto">
          <a:xfrm>
            <a:off x="4062984" y="447814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30" name="矩形 129"/>
          <p:cNvSpPr>
            <a:spLocks noChangeArrowheads="1"/>
          </p:cNvSpPr>
          <p:nvPr/>
        </p:nvSpPr>
        <p:spPr bwMode="auto">
          <a:xfrm>
            <a:off x="4051452" y="4805141"/>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1" name="TextBox 1056"/>
          <p:cNvSpPr>
            <a:spLocks noChangeArrowheads="1"/>
          </p:cNvSpPr>
          <p:nvPr/>
        </p:nvSpPr>
        <p:spPr bwMode="auto">
          <a:xfrm>
            <a:off x="7392996" y="447814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defRPr/>
            </a:pPr>
            <a:r>
              <a:rPr lang="zh-CN" altLang="en-US" sz="1200" dirty="0">
                <a:latin typeface="字魂36号-正文宋楷" panose="02000000000000000000" pitchFamily="2" charset="-122"/>
                <a:ea typeface="字魂36号-正文宋楷" panose="02000000000000000000" pitchFamily="2" charset="-122"/>
                <a:sym typeface="Arial" panose="020B0604020202020204" pitchFamily="34" charset="0"/>
              </a:rPr>
              <a:t>添加标题</a:t>
            </a:r>
            <a:endParaRPr lang="zh-CN" altLang="en-US" sz="1600" dirty="0">
              <a:latin typeface="字魂36号-正文宋楷" panose="02000000000000000000" pitchFamily="2" charset="-122"/>
              <a:ea typeface="字魂36号-正文宋楷" panose="02000000000000000000" pitchFamily="2" charset="-122"/>
            </a:endParaRPr>
          </a:p>
        </p:txBody>
      </p:sp>
      <p:sp>
        <p:nvSpPr>
          <p:cNvPr id="132" name="矩形 131"/>
          <p:cNvSpPr>
            <a:spLocks noChangeArrowheads="1"/>
          </p:cNvSpPr>
          <p:nvPr/>
        </p:nvSpPr>
        <p:spPr bwMode="auto">
          <a:xfrm>
            <a:off x="7381464" y="4805141"/>
            <a:ext cx="1793572" cy="1246471"/>
          </a:xfrm>
          <a:prstGeom prst="rect">
            <a:avLst/>
          </a:prstGeom>
          <a:noFill/>
        </p:spPr>
        <p:txBody>
          <a:bodyPr wrap="square" lIns="91416" tIns="45708" rIns="91416" bIns="45708" rtlCol="0">
            <a:spAutoFit/>
          </a:bodyPr>
          <a:lstStyle/>
          <a:p>
            <a:pPr>
              <a:lnSpc>
                <a:spcPct val="150000"/>
              </a:lnSpc>
            </a:pPr>
            <a:r>
              <a:rPr lang="zh-CN" altLang="en-US" sz="1000" dirty="0">
                <a:solidFill>
                  <a:schemeClr val="tx1">
                    <a:lumMod val="95000"/>
                    <a:lumOff val="5000"/>
                  </a:schemeClr>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3" name="椭圆 132"/>
          <p:cNvSpPr/>
          <p:nvPr/>
        </p:nvSpPr>
        <p:spPr>
          <a:xfrm>
            <a:off x="2685688" y="2869876"/>
            <a:ext cx="1113878" cy="1113878"/>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一</a:t>
            </a:r>
          </a:p>
        </p:txBody>
      </p:sp>
      <p:sp>
        <p:nvSpPr>
          <p:cNvPr id="134" name="椭圆 133"/>
          <p:cNvSpPr/>
          <p:nvPr/>
        </p:nvSpPr>
        <p:spPr>
          <a:xfrm>
            <a:off x="6008616" y="2865449"/>
            <a:ext cx="1122732" cy="1122732"/>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二</a:t>
            </a:r>
          </a:p>
        </p:txBody>
      </p:sp>
      <p:sp>
        <p:nvSpPr>
          <p:cNvPr id="135" name="椭圆 134"/>
          <p:cNvSpPr/>
          <p:nvPr/>
        </p:nvSpPr>
        <p:spPr>
          <a:xfrm>
            <a:off x="2650219"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三</a:t>
            </a:r>
          </a:p>
        </p:txBody>
      </p:sp>
      <p:sp>
        <p:nvSpPr>
          <p:cNvPr id="136" name="椭圆 135"/>
          <p:cNvSpPr/>
          <p:nvPr/>
        </p:nvSpPr>
        <p:spPr>
          <a:xfrm>
            <a:off x="5977574" y="4615430"/>
            <a:ext cx="1184816" cy="118481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solidFill>
                  <a:schemeClr val="bg1"/>
                </a:solidFill>
                <a:latin typeface="字魂36号-正文宋楷" panose="02000000000000000000" pitchFamily="2" charset="-122"/>
                <a:ea typeface="字魂36号-正文宋楷" panose="02000000000000000000" pitchFamily="2" charset="-122"/>
              </a:rPr>
              <a:t>计划</a:t>
            </a:r>
            <a:r>
              <a:rPr lang="zh-CN" altLang="en-US" sz="2400" b="1" dirty="0">
                <a:solidFill>
                  <a:schemeClr val="bg1"/>
                </a:solidFill>
                <a:latin typeface="字魂36号-正文宋楷" panose="02000000000000000000" pitchFamily="2" charset="-122"/>
                <a:ea typeface="字魂36号-正文宋楷" panose="02000000000000000000" pitchFamily="2" charset="-122"/>
              </a:rPr>
              <a:t>四</a:t>
            </a:r>
          </a:p>
        </p:txBody>
      </p:sp>
      <p:sp>
        <p:nvSpPr>
          <p:cNvPr id="137" name="TextBox 12"/>
          <p:cNvSpPr txBox="1"/>
          <p:nvPr/>
        </p:nvSpPr>
        <p:spPr>
          <a:xfrm>
            <a:off x="3793467" y="348668"/>
            <a:ext cx="3044291"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PROFIT</a:t>
            </a:r>
          </a:p>
          <a:p>
            <a:pPr algn="just"/>
            <a:endPar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PLAN</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38" name="标题 1"/>
          <p:cNvSpPr txBox="1"/>
          <p:nvPr/>
        </p:nvSpPr>
        <p:spPr>
          <a:xfrm>
            <a:off x="3659766" y="979659"/>
            <a:ext cx="3158957" cy="576064"/>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rgbClr val="2FBBA3"/>
                </a:solidFill>
                <a:latin typeface="字魂36号-正文宋楷" panose="02000000000000000000" pitchFamily="2" charset="-122"/>
                <a:ea typeface="字魂36号-正文宋楷" panose="02000000000000000000" pitchFamily="2" charset="-122"/>
              </a:rPr>
              <a:t>现阶段盈利计划</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14:bounceEnd="68000">
                                          <p:cBhvr additive="base">
                                            <p:cTn id="7" dur="500" fill="hold"/>
                                            <p:tgtEl>
                                              <p:spTgt spid="330"/>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14:bounceEnd="68000">
                                          <p:cBhvr additive="base">
                                            <p:cTn id="12" dur="500" fill="hold"/>
                                            <p:tgtEl>
                                              <p:spTgt spid="331"/>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27"/>
                                            </p:tgtEl>
                                            <p:attrNameLst>
                                              <p:attrName>style.visibility</p:attrName>
                                            </p:attrNameLst>
                                          </p:cBhvr>
                                          <p:to>
                                            <p:strVal val="visible"/>
                                          </p:to>
                                        </p:set>
                                        <p:animScale>
                                          <p:cBhvr>
                                            <p:cTn id="21"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7"/>
                                            </p:tgtEl>
                                            <p:attrNameLst>
                                              <p:attrName>ppt_x</p:attrName>
                                              <p:attrName>ppt_y</p:attrName>
                                            </p:attrNameLst>
                                          </p:cBhvr>
                                        </p:animMotion>
                                        <p:animEffect transition="in" filter="fade">
                                          <p:cBhvr>
                                            <p:cTn id="23" dur="1000"/>
                                            <p:tgtEl>
                                              <p:spTgt spid="327"/>
                                            </p:tgtEl>
                                          </p:cBhvr>
                                        </p:animEffect>
                                      </p:childTnLst>
                                    </p:cTn>
                                  </p:par>
                                  <p:par>
                                    <p:cTn id="24" presetID="52" presetClass="entr" presetSubtype="0" fill="hold" nodeType="withEffect">
                                      <p:stCondLst>
                                        <p:cond delay="200"/>
                                      </p:stCondLst>
                                      <p:childTnLst>
                                        <p:set>
                                          <p:cBhvr>
                                            <p:cTn id="25" dur="1" fill="hold">
                                              <p:stCondLst>
                                                <p:cond delay="0"/>
                                              </p:stCondLst>
                                            </p:cTn>
                                            <p:tgtEl>
                                              <p:spTgt spid="328"/>
                                            </p:tgtEl>
                                            <p:attrNameLst>
                                              <p:attrName>style.visibility</p:attrName>
                                            </p:attrNameLst>
                                          </p:cBhvr>
                                          <p:to>
                                            <p:strVal val="visible"/>
                                          </p:to>
                                        </p:set>
                                        <p:animScale>
                                          <p:cBhvr>
                                            <p:cTn id="26"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28"/>
                                            </p:tgtEl>
                                            <p:attrNameLst>
                                              <p:attrName>ppt_x</p:attrName>
                                              <p:attrName>ppt_y</p:attrName>
                                            </p:attrNameLst>
                                          </p:cBhvr>
                                        </p:animMotion>
                                        <p:animEffect transition="in" filter="fade">
                                          <p:cBhvr>
                                            <p:cTn id="28" dur="1000"/>
                                            <p:tgtEl>
                                              <p:spTgt spid="3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250" fill="hold"/>
                                            <p:tgtEl>
                                              <p:spTgt spid="133"/>
                                            </p:tgtEl>
                                            <p:attrNameLst>
                                              <p:attrName>ppt_w</p:attrName>
                                            </p:attrNameLst>
                                          </p:cBhvr>
                                          <p:tavLst>
                                            <p:tav tm="0">
                                              <p:val>
                                                <p:fltVal val="0"/>
                                              </p:val>
                                            </p:tav>
                                            <p:tav tm="100000">
                                              <p:val>
                                                <p:strVal val="#ppt_w"/>
                                              </p:val>
                                            </p:tav>
                                          </p:tavLst>
                                        </p:anim>
                                        <p:anim calcmode="lin" valueType="num">
                                          <p:cBhvr>
                                            <p:cTn id="34" dur="250" fill="hold"/>
                                            <p:tgtEl>
                                              <p:spTgt spid="133"/>
                                            </p:tgtEl>
                                            <p:attrNameLst>
                                              <p:attrName>ppt_h</p:attrName>
                                            </p:attrNameLst>
                                          </p:cBhvr>
                                          <p:tavLst>
                                            <p:tav tm="0">
                                              <p:val>
                                                <p:fltVal val="0"/>
                                              </p:val>
                                            </p:tav>
                                            <p:tav tm="100000">
                                              <p:val>
                                                <p:strVal val="#ppt_h"/>
                                              </p:val>
                                            </p:tav>
                                          </p:tavLst>
                                        </p:anim>
                                        <p:animEffect transition="in" filter="fade">
                                          <p:cBhvr>
                                            <p:cTn id="35" dur="250"/>
                                            <p:tgtEl>
                                              <p:spTgt spid="13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500" fill="hold"/>
                                            <p:tgtEl>
                                              <p:spTgt spid="125"/>
                                            </p:tgtEl>
                                            <p:attrNameLst>
                                              <p:attrName>ppt_x</p:attrName>
                                            </p:attrNameLst>
                                          </p:cBhvr>
                                          <p:tavLst>
                                            <p:tav tm="0">
                                              <p:val>
                                                <p:strVal val="#ppt_x"/>
                                              </p:val>
                                            </p:tav>
                                            <p:tav tm="100000">
                                              <p:val>
                                                <p:strVal val="#ppt_x"/>
                                              </p:val>
                                            </p:tav>
                                          </p:tavLst>
                                        </p:anim>
                                        <p:anim calcmode="lin" valueType="num">
                                          <p:cBhvr additive="base">
                                            <p:cTn id="40" dur="500" fill="hold"/>
                                            <p:tgtEl>
                                              <p:spTgt spid="125"/>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26"/>
                                            </p:tgtEl>
                                            <p:attrNameLst>
                                              <p:attrName>style.visibility</p:attrName>
                                            </p:attrNameLst>
                                          </p:cBhvr>
                                          <p:to>
                                            <p:strVal val="visible"/>
                                          </p:to>
                                        </p:set>
                                        <p:anim calcmode="lin" valueType="num">
                                          <p:cBhvr>
                                            <p:cTn id="44" dur="12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45" dur="120" fill="hold"/>
                                            <p:tgtEl>
                                              <p:spTgt spid="126"/>
                                            </p:tgtEl>
                                            <p:attrNameLst>
                                              <p:attrName>ppt_y</p:attrName>
                                            </p:attrNameLst>
                                          </p:cBhvr>
                                          <p:tavLst>
                                            <p:tav tm="0">
                                              <p:val>
                                                <p:strVal val="#ppt_y"/>
                                              </p:val>
                                            </p:tav>
                                            <p:tav tm="100000">
                                              <p:val>
                                                <p:strVal val="#ppt_y"/>
                                              </p:val>
                                            </p:tav>
                                          </p:tavLst>
                                        </p:anim>
                                        <p:anim calcmode="lin" valueType="num">
                                          <p:cBhvr>
                                            <p:cTn id="46" dur="12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47" dur="12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20" tmFilter="0,0; .5, 1; 1, 1"/>
                                            <p:tgtEl>
                                              <p:spTgt spid="1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250" fill="hold"/>
                                            <p:tgtEl>
                                              <p:spTgt spid="135"/>
                                            </p:tgtEl>
                                            <p:attrNameLst>
                                              <p:attrName>ppt_w</p:attrName>
                                            </p:attrNameLst>
                                          </p:cBhvr>
                                          <p:tavLst>
                                            <p:tav tm="0">
                                              <p:val>
                                                <p:fltVal val="0"/>
                                              </p:val>
                                            </p:tav>
                                            <p:tav tm="100000">
                                              <p:val>
                                                <p:strVal val="#ppt_w"/>
                                              </p:val>
                                            </p:tav>
                                          </p:tavLst>
                                        </p:anim>
                                        <p:anim calcmode="lin" valueType="num">
                                          <p:cBhvr>
                                            <p:cTn id="54" dur="250" fill="hold"/>
                                            <p:tgtEl>
                                              <p:spTgt spid="135"/>
                                            </p:tgtEl>
                                            <p:attrNameLst>
                                              <p:attrName>ppt_h</p:attrName>
                                            </p:attrNameLst>
                                          </p:cBhvr>
                                          <p:tavLst>
                                            <p:tav tm="0">
                                              <p:val>
                                                <p:fltVal val="0"/>
                                              </p:val>
                                            </p:tav>
                                            <p:tav tm="100000">
                                              <p:val>
                                                <p:strVal val="#ppt_h"/>
                                              </p:val>
                                            </p:tav>
                                          </p:tavLst>
                                        </p:anim>
                                        <p:animEffect transition="in" filter="fade">
                                          <p:cBhvr>
                                            <p:cTn id="55" dur="250"/>
                                            <p:tgtEl>
                                              <p:spTgt spid="135"/>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29"/>
                                            </p:tgtEl>
                                            <p:attrNameLst>
                                              <p:attrName>style.visibility</p:attrName>
                                            </p:attrNameLst>
                                          </p:cBhvr>
                                          <p:to>
                                            <p:strVal val="visible"/>
                                          </p:to>
                                        </p:set>
                                        <p:anim calcmode="lin" valueType="num">
                                          <p:cBhvr additive="base">
                                            <p:cTn id="58" dur="500" fill="hold"/>
                                            <p:tgtEl>
                                              <p:spTgt spid="129"/>
                                            </p:tgtEl>
                                            <p:attrNameLst>
                                              <p:attrName>ppt_x</p:attrName>
                                            </p:attrNameLst>
                                          </p:cBhvr>
                                          <p:tavLst>
                                            <p:tav tm="0">
                                              <p:val>
                                                <p:strVal val="#ppt_x"/>
                                              </p:val>
                                            </p:tav>
                                            <p:tav tm="100000">
                                              <p:val>
                                                <p:strVal val="#ppt_x"/>
                                              </p:val>
                                            </p:tav>
                                          </p:tavLst>
                                        </p:anim>
                                        <p:anim calcmode="lin" valueType="num">
                                          <p:cBhvr additive="base">
                                            <p:cTn id="59" dur="500" fill="hold"/>
                                            <p:tgtEl>
                                              <p:spTgt spid="129"/>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30"/>
                                            </p:tgtEl>
                                            <p:attrNameLst>
                                              <p:attrName>style.visibility</p:attrName>
                                            </p:attrNameLst>
                                          </p:cBhvr>
                                          <p:to>
                                            <p:strVal val="visible"/>
                                          </p:to>
                                        </p:set>
                                        <p:anim calcmode="lin" valueType="num">
                                          <p:cBhvr>
                                            <p:cTn id="63" dur="12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64" dur="120" fill="hold"/>
                                            <p:tgtEl>
                                              <p:spTgt spid="130"/>
                                            </p:tgtEl>
                                            <p:attrNameLst>
                                              <p:attrName>ppt_y</p:attrName>
                                            </p:attrNameLst>
                                          </p:cBhvr>
                                          <p:tavLst>
                                            <p:tav tm="0">
                                              <p:val>
                                                <p:strVal val="#ppt_y"/>
                                              </p:val>
                                            </p:tav>
                                            <p:tav tm="100000">
                                              <p:val>
                                                <p:strVal val="#ppt_y"/>
                                              </p:val>
                                            </p:tav>
                                          </p:tavLst>
                                        </p:anim>
                                        <p:anim calcmode="lin" valueType="num">
                                          <p:cBhvr>
                                            <p:cTn id="65" dur="12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66" dur="12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20" tmFilter="0,0; .5, 1; 1, 1"/>
                                            <p:tgtEl>
                                              <p:spTgt spid="13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250" fill="hold"/>
                                            <p:tgtEl>
                                              <p:spTgt spid="134"/>
                                            </p:tgtEl>
                                            <p:attrNameLst>
                                              <p:attrName>ppt_w</p:attrName>
                                            </p:attrNameLst>
                                          </p:cBhvr>
                                          <p:tavLst>
                                            <p:tav tm="0">
                                              <p:val>
                                                <p:fltVal val="0"/>
                                              </p:val>
                                            </p:tav>
                                            <p:tav tm="100000">
                                              <p:val>
                                                <p:strVal val="#ppt_w"/>
                                              </p:val>
                                            </p:tav>
                                          </p:tavLst>
                                        </p:anim>
                                        <p:anim calcmode="lin" valueType="num">
                                          <p:cBhvr>
                                            <p:cTn id="73" dur="250" fill="hold"/>
                                            <p:tgtEl>
                                              <p:spTgt spid="134"/>
                                            </p:tgtEl>
                                            <p:attrNameLst>
                                              <p:attrName>ppt_h</p:attrName>
                                            </p:attrNameLst>
                                          </p:cBhvr>
                                          <p:tavLst>
                                            <p:tav tm="0">
                                              <p:val>
                                                <p:fltVal val="0"/>
                                              </p:val>
                                            </p:tav>
                                            <p:tav tm="100000">
                                              <p:val>
                                                <p:strVal val="#ppt_h"/>
                                              </p:val>
                                            </p:tav>
                                          </p:tavLst>
                                        </p:anim>
                                        <p:animEffect transition="in" filter="fade">
                                          <p:cBhvr>
                                            <p:cTn id="74" dur="250"/>
                                            <p:tgtEl>
                                              <p:spTgt spid="134"/>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 calcmode="lin" valueType="num">
                                          <p:cBhvr additive="base">
                                            <p:cTn id="77" dur="500" fill="hold"/>
                                            <p:tgtEl>
                                              <p:spTgt spid="127"/>
                                            </p:tgtEl>
                                            <p:attrNameLst>
                                              <p:attrName>ppt_x</p:attrName>
                                            </p:attrNameLst>
                                          </p:cBhvr>
                                          <p:tavLst>
                                            <p:tav tm="0">
                                              <p:val>
                                                <p:strVal val="#ppt_x"/>
                                              </p:val>
                                            </p:tav>
                                            <p:tav tm="100000">
                                              <p:val>
                                                <p:strVal val="#ppt_x"/>
                                              </p:val>
                                            </p:tav>
                                          </p:tavLst>
                                        </p:anim>
                                        <p:anim calcmode="lin" valueType="num">
                                          <p:cBhvr additive="base">
                                            <p:cTn id="78" dur="500" fill="hold"/>
                                            <p:tgtEl>
                                              <p:spTgt spid="127"/>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28"/>
                                            </p:tgtEl>
                                            <p:attrNameLst>
                                              <p:attrName>style.visibility</p:attrName>
                                            </p:attrNameLst>
                                          </p:cBhvr>
                                          <p:to>
                                            <p:strVal val="visible"/>
                                          </p:to>
                                        </p:set>
                                        <p:anim calcmode="lin" valueType="num">
                                          <p:cBhvr>
                                            <p:cTn id="82" dur="12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83" dur="120" fill="hold"/>
                                            <p:tgtEl>
                                              <p:spTgt spid="128"/>
                                            </p:tgtEl>
                                            <p:attrNameLst>
                                              <p:attrName>ppt_y</p:attrName>
                                            </p:attrNameLst>
                                          </p:cBhvr>
                                          <p:tavLst>
                                            <p:tav tm="0">
                                              <p:val>
                                                <p:strVal val="#ppt_y"/>
                                              </p:val>
                                            </p:tav>
                                            <p:tav tm="100000">
                                              <p:val>
                                                <p:strVal val="#ppt_y"/>
                                              </p:val>
                                            </p:tav>
                                          </p:tavLst>
                                        </p:anim>
                                        <p:anim calcmode="lin" valueType="num">
                                          <p:cBhvr>
                                            <p:cTn id="84" dur="12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85" dur="12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20" tmFilter="0,0; .5, 1; 1, 1"/>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p:cTn id="91" dur="250" fill="hold"/>
                                            <p:tgtEl>
                                              <p:spTgt spid="136"/>
                                            </p:tgtEl>
                                            <p:attrNameLst>
                                              <p:attrName>ppt_w</p:attrName>
                                            </p:attrNameLst>
                                          </p:cBhvr>
                                          <p:tavLst>
                                            <p:tav tm="0">
                                              <p:val>
                                                <p:fltVal val="0"/>
                                              </p:val>
                                            </p:tav>
                                            <p:tav tm="100000">
                                              <p:val>
                                                <p:strVal val="#ppt_w"/>
                                              </p:val>
                                            </p:tav>
                                          </p:tavLst>
                                        </p:anim>
                                        <p:anim calcmode="lin" valueType="num">
                                          <p:cBhvr>
                                            <p:cTn id="92" dur="250" fill="hold"/>
                                            <p:tgtEl>
                                              <p:spTgt spid="136"/>
                                            </p:tgtEl>
                                            <p:attrNameLst>
                                              <p:attrName>ppt_h</p:attrName>
                                            </p:attrNameLst>
                                          </p:cBhvr>
                                          <p:tavLst>
                                            <p:tav tm="0">
                                              <p:val>
                                                <p:fltVal val="0"/>
                                              </p:val>
                                            </p:tav>
                                            <p:tav tm="100000">
                                              <p:val>
                                                <p:strVal val="#ppt_h"/>
                                              </p:val>
                                            </p:tav>
                                          </p:tavLst>
                                        </p:anim>
                                        <p:animEffect transition="in" filter="fade">
                                          <p:cBhvr>
                                            <p:cTn id="93" dur="250"/>
                                            <p:tgtEl>
                                              <p:spTgt spid="13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fill="hold"/>
                                            <p:tgtEl>
                                              <p:spTgt spid="131"/>
                                            </p:tgtEl>
                                            <p:attrNameLst>
                                              <p:attrName>ppt_x</p:attrName>
                                            </p:attrNameLst>
                                          </p:cBhvr>
                                          <p:tavLst>
                                            <p:tav tm="0">
                                              <p:val>
                                                <p:strVal val="#ppt_x"/>
                                              </p:val>
                                            </p:tav>
                                            <p:tav tm="100000">
                                              <p:val>
                                                <p:strVal val="#ppt_x"/>
                                              </p:val>
                                            </p:tav>
                                          </p:tavLst>
                                        </p:anim>
                                        <p:anim calcmode="lin" valueType="num">
                                          <p:cBhvr additive="base">
                                            <p:cTn id="97" dur="500" fill="hold"/>
                                            <p:tgtEl>
                                              <p:spTgt spid="131"/>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132"/>
                                            </p:tgtEl>
                                            <p:attrNameLst>
                                              <p:attrName>style.visibility</p:attrName>
                                            </p:attrNameLst>
                                          </p:cBhvr>
                                          <p:to>
                                            <p:strVal val="visible"/>
                                          </p:to>
                                        </p:set>
                                        <p:anim calcmode="lin" valueType="num">
                                          <p:cBhvr>
                                            <p:cTn id="101" dur="12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02" dur="120" fill="hold"/>
                                            <p:tgtEl>
                                              <p:spTgt spid="132"/>
                                            </p:tgtEl>
                                            <p:attrNameLst>
                                              <p:attrName>ppt_y</p:attrName>
                                            </p:attrNameLst>
                                          </p:cBhvr>
                                          <p:tavLst>
                                            <p:tav tm="0">
                                              <p:val>
                                                <p:strVal val="#ppt_y"/>
                                              </p:val>
                                            </p:tav>
                                            <p:tav tm="100000">
                                              <p:val>
                                                <p:strVal val="#ppt_y"/>
                                              </p:val>
                                            </p:tav>
                                          </p:tavLst>
                                        </p:anim>
                                        <p:anim calcmode="lin" valueType="num">
                                          <p:cBhvr>
                                            <p:cTn id="103" dur="12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104" dur="12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120" tmFilter="0,0; .5, 1; 1, 1"/>
                                            <p:tgtEl>
                                              <p:spTgt spid="132"/>
                                            </p:tgtEl>
                                          </p:cBhvr>
                                        </p:animEffect>
                                      </p:childTnLst>
                                    </p:cTn>
                                  </p:par>
                                  <p:par>
                                    <p:cTn id="106" presetID="2" presetClass="entr" presetSubtype="8" fill="hold" grpId="0" nodeType="withEffect" p14:presetBounceEnd="58000">
                                      <p:stCondLst>
                                        <p:cond delay="0"/>
                                      </p:stCondLst>
                                      <p:childTnLst>
                                        <p:set>
                                          <p:cBhvr>
                                            <p:cTn id="107" dur="1" fill="hold">
                                              <p:stCondLst>
                                                <p:cond delay="0"/>
                                              </p:stCondLst>
                                            </p:cTn>
                                            <p:tgtEl>
                                              <p:spTgt spid="137"/>
                                            </p:tgtEl>
                                            <p:attrNameLst>
                                              <p:attrName>style.visibility</p:attrName>
                                            </p:attrNameLst>
                                          </p:cBhvr>
                                          <p:to>
                                            <p:strVal val="visible"/>
                                          </p:to>
                                        </p:set>
                                        <p:anim calcmode="lin" valueType="num" p14:bounceEnd="58000">
                                          <p:cBhvr additive="base">
                                            <p:cTn id="108" dur="500" fill="hold"/>
                                            <p:tgtEl>
                                              <p:spTgt spid="137"/>
                                            </p:tgtEl>
                                            <p:attrNameLst>
                                              <p:attrName>ppt_x</p:attrName>
                                            </p:attrNameLst>
                                          </p:cBhvr>
                                          <p:tavLst>
                                            <p:tav tm="0">
                                              <p:val>
                                                <p:strVal val="0-#ppt_w/2"/>
                                              </p:val>
                                            </p:tav>
                                            <p:tav tm="100000">
                                              <p:val>
                                                <p:strVal val="#ppt_x"/>
                                              </p:val>
                                            </p:tav>
                                          </p:tavLst>
                                        </p:anim>
                                        <p:anim calcmode="lin" valueType="num" p14:bounceEnd="58000">
                                          <p:cBhvr additive="base">
                                            <p:cTn id="109"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14:presetBounceEnd="58000">
                                      <p:stCondLst>
                                        <p:cond delay="0"/>
                                      </p:stCondLst>
                                      <p:childTnLst>
                                        <p:set>
                                          <p:cBhvr>
                                            <p:cTn id="113" dur="1" fill="hold">
                                              <p:stCondLst>
                                                <p:cond delay="0"/>
                                              </p:stCondLst>
                                            </p:cTn>
                                            <p:tgtEl>
                                              <p:spTgt spid="138"/>
                                            </p:tgtEl>
                                            <p:attrNameLst>
                                              <p:attrName>style.visibility</p:attrName>
                                            </p:attrNameLst>
                                          </p:cBhvr>
                                          <p:to>
                                            <p:strVal val="visible"/>
                                          </p:to>
                                        </p:set>
                                        <p:anim calcmode="lin" valueType="num" p14:bounceEnd="58000">
                                          <p:cBhvr additive="base">
                                            <p:cTn id="114" dur="500" fill="hold"/>
                                            <p:tgtEl>
                                              <p:spTgt spid="138"/>
                                            </p:tgtEl>
                                            <p:attrNameLst>
                                              <p:attrName>ppt_x</p:attrName>
                                            </p:attrNameLst>
                                          </p:cBhvr>
                                          <p:tavLst>
                                            <p:tav tm="0">
                                              <p:val>
                                                <p:strVal val="1+#ppt_w/2"/>
                                              </p:val>
                                            </p:tav>
                                            <p:tav tm="100000">
                                              <p:val>
                                                <p:strVal val="#ppt_x"/>
                                              </p:val>
                                            </p:tav>
                                          </p:tavLst>
                                        </p:anim>
                                        <p:anim calcmode="lin" valueType="num" p14:bounceEnd="58000">
                                          <p:cBhvr additive="base">
                                            <p:cTn id="115"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animBg="1"/>
          <p:bldP spid="134" grpId="0" animBg="1"/>
          <p:bldP spid="135" grpId="0" animBg="1"/>
          <p:bldP spid="136" grpId="0" animBg="1"/>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ppt_x"/>
                                              </p:val>
                                            </p:tav>
                                            <p:tav tm="100000">
                                              <p:val>
                                                <p:strVal val="#ppt_x"/>
                                              </p:val>
                                            </p:tav>
                                          </p:tavLst>
                                        </p:anim>
                                        <p:anim calcmode="lin" valueType="num">
                                          <p:cBhvr additive="base">
                                            <p:cTn id="8" dur="500" fill="hold"/>
                                            <p:tgtEl>
                                              <p:spTgt spid="3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1"/>
                                            </p:tgtEl>
                                            <p:attrNameLst>
                                              <p:attrName>style.visibility</p:attrName>
                                            </p:attrNameLst>
                                          </p:cBhvr>
                                          <p:to>
                                            <p:strVal val="visible"/>
                                          </p:to>
                                        </p:set>
                                        <p:anim calcmode="lin" valueType="num">
                                          <p:cBhvr additive="base">
                                            <p:cTn id="12" dur="500" fill="hold"/>
                                            <p:tgtEl>
                                              <p:spTgt spid="331"/>
                                            </p:tgtEl>
                                            <p:attrNameLst>
                                              <p:attrName>ppt_x</p:attrName>
                                            </p:attrNameLst>
                                          </p:cBhvr>
                                          <p:tavLst>
                                            <p:tav tm="0">
                                              <p:val>
                                                <p:strVal val="#ppt_x"/>
                                              </p:val>
                                            </p:tav>
                                            <p:tav tm="100000">
                                              <p:val>
                                                <p:strVal val="#ppt_x"/>
                                              </p:val>
                                            </p:tav>
                                          </p:tavLst>
                                        </p:anim>
                                        <p:anim calcmode="lin" valueType="num">
                                          <p:cBhvr additive="base">
                                            <p:cTn id="13" dur="500" fill="hold"/>
                                            <p:tgtEl>
                                              <p:spTgt spid="331"/>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27"/>
                                            </p:tgtEl>
                                            <p:attrNameLst>
                                              <p:attrName>style.visibility</p:attrName>
                                            </p:attrNameLst>
                                          </p:cBhvr>
                                          <p:to>
                                            <p:strVal val="visible"/>
                                          </p:to>
                                        </p:set>
                                        <p:animScale>
                                          <p:cBhvr>
                                            <p:cTn id="21" dur="1000" decel="50000" fill="hold">
                                              <p:stCondLst>
                                                <p:cond delay="0"/>
                                              </p:stCondLst>
                                            </p:cTn>
                                            <p:tgtEl>
                                              <p:spTgt spid="3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7"/>
                                            </p:tgtEl>
                                            <p:attrNameLst>
                                              <p:attrName>ppt_x</p:attrName>
                                              <p:attrName>ppt_y</p:attrName>
                                            </p:attrNameLst>
                                          </p:cBhvr>
                                        </p:animMotion>
                                        <p:animEffect transition="in" filter="fade">
                                          <p:cBhvr>
                                            <p:cTn id="23" dur="1000"/>
                                            <p:tgtEl>
                                              <p:spTgt spid="327"/>
                                            </p:tgtEl>
                                          </p:cBhvr>
                                        </p:animEffect>
                                      </p:childTnLst>
                                    </p:cTn>
                                  </p:par>
                                  <p:par>
                                    <p:cTn id="24" presetID="52" presetClass="entr" presetSubtype="0" fill="hold" nodeType="withEffect">
                                      <p:stCondLst>
                                        <p:cond delay="200"/>
                                      </p:stCondLst>
                                      <p:childTnLst>
                                        <p:set>
                                          <p:cBhvr>
                                            <p:cTn id="25" dur="1" fill="hold">
                                              <p:stCondLst>
                                                <p:cond delay="0"/>
                                              </p:stCondLst>
                                            </p:cTn>
                                            <p:tgtEl>
                                              <p:spTgt spid="328"/>
                                            </p:tgtEl>
                                            <p:attrNameLst>
                                              <p:attrName>style.visibility</p:attrName>
                                            </p:attrNameLst>
                                          </p:cBhvr>
                                          <p:to>
                                            <p:strVal val="visible"/>
                                          </p:to>
                                        </p:set>
                                        <p:animScale>
                                          <p:cBhvr>
                                            <p:cTn id="26" dur="1000" decel="50000" fill="hold">
                                              <p:stCondLst>
                                                <p:cond delay="0"/>
                                              </p:stCondLst>
                                            </p:cTn>
                                            <p:tgtEl>
                                              <p:spTgt spid="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28"/>
                                            </p:tgtEl>
                                            <p:attrNameLst>
                                              <p:attrName>ppt_x</p:attrName>
                                              <p:attrName>ppt_y</p:attrName>
                                            </p:attrNameLst>
                                          </p:cBhvr>
                                        </p:animMotion>
                                        <p:animEffect transition="in" filter="fade">
                                          <p:cBhvr>
                                            <p:cTn id="28" dur="1000"/>
                                            <p:tgtEl>
                                              <p:spTgt spid="3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250" fill="hold"/>
                                            <p:tgtEl>
                                              <p:spTgt spid="133"/>
                                            </p:tgtEl>
                                            <p:attrNameLst>
                                              <p:attrName>ppt_w</p:attrName>
                                            </p:attrNameLst>
                                          </p:cBhvr>
                                          <p:tavLst>
                                            <p:tav tm="0">
                                              <p:val>
                                                <p:fltVal val="0"/>
                                              </p:val>
                                            </p:tav>
                                            <p:tav tm="100000">
                                              <p:val>
                                                <p:strVal val="#ppt_w"/>
                                              </p:val>
                                            </p:tav>
                                          </p:tavLst>
                                        </p:anim>
                                        <p:anim calcmode="lin" valueType="num">
                                          <p:cBhvr>
                                            <p:cTn id="34" dur="250" fill="hold"/>
                                            <p:tgtEl>
                                              <p:spTgt spid="133"/>
                                            </p:tgtEl>
                                            <p:attrNameLst>
                                              <p:attrName>ppt_h</p:attrName>
                                            </p:attrNameLst>
                                          </p:cBhvr>
                                          <p:tavLst>
                                            <p:tav tm="0">
                                              <p:val>
                                                <p:fltVal val="0"/>
                                              </p:val>
                                            </p:tav>
                                            <p:tav tm="100000">
                                              <p:val>
                                                <p:strVal val="#ppt_h"/>
                                              </p:val>
                                            </p:tav>
                                          </p:tavLst>
                                        </p:anim>
                                        <p:animEffect transition="in" filter="fade">
                                          <p:cBhvr>
                                            <p:cTn id="35" dur="250"/>
                                            <p:tgtEl>
                                              <p:spTgt spid="13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500" fill="hold"/>
                                            <p:tgtEl>
                                              <p:spTgt spid="125"/>
                                            </p:tgtEl>
                                            <p:attrNameLst>
                                              <p:attrName>ppt_x</p:attrName>
                                            </p:attrNameLst>
                                          </p:cBhvr>
                                          <p:tavLst>
                                            <p:tav tm="0">
                                              <p:val>
                                                <p:strVal val="#ppt_x"/>
                                              </p:val>
                                            </p:tav>
                                            <p:tav tm="100000">
                                              <p:val>
                                                <p:strVal val="#ppt_x"/>
                                              </p:val>
                                            </p:tav>
                                          </p:tavLst>
                                        </p:anim>
                                        <p:anim calcmode="lin" valueType="num">
                                          <p:cBhvr additive="base">
                                            <p:cTn id="40" dur="500" fill="hold"/>
                                            <p:tgtEl>
                                              <p:spTgt spid="125"/>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26"/>
                                            </p:tgtEl>
                                            <p:attrNameLst>
                                              <p:attrName>style.visibility</p:attrName>
                                            </p:attrNameLst>
                                          </p:cBhvr>
                                          <p:to>
                                            <p:strVal val="visible"/>
                                          </p:to>
                                        </p:set>
                                        <p:anim calcmode="lin" valueType="num">
                                          <p:cBhvr>
                                            <p:cTn id="44" dur="12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45" dur="120" fill="hold"/>
                                            <p:tgtEl>
                                              <p:spTgt spid="126"/>
                                            </p:tgtEl>
                                            <p:attrNameLst>
                                              <p:attrName>ppt_y</p:attrName>
                                            </p:attrNameLst>
                                          </p:cBhvr>
                                          <p:tavLst>
                                            <p:tav tm="0">
                                              <p:val>
                                                <p:strVal val="#ppt_y"/>
                                              </p:val>
                                            </p:tav>
                                            <p:tav tm="100000">
                                              <p:val>
                                                <p:strVal val="#ppt_y"/>
                                              </p:val>
                                            </p:tav>
                                          </p:tavLst>
                                        </p:anim>
                                        <p:anim calcmode="lin" valueType="num">
                                          <p:cBhvr>
                                            <p:cTn id="46" dur="12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47" dur="12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20" tmFilter="0,0; .5, 1; 1, 1"/>
                                            <p:tgtEl>
                                              <p:spTgt spid="1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250" fill="hold"/>
                                            <p:tgtEl>
                                              <p:spTgt spid="135"/>
                                            </p:tgtEl>
                                            <p:attrNameLst>
                                              <p:attrName>ppt_w</p:attrName>
                                            </p:attrNameLst>
                                          </p:cBhvr>
                                          <p:tavLst>
                                            <p:tav tm="0">
                                              <p:val>
                                                <p:fltVal val="0"/>
                                              </p:val>
                                            </p:tav>
                                            <p:tav tm="100000">
                                              <p:val>
                                                <p:strVal val="#ppt_w"/>
                                              </p:val>
                                            </p:tav>
                                          </p:tavLst>
                                        </p:anim>
                                        <p:anim calcmode="lin" valueType="num">
                                          <p:cBhvr>
                                            <p:cTn id="54" dur="250" fill="hold"/>
                                            <p:tgtEl>
                                              <p:spTgt spid="135"/>
                                            </p:tgtEl>
                                            <p:attrNameLst>
                                              <p:attrName>ppt_h</p:attrName>
                                            </p:attrNameLst>
                                          </p:cBhvr>
                                          <p:tavLst>
                                            <p:tav tm="0">
                                              <p:val>
                                                <p:fltVal val="0"/>
                                              </p:val>
                                            </p:tav>
                                            <p:tav tm="100000">
                                              <p:val>
                                                <p:strVal val="#ppt_h"/>
                                              </p:val>
                                            </p:tav>
                                          </p:tavLst>
                                        </p:anim>
                                        <p:animEffect transition="in" filter="fade">
                                          <p:cBhvr>
                                            <p:cTn id="55" dur="250"/>
                                            <p:tgtEl>
                                              <p:spTgt spid="135"/>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29"/>
                                            </p:tgtEl>
                                            <p:attrNameLst>
                                              <p:attrName>style.visibility</p:attrName>
                                            </p:attrNameLst>
                                          </p:cBhvr>
                                          <p:to>
                                            <p:strVal val="visible"/>
                                          </p:to>
                                        </p:set>
                                        <p:anim calcmode="lin" valueType="num">
                                          <p:cBhvr additive="base">
                                            <p:cTn id="58" dur="500" fill="hold"/>
                                            <p:tgtEl>
                                              <p:spTgt spid="129"/>
                                            </p:tgtEl>
                                            <p:attrNameLst>
                                              <p:attrName>ppt_x</p:attrName>
                                            </p:attrNameLst>
                                          </p:cBhvr>
                                          <p:tavLst>
                                            <p:tav tm="0">
                                              <p:val>
                                                <p:strVal val="#ppt_x"/>
                                              </p:val>
                                            </p:tav>
                                            <p:tav tm="100000">
                                              <p:val>
                                                <p:strVal val="#ppt_x"/>
                                              </p:val>
                                            </p:tav>
                                          </p:tavLst>
                                        </p:anim>
                                        <p:anim calcmode="lin" valueType="num">
                                          <p:cBhvr additive="base">
                                            <p:cTn id="59" dur="500" fill="hold"/>
                                            <p:tgtEl>
                                              <p:spTgt spid="129"/>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30"/>
                                            </p:tgtEl>
                                            <p:attrNameLst>
                                              <p:attrName>style.visibility</p:attrName>
                                            </p:attrNameLst>
                                          </p:cBhvr>
                                          <p:to>
                                            <p:strVal val="visible"/>
                                          </p:to>
                                        </p:set>
                                        <p:anim calcmode="lin" valueType="num">
                                          <p:cBhvr>
                                            <p:cTn id="63" dur="12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64" dur="120" fill="hold"/>
                                            <p:tgtEl>
                                              <p:spTgt spid="130"/>
                                            </p:tgtEl>
                                            <p:attrNameLst>
                                              <p:attrName>ppt_y</p:attrName>
                                            </p:attrNameLst>
                                          </p:cBhvr>
                                          <p:tavLst>
                                            <p:tav tm="0">
                                              <p:val>
                                                <p:strVal val="#ppt_y"/>
                                              </p:val>
                                            </p:tav>
                                            <p:tav tm="100000">
                                              <p:val>
                                                <p:strVal val="#ppt_y"/>
                                              </p:val>
                                            </p:tav>
                                          </p:tavLst>
                                        </p:anim>
                                        <p:anim calcmode="lin" valueType="num">
                                          <p:cBhvr>
                                            <p:cTn id="65" dur="12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66" dur="12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20" tmFilter="0,0; .5, 1; 1, 1"/>
                                            <p:tgtEl>
                                              <p:spTgt spid="13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p:cTn id="72" dur="250" fill="hold"/>
                                            <p:tgtEl>
                                              <p:spTgt spid="134"/>
                                            </p:tgtEl>
                                            <p:attrNameLst>
                                              <p:attrName>ppt_w</p:attrName>
                                            </p:attrNameLst>
                                          </p:cBhvr>
                                          <p:tavLst>
                                            <p:tav tm="0">
                                              <p:val>
                                                <p:fltVal val="0"/>
                                              </p:val>
                                            </p:tav>
                                            <p:tav tm="100000">
                                              <p:val>
                                                <p:strVal val="#ppt_w"/>
                                              </p:val>
                                            </p:tav>
                                          </p:tavLst>
                                        </p:anim>
                                        <p:anim calcmode="lin" valueType="num">
                                          <p:cBhvr>
                                            <p:cTn id="73" dur="250" fill="hold"/>
                                            <p:tgtEl>
                                              <p:spTgt spid="134"/>
                                            </p:tgtEl>
                                            <p:attrNameLst>
                                              <p:attrName>ppt_h</p:attrName>
                                            </p:attrNameLst>
                                          </p:cBhvr>
                                          <p:tavLst>
                                            <p:tav tm="0">
                                              <p:val>
                                                <p:fltVal val="0"/>
                                              </p:val>
                                            </p:tav>
                                            <p:tav tm="100000">
                                              <p:val>
                                                <p:strVal val="#ppt_h"/>
                                              </p:val>
                                            </p:tav>
                                          </p:tavLst>
                                        </p:anim>
                                        <p:animEffect transition="in" filter="fade">
                                          <p:cBhvr>
                                            <p:cTn id="74" dur="250"/>
                                            <p:tgtEl>
                                              <p:spTgt spid="134"/>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 calcmode="lin" valueType="num">
                                          <p:cBhvr additive="base">
                                            <p:cTn id="77" dur="500" fill="hold"/>
                                            <p:tgtEl>
                                              <p:spTgt spid="127"/>
                                            </p:tgtEl>
                                            <p:attrNameLst>
                                              <p:attrName>ppt_x</p:attrName>
                                            </p:attrNameLst>
                                          </p:cBhvr>
                                          <p:tavLst>
                                            <p:tav tm="0">
                                              <p:val>
                                                <p:strVal val="#ppt_x"/>
                                              </p:val>
                                            </p:tav>
                                            <p:tav tm="100000">
                                              <p:val>
                                                <p:strVal val="#ppt_x"/>
                                              </p:val>
                                            </p:tav>
                                          </p:tavLst>
                                        </p:anim>
                                        <p:anim calcmode="lin" valueType="num">
                                          <p:cBhvr additive="base">
                                            <p:cTn id="78" dur="500" fill="hold"/>
                                            <p:tgtEl>
                                              <p:spTgt spid="127"/>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28"/>
                                            </p:tgtEl>
                                            <p:attrNameLst>
                                              <p:attrName>style.visibility</p:attrName>
                                            </p:attrNameLst>
                                          </p:cBhvr>
                                          <p:to>
                                            <p:strVal val="visible"/>
                                          </p:to>
                                        </p:set>
                                        <p:anim calcmode="lin" valueType="num">
                                          <p:cBhvr>
                                            <p:cTn id="82" dur="12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83" dur="120" fill="hold"/>
                                            <p:tgtEl>
                                              <p:spTgt spid="128"/>
                                            </p:tgtEl>
                                            <p:attrNameLst>
                                              <p:attrName>ppt_y</p:attrName>
                                            </p:attrNameLst>
                                          </p:cBhvr>
                                          <p:tavLst>
                                            <p:tav tm="0">
                                              <p:val>
                                                <p:strVal val="#ppt_y"/>
                                              </p:val>
                                            </p:tav>
                                            <p:tav tm="100000">
                                              <p:val>
                                                <p:strVal val="#ppt_y"/>
                                              </p:val>
                                            </p:tav>
                                          </p:tavLst>
                                        </p:anim>
                                        <p:anim calcmode="lin" valueType="num">
                                          <p:cBhvr>
                                            <p:cTn id="84" dur="12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85" dur="12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20" tmFilter="0,0; .5, 1; 1, 1"/>
                                            <p:tgtEl>
                                              <p:spTgt spid="1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p:cTn id="91" dur="250" fill="hold"/>
                                            <p:tgtEl>
                                              <p:spTgt spid="136"/>
                                            </p:tgtEl>
                                            <p:attrNameLst>
                                              <p:attrName>ppt_w</p:attrName>
                                            </p:attrNameLst>
                                          </p:cBhvr>
                                          <p:tavLst>
                                            <p:tav tm="0">
                                              <p:val>
                                                <p:fltVal val="0"/>
                                              </p:val>
                                            </p:tav>
                                            <p:tav tm="100000">
                                              <p:val>
                                                <p:strVal val="#ppt_w"/>
                                              </p:val>
                                            </p:tav>
                                          </p:tavLst>
                                        </p:anim>
                                        <p:anim calcmode="lin" valueType="num">
                                          <p:cBhvr>
                                            <p:cTn id="92" dur="250" fill="hold"/>
                                            <p:tgtEl>
                                              <p:spTgt spid="136"/>
                                            </p:tgtEl>
                                            <p:attrNameLst>
                                              <p:attrName>ppt_h</p:attrName>
                                            </p:attrNameLst>
                                          </p:cBhvr>
                                          <p:tavLst>
                                            <p:tav tm="0">
                                              <p:val>
                                                <p:fltVal val="0"/>
                                              </p:val>
                                            </p:tav>
                                            <p:tav tm="100000">
                                              <p:val>
                                                <p:strVal val="#ppt_h"/>
                                              </p:val>
                                            </p:tav>
                                          </p:tavLst>
                                        </p:anim>
                                        <p:animEffect transition="in" filter="fade">
                                          <p:cBhvr>
                                            <p:cTn id="93" dur="250"/>
                                            <p:tgtEl>
                                              <p:spTgt spid="13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fill="hold"/>
                                            <p:tgtEl>
                                              <p:spTgt spid="131"/>
                                            </p:tgtEl>
                                            <p:attrNameLst>
                                              <p:attrName>ppt_x</p:attrName>
                                            </p:attrNameLst>
                                          </p:cBhvr>
                                          <p:tavLst>
                                            <p:tav tm="0">
                                              <p:val>
                                                <p:strVal val="#ppt_x"/>
                                              </p:val>
                                            </p:tav>
                                            <p:tav tm="100000">
                                              <p:val>
                                                <p:strVal val="#ppt_x"/>
                                              </p:val>
                                            </p:tav>
                                          </p:tavLst>
                                        </p:anim>
                                        <p:anim calcmode="lin" valueType="num">
                                          <p:cBhvr additive="base">
                                            <p:cTn id="97" dur="500" fill="hold"/>
                                            <p:tgtEl>
                                              <p:spTgt spid="131"/>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132"/>
                                            </p:tgtEl>
                                            <p:attrNameLst>
                                              <p:attrName>style.visibility</p:attrName>
                                            </p:attrNameLst>
                                          </p:cBhvr>
                                          <p:to>
                                            <p:strVal val="visible"/>
                                          </p:to>
                                        </p:set>
                                        <p:anim calcmode="lin" valueType="num">
                                          <p:cBhvr>
                                            <p:cTn id="101" dur="12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02" dur="120" fill="hold"/>
                                            <p:tgtEl>
                                              <p:spTgt spid="132"/>
                                            </p:tgtEl>
                                            <p:attrNameLst>
                                              <p:attrName>ppt_y</p:attrName>
                                            </p:attrNameLst>
                                          </p:cBhvr>
                                          <p:tavLst>
                                            <p:tav tm="0">
                                              <p:val>
                                                <p:strVal val="#ppt_y"/>
                                              </p:val>
                                            </p:tav>
                                            <p:tav tm="100000">
                                              <p:val>
                                                <p:strVal val="#ppt_y"/>
                                              </p:val>
                                            </p:tav>
                                          </p:tavLst>
                                        </p:anim>
                                        <p:anim calcmode="lin" valueType="num">
                                          <p:cBhvr>
                                            <p:cTn id="103" dur="12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104" dur="12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120" tmFilter="0,0; .5, 1; 1, 1"/>
                                            <p:tgtEl>
                                              <p:spTgt spid="132"/>
                                            </p:tgtEl>
                                          </p:cBhvr>
                                        </p:animEffect>
                                      </p:childTnLst>
                                    </p:cTn>
                                  </p:par>
                                  <p:par>
                                    <p:cTn id="106" presetID="2" presetClass="entr" presetSubtype="8" fill="hold" grpId="0" nodeType="withEffect">
                                      <p:stCondLst>
                                        <p:cond delay="0"/>
                                      </p:stCondLst>
                                      <p:childTnLst>
                                        <p:set>
                                          <p:cBhvr>
                                            <p:cTn id="107" dur="1" fill="hold">
                                              <p:stCondLst>
                                                <p:cond delay="0"/>
                                              </p:stCondLst>
                                            </p:cTn>
                                            <p:tgtEl>
                                              <p:spTgt spid="137"/>
                                            </p:tgtEl>
                                            <p:attrNameLst>
                                              <p:attrName>style.visibility</p:attrName>
                                            </p:attrNameLst>
                                          </p:cBhvr>
                                          <p:to>
                                            <p:strVal val="visible"/>
                                          </p:to>
                                        </p:set>
                                        <p:anim calcmode="lin" valueType="num">
                                          <p:cBhvr additive="base">
                                            <p:cTn id="108" dur="500" fill="hold"/>
                                            <p:tgtEl>
                                              <p:spTgt spid="137"/>
                                            </p:tgtEl>
                                            <p:attrNameLst>
                                              <p:attrName>ppt_x</p:attrName>
                                            </p:attrNameLst>
                                          </p:cBhvr>
                                          <p:tavLst>
                                            <p:tav tm="0">
                                              <p:val>
                                                <p:strVal val="0-#ppt_w/2"/>
                                              </p:val>
                                            </p:tav>
                                            <p:tav tm="100000">
                                              <p:val>
                                                <p:strVal val="#ppt_x"/>
                                              </p:val>
                                            </p:tav>
                                          </p:tavLst>
                                        </p:anim>
                                        <p:anim calcmode="lin" valueType="num">
                                          <p:cBhvr additive="base">
                                            <p:cTn id="109"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138"/>
                                            </p:tgtEl>
                                            <p:attrNameLst>
                                              <p:attrName>style.visibility</p:attrName>
                                            </p:attrNameLst>
                                          </p:cBhvr>
                                          <p:to>
                                            <p:strVal val="visible"/>
                                          </p:to>
                                        </p:set>
                                        <p:anim calcmode="lin" valueType="num">
                                          <p:cBhvr additive="base">
                                            <p:cTn id="114" dur="500" fill="hold"/>
                                            <p:tgtEl>
                                              <p:spTgt spid="138"/>
                                            </p:tgtEl>
                                            <p:attrNameLst>
                                              <p:attrName>ppt_x</p:attrName>
                                            </p:attrNameLst>
                                          </p:cBhvr>
                                          <p:tavLst>
                                            <p:tav tm="0">
                                              <p:val>
                                                <p:strVal val="1+#ppt_w/2"/>
                                              </p:val>
                                            </p:tav>
                                            <p:tav tm="100000">
                                              <p:val>
                                                <p:strVal val="#ppt_x"/>
                                              </p:val>
                                            </p:tav>
                                          </p:tavLst>
                                        </p:anim>
                                        <p:anim calcmode="lin" valueType="num">
                                          <p:cBhvr additive="base">
                                            <p:cTn id="115"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animBg="1"/>
          <p:bldP spid="134" grpId="0" animBg="1"/>
          <p:bldP spid="135" grpId="0" animBg="1"/>
          <p:bldP spid="136" grpId="0" animBg="1"/>
          <p:bldP spid="137" grpId="0"/>
          <p:bldP spid="13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2498160" y="0"/>
            <a:ext cx="69125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字魂36号-正文宋楷" panose="02000000000000000000" pitchFamily="2" charset="-122"/>
              <a:ea typeface="字魂36号-正文宋楷" panose="02000000000000000000" pitchFamily="2" charset="-122"/>
            </a:endParaRPr>
          </a:p>
        </p:txBody>
      </p:sp>
      <p:sp>
        <p:nvSpPr>
          <p:cNvPr id="19" name="矩形 24"/>
          <p:cNvSpPr>
            <a:spLocks noChangeArrowheads="1"/>
          </p:cNvSpPr>
          <p:nvPr/>
        </p:nvSpPr>
        <p:spPr bwMode="auto">
          <a:xfrm>
            <a:off x="4121340" y="623325"/>
            <a:ext cx="4512501" cy="247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r>
              <a:rPr lang="en-US" altLang="zh-CN" sz="8800" dirty="0">
                <a:latin typeface="字魂36号-正文宋楷" panose="02000000000000000000" pitchFamily="2" charset="-122"/>
                <a:ea typeface="字魂36号-正文宋楷" panose="02000000000000000000" pitchFamily="2" charset="-122"/>
                <a:sym typeface="微软雅黑 Light" panose="020B0502040204020203" pitchFamily="2" charset="-122"/>
              </a:rPr>
              <a:t>THANKS</a:t>
            </a:r>
            <a:endParaRPr lang="en-US" altLang="zh-CN" sz="5865"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a:p>
            <a:pPr algn="r"/>
            <a:r>
              <a:rPr lang="zh-CN" altLang="en-US" sz="4800" b="1" dirty="0">
                <a:latin typeface="字魂36号-正文宋楷" panose="02000000000000000000" pitchFamily="2" charset="-122"/>
                <a:ea typeface="字魂36号-正文宋楷" panose="02000000000000000000" pitchFamily="2" charset="-122"/>
                <a:sym typeface="微软雅黑" panose="020B0503020204020204" pitchFamily="34" charset="-122"/>
              </a:rPr>
              <a:t>谢 谢</a:t>
            </a:r>
            <a:endParaRPr lang="zh-CN" altLang="en-US" sz="1865" b="1" dirty="0">
              <a:latin typeface="字魂36号-正文宋楷" panose="02000000000000000000" pitchFamily="2" charset="-122"/>
              <a:ea typeface="字魂36号-正文宋楷" panose="02000000000000000000" pitchFamily="2" charset="-122"/>
              <a:sym typeface="微软雅黑" panose="020B0503020204020204" pitchFamily="34" charset="-122"/>
            </a:endParaRPr>
          </a:p>
          <a:p>
            <a:pPr algn="r"/>
            <a:endParaRPr lang="zh-CN" altLang="en-US" sz="1865" b="1" dirty="0">
              <a:latin typeface="字魂36号-正文宋楷" panose="02000000000000000000" pitchFamily="2" charset="-122"/>
              <a:ea typeface="字魂36号-正文宋楷" panose="02000000000000000000" pitchFamily="2" charset="-122"/>
              <a:sym typeface="微软雅黑 Light" panose="020B0502040204020203" pitchFamily="2" charset="-122"/>
            </a:endParaRPr>
          </a:p>
        </p:txBody>
      </p:sp>
      <p:sp>
        <p:nvSpPr>
          <p:cNvPr id="21" name="椭圆 20"/>
          <p:cNvSpPr/>
          <p:nvPr/>
        </p:nvSpPr>
        <p:spPr>
          <a:xfrm>
            <a:off x="3946151" y="3273528"/>
            <a:ext cx="903568" cy="903568"/>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2" name="椭圆 21"/>
          <p:cNvSpPr/>
          <p:nvPr/>
        </p:nvSpPr>
        <p:spPr>
          <a:xfrm>
            <a:off x="7593561" y="4767786"/>
            <a:ext cx="366369" cy="36636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3" name="椭圆 22"/>
          <p:cNvSpPr/>
          <p:nvPr/>
        </p:nvSpPr>
        <p:spPr>
          <a:xfrm>
            <a:off x="5387343" y="2701814"/>
            <a:ext cx="795559" cy="795559"/>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4" name="椭圆 23"/>
          <p:cNvSpPr/>
          <p:nvPr/>
        </p:nvSpPr>
        <p:spPr>
          <a:xfrm>
            <a:off x="3437603" y="4996477"/>
            <a:ext cx="267453" cy="267453"/>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5" name="椭圆 24"/>
          <p:cNvSpPr/>
          <p:nvPr/>
        </p:nvSpPr>
        <p:spPr>
          <a:xfrm>
            <a:off x="4397935" y="4637773"/>
            <a:ext cx="350377" cy="350377"/>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6" name="椭圆 25"/>
          <p:cNvSpPr/>
          <p:nvPr/>
        </p:nvSpPr>
        <p:spPr>
          <a:xfrm>
            <a:off x="5684849" y="4046402"/>
            <a:ext cx="498053" cy="498053"/>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27" name="椭圆 26"/>
          <p:cNvSpPr/>
          <p:nvPr/>
        </p:nvSpPr>
        <p:spPr>
          <a:xfrm>
            <a:off x="2784008" y="2176071"/>
            <a:ext cx="1051485" cy="1051485"/>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3" name="Picture 7" descr="C:\Users\Administrator\Desktop\56d684a0446de.png"/>
          <p:cNvPicPr>
            <a:picLocks noChangeAspect="1" noChangeArrowheads="1"/>
          </p:cNvPicPr>
          <p:nvPr/>
        </p:nvPicPr>
        <p:blipFill>
          <a:blip r:embed="rId7" cstate="print"/>
          <a:srcRect/>
          <a:stretch>
            <a:fillRect/>
          </a:stretch>
        </p:blipFill>
        <p:spPr bwMode="auto">
          <a:xfrm>
            <a:off x="4644499" y="487118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rot="21398620">
            <a:off x="3865674" y="4443063"/>
            <a:ext cx="5190546" cy="4183077"/>
            <a:chOff x="1816885" y="160250"/>
            <a:chExt cx="5190546" cy="4183077"/>
          </a:xfrm>
          <a:solidFill>
            <a:schemeClr val="tx1">
              <a:lumMod val="50000"/>
              <a:lumOff val="50000"/>
            </a:schemeClr>
          </a:solidFill>
        </p:grpSpPr>
        <p:grpSp>
          <p:nvGrpSpPr>
            <p:cNvPr id="15" name="组合 14"/>
            <p:cNvGrpSpPr/>
            <p:nvPr/>
          </p:nvGrpSpPr>
          <p:grpSpPr>
            <a:xfrm rot="1500213">
              <a:off x="1816885" y="160250"/>
              <a:ext cx="4835931" cy="4183077"/>
              <a:chOff x="2983829" y="1091787"/>
              <a:chExt cx="4835931" cy="4183077"/>
            </a:xfrm>
            <a:grpFill/>
          </p:grpSpPr>
          <p:sp>
            <p:nvSpPr>
              <p:cNvPr id="17"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6"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5" name="PA_图片 7" descr="C:\Users\Administrator\Desktop\56d684a0446de.png"/>
          <p:cNvPicPr>
            <a:picLocks noChangeAspect="1" noChangeArrowheads="1"/>
          </p:cNvPicPr>
          <p:nvPr>
            <p:custDataLst>
              <p:tags r:id="rId1"/>
            </p:custDataLst>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1643890">
            <a:off x="10383772" y="1221070"/>
            <a:ext cx="322757" cy="367091"/>
          </a:xfrm>
          <a:prstGeom prst="rect">
            <a:avLst/>
          </a:prstGeom>
          <a:noFill/>
          <a:extLst>
            <a:ext uri="{909E8E84-426E-40DD-AFC4-6F175D3DCCD1}">
              <a14:hiddenFill xmlns:a14="http://schemas.microsoft.com/office/drawing/2010/main">
                <a:solidFill>
                  <a:srgbClr val="FFFFFF"/>
                </a:solidFill>
              </a14:hiddenFill>
            </a:ext>
          </a:extLst>
        </p:spPr>
      </p:pic>
      <p:pic>
        <p:nvPicPr>
          <p:cNvPr id="96" name="PA_图片 7" descr="C:\Users\Administrator\Desktop\56d684a0446de.png"/>
          <p:cNvPicPr>
            <a:picLocks noChangeAspect="1" noChangeArrowheads="1"/>
          </p:cNvPicPr>
          <p:nvPr>
            <p:custDataLst>
              <p:tags r:id="rId2"/>
            </p:custDataLst>
          </p:nvPr>
        </p:nvPicPr>
        <p:blipFill>
          <a:blip r:embed="rId10" cstate="screen">
            <a:extLst>
              <a:ext uri="{BEBA8EAE-BF5A-486C-A8C5-ECC9F3942E4B}">
                <a14:imgProps xmlns:a14="http://schemas.microsoft.com/office/drawing/2010/main">
                  <a14:imgLayer r:embed="rId11">
                    <a14:imgEffect>
                      <a14:brightnessContrast bright="5000"/>
                    </a14:imgEffect>
                  </a14:imgLayer>
                </a14:imgProps>
              </a:ext>
            </a:extLst>
          </a:blip>
          <a:srcRect/>
          <a:stretch>
            <a:fillRect/>
          </a:stretch>
        </p:blipFill>
        <p:spPr bwMode="auto">
          <a:xfrm rot="4041525">
            <a:off x="7934077" y="3431637"/>
            <a:ext cx="601102" cy="683671"/>
          </a:xfrm>
          <a:prstGeom prst="rect">
            <a:avLst/>
          </a:prstGeom>
          <a:noFill/>
          <a:extLst>
            <a:ext uri="{909E8E84-426E-40DD-AFC4-6F175D3DCCD1}">
              <a14:hiddenFill xmlns:a14="http://schemas.microsoft.com/office/drawing/2010/main">
                <a:solidFill>
                  <a:srgbClr val="FFFFFF"/>
                </a:solidFill>
              </a14:hiddenFill>
            </a:ext>
          </a:extLst>
        </p:spPr>
      </p:pic>
      <p:pic>
        <p:nvPicPr>
          <p:cNvPr id="97" name="PA_图片 7" descr="C:\Users\Administrator\Desktop\56d684a0446de.png"/>
          <p:cNvPicPr>
            <a:picLocks noChangeAspect="1" noChangeArrowheads="1"/>
          </p:cNvPicPr>
          <p:nvPr>
            <p:custDataLst>
              <p:tags r:id="rId3"/>
            </p:custDataLst>
          </p:nvPr>
        </p:nvPicPr>
        <p:blipFill>
          <a:blip r:embed="rId12" cstate="screen">
            <a:extLst>
              <a:ext uri="{BEBA8EAE-BF5A-486C-A8C5-ECC9F3942E4B}">
                <a14:imgProps xmlns:a14="http://schemas.microsoft.com/office/drawing/2010/main">
                  <a14:imgLayer r:embed="rId13">
                    <a14:imgEffect>
                      <a14:brightnessContrast bright="5000"/>
                    </a14:imgEffect>
                  </a14:imgLayer>
                </a14:imgProps>
              </a:ext>
            </a:extLst>
          </a:blip>
          <a:srcRect/>
          <a:stretch>
            <a:fillRect/>
          </a:stretch>
        </p:blipFill>
        <p:spPr bwMode="auto">
          <a:xfrm>
            <a:off x="9594179" y="4165928"/>
            <a:ext cx="982610" cy="1117584"/>
          </a:xfrm>
          <a:prstGeom prst="rect">
            <a:avLst/>
          </a:prstGeom>
          <a:noFill/>
          <a:extLst>
            <a:ext uri="{909E8E84-426E-40DD-AFC4-6F175D3DCCD1}">
              <a14:hiddenFill xmlns:a14="http://schemas.microsoft.com/office/drawing/2010/main">
                <a:solidFill>
                  <a:srgbClr val="FFFFFF"/>
                </a:solidFill>
              </a14:hiddenFill>
            </a:ext>
          </a:extLst>
        </p:spPr>
      </p:pic>
      <p:pic>
        <p:nvPicPr>
          <p:cNvPr id="98" name="PA_图片 7" descr="C:\Users\Administrator\Desktop\56d684a0446de.png"/>
          <p:cNvPicPr>
            <a:picLocks noChangeAspect="1" noChangeArrowheads="1"/>
          </p:cNvPicPr>
          <p:nvPr>
            <p:custDataLst>
              <p:tags r:id="rId4"/>
            </p:custDataLst>
          </p:nvPr>
        </p:nvPicPr>
        <p:blipFill>
          <a:blip r:embed="rId14" cstate="screen">
            <a:extLst>
              <a:ext uri="{BEBA8EAE-BF5A-486C-A8C5-ECC9F3942E4B}">
                <a14:imgProps xmlns:a14="http://schemas.microsoft.com/office/drawing/2010/main">
                  <a14:imgLayer r:embed="rId15">
                    <a14:imgEffect>
                      <a14:brightnessContrast bright="5000"/>
                    </a14:imgEffect>
                  </a14:imgLayer>
                </a14:imgProps>
              </a:ext>
            </a:extLst>
          </a:blip>
          <a:srcRect/>
          <a:stretch>
            <a:fillRect/>
          </a:stretch>
        </p:blipFill>
        <p:spPr bwMode="auto">
          <a:xfrm>
            <a:off x="9861315" y="2403664"/>
            <a:ext cx="342850" cy="389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80000">
                                          <p:cBhvr additive="base">
                                            <p:cTn id="7" dur="200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1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childTnLst>
                                    </p:cTn>
                                  </p:par>
                                  <p:par>
                                    <p:cTn id="11" presetID="53" presetClass="entr" presetSubtype="16" fill="hold" grpId="1"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64" presetClass="path" presetSubtype="0" fill="hold" grpId="2" nodeType="withEffect">
                                      <p:stCondLst>
                                        <p:cond delay="200"/>
                                      </p:stCondLst>
                                      <p:childTnLst>
                                        <p:animMotion origin="layout" path="M 1.11022E-16 3.33333E-6 L 0.21706 -0.37061 " pathEditMode="relative" rAng="0" ptsTypes="AA">
                                          <p:cBhvr>
                                            <p:cTn id="17" dur="1000" spd="-100000" fill="hold"/>
                                            <p:tgtEl>
                                              <p:spTgt spid="26"/>
                                            </p:tgtEl>
                                            <p:attrNameLst>
                                              <p:attrName>ppt_x</p:attrName>
                                              <p:attrName>ppt_y</p:attrName>
                                            </p:attrNameLst>
                                          </p:cBhvr>
                                          <p:rCtr x="10846" y="-18542"/>
                                        </p:animMotion>
                                      </p:childTnLst>
                                    </p:cTn>
                                  </p:par>
                                  <p:par>
                                    <p:cTn id="18" presetID="1" presetClass="entr" presetSubtype="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childTnLst>
                                    </p:cTn>
                                  </p:par>
                                  <p:par>
                                    <p:cTn id="20" presetID="53" presetClass="entr" presetSubtype="16" fill="hold" grpId="1" nodeType="withEffect">
                                      <p:stCondLst>
                                        <p:cond delay="2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par>
                                    <p:cTn id="25" presetID="64" presetClass="path" presetSubtype="0" fill="hold" grpId="2" nodeType="withEffect">
                                      <p:stCondLst>
                                        <p:cond delay="200"/>
                                      </p:stCondLst>
                                      <p:childTnLst>
                                        <p:animMotion origin="layout" path="M 4.79167E-6 -7.40741E-7 L 0.12304 0.575 " pathEditMode="relative" rAng="0" ptsTypes="AA">
                                          <p:cBhvr>
                                            <p:cTn id="26" dur="1000" spd="-100000" fill="hold"/>
                                            <p:tgtEl>
                                              <p:spTgt spid="21"/>
                                            </p:tgtEl>
                                            <p:attrNameLst>
                                              <p:attrName>ppt_x</p:attrName>
                                              <p:attrName>ppt_y</p:attrName>
                                            </p:attrNameLst>
                                          </p:cBhvr>
                                          <p:rCtr x="6146" y="2875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14:presetBounceEnd="82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82000">
                                          <p:cBhvr additive="base">
                                            <p:cTn id="31" dur="1500" fill="hold"/>
                                            <p:tgtEl>
                                              <p:spTgt spid="25"/>
                                            </p:tgtEl>
                                            <p:attrNameLst>
                                              <p:attrName>ppt_x</p:attrName>
                                            </p:attrNameLst>
                                          </p:cBhvr>
                                          <p:tavLst>
                                            <p:tav tm="0">
                                              <p:val>
                                                <p:strVal val="1+#ppt_w/2"/>
                                              </p:val>
                                            </p:tav>
                                            <p:tav tm="100000">
                                              <p:val>
                                                <p:strVal val="#ppt_x"/>
                                              </p:val>
                                            </p:tav>
                                          </p:tavLst>
                                        </p:anim>
                                        <p:anim calcmode="lin" valueType="num" p14:bounceEnd="82000">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82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82000">
                                          <p:cBhvr additive="base">
                                            <p:cTn id="35" dur="1750" fill="hold"/>
                                            <p:tgtEl>
                                              <p:spTgt spid="27"/>
                                            </p:tgtEl>
                                            <p:attrNameLst>
                                              <p:attrName>ppt_x</p:attrName>
                                            </p:attrNameLst>
                                          </p:cBhvr>
                                          <p:tavLst>
                                            <p:tav tm="0">
                                              <p:val>
                                                <p:strVal val="1+#ppt_w/2"/>
                                              </p:val>
                                            </p:tav>
                                            <p:tav tm="100000">
                                              <p:val>
                                                <p:strVal val="#ppt_x"/>
                                              </p:val>
                                            </p:tav>
                                          </p:tavLst>
                                        </p:anim>
                                        <p:anim calcmode="lin" valueType="num" p14:bounceEnd="82000">
                                          <p:cBhvr additive="base">
                                            <p:cTn id="36" dur="1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82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82000">
                                          <p:cBhvr additive="base">
                                            <p:cTn id="39" dur="1500" fill="hold"/>
                                            <p:tgtEl>
                                              <p:spTgt spid="22"/>
                                            </p:tgtEl>
                                            <p:attrNameLst>
                                              <p:attrName>ppt_x</p:attrName>
                                            </p:attrNameLst>
                                          </p:cBhvr>
                                          <p:tavLst>
                                            <p:tav tm="0">
                                              <p:val>
                                                <p:strVal val="0-#ppt_w/2"/>
                                              </p:val>
                                            </p:tav>
                                            <p:tav tm="100000">
                                              <p:val>
                                                <p:strVal val="#ppt_x"/>
                                              </p:val>
                                            </p:tav>
                                          </p:tavLst>
                                        </p:anim>
                                        <p:anim calcmode="lin" valueType="num" p14:bounceEnd="82000">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2" fill="hold" grpId="0" nodeType="withEffect" p14:presetBounceEnd="82000">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14:bounceEnd="82000">
                                          <p:cBhvr additive="base">
                                            <p:cTn id="43" dur="1500" fill="hold"/>
                                            <p:tgtEl>
                                              <p:spTgt spid="23"/>
                                            </p:tgtEl>
                                            <p:attrNameLst>
                                              <p:attrName>ppt_x</p:attrName>
                                            </p:attrNameLst>
                                          </p:cBhvr>
                                          <p:tavLst>
                                            <p:tav tm="0">
                                              <p:val>
                                                <p:strVal val="0-#ppt_w/2"/>
                                              </p:val>
                                            </p:tav>
                                            <p:tav tm="100000">
                                              <p:val>
                                                <p:strVal val="#ppt_x"/>
                                              </p:val>
                                            </p:tav>
                                          </p:tavLst>
                                        </p:anim>
                                        <p:anim calcmode="lin" valueType="num" p14:bounceEnd="82000">
                                          <p:cBhvr additive="base">
                                            <p:cTn id="4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14:presetBounceEnd="76000">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14:bounceEnd="76000">
                                          <p:cBhvr additive="base">
                                            <p:cTn id="49" dur="500" fill="hold"/>
                                            <p:tgtEl>
                                              <p:spTgt spid="24"/>
                                            </p:tgtEl>
                                            <p:attrNameLst>
                                              <p:attrName>ppt_x</p:attrName>
                                            </p:attrNameLst>
                                          </p:cBhvr>
                                          <p:tavLst>
                                            <p:tav tm="0">
                                              <p:val>
                                                <p:strVal val="#ppt_x"/>
                                              </p:val>
                                            </p:tav>
                                            <p:tav tm="100000">
                                              <p:val>
                                                <p:strVal val="#ppt_x"/>
                                              </p:val>
                                            </p:tav>
                                          </p:tavLst>
                                        </p:anim>
                                        <p:anim calcmode="lin" valueType="num" p14:bounceEnd="76000">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8" fill="hold" nodeType="afterEffect" p14:presetBounceEnd="68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68000">
                                          <p:cBhvr additive="base">
                                            <p:cTn id="54" dur="500" fill="hold"/>
                                            <p:tgtEl>
                                              <p:spTgt spid="13"/>
                                            </p:tgtEl>
                                            <p:attrNameLst>
                                              <p:attrName>ppt_x</p:attrName>
                                            </p:attrNameLst>
                                          </p:cBhvr>
                                          <p:tavLst>
                                            <p:tav tm="0">
                                              <p:val>
                                                <p:strVal val="0-#ppt_w/2"/>
                                              </p:val>
                                            </p:tav>
                                            <p:tav tm="100000">
                                              <p:val>
                                                <p:strVal val="#ppt_x"/>
                                              </p:val>
                                            </p:tav>
                                          </p:tavLst>
                                        </p:anim>
                                        <p:anim calcmode="lin" valueType="num" p14:bounceEnd="68000">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nodeType="afterEffect" p14:presetBounceEnd="68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68000">
                                          <p:cBhvr additive="base">
                                            <p:cTn id="59" dur="500" fill="hold"/>
                                            <p:tgtEl>
                                              <p:spTgt spid="14"/>
                                            </p:tgtEl>
                                            <p:attrNameLst>
                                              <p:attrName>ppt_x</p:attrName>
                                            </p:attrNameLst>
                                          </p:cBhvr>
                                          <p:tavLst>
                                            <p:tav tm="0">
                                              <p:val>
                                                <p:strVal val="0-#ppt_w/2"/>
                                              </p:val>
                                            </p:tav>
                                            <p:tav tm="100000">
                                              <p:val>
                                                <p:strVal val="#ppt_x"/>
                                              </p:val>
                                            </p:tav>
                                          </p:tavLst>
                                        </p:anim>
                                        <p:anim calcmode="lin" valueType="num" p14:bounceEnd="68000">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52" presetClass="entr" presetSubtype="0" fill="hold" nodeType="withEffect">
                                      <p:stCondLst>
                                        <p:cond delay="500"/>
                                      </p:stCondLst>
                                      <p:childTnLst>
                                        <p:set>
                                          <p:cBhvr>
                                            <p:cTn id="62" dur="1" fill="hold">
                                              <p:stCondLst>
                                                <p:cond delay="0"/>
                                              </p:stCondLst>
                                            </p:cTn>
                                            <p:tgtEl>
                                              <p:spTgt spid="95"/>
                                            </p:tgtEl>
                                            <p:attrNameLst>
                                              <p:attrName>style.visibility</p:attrName>
                                            </p:attrNameLst>
                                          </p:cBhvr>
                                          <p:to>
                                            <p:strVal val="visible"/>
                                          </p:to>
                                        </p:set>
                                        <p:animScale>
                                          <p:cBhvr>
                                            <p:cTn id="63"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95"/>
                                            </p:tgtEl>
                                            <p:attrNameLst>
                                              <p:attrName>ppt_x</p:attrName>
                                              <p:attrName>ppt_y</p:attrName>
                                            </p:attrNameLst>
                                          </p:cBhvr>
                                        </p:animMotion>
                                        <p:animEffect transition="in" filter="fade">
                                          <p:cBhvr>
                                            <p:cTn id="65" dur="1000"/>
                                            <p:tgtEl>
                                              <p:spTgt spid="95"/>
                                            </p:tgtEl>
                                          </p:cBhvr>
                                        </p:animEffect>
                                      </p:childTnLst>
                                    </p:cTn>
                                  </p:par>
                                  <p:par>
                                    <p:cTn id="66" presetID="52" presetClass="entr" presetSubtype="0" fill="hold" nodeType="withEffect">
                                      <p:stCondLst>
                                        <p:cond delay="500"/>
                                      </p:stCondLst>
                                      <p:childTnLst>
                                        <p:set>
                                          <p:cBhvr>
                                            <p:cTn id="67" dur="1" fill="hold">
                                              <p:stCondLst>
                                                <p:cond delay="0"/>
                                              </p:stCondLst>
                                            </p:cTn>
                                            <p:tgtEl>
                                              <p:spTgt spid="96"/>
                                            </p:tgtEl>
                                            <p:attrNameLst>
                                              <p:attrName>style.visibility</p:attrName>
                                            </p:attrNameLst>
                                          </p:cBhvr>
                                          <p:to>
                                            <p:strVal val="visible"/>
                                          </p:to>
                                        </p:set>
                                        <p:animScale>
                                          <p:cBhvr>
                                            <p:cTn id="68"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6"/>
                                            </p:tgtEl>
                                            <p:attrNameLst>
                                              <p:attrName>ppt_x</p:attrName>
                                              <p:attrName>ppt_y</p:attrName>
                                            </p:attrNameLst>
                                          </p:cBhvr>
                                        </p:animMotion>
                                        <p:animEffect transition="in" filter="fade">
                                          <p:cBhvr>
                                            <p:cTn id="70" dur="1000"/>
                                            <p:tgtEl>
                                              <p:spTgt spid="96"/>
                                            </p:tgtEl>
                                          </p:cBhvr>
                                        </p:animEffect>
                                      </p:childTnLst>
                                    </p:cTn>
                                  </p:par>
                                  <p:par>
                                    <p:cTn id="71" presetID="52" presetClass="entr" presetSubtype="0" fill="hold" nodeType="withEffect">
                                      <p:stCondLst>
                                        <p:cond delay="500"/>
                                      </p:stCondLst>
                                      <p:childTnLst>
                                        <p:set>
                                          <p:cBhvr>
                                            <p:cTn id="72" dur="1" fill="hold">
                                              <p:stCondLst>
                                                <p:cond delay="0"/>
                                              </p:stCondLst>
                                            </p:cTn>
                                            <p:tgtEl>
                                              <p:spTgt spid="97"/>
                                            </p:tgtEl>
                                            <p:attrNameLst>
                                              <p:attrName>style.visibility</p:attrName>
                                            </p:attrNameLst>
                                          </p:cBhvr>
                                          <p:to>
                                            <p:strVal val="visible"/>
                                          </p:to>
                                        </p:set>
                                        <p:animScale>
                                          <p:cBhvr>
                                            <p:cTn id="73"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97"/>
                                            </p:tgtEl>
                                            <p:attrNameLst>
                                              <p:attrName>ppt_x</p:attrName>
                                              <p:attrName>ppt_y</p:attrName>
                                            </p:attrNameLst>
                                          </p:cBhvr>
                                        </p:animMotion>
                                        <p:animEffect transition="in" filter="fade">
                                          <p:cBhvr>
                                            <p:cTn id="75" dur="1000"/>
                                            <p:tgtEl>
                                              <p:spTgt spid="97"/>
                                            </p:tgtEl>
                                          </p:cBhvr>
                                        </p:animEffect>
                                      </p:childTnLst>
                                    </p:cTn>
                                  </p:par>
                                  <p:par>
                                    <p:cTn id="76" presetID="52" presetClass="entr" presetSubtype="0" fill="hold" nodeType="withEffect">
                                      <p:stCondLst>
                                        <p:cond delay="1000"/>
                                      </p:stCondLst>
                                      <p:childTnLst>
                                        <p:set>
                                          <p:cBhvr>
                                            <p:cTn id="77" dur="1" fill="hold">
                                              <p:stCondLst>
                                                <p:cond delay="0"/>
                                              </p:stCondLst>
                                            </p:cTn>
                                            <p:tgtEl>
                                              <p:spTgt spid="98"/>
                                            </p:tgtEl>
                                            <p:attrNameLst>
                                              <p:attrName>style.visibility</p:attrName>
                                            </p:attrNameLst>
                                          </p:cBhvr>
                                          <p:to>
                                            <p:strVal val="visible"/>
                                          </p:to>
                                        </p:set>
                                        <p:animScale>
                                          <p:cBhvr>
                                            <p:cTn id="7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98"/>
                                            </p:tgtEl>
                                            <p:attrNameLst>
                                              <p:attrName>ppt_x</p:attrName>
                                              <p:attrName>ppt_y</p:attrName>
                                            </p:attrNameLst>
                                          </p:cBhvr>
                                        </p:animMotion>
                                        <p:animEffect transition="in" filter="fade">
                                          <p:cBhvr>
                                            <p:cTn id="8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1" grpId="2" animBg="1"/>
          <p:bldP spid="22" grpId="0" animBg="1"/>
          <p:bldP spid="23" grpId="0" animBg="1"/>
          <p:bldP spid="24" grpId="0" animBg="1"/>
          <p:bldP spid="25" grpId="0" animBg="1"/>
          <p:bldP spid="26" grpId="0" animBg="1"/>
          <p:bldP spid="26" grpId="1" animBg="1"/>
          <p:bldP spid="26" grpId="2"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ppt_x"/>
                                              </p:val>
                                            </p:tav>
                                            <p:tav tm="100000">
                                              <p:val>
                                                <p:strVal val="#ppt_x"/>
                                              </p:val>
                                            </p:tav>
                                          </p:tavLst>
                                        </p:anim>
                                        <p:anim calcmode="lin" valueType="num">
                                          <p:cBhvr additive="base">
                                            <p:cTn id="8" dur="2000" fill="hold"/>
                                            <p:tgtEl>
                                              <p:spTgt spid="1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childTnLst>
                                    </p:cTn>
                                  </p:par>
                                  <p:par>
                                    <p:cTn id="11" presetID="53" presetClass="entr" presetSubtype="16" fill="hold" grpId="1"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64" presetClass="path" presetSubtype="0" fill="hold" grpId="2" nodeType="withEffect">
                                      <p:stCondLst>
                                        <p:cond delay="200"/>
                                      </p:stCondLst>
                                      <p:childTnLst>
                                        <p:animMotion origin="layout" path="M 1.11022E-16 3.33333E-6 L 0.21706 -0.37061 " pathEditMode="relative" rAng="0" ptsTypes="AA">
                                          <p:cBhvr>
                                            <p:cTn id="17" dur="1000" spd="-100000" fill="hold"/>
                                            <p:tgtEl>
                                              <p:spTgt spid="26"/>
                                            </p:tgtEl>
                                            <p:attrNameLst>
                                              <p:attrName>ppt_x</p:attrName>
                                              <p:attrName>ppt_y</p:attrName>
                                            </p:attrNameLst>
                                          </p:cBhvr>
                                          <p:rCtr x="10846" y="-18542"/>
                                        </p:animMotion>
                                      </p:childTnLst>
                                    </p:cTn>
                                  </p:par>
                                  <p:par>
                                    <p:cTn id="18" presetID="1" presetClass="entr" presetSubtype="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childTnLst>
                                    </p:cTn>
                                  </p:par>
                                  <p:par>
                                    <p:cTn id="20" presetID="53" presetClass="entr" presetSubtype="16" fill="hold" grpId="1" nodeType="withEffect">
                                      <p:stCondLst>
                                        <p:cond delay="2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par>
                                    <p:cTn id="25" presetID="64" presetClass="path" presetSubtype="0" fill="hold" grpId="2" nodeType="withEffect">
                                      <p:stCondLst>
                                        <p:cond delay="200"/>
                                      </p:stCondLst>
                                      <p:childTnLst>
                                        <p:animMotion origin="layout" path="M 4.79167E-6 -7.40741E-7 L 0.12304 0.575 " pathEditMode="relative" rAng="0" ptsTypes="AA">
                                          <p:cBhvr>
                                            <p:cTn id="26" dur="1000" spd="-100000" fill="hold"/>
                                            <p:tgtEl>
                                              <p:spTgt spid="21"/>
                                            </p:tgtEl>
                                            <p:attrNameLst>
                                              <p:attrName>ppt_x</p:attrName>
                                              <p:attrName>ppt_y</p:attrName>
                                            </p:attrNameLst>
                                          </p:cBhvr>
                                          <p:rCtr x="6146" y="28750"/>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1+#ppt_w/2"/>
                                              </p:val>
                                            </p:tav>
                                            <p:tav tm="100000">
                                              <p:val>
                                                <p:strVal val="#ppt_x"/>
                                              </p:val>
                                            </p:tav>
                                          </p:tavLst>
                                        </p:anim>
                                        <p:anim calcmode="lin" valueType="num">
                                          <p:cBhvr additive="base">
                                            <p:cTn id="32" dur="1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750" fill="hold"/>
                                            <p:tgtEl>
                                              <p:spTgt spid="27"/>
                                            </p:tgtEl>
                                            <p:attrNameLst>
                                              <p:attrName>ppt_x</p:attrName>
                                            </p:attrNameLst>
                                          </p:cBhvr>
                                          <p:tavLst>
                                            <p:tav tm="0">
                                              <p:val>
                                                <p:strVal val="1+#ppt_w/2"/>
                                              </p:val>
                                            </p:tav>
                                            <p:tav tm="100000">
                                              <p:val>
                                                <p:strVal val="#ppt_x"/>
                                              </p:val>
                                            </p:tav>
                                          </p:tavLst>
                                        </p:anim>
                                        <p:anim calcmode="lin" valueType="num">
                                          <p:cBhvr additive="base">
                                            <p:cTn id="36" dur="1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500" fill="hold"/>
                                            <p:tgtEl>
                                              <p:spTgt spid="22"/>
                                            </p:tgtEl>
                                            <p:attrNameLst>
                                              <p:attrName>ppt_x</p:attrName>
                                            </p:attrNameLst>
                                          </p:cBhvr>
                                          <p:tavLst>
                                            <p:tav tm="0">
                                              <p:val>
                                                <p:strVal val="0-#ppt_w/2"/>
                                              </p:val>
                                            </p:tav>
                                            <p:tav tm="100000">
                                              <p:val>
                                                <p:strVal val="#ppt_x"/>
                                              </p:val>
                                            </p:tav>
                                          </p:tavLst>
                                        </p:anim>
                                        <p:anim calcmode="lin" valueType="num">
                                          <p:cBhvr additive="base">
                                            <p:cTn id="40" dur="15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0-#ppt_w/2"/>
                                              </p:val>
                                            </p:tav>
                                            <p:tav tm="100000">
                                              <p:val>
                                                <p:strVal val="#ppt_x"/>
                                              </p:val>
                                            </p:tav>
                                          </p:tavLst>
                                        </p:anim>
                                        <p:anim calcmode="lin" valueType="num">
                                          <p:cBhvr additive="base">
                                            <p:cTn id="44"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52" presetClass="entr" presetSubtype="0" fill="hold" nodeType="withEffect">
                                      <p:stCondLst>
                                        <p:cond delay="500"/>
                                      </p:stCondLst>
                                      <p:childTnLst>
                                        <p:set>
                                          <p:cBhvr>
                                            <p:cTn id="62" dur="1" fill="hold">
                                              <p:stCondLst>
                                                <p:cond delay="0"/>
                                              </p:stCondLst>
                                            </p:cTn>
                                            <p:tgtEl>
                                              <p:spTgt spid="95"/>
                                            </p:tgtEl>
                                            <p:attrNameLst>
                                              <p:attrName>style.visibility</p:attrName>
                                            </p:attrNameLst>
                                          </p:cBhvr>
                                          <p:to>
                                            <p:strVal val="visible"/>
                                          </p:to>
                                        </p:set>
                                        <p:animScale>
                                          <p:cBhvr>
                                            <p:cTn id="63" dur="100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95"/>
                                            </p:tgtEl>
                                            <p:attrNameLst>
                                              <p:attrName>ppt_x</p:attrName>
                                              <p:attrName>ppt_y</p:attrName>
                                            </p:attrNameLst>
                                          </p:cBhvr>
                                        </p:animMotion>
                                        <p:animEffect transition="in" filter="fade">
                                          <p:cBhvr>
                                            <p:cTn id="65" dur="1000"/>
                                            <p:tgtEl>
                                              <p:spTgt spid="95"/>
                                            </p:tgtEl>
                                          </p:cBhvr>
                                        </p:animEffect>
                                      </p:childTnLst>
                                    </p:cTn>
                                  </p:par>
                                  <p:par>
                                    <p:cTn id="66" presetID="52" presetClass="entr" presetSubtype="0" fill="hold" nodeType="withEffect">
                                      <p:stCondLst>
                                        <p:cond delay="500"/>
                                      </p:stCondLst>
                                      <p:childTnLst>
                                        <p:set>
                                          <p:cBhvr>
                                            <p:cTn id="67" dur="1" fill="hold">
                                              <p:stCondLst>
                                                <p:cond delay="0"/>
                                              </p:stCondLst>
                                            </p:cTn>
                                            <p:tgtEl>
                                              <p:spTgt spid="96"/>
                                            </p:tgtEl>
                                            <p:attrNameLst>
                                              <p:attrName>style.visibility</p:attrName>
                                            </p:attrNameLst>
                                          </p:cBhvr>
                                          <p:to>
                                            <p:strVal val="visible"/>
                                          </p:to>
                                        </p:set>
                                        <p:animScale>
                                          <p:cBhvr>
                                            <p:cTn id="68"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6"/>
                                            </p:tgtEl>
                                            <p:attrNameLst>
                                              <p:attrName>ppt_x</p:attrName>
                                              <p:attrName>ppt_y</p:attrName>
                                            </p:attrNameLst>
                                          </p:cBhvr>
                                        </p:animMotion>
                                        <p:animEffect transition="in" filter="fade">
                                          <p:cBhvr>
                                            <p:cTn id="70" dur="1000"/>
                                            <p:tgtEl>
                                              <p:spTgt spid="96"/>
                                            </p:tgtEl>
                                          </p:cBhvr>
                                        </p:animEffect>
                                      </p:childTnLst>
                                    </p:cTn>
                                  </p:par>
                                  <p:par>
                                    <p:cTn id="71" presetID="52" presetClass="entr" presetSubtype="0" fill="hold" nodeType="withEffect">
                                      <p:stCondLst>
                                        <p:cond delay="500"/>
                                      </p:stCondLst>
                                      <p:childTnLst>
                                        <p:set>
                                          <p:cBhvr>
                                            <p:cTn id="72" dur="1" fill="hold">
                                              <p:stCondLst>
                                                <p:cond delay="0"/>
                                              </p:stCondLst>
                                            </p:cTn>
                                            <p:tgtEl>
                                              <p:spTgt spid="97"/>
                                            </p:tgtEl>
                                            <p:attrNameLst>
                                              <p:attrName>style.visibility</p:attrName>
                                            </p:attrNameLst>
                                          </p:cBhvr>
                                          <p:to>
                                            <p:strVal val="visible"/>
                                          </p:to>
                                        </p:set>
                                        <p:animScale>
                                          <p:cBhvr>
                                            <p:cTn id="73"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97"/>
                                            </p:tgtEl>
                                            <p:attrNameLst>
                                              <p:attrName>ppt_x</p:attrName>
                                              <p:attrName>ppt_y</p:attrName>
                                            </p:attrNameLst>
                                          </p:cBhvr>
                                        </p:animMotion>
                                        <p:animEffect transition="in" filter="fade">
                                          <p:cBhvr>
                                            <p:cTn id="75" dur="1000"/>
                                            <p:tgtEl>
                                              <p:spTgt spid="97"/>
                                            </p:tgtEl>
                                          </p:cBhvr>
                                        </p:animEffect>
                                      </p:childTnLst>
                                    </p:cTn>
                                  </p:par>
                                  <p:par>
                                    <p:cTn id="76" presetID="52" presetClass="entr" presetSubtype="0" fill="hold" nodeType="withEffect">
                                      <p:stCondLst>
                                        <p:cond delay="1000"/>
                                      </p:stCondLst>
                                      <p:childTnLst>
                                        <p:set>
                                          <p:cBhvr>
                                            <p:cTn id="77" dur="1" fill="hold">
                                              <p:stCondLst>
                                                <p:cond delay="0"/>
                                              </p:stCondLst>
                                            </p:cTn>
                                            <p:tgtEl>
                                              <p:spTgt spid="98"/>
                                            </p:tgtEl>
                                            <p:attrNameLst>
                                              <p:attrName>style.visibility</p:attrName>
                                            </p:attrNameLst>
                                          </p:cBhvr>
                                          <p:to>
                                            <p:strVal val="visible"/>
                                          </p:to>
                                        </p:set>
                                        <p:animScale>
                                          <p:cBhvr>
                                            <p:cTn id="7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98"/>
                                            </p:tgtEl>
                                            <p:attrNameLst>
                                              <p:attrName>ppt_x</p:attrName>
                                              <p:attrName>ppt_y</p:attrName>
                                            </p:attrNameLst>
                                          </p:cBhvr>
                                        </p:animMotion>
                                        <p:animEffect transition="in" filter="fade">
                                          <p:cBhvr>
                                            <p:cTn id="8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1" grpId="1" animBg="1"/>
          <p:bldP spid="21" grpId="2" animBg="1"/>
          <p:bldP spid="22" grpId="0" animBg="1"/>
          <p:bldP spid="23" grpId="0" animBg="1"/>
          <p:bldP spid="24" grpId="0" animBg="1"/>
          <p:bldP spid="25" grpId="0" animBg="1"/>
          <p:bldP spid="26" grpId="0" animBg="1"/>
          <p:bldP spid="26" grpId="1" animBg="1"/>
          <p:bldP spid="26" grpId="2" animBg="1"/>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7" descr="C:\Users\Administrator\Desktop\56d684a0446de.png"/>
          <p:cNvPicPr>
            <a:picLocks noChangeAspect="1" noChangeArrowheads="1"/>
          </p:cNvPicPr>
          <p:nvPr/>
        </p:nvPicPr>
        <p:blipFill>
          <a:blip r:embed="rId3" cstate="print"/>
          <a:srcRect/>
          <a:stretch>
            <a:fillRect/>
          </a:stretch>
        </p:blipFill>
        <p:spPr bwMode="auto">
          <a:xfrm>
            <a:off x="947756" y="17252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18302409">
            <a:off x="-422706" y="1827587"/>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2" name="矩形 111"/>
          <p:cNvSpPr/>
          <p:nvPr/>
        </p:nvSpPr>
        <p:spPr>
          <a:xfrm>
            <a:off x="4634086" y="2930605"/>
            <a:ext cx="6266839" cy="3153929"/>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3" name="矩形 112"/>
          <p:cNvSpPr/>
          <p:nvPr/>
        </p:nvSpPr>
        <p:spPr>
          <a:xfrm rot="16200000">
            <a:off x="3277706" y="4280322"/>
            <a:ext cx="3149399" cy="43320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pic>
        <p:nvPicPr>
          <p:cNvPr id="139"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rot="1643890">
            <a:off x="10777499" y="4212177"/>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5939487" y="58474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7" descr="C:\Users\Administrator\Desktop\56d684a0446de.png"/>
          <p:cNvPicPr>
            <a:picLocks noChangeAspect="1" noChangeArrowheads="1"/>
          </p:cNvPicPr>
          <p:nvPr/>
        </p:nvPicPr>
        <p:blipFill>
          <a:blip r:embed="rId8" cstate="print"/>
          <a:srcRect/>
          <a:stretch>
            <a:fillRect/>
          </a:stretch>
        </p:blipFill>
        <p:spPr bwMode="auto">
          <a:xfrm>
            <a:off x="3304872" y="3679884"/>
            <a:ext cx="833946" cy="948498"/>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12"/>
          <p:cNvSpPr txBox="1"/>
          <p:nvPr/>
        </p:nvSpPr>
        <p:spPr>
          <a:xfrm>
            <a:off x="8241051" y="3678040"/>
            <a:ext cx="2293722" cy="2031325"/>
          </a:xfrm>
          <a:prstGeom prst="rect">
            <a:avLst/>
          </a:prstGeom>
          <a:noFill/>
        </p:spPr>
        <p:txBody>
          <a:bodyPr wrap="square" lIns="0" tIns="0" rIns="0" bIns="0" rtlCol="0">
            <a:spAutoFit/>
          </a:bodyPr>
          <a:lstStyle/>
          <a:p>
            <a:pPr algn="just">
              <a:lnSpc>
                <a:spcPct val="150000"/>
              </a:lnSpc>
            </a:pPr>
            <a:r>
              <a:rPr lang="zh-CN" altLang="en-US" sz="1100" dirty="0">
                <a:latin typeface="字魂36号-正文宋楷" panose="02000000000000000000" pitchFamily="2" charset="-122"/>
                <a:ea typeface="字魂36号-正文宋楷" panose="02000000000000000000" pitchFamily="2" charset="-122"/>
              </a:rPr>
              <a:t>        公司在</a:t>
            </a:r>
            <a:r>
              <a:rPr lang="en-US" altLang="zh-CN" sz="1100" dirty="0">
                <a:latin typeface="字魂36号-正文宋楷" panose="02000000000000000000" pitchFamily="2" charset="-122"/>
                <a:ea typeface="字魂36号-正文宋楷" panose="02000000000000000000" pitchFamily="2" charset="-122"/>
              </a:rPr>
              <a:t>2008</a:t>
            </a:r>
            <a:r>
              <a:rPr lang="zh-CN" altLang="en-US" sz="1100" dirty="0">
                <a:latin typeface="字魂36号-正文宋楷" panose="02000000000000000000" pitchFamily="2" charset="-122"/>
                <a:ea typeface="字魂36号-正文宋楷" panose="02000000000000000000" pitchFamily="2" charset="-122"/>
              </a:rPr>
              <a:t>年</a:t>
            </a:r>
            <a:r>
              <a:rPr lang="en-US" altLang="zh-CN" sz="1100" dirty="0">
                <a:latin typeface="字魂36号-正文宋楷" panose="02000000000000000000" pitchFamily="2" charset="-122"/>
                <a:ea typeface="字魂36号-正文宋楷" panose="02000000000000000000" pitchFamily="2" charset="-122"/>
              </a:rPr>
              <a:t>8</a:t>
            </a:r>
            <a:r>
              <a:rPr lang="zh-CN" altLang="en-US" sz="1100" dirty="0">
                <a:latin typeface="字魂36号-正文宋楷" panose="02000000000000000000" pitchFamily="2" charset="-122"/>
                <a:ea typeface="字魂36号-正文宋楷" panose="02000000000000000000" pitchFamily="2" charset="-122"/>
              </a:rPr>
              <a:t>月</a:t>
            </a:r>
            <a:r>
              <a:rPr lang="en-US" altLang="zh-CN" sz="1100" dirty="0">
                <a:latin typeface="字魂36号-正文宋楷" panose="02000000000000000000" pitchFamily="2" charset="-122"/>
                <a:ea typeface="字魂36号-正文宋楷" panose="02000000000000000000" pitchFamily="2" charset="-122"/>
              </a:rPr>
              <a:t>8</a:t>
            </a:r>
            <a:r>
              <a:rPr lang="zh-CN" altLang="en-US" sz="1100" dirty="0">
                <a:latin typeface="字魂36号-正文宋楷" panose="02000000000000000000" pitchFamily="2" charset="-122"/>
                <a:ea typeface="字魂36号-正文宋楷" panose="02000000000000000000" pitchFamily="2" charset="-122"/>
              </a:rPr>
              <a:t>日（奥运会开幕）兴建，提供作品交易服务，主要经营正版设计稿，正版摄影图，正版插画，正版</a:t>
            </a:r>
            <a:r>
              <a:rPr lang="en-US" altLang="zh-CN" sz="1100" dirty="0">
                <a:latin typeface="字魂36号-正文宋楷" panose="02000000000000000000" pitchFamily="2" charset="-122"/>
                <a:ea typeface="字魂36号-正文宋楷" panose="02000000000000000000" pitchFamily="2" charset="-122"/>
              </a:rPr>
              <a:t>3d</a:t>
            </a:r>
            <a:r>
              <a:rPr lang="zh-CN" altLang="en-US" sz="1100" dirty="0">
                <a:latin typeface="字魂36号-正文宋楷" panose="02000000000000000000" pitchFamily="2" charset="-122"/>
                <a:ea typeface="字魂36号-正文宋楷" panose="02000000000000000000" pitchFamily="2" charset="-122"/>
              </a:rPr>
              <a:t>模型，正版</a:t>
            </a:r>
            <a:r>
              <a:rPr lang="en-US" altLang="zh-CN" sz="1100" dirty="0">
                <a:latin typeface="字魂36号-正文宋楷" panose="02000000000000000000" pitchFamily="2" charset="-122"/>
                <a:ea typeface="字魂36号-正文宋楷" panose="02000000000000000000" pitchFamily="2" charset="-122"/>
              </a:rPr>
              <a:t>flash</a:t>
            </a:r>
            <a:r>
              <a:rPr lang="zh-CN" altLang="en-US" sz="1100" dirty="0">
                <a:latin typeface="字魂36号-正文宋楷" panose="02000000000000000000" pitchFamily="2" charset="-122"/>
                <a:ea typeface="字魂36号-正文宋楷" panose="02000000000000000000" pitchFamily="2" charset="-122"/>
              </a:rPr>
              <a:t>源文件等经营。在花木兰，设计师可通过售设计稿获得利润，设计公司能通过买设计稿获得作品。 在平面广告设计及其计算机软件领域持有商标。</a:t>
            </a:r>
          </a:p>
        </p:txBody>
      </p:sp>
      <p:sp>
        <p:nvSpPr>
          <p:cNvPr id="96" name="TextBox 12"/>
          <p:cNvSpPr txBox="1"/>
          <p:nvPr/>
        </p:nvSpPr>
        <p:spPr>
          <a:xfrm>
            <a:off x="3157378" y="613610"/>
            <a:ext cx="8419309" cy="2123658"/>
          </a:xfrm>
          <a:prstGeom prst="rect">
            <a:avLst/>
          </a:prstGeom>
          <a:noFill/>
          <a:effectLst/>
        </p:spPr>
        <p:txBody>
          <a:bodyPr wrap="square" rtlCol="0">
            <a:spAutoFit/>
          </a:bodyPr>
          <a:lstStyle>
            <a:defPPr>
              <a:defRPr lang="zh-CN"/>
            </a:defPPr>
            <a:lvl1pPr>
              <a:defRPr sz="15000">
                <a:gradFill flip="none" rotWithShape="1">
                  <a:gsLst>
                    <a:gs pos="0">
                      <a:srgbClr val="04B5EC"/>
                    </a:gs>
                    <a:gs pos="100000">
                      <a:srgbClr val="00C88A"/>
                    </a:gs>
                  </a:gsLst>
                  <a:lin ang="0" scaled="1"/>
                  <a:tileRect/>
                </a:gradFill>
                <a:latin typeface="Haettenschweiler" panose="020B0706040902060204" pitchFamily="34" charset="0"/>
                <a:ea typeface="微软雅黑" panose="020B0503020204020204" pitchFamily="34" charset="-122"/>
              </a:defRPr>
            </a:lvl1pPr>
          </a:lstStyle>
          <a:p>
            <a:r>
              <a:rPr lang="en-US" altLang="zh-CN" sz="6600" dirty="0">
                <a:latin typeface="字魂36号-正文宋楷" panose="02000000000000000000" pitchFamily="2" charset="-122"/>
                <a:ea typeface="字魂36号-正文宋楷" panose="02000000000000000000" pitchFamily="2" charset="-122"/>
              </a:rPr>
              <a:t>COMPANY</a:t>
            </a:r>
          </a:p>
          <a:p>
            <a:r>
              <a:rPr lang="en-US" altLang="zh-CN" sz="6600" dirty="0">
                <a:latin typeface="字魂36号-正文宋楷" panose="02000000000000000000" pitchFamily="2" charset="-122"/>
                <a:ea typeface="字魂36号-正文宋楷" panose="02000000000000000000" pitchFamily="2" charset="-122"/>
              </a:rPr>
              <a:t>INTRODUCTION </a:t>
            </a:r>
            <a:endParaRPr lang="zh-CN" altLang="en-US" sz="6600" dirty="0">
              <a:latin typeface="字魂36号-正文宋楷" panose="02000000000000000000" pitchFamily="2" charset="-122"/>
              <a:ea typeface="字魂36号-正文宋楷" panose="02000000000000000000" pitchFamily="2" charset="-122"/>
            </a:endParaRPr>
          </a:p>
        </p:txBody>
      </p:sp>
      <p:pic>
        <p:nvPicPr>
          <p:cNvPr id="97" name="图片 96"/>
          <p:cNvPicPr>
            <a:picLocks noChangeAspect="1"/>
          </p:cNvPicPr>
          <p:nvPr/>
        </p:nvPicPr>
        <p:blipFill>
          <a:blip r:embed="rId9" cstate="screen"/>
          <a:stretch>
            <a:fillRect/>
          </a:stretch>
        </p:blipFill>
        <p:spPr>
          <a:xfrm>
            <a:off x="5282451" y="3933605"/>
            <a:ext cx="2530316" cy="1675923"/>
          </a:xfrm>
          <a:prstGeom prst="rect">
            <a:avLst/>
          </a:prstGeom>
          <a:ln w="76200">
            <a:noFill/>
          </a:ln>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1000" fill="hold"/>
                                            <p:tgtEl>
                                              <p:spTgt spid="112"/>
                                            </p:tgtEl>
                                            <p:attrNameLst>
                                              <p:attrName>ppt_x</p:attrName>
                                            </p:attrNameLst>
                                          </p:cBhvr>
                                          <p:tavLst>
                                            <p:tav tm="0">
                                              <p:val>
                                                <p:strVal val="0-#ppt_w/2"/>
                                              </p:val>
                                            </p:tav>
                                            <p:tav tm="100000">
                                              <p:val>
                                                <p:strVal val="#ppt_x"/>
                                              </p:val>
                                            </p:tav>
                                          </p:tavLst>
                                        </p:anim>
                                        <p:anim calcmode="lin" valueType="num">
                                          <p:cBhvr additive="base">
                                            <p:cTn id="17" dur="1000" fill="hold"/>
                                            <p:tgtEl>
                                              <p:spTgt spid="1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14:presetBounceEnd="68000">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14:bounceEnd="68000">
                                          <p:cBhvr additive="base">
                                            <p:cTn id="21" dur="500" fill="hold"/>
                                            <p:tgtEl>
                                              <p:spTgt spid="113"/>
                                            </p:tgtEl>
                                            <p:attrNameLst>
                                              <p:attrName>ppt_x</p:attrName>
                                            </p:attrNameLst>
                                          </p:cBhvr>
                                          <p:tavLst>
                                            <p:tav tm="0">
                                              <p:val>
                                                <p:strVal val="#ppt_x"/>
                                              </p:val>
                                            </p:tav>
                                            <p:tav tm="100000">
                                              <p:val>
                                                <p:strVal val="#ppt_x"/>
                                              </p:val>
                                            </p:tav>
                                          </p:tavLst>
                                        </p:anim>
                                        <p:anim calcmode="lin" valueType="num" p14:bounceEnd="68000">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52"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animScale>
                                          <p:cBhvr>
                                            <p:cTn id="25"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9"/>
                                            </p:tgtEl>
                                            <p:attrNameLst>
                                              <p:attrName>ppt_x</p:attrName>
                                              <p:attrName>ppt_y</p:attrName>
                                            </p:attrNameLst>
                                          </p:cBhvr>
                                        </p:animMotion>
                                        <p:animEffect transition="in" filter="fade">
                                          <p:cBhvr>
                                            <p:cTn id="27" dur="1000"/>
                                            <p:tgtEl>
                                              <p:spTgt spid="139"/>
                                            </p:tgtEl>
                                          </p:cBhvr>
                                        </p:animEffect>
                                      </p:childTnLst>
                                    </p:cTn>
                                  </p:par>
                                  <p:par>
                                    <p:cTn id="28" presetID="52" presetClass="entr" presetSubtype="0" fill="hold" nodeType="withEffect">
                                      <p:stCondLst>
                                        <p:cond delay="300"/>
                                      </p:stCondLst>
                                      <p:childTnLst>
                                        <p:set>
                                          <p:cBhvr>
                                            <p:cTn id="29" dur="1" fill="hold">
                                              <p:stCondLst>
                                                <p:cond delay="0"/>
                                              </p:stCondLst>
                                            </p:cTn>
                                            <p:tgtEl>
                                              <p:spTgt spid="140"/>
                                            </p:tgtEl>
                                            <p:attrNameLst>
                                              <p:attrName>style.visibility</p:attrName>
                                            </p:attrNameLst>
                                          </p:cBhvr>
                                          <p:to>
                                            <p:strVal val="visible"/>
                                          </p:to>
                                        </p:set>
                                        <p:animScale>
                                          <p:cBhvr>
                                            <p:cTn id="30"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0"/>
                                            </p:tgtEl>
                                            <p:attrNameLst>
                                              <p:attrName>ppt_x</p:attrName>
                                              <p:attrName>ppt_y</p:attrName>
                                            </p:attrNameLst>
                                          </p:cBhvr>
                                        </p:animMotion>
                                        <p:animEffect transition="in" filter="fade">
                                          <p:cBhvr>
                                            <p:cTn id="32" dur="1000"/>
                                            <p:tgtEl>
                                              <p:spTgt spid="140"/>
                                            </p:tgtEl>
                                          </p:cBhvr>
                                        </p:animEffect>
                                      </p:childTnLst>
                                    </p:cTn>
                                  </p:par>
                                  <p:par>
                                    <p:cTn id="33" presetID="52" presetClass="entr" presetSubtype="0" fill="hold" nodeType="withEffect">
                                      <p:stCondLst>
                                        <p:cond delay="500"/>
                                      </p:stCondLst>
                                      <p:childTnLst>
                                        <p:set>
                                          <p:cBhvr>
                                            <p:cTn id="34" dur="1" fill="hold">
                                              <p:stCondLst>
                                                <p:cond delay="0"/>
                                              </p:stCondLst>
                                            </p:cTn>
                                            <p:tgtEl>
                                              <p:spTgt spid="141"/>
                                            </p:tgtEl>
                                            <p:attrNameLst>
                                              <p:attrName>style.visibility</p:attrName>
                                            </p:attrNameLst>
                                          </p:cBhvr>
                                          <p:to>
                                            <p:strVal val="visible"/>
                                          </p:to>
                                        </p:set>
                                        <p:animScale>
                                          <p:cBhvr>
                                            <p:cTn id="35"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1"/>
                                            </p:tgtEl>
                                            <p:attrNameLst>
                                              <p:attrName>ppt_x</p:attrName>
                                              <p:attrName>ppt_y</p:attrName>
                                            </p:attrNameLst>
                                          </p:cBhvr>
                                        </p:animMotion>
                                        <p:animEffect transition="in" filter="fade">
                                          <p:cBhvr>
                                            <p:cTn id="37" dur="1000"/>
                                            <p:tgtEl>
                                              <p:spTgt spid="1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14:presetBounceEnd="56000">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14:bounceEnd="56000">
                                          <p:cBhvr additive="base">
                                            <p:cTn id="42" dur="500" fill="hold"/>
                                            <p:tgtEl>
                                              <p:spTgt spid="96"/>
                                            </p:tgtEl>
                                            <p:attrNameLst>
                                              <p:attrName>ppt_x</p:attrName>
                                            </p:attrNameLst>
                                          </p:cBhvr>
                                          <p:tavLst>
                                            <p:tav tm="0">
                                              <p:val>
                                                <p:strVal val="1+#ppt_w/2"/>
                                              </p:val>
                                            </p:tav>
                                            <p:tav tm="100000">
                                              <p:val>
                                                <p:strVal val="#ppt_x"/>
                                              </p:val>
                                            </p:tav>
                                          </p:tavLst>
                                        </p:anim>
                                        <p:anim calcmode="lin" valueType="num" p14:bounceEnd="56000">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95"/>
                                            </p:tgtEl>
                                            <p:attrNameLst>
                                              <p:attrName>style.visibility</p:attrName>
                                            </p:attrNameLst>
                                          </p:cBhvr>
                                          <p:to>
                                            <p:strVal val="visible"/>
                                          </p:to>
                                        </p:set>
                                        <p:animEffect transition="in" filter="wipe(left)">
                                          <p:cBhvr>
                                            <p:cTn id="47" dur="50"/>
                                            <p:tgtEl>
                                              <p:spTgt spid="95"/>
                                            </p:tgtEl>
                                          </p:cBhvr>
                                        </p:animEffect>
                                      </p:childTnLst>
                                    </p:cTn>
                                  </p:par>
                                  <p:par>
                                    <p:cTn id="48" presetID="36" presetClass="emph" presetSubtype="0" fill="hold" grpId="1" nodeType="withEffect">
                                      <p:stCondLst>
                                        <p:cond delay="0"/>
                                      </p:stCondLst>
                                      <p:iterate type="lt">
                                        <p:tmPct val="30000"/>
                                      </p:iterate>
                                      <p:childTnLst>
                                        <p:animScale>
                                          <p:cBhvr>
                                            <p:cTn id="49" dur="25" autoRev="1" fill="hold">
                                              <p:stCondLst>
                                                <p:cond delay="0"/>
                                              </p:stCondLst>
                                            </p:cTn>
                                            <p:tgtEl>
                                              <p:spTgt spid="95"/>
                                            </p:tgtEl>
                                          </p:cBhvr>
                                          <p:to x="80000" y="100000"/>
                                        </p:animScale>
                                        <p:anim by="(#ppt_w*0.10)" calcmode="lin" valueType="num">
                                          <p:cBhvr>
                                            <p:cTn id="50" dur="25" autoRev="1" fill="hold">
                                              <p:stCondLst>
                                                <p:cond delay="0"/>
                                              </p:stCondLst>
                                            </p:cTn>
                                            <p:tgtEl>
                                              <p:spTgt spid="95"/>
                                            </p:tgtEl>
                                            <p:attrNameLst>
                                              <p:attrName>ppt_x</p:attrName>
                                            </p:attrNameLst>
                                          </p:cBhvr>
                                        </p:anim>
                                        <p:anim by="(-#ppt_w*0.10)" calcmode="lin" valueType="num">
                                          <p:cBhvr>
                                            <p:cTn id="51" dur="25" autoRev="1" fill="hold">
                                              <p:stCondLst>
                                                <p:cond delay="0"/>
                                              </p:stCondLst>
                                            </p:cTn>
                                            <p:tgtEl>
                                              <p:spTgt spid="95"/>
                                            </p:tgtEl>
                                            <p:attrNameLst>
                                              <p:attrName>ppt_y</p:attrName>
                                            </p:attrNameLst>
                                          </p:cBhvr>
                                        </p:anim>
                                        <p:animRot by="-480000">
                                          <p:cBhvr>
                                            <p:cTn id="52" dur="25" autoRev="1" fill="hold">
                                              <p:stCondLst>
                                                <p:cond delay="0"/>
                                              </p:stCondLst>
                                            </p:cTn>
                                            <p:tgtEl>
                                              <p:spTgt spid="9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14:presetBounceEnd="56000">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14:bounceEnd="56000">
                                          <p:cBhvr additive="base">
                                            <p:cTn id="57" dur="500" fill="hold"/>
                                            <p:tgtEl>
                                              <p:spTgt spid="97"/>
                                            </p:tgtEl>
                                            <p:attrNameLst>
                                              <p:attrName>ppt_x</p:attrName>
                                            </p:attrNameLst>
                                          </p:cBhvr>
                                          <p:tavLst>
                                            <p:tav tm="0">
                                              <p:val>
                                                <p:strVal val="1+#ppt_w/2"/>
                                              </p:val>
                                            </p:tav>
                                            <p:tav tm="100000">
                                              <p:val>
                                                <p:strVal val="#ppt_x"/>
                                              </p:val>
                                            </p:tav>
                                          </p:tavLst>
                                        </p:anim>
                                        <p:anim calcmode="lin" valueType="num" p14:bounceEnd="56000">
                                          <p:cBhvr additive="base">
                                            <p:cTn id="5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95" grpId="0"/>
          <p:bldP spid="95" grpId="1"/>
          <p:bldP spid="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1000" fill="hold"/>
                                            <p:tgtEl>
                                              <p:spTgt spid="112"/>
                                            </p:tgtEl>
                                            <p:attrNameLst>
                                              <p:attrName>ppt_x</p:attrName>
                                            </p:attrNameLst>
                                          </p:cBhvr>
                                          <p:tavLst>
                                            <p:tav tm="0">
                                              <p:val>
                                                <p:strVal val="0-#ppt_w/2"/>
                                              </p:val>
                                            </p:tav>
                                            <p:tav tm="100000">
                                              <p:val>
                                                <p:strVal val="#ppt_x"/>
                                              </p:val>
                                            </p:tav>
                                          </p:tavLst>
                                        </p:anim>
                                        <p:anim calcmode="lin" valueType="num">
                                          <p:cBhvr additive="base">
                                            <p:cTn id="17" dur="1000" fill="hold"/>
                                            <p:tgtEl>
                                              <p:spTgt spid="1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52"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animScale>
                                          <p:cBhvr>
                                            <p:cTn id="25" dur="1000" decel="50000" fill="hold">
                                              <p:stCondLst>
                                                <p:cond delay="0"/>
                                              </p:stCondLst>
                                            </p:cTn>
                                            <p:tgtEl>
                                              <p:spTgt spid="1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9"/>
                                            </p:tgtEl>
                                            <p:attrNameLst>
                                              <p:attrName>ppt_x</p:attrName>
                                              <p:attrName>ppt_y</p:attrName>
                                            </p:attrNameLst>
                                          </p:cBhvr>
                                        </p:animMotion>
                                        <p:animEffect transition="in" filter="fade">
                                          <p:cBhvr>
                                            <p:cTn id="27" dur="1000"/>
                                            <p:tgtEl>
                                              <p:spTgt spid="139"/>
                                            </p:tgtEl>
                                          </p:cBhvr>
                                        </p:animEffect>
                                      </p:childTnLst>
                                    </p:cTn>
                                  </p:par>
                                  <p:par>
                                    <p:cTn id="28" presetID="52" presetClass="entr" presetSubtype="0" fill="hold" nodeType="withEffect">
                                      <p:stCondLst>
                                        <p:cond delay="300"/>
                                      </p:stCondLst>
                                      <p:childTnLst>
                                        <p:set>
                                          <p:cBhvr>
                                            <p:cTn id="29" dur="1" fill="hold">
                                              <p:stCondLst>
                                                <p:cond delay="0"/>
                                              </p:stCondLst>
                                            </p:cTn>
                                            <p:tgtEl>
                                              <p:spTgt spid="140"/>
                                            </p:tgtEl>
                                            <p:attrNameLst>
                                              <p:attrName>style.visibility</p:attrName>
                                            </p:attrNameLst>
                                          </p:cBhvr>
                                          <p:to>
                                            <p:strVal val="visible"/>
                                          </p:to>
                                        </p:set>
                                        <p:animScale>
                                          <p:cBhvr>
                                            <p:cTn id="30" dur="1000" decel="50000" fill="hold">
                                              <p:stCondLst>
                                                <p:cond delay="0"/>
                                              </p:stCondLst>
                                            </p:cTn>
                                            <p:tgtEl>
                                              <p:spTgt spid="1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0"/>
                                            </p:tgtEl>
                                            <p:attrNameLst>
                                              <p:attrName>ppt_x</p:attrName>
                                              <p:attrName>ppt_y</p:attrName>
                                            </p:attrNameLst>
                                          </p:cBhvr>
                                        </p:animMotion>
                                        <p:animEffect transition="in" filter="fade">
                                          <p:cBhvr>
                                            <p:cTn id="32" dur="1000"/>
                                            <p:tgtEl>
                                              <p:spTgt spid="140"/>
                                            </p:tgtEl>
                                          </p:cBhvr>
                                        </p:animEffect>
                                      </p:childTnLst>
                                    </p:cTn>
                                  </p:par>
                                  <p:par>
                                    <p:cTn id="33" presetID="52" presetClass="entr" presetSubtype="0" fill="hold" nodeType="withEffect">
                                      <p:stCondLst>
                                        <p:cond delay="500"/>
                                      </p:stCondLst>
                                      <p:childTnLst>
                                        <p:set>
                                          <p:cBhvr>
                                            <p:cTn id="34" dur="1" fill="hold">
                                              <p:stCondLst>
                                                <p:cond delay="0"/>
                                              </p:stCondLst>
                                            </p:cTn>
                                            <p:tgtEl>
                                              <p:spTgt spid="141"/>
                                            </p:tgtEl>
                                            <p:attrNameLst>
                                              <p:attrName>style.visibility</p:attrName>
                                            </p:attrNameLst>
                                          </p:cBhvr>
                                          <p:to>
                                            <p:strVal val="visible"/>
                                          </p:to>
                                        </p:set>
                                        <p:animScale>
                                          <p:cBhvr>
                                            <p:cTn id="35"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1"/>
                                            </p:tgtEl>
                                            <p:attrNameLst>
                                              <p:attrName>ppt_x</p:attrName>
                                              <p:attrName>ppt_y</p:attrName>
                                            </p:attrNameLst>
                                          </p:cBhvr>
                                        </p:animMotion>
                                        <p:animEffect transition="in" filter="fade">
                                          <p:cBhvr>
                                            <p:cTn id="37" dur="1000"/>
                                            <p:tgtEl>
                                              <p:spTgt spid="1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1+#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95"/>
                                            </p:tgtEl>
                                            <p:attrNameLst>
                                              <p:attrName>style.visibility</p:attrName>
                                            </p:attrNameLst>
                                          </p:cBhvr>
                                          <p:to>
                                            <p:strVal val="visible"/>
                                          </p:to>
                                        </p:set>
                                        <p:animEffect transition="in" filter="wipe(left)">
                                          <p:cBhvr>
                                            <p:cTn id="47" dur="50"/>
                                            <p:tgtEl>
                                              <p:spTgt spid="95"/>
                                            </p:tgtEl>
                                          </p:cBhvr>
                                        </p:animEffect>
                                      </p:childTnLst>
                                    </p:cTn>
                                  </p:par>
                                  <p:par>
                                    <p:cTn id="48" presetID="36" presetClass="emph" presetSubtype="0" fill="hold" grpId="1" nodeType="withEffect">
                                      <p:stCondLst>
                                        <p:cond delay="0"/>
                                      </p:stCondLst>
                                      <p:iterate type="lt">
                                        <p:tmPct val="30000"/>
                                      </p:iterate>
                                      <p:childTnLst>
                                        <p:animScale>
                                          <p:cBhvr>
                                            <p:cTn id="49" dur="25" autoRev="1" fill="hold">
                                              <p:stCondLst>
                                                <p:cond delay="0"/>
                                              </p:stCondLst>
                                            </p:cTn>
                                            <p:tgtEl>
                                              <p:spTgt spid="95"/>
                                            </p:tgtEl>
                                          </p:cBhvr>
                                          <p:to x="80000" y="100000"/>
                                        </p:animScale>
                                        <p:anim by="(#ppt_w*0.10)" calcmode="lin" valueType="num">
                                          <p:cBhvr>
                                            <p:cTn id="50" dur="25" autoRev="1" fill="hold">
                                              <p:stCondLst>
                                                <p:cond delay="0"/>
                                              </p:stCondLst>
                                            </p:cTn>
                                            <p:tgtEl>
                                              <p:spTgt spid="95"/>
                                            </p:tgtEl>
                                            <p:attrNameLst>
                                              <p:attrName>ppt_x</p:attrName>
                                            </p:attrNameLst>
                                          </p:cBhvr>
                                        </p:anim>
                                        <p:anim by="(-#ppt_w*0.10)" calcmode="lin" valueType="num">
                                          <p:cBhvr>
                                            <p:cTn id="51" dur="25" autoRev="1" fill="hold">
                                              <p:stCondLst>
                                                <p:cond delay="0"/>
                                              </p:stCondLst>
                                            </p:cTn>
                                            <p:tgtEl>
                                              <p:spTgt spid="95"/>
                                            </p:tgtEl>
                                            <p:attrNameLst>
                                              <p:attrName>ppt_y</p:attrName>
                                            </p:attrNameLst>
                                          </p:cBhvr>
                                        </p:anim>
                                        <p:animRot by="-480000">
                                          <p:cBhvr>
                                            <p:cTn id="52" dur="25" autoRev="1" fill="hold">
                                              <p:stCondLst>
                                                <p:cond delay="0"/>
                                              </p:stCondLst>
                                            </p:cTn>
                                            <p:tgtEl>
                                              <p:spTgt spid="9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additive="base">
                                            <p:cTn id="57" dur="500" fill="hold"/>
                                            <p:tgtEl>
                                              <p:spTgt spid="97"/>
                                            </p:tgtEl>
                                            <p:attrNameLst>
                                              <p:attrName>ppt_x</p:attrName>
                                            </p:attrNameLst>
                                          </p:cBhvr>
                                          <p:tavLst>
                                            <p:tav tm="0">
                                              <p:val>
                                                <p:strVal val="1+#ppt_w/2"/>
                                              </p:val>
                                            </p:tav>
                                            <p:tav tm="100000">
                                              <p:val>
                                                <p:strVal val="#ppt_x"/>
                                              </p:val>
                                            </p:tav>
                                          </p:tavLst>
                                        </p:anim>
                                        <p:anim calcmode="lin" valueType="num">
                                          <p:cBhvr additive="base">
                                            <p:cTn id="5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95" grpId="0"/>
          <p:bldP spid="95" grpId="1"/>
          <p:bldP spid="9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17"/>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2" name="TextBox 41"/>
          <p:cNvSpPr txBox="1"/>
          <p:nvPr/>
        </p:nvSpPr>
        <p:spPr>
          <a:xfrm>
            <a:off x="4300786" y="840046"/>
            <a:ext cx="3480504" cy="1323415"/>
          </a:xfrm>
          <a:prstGeom prst="rect">
            <a:avLst/>
          </a:prstGeom>
          <a:noFill/>
        </p:spPr>
        <p:txBody>
          <a:bodyPr wrap="square" lIns="91416" tIns="45708" rIns="91416" bIns="45708" rtlCol="0">
            <a:spAutoFit/>
          </a:bodyPr>
          <a:lstStyle/>
          <a:p>
            <a:r>
              <a:rPr lang="zh-CN" altLang="en-US" sz="4000" dirty="0">
                <a:latin typeface="字魂36号-正文宋楷" panose="02000000000000000000" pitchFamily="2" charset="-122"/>
                <a:ea typeface="字魂36号-正文宋楷" panose="02000000000000000000" pitchFamily="2" charset="-122"/>
              </a:rPr>
              <a:t>公司</a:t>
            </a:r>
            <a:r>
              <a:rPr lang="en-US" altLang="zh-CN" sz="4000" dirty="0">
                <a:latin typeface="字魂36号-正文宋楷" panose="02000000000000000000" pitchFamily="2" charset="-122"/>
                <a:ea typeface="字魂36号-正文宋楷" panose="02000000000000000000" pitchFamily="2" charset="-122"/>
              </a:rPr>
              <a:t>/</a:t>
            </a:r>
          </a:p>
          <a:p>
            <a:r>
              <a:rPr lang="zh-CN" altLang="en-US" sz="4000" dirty="0">
                <a:latin typeface="字魂36号-正文宋楷" panose="02000000000000000000" pitchFamily="2" charset="-122"/>
                <a:ea typeface="字魂36号-正文宋楷" panose="02000000000000000000" pitchFamily="2" charset="-122"/>
              </a:rPr>
              <a:t>团队介绍</a:t>
            </a:r>
          </a:p>
        </p:txBody>
      </p:sp>
      <p:sp>
        <p:nvSpPr>
          <p:cNvPr id="55" name="文本框 54"/>
          <p:cNvSpPr txBox="1"/>
          <p:nvPr/>
        </p:nvSpPr>
        <p:spPr>
          <a:xfrm>
            <a:off x="2714823" y="570729"/>
            <a:ext cx="2217227" cy="1862048"/>
          </a:xfrm>
          <a:prstGeom prst="rect">
            <a:avLst/>
          </a:prstGeom>
          <a:noFill/>
        </p:spPr>
        <p:txBody>
          <a:bodyPr vert="horz" wrap="square" rtlCol="0">
            <a:spAutoFit/>
          </a:bodyPr>
          <a:lstStyle/>
          <a:p>
            <a:r>
              <a:rPr lang="en-US" altLang="zh-CN" sz="11500" spc="600" dirty="0">
                <a:latin typeface="字魂36号-正文宋楷" panose="02000000000000000000" pitchFamily="2" charset="-122"/>
                <a:ea typeface="字魂36号-正文宋楷" panose="02000000000000000000" pitchFamily="2" charset="-122"/>
              </a:rPr>
              <a:t>01</a:t>
            </a:r>
            <a:endParaRPr lang="zh-CN" altLang="en-US" sz="11500" spc="600" dirty="0">
              <a:latin typeface="字魂36号-正文宋楷" panose="02000000000000000000" pitchFamily="2" charset="-122"/>
              <a:ea typeface="字魂36号-正文宋楷" panose="02000000000000000000" pitchFamily="2" charset="-122"/>
            </a:endParaRPr>
          </a:p>
        </p:txBody>
      </p:sp>
      <p:sp>
        <p:nvSpPr>
          <p:cNvPr id="61" name="Freeform 10"/>
          <p:cNvSpPr>
            <a:spLocks noEditPoints="1"/>
          </p:cNvSpPr>
          <p:nvPr/>
        </p:nvSpPr>
        <p:spPr bwMode="auto">
          <a:xfrm>
            <a:off x="5789911" y="887728"/>
            <a:ext cx="592954" cy="572223"/>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1465">
              <a:latin typeface="字魂36号-正文宋楷" panose="02000000000000000000" pitchFamily="2" charset="-122"/>
              <a:ea typeface="字魂36号-正文宋楷" panose="02000000000000000000" pitchFamily="2" charset="-122"/>
            </a:endParaRPr>
          </a:p>
        </p:txBody>
      </p:sp>
      <p:pic>
        <p:nvPicPr>
          <p:cNvPr id="17" name="Picture 7" descr="C:\Users\Administrator\Desktop\56d684a0446de.png"/>
          <p:cNvPicPr>
            <a:picLocks noChangeAspect="1" noChangeArrowheads="1"/>
          </p:cNvPicPr>
          <p:nvPr/>
        </p:nvPicPr>
        <p:blipFill>
          <a:blip r:embed="rId3" cstate="print"/>
          <a:srcRect/>
          <a:stretch>
            <a:fillRect/>
          </a:stretch>
        </p:blipFill>
        <p:spPr bwMode="auto">
          <a:xfrm>
            <a:off x="1640366" y="243277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271698" y="2107476"/>
            <a:ext cx="5190546" cy="4183077"/>
            <a:chOff x="1816885" y="160250"/>
            <a:chExt cx="5190546" cy="4183077"/>
          </a:xfrm>
          <a:solidFill>
            <a:schemeClr val="tx1">
              <a:lumMod val="50000"/>
              <a:lumOff val="50000"/>
            </a:schemeClr>
          </a:solidFill>
        </p:grpSpPr>
        <p:grpSp>
          <p:nvGrpSpPr>
            <p:cNvPr id="19" name="组合 18"/>
            <p:cNvGrpSpPr/>
            <p:nvPr/>
          </p:nvGrpSpPr>
          <p:grpSpPr>
            <a:xfrm rot="1500213">
              <a:off x="1816885" y="160250"/>
              <a:ext cx="4835931" cy="4183077"/>
              <a:chOff x="2983829" y="1091787"/>
              <a:chExt cx="4835931" cy="4183077"/>
            </a:xfrm>
            <a:grpFill/>
          </p:grpSpPr>
          <p:sp>
            <p:nvSpPr>
              <p:cNvPr id="2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6"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7"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56" name="矩形 55"/>
          <p:cNvSpPr/>
          <p:nvPr/>
        </p:nvSpPr>
        <p:spPr>
          <a:xfrm>
            <a:off x="1080065" y="3171396"/>
            <a:ext cx="9867335" cy="2820100"/>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latin typeface="字魂36号-正文宋楷" panose="02000000000000000000" pitchFamily="2" charset="-122"/>
              <a:ea typeface="字魂36号-正文宋楷" panose="02000000000000000000" pitchFamily="2" charset="-122"/>
            </a:endParaRPr>
          </a:p>
        </p:txBody>
      </p:sp>
      <p:sp>
        <p:nvSpPr>
          <p:cNvPr id="104" name="椭圆 103"/>
          <p:cNvSpPr/>
          <p:nvPr/>
        </p:nvSpPr>
        <p:spPr>
          <a:xfrm>
            <a:off x="1988261" y="2680445"/>
            <a:ext cx="1400328" cy="1400328"/>
          </a:xfrm>
          <a:prstGeom prst="ellipse">
            <a:avLst/>
          </a:prstGeom>
          <a:blipFill>
            <a:blip r:embed="rId4" cstate="screen">
              <a:extLst>
                <a:ext uri="{BEBA8EAE-BF5A-486C-A8C5-ECC9F3942E4B}">
                  <a14:imgProps xmlns:a14="http://schemas.microsoft.com/office/drawing/2010/main">
                    <a14:imgLayer r:embed="rId5">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07" name="椭圆 106"/>
          <p:cNvSpPr/>
          <p:nvPr/>
        </p:nvSpPr>
        <p:spPr>
          <a:xfrm>
            <a:off x="5323742" y="2680445"/>
            <a:ext cx="1517419" cy="1517419"/>
          </a:xfrm>
          <a:prstGeom prst="ellipse">
            <a:avLst/>
          </a:prstGeom>
          <a:blipFill>
            <a:blip r:embed="rId6" cstate="screen">
              <a:extLst>
                <a:ext uri="{BEBA8EAE-BF5A-486C-A8C5-ECC9F3942E4B}">
                  <a14:imgProps xmlns:a14="http://schemas.microsoft.com/office/drawing/2010/main">
                    <a14:imgLayer r:embed="rId7">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10" name="椭圆 109"/>
          <p:cNvSpPr/>
          <p:nvPr/>
        </p:nvSpPr>
        <p:spPr>
          <a:xfrm>
            <a:off x="8497107" y="2680445"/>
            <a:ext cx="1400328" cy="1400328"/>
          </a:xfrm>
          <a:prstGeom prst="ellipse">
            <a:avLst/>
          </a:prstGeom>
          <a:blipFill>
            <a:blip r:embed="rId8" cstate="screen">
              <a:extLst>
                <a:ext uri="{BEBA8EAE-BF5A-486C-A8C5-ECC9F3942E4B}">
                  <a14:imgProps xmlns:a14="http://schemas.microsoft.com/office/drawing/2010/main">
                    <a14:imgLayer r:embed="rId9">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12" name="TextBox 3"/>
          <p:cNvSpPr txBox="1"/>
          <p:nvPr/>
        </p:nvSpPr>
        <p:spPr>
          <a:xfrm>
            <a:off x="2000013"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3" name="TextBox 5"/>
          <p:cNvSpPr txBox="1"/>
          <p:nvPr/>
        </p:nvSpPr>
        <p:spPr>
          <a:xfrm>
            <a:off x="5394038"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4" name="TextBox 7"/>
          <p:cNvSpPr txBox="1"/>
          <p:nvPr/>
        </p:nvSpPr>
        <p:spPr>
          <a:xfrm>
            <a:off x="8508859" y="4668146"/>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115" name="椭圆 114"/>
          <p:cNvSpPr/>
          <p:nvPr/>
        </p:nvSpPr>
        <p:spPr>
          <a:xfrm>
            <a:off x="3029597" y="3591957"/>
            <a:ext cx="497747" cy="497747"/>
          </a:xfrm>
          <a:prstGeom prst="ellipse">
            <a:avLst/>
          </a:prstGeom>
          <a:solidFill>
            <a:srgbClr val="2FBBA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1</a:t>
            </a:r>
            <a:endParaRPr lang="zh-CN" altLang="en-US" sz="2400" dirty="0">
              <a:latin typeface="字魂36号-正文宋楷" panose="02000000000000000000" pitchFamily="2" charset="-122"/>
              <a:ea typeface="字魂36号-正文宋楷" panose="02000000000000000000" pitchFamily="2" charset="-122"/>
            </a:endParaRPr>
          </a:p>
        </p:txBody>
      </p:sp>
      <p:sp>
        <p:nvSpPr>
          <p:cNvPr id="116" name="椭圆 115"/>
          <p:cNvSpPr/>
          <p:nvPr/>
        </p:nvSpPr>
        <p:spPr>
          <a:xfrm>
            <a:off x="6456086" y="3668835"/>
            <a:ext cx="497747" cy="497747"/>
          </a:xfrm>
          <a:prstGeom prst="ellipse">
            <a:avLst/>
          </a:prstGeom>
          <a:solidFill>
            <a:srgbClr val="36B8D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2</a:t>
            </a:r>
            <a:endParaRPr lang="zh-CN" altLang="en-US" sz="2400" dirty="0">
              <a:latin typeface="字魂36号-正文宋楷" panose="02000000000000000000" pitchFamily="2" charset="-122"/>
              <a:ea typeface="字魂36号-正文宋楷" panose="02000000000000000000" pitchFamily="2" charset="-122"/>
            </a:endParaRPr>
          </a:p>
        </p:txBody>
      </p:sp>
      <p:sp>
        <p:nvSpPr>
          <p:cNvPr id="117" name="椭圆 116"/>
          <p:cNvSpPr/>
          <p:nvPr/>
        </p:nvSpPr>
        <p:spPr>
          <a:xfrm>
            <a:off x="9563387" y="3626225"/>
            <a:ext cx="497747" cy="497747"/>
          </a:xfrm>
          <a:prstGeom prst="ellipse">
            <a:avLst/>
          </a:prstGeom>
          <a:solidFill>
            <a:srgbClr val="39C0C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字魂36号-正文宋楷" panose="02000000000000000000" pitchFamily="2" charset="-122"/>
                <a:ea typeface="字魂36号-正文宋楷" panose="02000000000000000000" pitchFamily="2" charset="-122"/>
              </a:rPr>
              <a:t>3</a:t>
            </a:r>
            <a:endParaRPr lang="zh-CN" altLang="en-US" sz="2400" dirty="0">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8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88000">
                                          <p:cBhvr additive="base">
                                            <p:cTn id="7" dur="2000" fill="hold"/>
                                            <p:tgtEl>
                                              <p:spTgt spid="55"/>
                                            </p:tgtEl>
                                            <p:attrNameLst>
                                              <p:attrName>ppt_x</p:attrName>
                                            </p:attrNameLst>
                                          </p:cBhvr>
                                          <p:tavLst>
                                            <p:tav tm="0">
                                              <p:val>
                                                <p:strVal val="0-#ppt_w/2"/>
                                              </p:val>
                                            </p:tav>
                                            <p:tav tm="100000">
                                              <p:val>
                                                <p:strVal val="#ppt_x"/>
                                              </p:val>
                                            </p:tav>
                                          </p:tavLst>
                                        </p:anim>
                                        <p:anim calcmode="lin" valueType="num" p14:bounceEnd="88000">
                                          <p:cBhvr additive="base">
                                            <p:cTn id="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14:presetBounceEnd="60000">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14:bounceEnd="60000">
                                          <p:cBhvr additive="base">
                                            <p:cTn id="20"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21"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14:presetBounceEnd="80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80000">
                                          <p:cBhvr additive="base">
                                            <p:cTn id="26" dur="1000" fill="hold"/>
                                            <p:tgtEl>
                                              <p:spTgt spid="56"/>
                                            </p:tgtEl>
                                            <p:attrNameLst>
                                              <p:attrName>ppt_x</p:attrName>
                                            </p:attrNameLst>
                                          </p:cBhvr>
                                          <p:tavLst>
                                            <p:tav tm="0">
                                              <p:val>
                                                <p:strVal val="0-#ppt_w/2"/>
                                              </p:val>
                                            </p:tav>
                                            <p:tav tm="100000">
                                              <p:val>
                                                <p:strVal val="#ppt_x"/>
                                              </p:val>
                                            </p:tav>
                                          </p:tavLst>
                                        </p:anim>
                                        <p:anim calcmode="lin" valueType="num" p14:bounceEnd="80000">
                                          <p:cBhvr additive="base">
                                            <p:cTn id="27" dur="10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14:presetBounceEnd="6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8000">
                                          <p:cBhvr additive="base">
                                            <p:cTn id="31" dur="500" fill="hold"/>
                                            <p:tgtEl>
                                              <p:spTgt spid="17"/>
                                            </p:tgtEl>
                                            <p:attrNameLst>
                                              <p:attrName>ppt_x</p:attrName>
                                            </p:attrNameLst>
                                          </p:cBhvr>
                                          <p:tavLst>
                                            <p:tav tm="0">
                                              <p:val>
                                                <p:strVal val="0-#ppt_w/2"/>
                                              </p:val>
                                            </p:tav>
                                            <p:tav tm="100000">
                                              <p:val>
                                                <p:strVal val="#ppt_x"/>
                                              </p:val>
                                            </p:tav>
                                          </p:tavLst>
                                        </p:anim>
                                        <p:anim calcmode="lin" valueType="num" p14:bounceEnd="68000">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14:presetBounceEnd="68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68000">
                                          <p:cBhvr additive="base">
                                            <p:cTn id="36" dur="500" fill="hold"/>
                                            <p:tgtEl>
                                              <p:spTgt spid="18"/>
                                            </p:tgtEl>
                                            <p:attrNameLst>
                                              <p:attrName>ppt_x</p:attrName>
                                            </p:attrNameLst>
                                          </p:cBhvr>
                                          <p:tavLst>
                                            <p:tav tm="0">
                                              <p:val>
                                                <p:strVal val="0-#ppt_w/2"/>
                                              </p:val>
                                            </p:tav>
                                            <p:tav tm="100000">
                                              <p:val>
                                                <p:strVal val="#ppt_x"/>
                                              </p:val>
                                            </p:tav>
                                          </p:tavLst>
                                        </p:anim>
                                        <p:anim calcmode="lin" valueType="num" p14:bounceEnd="68000">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0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childTnLst>
                              </p:cTn>
                            </p:par>
                            <p:par>
                              <p:cTn id="43" fill="hold">
                                <p:stCondLst>
                                  <p:cond delay="2000"/>
                                </p:stCondLst>
                                <p:childTnLst>
                                  <p:par>
                                    <p:cTn id="44" presetID="2" presetClass="entr" presetSubtype="8" fill="hold" grpId="0" nodeType="afterEffect" p14:presetBounceEnd="54000">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14:bounceEnd="54000">
                                          <p:cBhvr additive="base">
                                            <p:cTn id="46" dur="500" fill="hold"/>
                                            <p:tgtEl>
                                              <p:spTgt spid="112"/>
                                            </p:tgtEl>
                                            <p:attrNameLst>
                                              <p:attrName>ppt_x</p:attrName>
                                            </p:attrNameLst>
                                          </p:cBhvr>
                                          <p:tavLst>
                                            <p:tav tm="0">
                                              <p:val>
                                                <p:strVal val="0-#ppt_w/2"/>
                                              </p:val>
                                            </p:tav>
                                            <p:tav tm="100000">
                                              <p:val>
                                                <p:strVal val="#ppt_x"/>
                                              </p:val>
                                            </p:tav>
                                          </p:tavLst>
                                        </p:anim>
                                        <p:anim calcmode="lin" valueType="num" p14:bounceEnd="54000">
                                          <p:cBhvr additive="base">
                                            <p:cTn id="47" dur="500" fill="hold"/>
                                            <p:tgtEl>
                                              <p:spTgt spid="112"/>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116"/>
                                            </p:tgtEl>
                                            <p:attrNameLst>
                                              <p:attrName>style.visibility</p:attrName>
                                            </p:attrNameLst>
                                          </p:cBhvr>
                                          <p:to>
                                            <p:strVal val="visible"/>
                                          </p:to>
                                        </p:set>
                                        <p:anim calcmode="lin" valueType="num">
                                          <p:cBhvr>
                                            <p:cTn id="50" dur="500" fill="hold"/>
                                            <p:tgtEl>
                                              <p:spTgt spid="116"/>
                                            </p:tgtEl>
                                            <p:attrNameLst>
                                              <p:attrName>ppt_w</p:attrName>
                                            </p:attrNameLst>
                                          </p:cBhvr>
                                          <p:tavLst>
                                            <p:tav tm="0">
                                              <p:val>
                                                <p:fltVal val="0"/>
                                              </p:val>
                                            </p:tav>
                                            <p:tav tm="100000">
                                              <p:val>
                                                <p:strVal val="#ppt_w"/>
                                              </p:val>
                                            </p:tav>
                                          </p:tavLst>
                                        </p:anim>
                                        <p:anim calcmode="lin" valueType="num">
                                          <p:cBhvr>
                                            <p:cTn id="51" dur="500" fill="hold"/>
                                            <p:tgtEl>
                                              <p:spTgt spid="116"/>
                                            </p:tgtEl>
                                            <p:attrNameLst>
                                              <p:attrName>ppt_h</p:attrName>
                                            </p:attrNameLst>
                                          </p:cBhvr>
                                          <p:tavLst>
                                            <p:tav tm="0">
                                              <p:val>
                                                <p:fltVal val="0"/>
                                              </p:val>
                                            </p:tav>
                                            <p:tav tm="100000">
                                              <p:val>
                                                <p:strVal val="#ppt_h"/>
                                              </p:val>
                                            </p:tav>
                                          </p:tavLst>
                                        </p:anim>
                                        <p:animEffect transition="in" filter="fade">
                                          <p:cBhvr>
                                            <p:cTn id="52" dur="500"/>
                                            <p:tgtEl>
                                              <p:spTgt spid="116"/>
                                            </p:tgtEl>
                                          </p:cBhvr>
                                        </p:animEffect>
                                      </p:childTnLst>
                                    </p:cTn>
                                  </p:par>
                                  <p:par>
                                    <p:cTn id="53" presetID="2" presetClass="entr" presetSubtype="4" fill="hold" grpId="0" nodeType="withEffect" p14:presetBounceEnd="54000">
                                      <p:stCondLst>
                                        <p:cond delay="200"/>
                                      </p:stCondLst>
                                      <p:childTnLst>
                                        <p:set>
                                          <p:cBhvr>
                                            <p:cTn id="54" dur="1" fill="hold">
                                              <p:stCondLst>
                                                <p:cond delay="0"/>
                                              </p:stCondLst>
                                            </p:cTn>
                                            <p:tgtEl>
                                              <p:spTgt spid="113"/>
                                            </p:tgtEl>
                                            <p:attrNameLst>
                                              <p:attrName>style.visibility</p:attrName>
                                            </p:attrNameLst>
                                          </p:cBhvr>
                                          <p:to>
                                            <p:strVal val="visible"/>
                                          </p:to>
                                        </p:set>
                                        <p:anim calcmode="lin" valueType="num" p14:bounceEnd="54000">
                                          <p:cBhvr additive="base">
                                            <p:cTn id="55" dur="500" fill="hold"/>
                                            <p:tgtEl>
                                              <p:spTgt spid="113"/>
                                            </p:tgtEl>
                                            <p:attrNameLst>
                                              <p:attrName>ppt_x</p:attrName>
                                            </p:attrNameLst>
                                          </p:cBhvr>
                                          <p:tavLst>
                                            <p:tav tm="0">
                                              <p:val>
                                                <p:strVal val="#ppt_x"/>
                                              </p:val>
                                            </p:tav>
                                            <p:tav tm="100000">
                                              <p:val>
                                                <p:strVal val="#ppt_x"/>
                                              </p:val>
                                            </p:tav>
                                          </p:tavLst>
                                        </p:anim>
                                        <p:anim calcmode="lin" valueType="num" p14:bounceEnd="54000">
                                          <p:cBhvr additive="base">
                                            <p:cTn id="56" dur="500" fill="hold"/>
                                            <p:tgtEl>
                                              <p:spTgt spid="113"/>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2" fill="hold" grpId="0" nodeType="withEffect" p14:presetBounceEnd="54000">
                                      <p:stCondLst>
                                        <p:cond delay="200"/>
                                      </p:stCondLst>
                                      <p:childTnLst>
                                        <p:set>
                                          <p:cBhvr>
                                            <p:cTn id="63" dur="1" fill="hold">
                                              <p:stCondLst>
                                                <p:cond delay="0"/>
                                              </p:stCondLst>
                                            </p:cTn>
                                            <p:tgtEl>
                                              <p:spTgt spid="114"/>
                                            </p:tgtEl>
                                            <p:attrNameLst>
                                              <p:attrName>style.visibility</p:attrName>
                                            </p:attrNameLst>
                                          </p:cBhvr>
                                          <p:to>
                                            <p:strVal val="visible"/>
                                          </p:to>
                                        </p:set>
                                        <p:anim calcmode="lin" valueType="num" p14:bounceEnd="54000">
                                          <p:cBhvr additive="base">
                                            <p:cTn id="64" dur="500" fill="hold"/>
                                            <p:tgtEl>
                                              <p:spTgt spid="114"/>
                                            </p:tgtEl>
                                            <p:attrNameLst>
                                              <p:attrName>ppt_x</p:attrName>
                                            </p:attrNameLst>
                                          </p:cBhvr>
                                          <p:tavLst>
                                            <p:tav tm="0">
                                              <p:val>
                                                <p:strVal val="1+#ppt_w/2"/>
                                              </p:val>
                                            </p:tav>
                                            <p:tav tm="100000">
                                              <p:val>
                                                <p:strVal val="#ppt_x"/>
                                              </p:val>
                                            </p:tav>
                                          </p:tavLst>
                                        </p:anim>
                                        <p:anim calcmode="lin" valueType="num" p14:bounceEnd="54000">
                                          <p:cBhvr additive="base">
                                            <p:cTn id="6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5" grpId="0"/>
          <p:bldP spid="61" grpId="0" animBg="1"/>
          <p:bldP spid="56" grpId="0" animBg="1"/>
          <p:bldP spid="112" grpId="0"/>
          <p:bldP spid="113" grpId="0"/>
          <p:bldP spid="114" grpId="0"/>
          <p:bldP spid="115" grpId="0" animBg="1"/>
          <p:bldP spid="116" grpId="0" animBg="1"/>
          <p:bldP spid="1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0-#ppt_w/2"/>
                                              </p:val>
                                            </p:tav>
                                            <p:tav tm="100000">
                                              <p:val>
                                                <p:strVal val="#ppt_x"/>
                                              </p:val>
                                            </p:tav>
                                          </p:tavLst>
                                        </p:anim>
                                        <p:anim calcmode="lin" valueType="num">
                                          <p:cBhvr additive="base">
                                            <p:cTn id="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1000" fill="hold"/>
                                            <p:tgtEl>
                                              <p:spTgt spid="42"/>
                                            </p:tgtEl>
                                            <p:attrNameLst>
                                              <p:attrName>ppt_x</p:attrName>
                                            </p:attrNameLst>
                                          </p:cBhvr>
                                          <p:tavLst>
                                            <p:tav tm="0">
                                              <p:val>
                                                <p:strVal val="#ppt_x"/>
                                              </p:val>
                                            </p:tav>
                                            <p:tav tm="100000">
                                              <p:val>
                                                <p:strVal val="#ppt_x"/>
                                              </p:val>
                                            </p:tav>
                                          </p:tavLst>
                                        </p:anim>
                                        <p:anim calcmode="lin" valueType="num">
                                          <p:cBhvr additive="base">
                                            <p:cTn id="21"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0-#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0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childTnLst>
                              </p:cTn>
                            </p:par>
                            <p:par>
                              <p:cTn id="43" fill="hold">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cBhvr additive="base">
                                            <p:cTn id="46" dur="500" fill="hold"/>
                                            <p:tgtEl>
                                              <p:spTgt spid="112"/>
                                            </p:tgtEl>
                                            <p:attrNameLst>
                                              <p:attrName>ppt_x</p:attrName>
                                            </p:attrNameLst>
                                          </p:cBhvr>
                                          <p:tavLst>
                                            <p:tav tm="0">
                                              <p:val>
                                                <p:strVal val="0-#ppt_w/2"/>
                                              </p:val>
                                            </p:tav>
                                            <p:tav tm="100000">
                                              <p:val>
                                                <p:strVal val="#ppt_x"/>
                                              </p:val>
                                            </p:tav>
                                          </p:tavLst>
                                        </p:anim>
                                        <p:anim calcmode="lin" valueType="num">
                                          <p:cBhvr additive="base">
                                            <p:cTn id="47" dur="500" fill="hold"/>
                                            <p:tgtEl>
                                              <p:spTgt spid="112"/>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116"/>
                                            </p:tgtEl>
                                            <p:attrNameLst>
                                              <p:attrName>style.visibility</p:attrName>
                                            </p:attrNameLst>
                                          </p:cBhvr>
                                          <p:to>
                                            <p:strVal val="visible"/>
                                          </p:to>
                                        </p:set>
                                        <p:anim calcmode="lin" valueType="num">
                                          <p:cBhvr>
                                            <p:cTn id="50" dur="500" fill="hold"/>
                                            <p:tgtEl>
                                              <p:spTgt spid="116"/>
                                            </p:tgtEl>
                                            <p:attrNameLst>
                                              <p:attrName>ppt_w</p:attrName>
                                            </p:attrNameLst>
                                          </p:cBhvr>
                                          <p:tavLst>
                                            <p:tav tm="0">
                                              <p:val>
                                                <p:fltVal val="0"/>
                                              </p:val>
                                            </p:tav>
                                            <p:tav tm="100000">
                                              <p:val>
                                                <p:strVal val="#ppt_w"/>
                                              </p:val>
                                            </p:tav>
                                          </p:tavLst>
                                        </p:anim>
                                        <p:anim calcmode="lin" valueType="num">
                                          <p:cBhvr>
                                            <p:cTn id="51" dur="500" fill="hold"/>
                                            <p:tgtEl>
                                              <p:spTgt spid="116"/>
                                            </p:tgtEl>
                                            <p:attrNameLst>
                                              <p:attrName>ppt_h</p:attrName>
                                            </p:attrNameLst>
                                          </p:cBhvr>
                                          <p:tavLst>
                                            <p:tav tm="0">
                                              <p:val>
                                                <p:fltVal val="0"/>
                                              </p:val>
                                            </p:tav>
                                            <p:tav tm="100000">
                                              <p:val>
                                                <p:strVal val="#ppt_h"/>
                                              </p:val>
                                            </p:tav>
                                          </p:tavLst>
                                        </p:anim>
                                        <p:animEffect transition="in" filter="fade">
                                          <p:cBhvr>
                                            <p:cTn id="52" dur="500"/>
                                            <p:tgtEl>
                                              <p:spTgt spid="116"/>
                                            </p:tgtEl>
                                          </p:cBhvr>
                                        </p:animEffect>
                                      </p:childTnLst>
                                    </p:cTn>
                                  </p:par>
                                  <p:par>
                                    <p:cTn id="53" presetID="2" presetClass="entr" presetSubtype="4" fill="hold" grpId="0" nodeType="withEffect">
                                      <p:stCondLst>
                                        <p:cond delay="200"/>
                                      </p:stCondLst>
                                      <p:childTnLst>
                                        <p:set>
                                          <p:cBhvr>
                                            <p:cTn id="54" dur="1" fill="hold">
                                              <p:stCondLst>
                                                <p:cond delay="0"/>
                                              </p:stCondLst>
                                            </p:cTn>
                                            <p:tgtEl>
                                              <p:spTgt spid="113"/>
                                            </p:tgtEl>
                                            <p:attrNameLst>
                                              <p:attrName>style.visibility</p:attrName>
                                            </p:attrNameLst>
                                          </p:cBhvr>
                                          <p:to>
                                            <p:strVal val="visible"/>
                                          </p:to>
                                        </p:set>
                                        <p:anim calcmode="lin" valueType="num">
                                          <p:cBhvr additive="base">
                                            <p:cTn id="55" dur="500" fill="hold"/>
                                            <p:tgtEl>
                                              <p:spTgt spid="113"/>
                                            </p:tgtEl>
                                            <p:attrNameLst>
                                              <p:attrName>ppt_x</p:attrName>
                                            </p:attrNameLst>
                                          </p:cBhvr>
                                          <p:tavLst>
                                            <p:tav tm="0">
                                              <p:val>
                                                <p:strVal val="#ppt_x"/>
                                              </p:val>
                                            </p:tav>
                                            <p:tav tm="100000">
                                              <p:val>
                                                <p:strVal val="#ppt_x"/>
                                              </p:val>
                                            </p:tav>
                                          </p:tavLst>
                                        </p:anim>
                                        <p:anim calcmode="lin" valueType="num">
                                          <p:cBhvr additive="base">
                                            <p:cTn id="56" dur="500" fill="hold"/>
                                            <p:tgtEl>
                                              <p:spTgt spid="113"/>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2" fill="hold" grpId="0" nodeType="withEffect">
                                      <p:stCondLst>
                                        <p:cond delay="200"/>
                                      </p:stCondLst>
                                      <p:childTnLst>
                                        <p:set>
                                          <p:cBhvr>
                                            <p:cTn id="63" dur="1" fill="hold">
                                              <p:stCondLst>
                                                <p:cond delay="0"/>
                                              </p:stCondLst>
                                            </p:cTn>
                                            <p:tgtEl>
                                              <p:spTgt spid="114"/>
                                            </p:tgtEl>
                                            <p:attrNameLst>
                                              <p:attrName>style.visibility</p:attrName>
                                            </p:attrNameLst>
                                          </p:cBhvr>
                                          <p:to>
                                            <p:strVal val="visible"/>
                                          </p:to>
                                        </p:set>
                                        <p:anim calcmode="lin" valueType="num">
                                          <p:cBhvr additive="base">
                                            <p:cTn id="64" dur="500" fill="hold"/>
                                            <p:tgtEl>
                                              <p:spTgt spid="114"/>
                                            </p:tgtEl>
                                            <p:attrNameLst>
                                              <p:attrName>ppt_x</p:attrName>
                                            </p:attrNameLst>
                                          </p:cBhvr>
                                          <p:tavLst>
                                            <p:tav tm="0">
                                              <p:val>
                                                <p:strVal val="1+#ppt_w/2"/>
                                              </p:val>
                                            </p:tav>
                                            <p:tav tm="100000">
                                              <p:val>
                                                <p:strVal val="#ppt_x"/>
                                              </p:val>
                                            </p:tav>
                                          </p:tavLst>
                                        </p:anim>
                                        <p:anim calcmode="lin" valueType="num">
                                          <p:cBhvr additive="base">
                                            <p:cTn id="6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5" grpId="0"/>
          <p:bldP spid="61" grpId="0" animBg="1"/>
          <p:bldP spid="56" grpId="0" animBg="1"/>
          <p:bldP spid="112" grpId="0"/>
          <p:bldP spid="113" grpId="0"/>
          <p:bldP spid="114" grpId="0"/>
          <p:bldP spid="115" grpId="0" animBg="1"/>
          <p:bldP spid="116" grpId="0" animBg="1"/>
          <p:bldP spid="11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rot="21062616" flipH="1">
            <a:off x="534084" y="2182830"/>
            <a:ext cx="5190546" cy="4183077"/>
            <a:chOff x="1816885" y="160250"/>
            <a:chExt cx="5190546" cy="4183077"/>
          </a:xfrm>
          <a:solidFill>
            <a:schemeClr val="tx1">
              <a:lumMod val="50000"/>
              <a:lumOff val="50000"/>
            </a:schemeClr>
          </a:solidFill>
        </p:grpSpPr>
        <p:grpSp>
          <p:nvGrpSpPr>
            <p:cNvPr id="103" name="组合 102"/>
            <p:cNvGrpSpPr/>
            <p:nvPr/>
          </p:nvGrpSpPr>
          <p:grpSpPr>
            <a:xfrm rot="1500213">
              <a:off x="1816885" y="160250"/>
              <a:ext cx="4835931" cy="4183077"/>
              <a:chOff x="2983829" y="1091787"/>
              <a:chExt cx="4835931" cy="4183077"/>
            </a:xfrm>
            <a:grpFill/>
          </p:grpSpPr>
          <p:sp>
            <p:nvSpPr>
              <p:cNvPr id="105"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0"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1"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2"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3"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4"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5"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6"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7"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8"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19"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0"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1"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2"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3"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4"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5"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6"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7"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8"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29"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0"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1"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2"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3"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4"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5"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6"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7"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8"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39"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0"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1"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2"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3"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4"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5"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6"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7"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8"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49"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0"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1"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2"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3"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4"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5"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6"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7"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8"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59"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0"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1"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2"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3"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4"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5"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6"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7"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8"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69"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0"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71"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04"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我们的团队</a:t>
            </a:r>
          </a:p>
        </p:txBody>
      </p:sp>
      <p:pic>
        <p:nvPicPr>
          <p:cNvPr id="299"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1643890">
            <a:off x="10045248" y="4037429"/>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5000"/>
                    </a14:imgEffect>
                  </a14:imgLayer>
                </a14:imgProps>
              </a:ext>
            </a:extLst>
          </a:blip>
          <a:srcRect/>
          <a:stretch>
            <a:fillRect/>
          </a:stretch>
        </p:blipFill>
        <p:spPr bwMode="auto">
          <a:xfrm rot="4041525">
            <a:off x="4353121" y="5639152"/>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5"/>
          <p:cNvSpPr txBox="1"/>
          <p:nvPr/>
        </p:nvSpPr>
        <p:spPr>
          <a:xfrm>
            <a:off x="3403203" y="5042671"/>
            <a:ext cx="5176764" cy="13849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团队精神的培养，使店内员工齐心协力，拧成一股绳，</a:t>
            </a:r>
            <a:endParaRPr lang="en-US" altLang="zh-CN"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朝着一个目标努力，对单个营业员来说，团队要达到的目标即是自己所努力的方向，团队整体的目标顺势分解成各个小目标，</a:t>
            </a:r>
            <a:endParaRPr lang="en-US" altLang="zh-CN"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nSpc>
                <a:spcPct val="15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在每个员工身上得到落实</a:t>
            </a:r>
          </a:p>
        </p:txBody>
      </p:sp>
      <p:grpSp>
        <p:nvGrpSpPr>
          <p:cNvPr id="173" name="组合 172"/>
          <p:cNvGrpSpPr/>
          <p:nvPr/>
        </p:nvGrpSpPr>
        <p:grpSpPr>
          <a:xfrm>
            <a:off x="3253534" y="3589659"/>
            <a:ext cx="1098733" cy="1114877"/>
            <a:chOff x="3957512" y="2134061"/>
            <a:chExt cx="884139" cy="897130"/>
          </a:xfrm>
          <a:solidFill>
            <a:srgbClr val="C00000"/>
          </a:solidFill>
        </p:grpSpPr>
        <p:sp>
          <p:nvSpPr>
            <p:cNvPr id="174" name="椭圆 173"/>
            <p:cNvSpPr/>
            <p:nvPr/>
          </p:nvSpPr>
          <p:spPr>
            <a:xfrm>
              <a:off x="395751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5" name="TextBox 8"/>
            <p:cNvSpPr txBox="1"/>
            <p:nvPr/>
          </p:nvSpPr>
          <p:spPr>
            <a:xfrm>
              <a:off x="4150114" y="2413695"/>
              <a:ext cx="520096" cy="297198"/>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专业</a:t>
              </a:r>
            </a:p>
          </p:txBody>
        </p:sp>
      </p:grpSp>
      <p:grpSp>
        <p:nvGrpSpPr>
          <p:cNvPr id="177" name="组合 176"/>
          <p:cNvGrpSpPr/>
          <p:nvPr/>
        </p:nvGrpSpPr>
        <p:grpSpPr>
          <a:xfrm>
            <a:off x="4728237" y="3589659"/>
            <a:ext cx="1098733" cy="1114877"/>
            <a:chOff x="5165099" y="2134061"/>
            <a:chExt cx="884139" cy="897130"/>
          </a:xfrm>
          <a:solidFill>
            <a:srgbClr val="C00000"/>
          </a:solidFill>
        </p:grpSpPr>
        <p:sp>
          <p:nvSpPr>
            <p:cNvPr id="178" name="椭圆 177"/>
            <p:cNvSpPr/>
            <p:nvPr/>
          </p:nvSpPr>
          <p:spPr>
            <a:xfrm>
              <a:off x="5165099"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9" name="TextBox 11"/>
            <p:cNvSpPr txBox="1"/>
            <p:nvPr/>
          </p:nvSpPr>
          <p:spPr>
            <a:xfrm>
              <a:off x="5347120" y="2404632"/>
              <a:ext cx="520096" cy="297198"/>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年轻</a:t>
              </a:r>
            </a:p>
          </p:txBody>
        </p:sp>
      </p:grpSp>
      <p:grpSp>
        <p:nvGrpSpPr>
          <p:cNvPr id="180" name="组合 179"/>
          <p:cNvGrpSpPr/>
          <p:nvPr/>
        </p:nvGrpSpPr>
        <p:grpSpPr>
          <a:xfrm>
            <a:off x="6188396" y="3589659"/>
            <a:ext cx="1098733" cy="1114877"/>
            <a:chOff x="6369352" y="2134061"/>
            <a:chExt cx="884139" cy="897130"/>
          </a:xfrm>
          <a:solidFill>
            <a:srgbClr val="C00000"/>
          </a:solidFill>
        </p:grpSpPr>
        <p:sp>
          <p:nvSpPr>
            <p:cNvPr id="181" name="椭圆 180"/>
            <p:cNvSpPr/>
            <p:nvPr/>
          </p:nvSpPr>
          <p:spPr>
            <a:xfrm>
              <a:off x="6369352"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2" name="TextBox 14"/>
            <p:cNvSpPr txBox="1"/>
            <p:nvPr/>
          </p:nvSpPr>
          <p:spPr>
            <a:xfrm>
              <a:off x="6549015" y="2281324"/>
              <a:ext cx="520096" cy="520096"/>
            </a:xfrm>
            <a:prstGeom prst="rect">
              <a:avLst/>
            </a:prstGeom>
            <a:noFill/>
          </p:spPr>
          <p:txBody>
            <a:bodyPr wrap="none" rtlCol="0">
              <a:spAutoFit/>
            </a:bodyPr>
            <a:lstStyle/>
            <a:p>
              <a:pPr algn="ctr"/>
              <a:r>
                <a:rPr lang="zh-CN" altLang="en-US" b="1" dirty="0">
                  <a:solidFill>
                    <a:schemeClr val="bg1"/>
                  </a:solidFill>
                  <a:latin typeface="字魂36号-正文宋楷" panose="02000000000000000000" pitchFamily="2" charset="-122"/>
                  <a:ea typeface="字魂36号-正文宋楷" panose="02000000000000000000" pitchFamily="2" charset="-122"/>
                </a:rPr>
                <a:t>有</a:t>
              </a:r>
              <a:endParaRPr lang="en-US" altLang="zh-CN" b="1"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b="1" dirty="0">
                  <a:solidFill>
                    <a:schemeClr val="bg1"/>
                  </a:solidFill>
                  <a:latin typeface="字魂36号-正文宋楷" panose="02000000000000000000" pitchFamily="2" charset="-122"/>
                  <a:ea typeface="字魂36号-正文宋楷" panose="02000000000000000000" pitchFamily="2" charset="-122"/>
                </a:rPr>
                <a:t>激情</a:t>
              </a:r>
            </a:p>
          </p:txBody>
        </p:sp>
      </p:grpSp>
      <p:grpSp>
        <p:nvGrpSpPr>
          <p:cNvPr id="183" name="组合 182"/>
          <p:cNvGrpSpPr/>
          <p:nvPr/>
        </p:nvGrpSpPr>
        <p:grpSpPr>
          <a:xfrm>
            <a:off x="7743238" y="3589659"/>
            <a:ext cx="1098733" cy="1114877"/>
            <a:chOff x="7573605" y="2134061"/>
            <a:chExt cx="884139" cy="897130"/>
          </a:xfrm>
          <a:solidFill>
            <a:srgbClr val="C00000"/>
          </a:solidFill>
        </p:grpSpPr>
        <p:sp>
          <p:nvSpPr>
            <p:cNvPr id="184" name="椭圆 183"/>
            <p:cNvSpPr/>
            <p:nvPr/>
          </p:nvSpPr>
          <p:spPr>
            <a:xfrm>
              <a:off x="7573605" y="2134061"/>
              <a:ext cx="884139" cy="897130"/>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5" name="TextBox 17"/>
            <p:cNvSpPr txBox="1"/>
            <p:nvPr/>
          </p:nvSpPr>
          <p:spPr>
            <a:xfrm>
              <a:off x="7798354" y="2308596"/>
              <a:ext cx="520096" cy="520096"/>
            </a:xfrm>
            <a:prstGeom prst="rect">
              <a:avLst/>
            </a:prstGeom>
            <a:noFill/>
          </p:spPr>
          <p:txBody>
            <a:bodyPr wrap="none" rtlCol="0">
              <a:spAutoFit/>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行动</a:t>
              </a:r>
              <a:endParaRPr lang="en-US" altLang="zh-CN" b="1" dirty="0">
                <a:solidFill>
                  <a:schemeClr val="bg1"/>
                </a:solidFill>
                <a:latin typeface="字魂36号-正文宋楷" panose="02000000000000000000" pitchFamily="2" charset="-122"/>
                <a:ea typeface="字魂36号-正文宋楷" panose="02000000000000000000" pitchFamily="2" charset="-122"/>
              </a:endParaRPr>
            </a:p>
            <a:p>
              <a:r>
                <a:rPr lang="zh-CN" altLang="en-US" b="1" dirty="0">
                  <a:solidFill>
                    <a:schemeClr val="bg1"/>
                  </a:solidFill>
                  <a:latin typeface="字魂36号-正文宋楷" panose="02000000000000000000" pitchFamily="2" charset="-122"/>
                  <a:ea typeface="字魂36号-正文宋楷" panose="02000000000000000000" pitchFamily="2" charset="-122"/>
                </a:rPr>
                <a:t>力强</a:t>
              </a:r>
            </a:p>
          </p:txBody>
        </p:sp>
      </p:grpSp>
      <p:sp>
        <p:nvSpPr>
          <p:cNvPr id="186" name="TextBox 12"/>
          <p:cNvSpPr txBox="1"/>
          <p:nvPr/>
        </p:nvSpPr>
        <p:spPr>
          <a:xfrm>
            <a:off x="3143379" y="873513"/>
            <a:ext cx="2185163"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TEAM</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INTR</a:t>
            </a: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ODUCTION </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87" name="标题 8"/>
          <p:cNvSpPr txBox="1"/>
          <p:nvPr/>
        </p:nvSpPr>
        <p:spPr>
          <a:xfrm flipH="1">
            <a:off x="4139214" y="1436195"/>
            <a:ext cx="2045163" cy="75981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rgbClr val="36B8D3"/>
                </a:solidFill>
                <a:latin typeface="字魂36号-正文宋楷" panose="02000000000000000000" pitchFamily="2" charset="-122"/>
                <a:ea typeface="字魂36号-正文宋楷" panose="02000000000000000000" pitchFamily="2" charset="-122"/>
              </a:rPr>
              <a:t>团队</a:t>
            </a:r>
            <a:r>
              <a:rPr lang="en-US" altLang="zh-CN" sz="3200" b="1" dirty="0">
                <a:solidFill>
                  <a:srgbClr val="36B8D3"/>
                </a:solidFill>
                <a:latin typeface="字魂36号-正文宋楷" panose="02000000000000000000" pitchFamily="2" charset="-122"/>
                <a:ea typeface="字魂36号-正文宋楷" panose="02000000000000000000" pitchFamily="2" charset="-122"/>
              </a:rPr>
              <a:t>/</a:t>
            </a:r>
            <a:r>
              <a:rPr lang="zh-CN" altLang="en-US" sz="3200" b="1" dirty="0">
                <a:solidFill>
                  <a:srgbClr val="36B8D3"/>
                </a:solidFill>
                <a:latin typeface="字魂36号-正文宋楷" panose="02000000000000000000" pitchFamily="2" charset="-122"/>
                <a:ea typeface="字魂36号-正文宋楷" panose="02000000000000000000" pitchFamily="2" charset="-122"/>
              </a:rPr>
              <a:t>介绍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14:bounceEnd="68000">
                                          <p:cBhvr additive="base">
                                            <p:cTn id="16" dur="500" fill="hold"/>
                                            <p:tgtEl>
                                              <p:spTgt spid="102"/>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102"/>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52" presetClass="entr" presetSubtype="0" fill="hold" nodeType="afterEffect">
                                      <p:stCondLst>
                                        <p:cond delay="0"/>
                                      </p:stCondLst>
                                      <p:childTnLst>
                                        <p:set>
                                          <p:cBhvr>
                                            <p:cTn id="20" dur="1" fill="hold">
                                              <p:stCondLst>
                                                <p:cond delay="0"/>
                                              </p:stCondLst>
                                            </p:cTn>
                                            <p:tgtEl>
                                              <p:spTgt spid="299"/>
                                            </p:tgtEl>
                                            <p:attrNameLst>
                                              <p:attrName>style.visibility</p:attrName>
                                            </p:attrNameLst>
                                          </p:cBhvr>
                                          <p:to>
                                            <p:strVal val="visible"/>
                                          </p:to>
                                        </p:set>
                                        <p:animScale>
                                          <p:cBhvr>
                                            <p:cTn id="2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9"/>
                                            </p:tgtEl>
                                            <p:attrNameLst>
                                              <p:attrName>ppt_x</p:attrName>
                                              <p:attrName>ppt_y</p:attrName>
                                            </p:attrNameLst>
                                          </p:cBhvr>
                                        </p:animMotion>
                                        <p:animEffect transition="in" filter="fade">
                                          <p:cBhvr>
                                            <p:cTn id="23" dur="1000"/>
                                            <p:tgtEl>
                                              <p:spTgt spid="299"/>
                                            </p:tgtEl>
                                          </p:cBhvr>
                                        </p:animEffect>
                                      </p:childTnLst>
                                    </p:cTn>
                                  </p:par>
                                  <p:par>
                                    <p:cTn id="24" presetID="52" presetClass="entr" presetSubtype="0" fill="hold" nodeType="withEffect">
                                      <p:stCondLst>
                                        <p:cond delay="200"/>
                                      </p:stCondLst>
                                      <p:childTnLst>
                                        <p:set>
                                          <p:cBhvr>
                                            <p:cTn id="25" dur="1" fill="hold">
                                              <p:stCondLst>
                                                <p:cond delay="0"/>
                                              </p:stCondLst>
                                            </p:cTn>
                                            <p:tgtEl>
                                              <p:spTgt spid="300"/>
                                            </p:tgtEl>
                                            <p:attrNameLst>
                                              <p:attrName>style.visibility</p:attrName>
                                            </p:attrNameLst>
                                          </p:cBhvr>
                                          <p:to>
                                            <p:strVal val="visible"/>
                                          </p:to>
                                        </p:set>
                                        <p:animScale>
                                          <p:cBhvr>
                                            <p:cTn id="2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00"/>
                                            </p:tgtEl>
                                            <p:attrNameLst>
                                              <p:attrName>ppt_x</p:attrName>
                                              <p:attrName>ppt_y</p:attrName>
                                            </p:attrNameLst>
                                          </p:cBhvr>
                                        </p:animMotion>
                                        <p:animEffect transition="in" filter="fade">
                                          <p:cBhvr>
                                            <p:cTn id="28" dur="1000"/>
                                            <p:tgtEl>
                                              <p:spTgt spid="30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14:presetBounceEnd="56000">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14:bounceEnd="56000">
                                          <p:cBhvr additive="base">
                                            <p:cTn id="33" dur="500" fill="hold"/>
                                            <p:tgtEl>
                                              <p:spTgt spid="186"/>
                                            </p:tgtEl>
                                            <p:attrNameLst>
                                              <p:attrName>ppt_x</p:attrName>
                                            </p:attrNameLst>
                                          </p:cBhvr>
                                          <p:tavLst>
                                            <p:tav tm="0">
                                              <p:val>
                                                <p:strVal val="0-#ppt_w/2"/>
                                              </p:val>
                                            </p:tav>
                                            <p:tav tm="100000">
                                              <p:val>
                                                <p:strVal val="#ppt_x"/>
                                              </p:val>
                                            </p:tav>
                                          </p:tavLst>
                                        </p:anim>
                                        <p:anim calcmode="lin" valueType="num" p14:bounceEnd="56000">
                                          <p:cBhvr additive="base">
                                            <p:cTn id="34" dur="500" fill="hold"/>
                                            <p:tgtEl>
                                              <p:spTgt spid="18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6000">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14:bounceEnd="56000">
                                          <p:cBhvr additive="base">
                                            <p:cTn id="37" dur="500" fill="hold"/>
                                            <p:tgtEl>
                                              <p:spTgt spid="187"/>
                                            </p:tgtEl>
                                            <p:attrNameLst>
                                              <p:attrName>ppt_x</p:attrName>
                                            </p:attrNameLst>
                                          </p:cBhvr>
                                          <p:tavLst>
                                            <p:tav tm="0">
                                              <p:val>
                                                <p:strVal val="1+#ppt_w/2"/>
                                              </p:val>
                                            </p:tav>
                                            <p:tav tm="100000">
                                              <p:val>
                                                <p:strVal val="#ppt_x"/>
                                              </p:val>
                                            </p:tav>
                                          </p:tavLst>
                                        </p:anim>
                                        <p:anim calcmode="lin" valueType="num" p14:bounceEnd="56000">
                                          <p:cBhvr additive="base">
                                            <p:cTn id="3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anim calcmode="lin" valueType="num">
                                          <p:cBhvr>
                                            <p:cTn id="44" dur="500" fill="hold"/>
                                            <p:tgtEl>
                                              <p:spTgt spid="173"/>
                                            </p:tgtEl>
                                            <p:attrNameLst>
                                              <p:attrName>ppt_x</p:attrName>
                                            </p:attrNameLst>
                                          </p:cBhvr>
                                          <p:tavLst>
                                            <p:tav tm="0">
                                              <p:val>
                                                <p:strVal val="#ppt_x"/>
                                              </p:val>
                                            </p:tav>
                                            <p:tav tm="100000">
                                              <p:val>
                                                <p:strVal val="#ppt_x"/>
                                              </p:val>
                                            </p:tav>
                                          </p:tavLst>
                                        </p:anim>
                                        <p:anim calcmode="lin" valueType="num">
                                          <p:cBhvr>
                                            <p:cTn id="45" dur="5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7"/>
                                            </p:tgtEl>
                                            <p:attrNameLst>
                                              <p:attrName>style.visibility</p:attrName>
                                            </p:attrNameLst>
                                          </p:cBhvr>
                                          <p:to>
                                            <p:strVal val="visible"/>
                                          </p:to>
                                        </p:set>
                                        <p:animEffect transition="in" filter="fade">
                                          <p:cBhvr>
                                            <p:cTn id="50" dur="500"/>
                                            <p:tgtEl>
                                              <p:spTgt spid="177"/>
                                            </p:tgtEl>
                                          </p:cBhvr>
                                        </p:animEffect>
                                        <p:anim calcmode="lin" valueType="num">
                                          <p:cBhvr>
                                            <p:cTn id="51" dur="500" fill="hold"/>
                                            <p:tgtEl>
                                              <p:spTgt spid="177"/>
                                            </p:tgtEl>
                                            <p:attrNameLst>
                                              <p:attrName>ppt_x</p:attrName>
                                            </p:attrNameLst>
                                          </p:cBhvr>
                                          <p:tavLst>
                                            <p:tav tm="0">
                                              <p:val>
                                                <p:strVal val="#ppt_x"/>
                                              </p:val>
                                            </p:tav>
                                            <p:tav tm="100000">
                                              <p:val>
                                                <p:strVal val="#ppt_x"/>
                                              </p:val>
                                            </p:tav>
                                          </p:tavLst>
                                        </p:anim>
                                        <p:anim calcmode="lin" valueType="num">
                                          <p:cBhvr>
                                            <p:cTn id="52" dur="5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anim calcmode="lin" valueType="num">
                                          <p:cBhvr>
                                            <p:cTn id="58" dur="500" fill="hold"/>
                                            <p:tgtEl>
                                              <p:spTgt spid="180"/>
                                            </p:tgtEl>
                                            <p:attrNameLst>
                                              <p:attrName>ppt_x</p:attrName>
                                            </p:attrNameLst>
                                          </p:cBhvr>
                                          <p:tavLst>
                                            <p:tav tm="0">
                                              <p:val>
                                                <p:strVal val="#ppt_x"/>
                                              </p:val>
                                            </p:tav>
                                            <p:tav tm="100000">
                                              <p:val>
                                                <p:strVal val="#ppt_x"/>
                                              </p:val>
                                            </p:tav>
                                          </p:tavLst>
                                        </p:anim>
                                        <p:anim calcmode="lin" valueType="num">
                                          <p:cBhvr>
                                            <p:cTn id="59"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anim calcmode="lin" valueType="num">
                                          <p:cBhvr>
                                            <p:cTn id="65" dur="500" fill="hold"/>
                                            <p:tgtEl>
                                              <p:spTgt spid="183"/>
                                            </p:tgtEl>
                                            <p:attrNameLst>
                                              <p:attrName>ppt_x</p:attrName>
                                            </p:attrNameLst>
                                          </p:cBhvr>
                                          <p:tavLst>
                                            <p:tav tm="0">
                                              <p:val>
                                                <p:strVal val="#ppt_x"/>
                                              </p:val>
                                            </p:tav>
                                            <p:tav tm="100000">
                                              <p:val>
                                                <p:strVal val="#ppt_x"/>
                                              </p:val>
                                            </p:tav>
                                          </p:tavLst>
                                        </p:anim>
                                        <p:anim calcmode="lin" valueType="num">
                                          <p:cBhvr>
                                            <p:cTn id="66"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14:presetBounceEnd="50000">
                                      <p:stCondLst>
                                        <p:cond delay="0"/>
                                      </p:stCondLst>
                                      <p:childTnLst>
                                        <p:set>
                                          <p:cBhvr>
                                            <p:cTn id="70" dur="1" fill="hold">
                                              <p:stCondLst>
                                                <p:cond delay="0"/>
                                              </p:stCondLst>
                                            </p:cTn>
                                            <p:tgtEl>
                                              <p:spTgt spid="172"/>
                                            </p:tgtEl>
                                            <p:attrNameLst>
                                              <p:attrName>style.visibility</p:attrName>
                                            </p:attrNameLst>
                                          </p:cBhvr>
                                          <p:to>
                                            <p:strVal val="visible"/>
                                          </p:to>
                                        </p:set>
                                        <p:anim calcmode="lin" valueType="num" p14:bounceEnd="50000">
                                          <p:cBhvr additive="base">
                                            <p:cTn id="71" dur="500" fill="hold"/>
                                            <p:tgtEl>
                                              <p:spTgt spid="172"/>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72" grpId="0"/>
          <p:bldP spid="186" grpId="0"/>
          <p:bldP spid="1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1+#ppt_w/2"/>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52" presetClass="entr" presetSubtype="0" fill="hold" nodeType="afterEffect">
                                      <p:stCondLst>
                                        <p:cond delay="0"/>
                                      </p:stCondLst>
                                      <p:childTnLst>
                                        <p:set>
                                          <p:cBhvr>
                                            <p:cTn id="20" dur="1" fill="hold">
                                              <p:stCondLst>
                                                <p:cond delay="0"/>
                                              </p:stCondLst>
                                            </p:cTn>
                                            <p:tgtEl>
                                              <p:spTgt spid="299"/>
                                            </p:tgtEl>
                                            <p:attrNameLst>
                                              <p:attrName>style.visibility</p:attrName>
                                            </p:attrNameLst>
                                          </p:cBhvr>
                                          <p:to>
                                            <p:strVal val="visible"/>
                                          </p:to>
                                        </p:set>
                                        <p:animScale>
                                          <p:cBhvr>
                                            <p:cTn id="21" dur="1000" decel="50000" fill="hold">
                                              <p:stCondLst>
                                                <p:cond delay="0"/>
                                              </p:stCondLst>
                                            </p:cTn>
                                            <p:tgtEl>
                                              <p:spTgt spid="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9"/>
                                            </p:tgtEl>
                                            <p:attrNameLst>
                                              <p:attrName>ppt_x</p:attrName>
                                              <p:attrName>ppt_y</p:attrName>
                                            </p:attrNameLst>
                                          </p:cBhvr>
                                        </p:animMotion>
                                        <p:animEffect transition="in" filter="fade">
                                          <p:cBhvr>
                                            <p:cTn id="23" dur="1000"/>
                                            <p:tgtEl>
                                              <p:spTgt spid="299"/>
                                            </p:tgtEl>
                                          </p:cBhvr>
                                        </p:animEffect>
                                      </p:childTnLst>
                                    </p:cTn>
                                  </p:par>
                                  <p:par>
                                    <p:cTn id="24" presetID="52" presetClass="entr" presetSubtype="0" fill="hold" nodeType="withEffect">
                                      <p:stCondLst>
                                        <p:cond delay="200"/>
                                      </p:stCondLst>
                                      <p:childTnLst>
                                        <p:set>
                                          <p:cBhvr>
                                            <p:cTn id="25" dur="1" fill="hold">
                                              <p:stCondLst>
                                                <p:cond delay="0"/>
                                              </p:stCondLst>
                                            </p:cTn>
                                            <p:tgtEl>
                                              <p:spTgt spid="300"/>
                                            </p:tgtEl>
                                            <p:attrNameLst>
                                              <p:attrName>style.visibility</p:attrName>
                                            </p:attrNameLst>
                                          </p:cBhvr>
                                          <p:to>
                                            <p:strVal val="visible"/>
                                          </p:to>
                                        </p:set>
                                        <p:animScale>
                                          <p:cBhvr>
                                            <p:cTn id="26" dur="1000" decel="50000" fill="hold">
                                              <p:stCondLst>
                                                <p:cond delay="0"/>
                                              </p:stCondLst>
                                            </p:cTn>
                                            <p:tgtEl>
                                              <p:spTgt spid="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00"/>
                                            </p:tgtEl>
                                            <p:attrNameLst>
                                              <p:attrName>ppt_x</p:attrName>
                                              <p:attrName>ppt_y</p:attrName>
                                            </p:attrNameLst>
                                          </p:cBhvr>
                                        </p:animMotion>
                                        <p:animEffect transition="in" filter="fade">
                                          <p:cBhvr>
                                            <p:cTn id="28" dur="1000"/>
                                            <p:tgtEl>
                                              <p:spTgt spid="30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cBhvr additive="base">
                                            <p:cTn id="33" dur="500" fill="hold"/>
                                            <p:tgtEl>
                                              <p:spTgt spid="186"/>
                                            </p:tgtEl>
                                            <p:attrNameLst>
                                              <p:attrName>ppt_x</p:attrName>
                                            </p:attrNameLst>
                                          </p:cBhvr>
                                          <p:tavLst>
                                            <p:tav tm="0">
                                              <p:val>
                                                <p:strVal val="0-#ppt_w/2"/>
                                              </p:val>
                                            </p:tav>
                                            <p:tav tm="100000">
                                              <p:val>
                                                <p:strVal val="#ppt_x"/>
                                              </p:val>
                                            </p:tav>
                                          </p:tavLst>
                                        </p:anim>
                                        <p:anim calcmode="lin" valueType="num">
                                          <p:cBhvr additive="base">
                                            <p:cTn id="34" dur="500" fill="hold"/>
                                            <p:tgtEl>
                                              <p:spTgt spid="18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500" fill="hold"/>
                                            <p:tgtEl>
                                              <p:spTgt spid="187"/>
                                            </p:tgtEl>
                                            <p:attrNameLst>
                                              <p:attrName>ppt_x</p:attrName>
                                            </p:attrNameLst>
                                          </p:cBhvr>
                                          <p:tavLst>
                                            <p:tav tm="0">
                                              <p:val>
                                                <p:strVal val="1+#ppt_w/2"/>
                                              </p:val>
                                            </p:tav>
                                            <p:tav tm="100000">
                                              <p:val>
                                                <p:strVal val="#ppt_x"/>
                                              </p:val>
                                            </p:tav>
                                          </p:tavLst>
                                        </p:anim>
                                        <p:anim calcmode="lin" valueType="num">
                                          <p:cBhvr additive="base">
                                            <p:cTn id="3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anim calcmode="lin" valueType="num">
                                          <p:cBhvr>
                                            <p:cTn id="44" dur="500" fill="hold"/>
                                            <p:tgtEl>
                                              <p:spTgt spid="173"/>
                                            </p:tgtEl>
                                            <p:attrNameLst>
                                              <p:attrName>ppt_x</p:attrName>
                                            </p:attrNameLst>
                                          </p:cBhvr>
                                          <p:tavLst>
                                            <p:tav tm="0">
                                              <p:val>
                                                <p:strVal val="#ppt_x"/>
                                              </p:val>
                                            </p:tav>
                                            <p:tav tm="100000">
                                              <p:val>
                                                <p:strVal val="#ppt_x"/>
                                              </p:val>
                                            </p:tav>
                                          </p:tavLst>
                                        </p:anim>
                                        <p:anim calcmode="lin" valueType="num">
                                          <p:cBhvr>
                                            <p:cTn id="45" dur="5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7"/>
                                            </p:tgtEl>
                                            <p:attrNameLst>
                                              <p:attrName>style.visibility</p:attrName>
                                            </p:attrNameLst>
                                          </p:cBhvr>
                                          <p:to>
                                            <p:strVal val="visible"/>
                                          </p:to>
                                        </p:set>
                                        <p:animEffect transition="in" filter="fade">
                                          <p:cBhvr>
                                            <p:cTn id="50" dur="500"/>
                                            <p:tgtEl>
                                              <p:spTgt spid="177"/>
                                            </p:tgtEl>
                                          </p:cBhvr>
                                        </p:animEffect>
                                        <p:anim calcmode="lin" valueType="num">
                                          <p:cBhvr>
                                            <p:cTn id="51" dur="500" fill="hold"/>
                                            <p:tgtEl>
                                              <p:spTgt spid="177"/>
                                            </p:tgtEl>
                                            <p:attrNameLst>
                                              <p:attrName>ppt_x</p:attrName>
                                            </p:attrNameLst>
                                          </p:cBhvr>
                                          <p:tavLst>
                                            <p:tav tm="0">
                                              <p:val>
                                                <p:strVal val="#ppt_x"/>
                                              </p:val>
                                            </p:tav>
                                            <p:tav tm="100000">
                                              <p:val>
                                                <p:strVal val="#ppt_x"/>
                                              </p:val>
                                            </p:tav>
                                          </p:tavLst>
                                        </p:anim>
                                        <p:anim calcmode="lin" valueType="num">
                                          <p:cBhvr>
                                            <p:cTn id="52" dur="5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anim calcmode="lin" valueType="num">
                                          <p:cBhvr>
                                            <p:cTn id="58" dur="500" fill="hold"/>
                                            <p:tgtEl>
                                              <p:spTgt spid="180"/>
                                            </p:tgtEl>
                                            <p:attrNameLst>
                                              <p:attrName>ppt_x</p:attrName>
                                            </p:attrNameLst>
                                          </p:cBhvr>
                                          <p:tavLst>
                                            <p:tav tm="0">
                                              <p:val>
                                                <p:strVal val="#ppt_x"/>
                                              </p:val>
                                            </p:tav>
                                            <p:tav tm="100000">
                                              <p:val>
                                                <p:strVal val="#ppt_x"/>
                                              </p:val>
                                            </p:tav>
                                          </p:tavLst>
                                        </p:anim>
                                        <p:anim calcmode="lin" valueType="num">
                                          <p:cBhvr>
                                            <p:cTn id="59"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anim calcmode="lin" valueType="num">
                                          <p:cBhvr>
                                            <p:cTn id="65" dur="500" fill="hold"/>
                                            <p:tgtEl>
                                              <p:spTgt spid="183"/>
                                            </p:tgtEl>
                                            <p:attrNameLst>
                                              <p:attrName>ppt_x</p:attrName>
                                            </p:attrNameLst>
                                          </p:cBhvr>
                                          <p:tavLst>
                                            <p:tav tm="0">
                                              <p:val>
                                                <p:strVal val="#ppt_x"/>
                                              </p:val>
                                            </p:tav>
                                            <p:tav tm="100000">
                                              <p:val>
                                                <p:strVal val="#ppt_x"/>
                                              </p:val>
                                            </p:tav>
                                          </p:tavLst>
                                        </p:anim>
                                        <p:anim calcmode="lin" valueType="num">
                                          <p:cBhvr>
                                            <p:cTn id="66"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2"/>
                                            </p:tgtEl>
                                            <p:attrNameLst>
                                              <p:attrName>style.visibility</p:attrName>
                                            </p:attrNameLst>
                                          </p:cBhvr>
                                          <p:to>
                                            <p:strVal val="visible"/>
                                          </p:to>
                                        </p:set>
                                        <p:anim calcmode="lin" valueType="num">
                                          <p:cBhvr additive="base">
                                            <p:cTn id="71" dur="500" fill="hold"/>
                                            <p:tgtEl>
                                              <p:spTgt spid="172"/>
                                            </p:tgtEl>
                                            <p:attrNameLst>
                                              <p:attrName>ppt_x</p:attrName>
                                            </p:attrNameLst>
                                          </p:cBhvr>
                                          <p:tavLst>
                                            <p:tav tm="0">
                                              <p:val>
                                                <p:strVal val="#ppt_x"/>
                                              </p:val>
                                            </p:tav>
                                            <p:tav tm="100000">
                                              <p:val>
                                                <p:strVal val="#ppt_x"/>
                                              </p:val>
                                            </p:tav>
                                          </p:tavLst>
                                        </p:anim>
                                        <p:anim calcmode="lin" valueType="num">
                                          <p:cBhvr additive="base">
                                            <p:cTn id="7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72" grpId="0"/>
          <p:bldP spid="186" grpId="0"/>
          <p:bldP spid="18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15" name="Picture 7" descr="C:\Users\Administrator\Desktop\56d684a0446de.png"/>
          <p:cNvPicPr>
            <a:picLocks noChangeAspect="1" noChangeArrowheads="1"/>
          </p:cNvPicPr>
          <p:nvPr/>
        </p:nvPicPr>
        <p:blipFill>
          <a:blip r:embed="rId3" cstate="print"/>
          <a:srcRect/>
          <a:stretch>
            <a:fillRect/>
          </a:stretch>
        </p:blipFill>
        <p:spPr bwMode="auto">
          <a:xfrm>
            <a:off x="6310564" y="780265"/>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rot="21398620">
            <a:off x="5531739" y="352141"/>
            <a:ext cx="5190546" cy="4183077"/>
            <a:chOff x="1816885" y="160250"/>
            <a:chExt cx="5190546" cy="4183077"/>
          </a:xfrm>
          <a:solidFill>
            <a:schemeClr val="tx1">
              <a:lumMod val="50000"/>
              <a:lumOff val="50000"/>
            </a:schemeClr>
          </a:solidFill>
        </p:grpSpPr>
        <p:grpSp>
          <p:nvGrpSpPr>
            <p:cNvPr id="17" name="组合 16"/>
            <p:cNvGrpSpPr/>
            <p:nvPr/>
          </p:nvGrpSpPr>
          <p:grpSpPr>
            <a:xfrm rot="1500213">
              <a:off x="1816885" y="160250"/>
              <a:ext cx="4835931" cy="4183077"/>
              <a:chOff x="2983829" y="1091787"/>
              <a:chExt cx="4835931" cy="4183077"/>
            </a:xfrm>
            <a:grpFill/>
          </p:grpSpPr>
          <p:sp>
            <p:nvSpPr>
              <p:cNvPr id="19"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2"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3"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4"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5"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6"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7"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8"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9"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0"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183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企业文化</a:t>
            </a:r>
          </a:p>
        </p:txBody>
      </p:sp>
      <p:pic>
        <p:nvPicPr>
          <p:cNvPr id="87"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7534138" y="5804186"/>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89" name="矩形 88"/>
          <p:cNvSpPr/>
          <p:nvPr/>
        </p:nvSpPr>
        <p:spPr>
          <a:xfrm>
            <a:off x="1587892" y="3687097"/>
            <a:ext cx="8955314" cy="2478316"/>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grpSp>
        <p:nvGrpSpPr>
          <p:cNvPr id="90" name="组合 89"/>
          <p:cNvGrpSpPr/>
          <p:nvPr/>
        </p:nvGrpSpPr>
        <p:grpSpPr>
          <a:xfrm>
            <a:off x="2333226" y="4026755"/>
            <a:ext cx="989313" cy="904638"/>
            <a:chOff x="897585" y="1218521"/>
            <a:chExt cx="741985" cy="678478"/>
          </a:xfrm>
        </p:grpSpPr>
        <p:sp>
          <p:nvSpPr>
            <p:cNvPr id="91" name="椭圆 90"/>
            <p:cNvSpPr/>
            <p:nvPr/>
          </p:nvSpPr>
          <p:spPr>
            <a:xfrm>
              <a:off x="897585" y="121852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92" name="TextBox 3"/>
            <p:cNvSpPr txBox="1"/>
            <p:nvPr/>
          </p:nvSpPr>
          <p:spPr>
            <a:xfrm>
              <a:off x="999939" y="1307700"/>
              <a:ext cx="639631" cy="500215"/>
            </a:xfrm>
            <a:prstGeom prst="rect">
              <a:avLst/>
            </a:prstGeom>
            <a:noFill/>
          </p:spPr>
          <p:txBody>
            <a:bodyPr wrap="squar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企业使命</a:t>
              </a:r>
            </a:p>
          </p:txBody>
        </p:sp>
      </p:grpSp>
      <p:sp>
        <p:nvSpPr>
          <p:cNvPr id="93" name="TextBox 4"/>
          <p:cNvSpPr txBox="1"/>
          <p:nvPr/>
        </p:nvSpPr>
        <p:spPr>
          <a:xfrm>
            <a:off x="1984077" y="5027794"/>
            <a:ext cx="1695106" cy="646307"/>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gn="ctr">
              <a:lnSpc>
                <a:spcPct val="150000"/>
              </a:lnSpc>
            </a:pPr>
            <a:r>
              <a:rPr lang="zh-CN" altLang="en-US" sz="1200" dirty="0">
                <a:solidFill>
                  <a:schemeClr val="bg1"/>
                </a:solidFill>
                <a:latin typeface="字魂36号-正文宋楷" panose="02000000000000000000" pitchFamily="2" charset="-122"/>
                <a:ea typeface="字魂36号-正文宋楷" panose="02000000000000000000" pitchFamily="2" charset="-122"/>
              </a:rPr>
              <a:t>开扩、创新、</a:t>
            </a:r>
            <a:endParaRPr lang="en-US" altLang="zh-CN" sz="1200" dirty="0">
              <a:solidFill>
                <a:schemeClr val="bg1"/>
              </a:solidFill>
              <a:latin typeface="字魂36号-正文宋楷" panose="02000000000000000000" pitchFamily="2" charset="-122"/>
              <a:ea typeface="字魂36号-正文宋楷" panose="02000000000000000000" pitchFamily="2" charset="-122"/>
            </a:endParaRPr>
          </a:p>
          <a:p>
            <a:pPr algn="ctr">
              <a:lnSpc>
                <a:spcPct val="150000"/>
              </a:lnSpc>
            </a:pPr>
            <a:r>
              <a:rPr lang="zh-CN" altLang="en-US" sz="1200" dirty="0">
                <a:solidFill>
                  <a:schemeClr val="bg1"/>
                </a:solidFill>
                <a:latin typeface="字魂36号-正文宋楷" panose="02000000000000000000" pitchFamily="2" charset="-122"/>
                <a:ea typeface="字魂36号-正文宋楷" panose="02000000000000000000" pitchFamily="2" charset="-122"/>
              </a:rPr>
              <a:t>服务、服务、再服务</a:t>
            </a:r>
          </a:p>
        </p:txBody>
      </p:sp>
      <p:grpSp>
        <p:nvGrpSpPr>
          <p:cNvPr id="94" name="组合 93"/>
          <p:cNvGrpSpPr/>
          <p:nvPr/>
        </p:nvGrpSpPr>
        <p:grpSpPr>
          <a:xfrm>
            <a:off x="4248300" y="4026756"/>
            <a:ext cx="941488" cy="904637"/>
            <a:chOff x="913163" y="2887111"/>
            <a:chExt cx="706116" cy="678478"/>
          </a:xfrm>
        </p:grpSpPr>
        <p:sp>
          <p:nvSpPr>
            <p:cNvPr id="95" name="椭圆 94"/>
            <p:cNvSpPr/>
            <p:nvPr/>
          </p:nvSpPr>
          <p:spPr>
            <a:xfrm>
              <a:off x="913163" y="2887111"/>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98" name="TextBox 6"/>
            <p:cNvSpPr txBox="1"/>
            <p:nvPr/>
          </p:nvSpPr>
          <p:spPr>
            <a:xfrm>
              <a:off x="1013633" y="2962386"/>
              <a:ext cx="605646" cy="500215"/>
            </a:xfrm>
            <a:prstGeom prst="rect">
              <a:avLst/>
            </a:prstGeom>
            <a:noFill/>
          </p:spPr>
          <p:txBody>
            <a:bodyPr wrap="squar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企业宗旨</a:t>
              </a:r>
            </a:p>
          </p:txBody>
        </p:sp>
      </p:grpSp>
      <p:sp>
        <p:nvSpPr>
          <p:cNvPr id="99" name="TextBox 7"/>
          <p:cNvSpPr txBox="1"/>
          <p:nvPr/>
        </p:nvSpPr>
        <p:spPr>
          <a:xfrm>
            <a:off x="3762740" y="5027607"/>
            <a:ext cx="1875760" cy="646307"/>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诚信、实惠、</a:t>
            </a:r>
            <a:endParaRPr lang="en-US" altLang="zh-CN" sz="1200" dirty="0">
              <a:solidFill>
                <a:schemeClr val="bg1"/>
              </a:solidFill>
              <a:latin typeface="字魂36号-正文宋楷" panose="02000000000000000000" pitchFamily="2" charset="-122"/>
              <a:ea typeface="字魂36号-正文宋楷" panose="02000000000000000000" pitchFamily="2" charset="-122"/>
            </a:endParaRPr>
          </a:p>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原创、原创、再原创</a:t>
            </a:r>
          </a:p>
        </p:txBody>
      </p:sp>
      <p:grpSp>
        <p:nvGrpSpPr>
          <p:cNvPr id="100" name="组合 99"/>
          <p:cNvGrpSpPr/>
          <p:nvPr/>
        </p:nvGrpSpPr>
        <p:grpSpPr>
          <a:xfrm>
            <a:off x="6382727" y="4026755"/>
            <a:ext cx="904640" cy="904637"/>
            <a:chOff x="7406285" y="1187876"/>
            <a:chExt cx="678480" cy="678478"/>
          </a:xfrm>
        </p:grpSpPr>
        <p:sp>
          <p:nvSpPr>
            <p:cNvPr id="101" name="椭圆 100"/>
            <p:cNvSpPr/>
            <p:nvPr/>
          </p:nvSpPr>
          <p:spPr>
            <a:xfrm>
              <a:off x="7406285" y="1187876"/>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02" name="TextBox 9"/>
            <p:cNvSpPr txBox="1"/>
            <p:nvPr/>
          </p:nvSpPr>
          <p:spPr>
            <a:xfrm>
              <a:off x="7493987" y="1273601"/>
              <a:ext cx="496734" cy="500215"/>
            </a:xfrm>
            <a:prstGeom prst="rect">
              <a:avLst/>
            </a:prstGeom>
            <a:noFill/>
          </p:spPr>
          <p:txBody>
            <a:bodyPr wrap="non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企业</a:t>
              </a:r>
              <a:endParaRPr lang="en-US" altLang="zh-CN" sz="1865"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文化</a:t>
              </a:r>
            </a:p>
          </p:txBody>
        </p:sp>
      </p:grpSp>
      <p:sp>
        <p:nvSpPr>
          <p:cNvPr id="103" name="TextBox 10"/>
          <p:cNvSpPr txBox="1"/>
          <p:nvPr/>
        </p:nvSpPr>
        <p:spPr>
          <a:xfrm>
            <a:off x="6244592" y="5017002"/>
            <a:ext cx="1447653" cy="646307"/>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敬业、团结、开扩、求实</a:t>
            </a:r>
          </a:p>
        </p:txBody>
      </p:sp>
      <p:grpSp>
        <p:nvGrpSpPr>
          <p:cNvPr id="104" name="组合 103"/>
          <p:cNvGrpSpPr/>
          <p:nvPr/>
        </p:nvGrpSpPr>
        <p:grpSpPr>
          <a:xfrm>
            <a:off x="8592370" y="4026756"/>
            <a:ext cx="904640" cy="904638"/>
            <a:chOff x="7406285" y="2859572"/>
            <a:chExt cx="678480" cy="678478"/>
          </a:xfrm>
        </p:grpSpPr>
        <p:sp>
          <p:nvSpPr>
            <p:cNvPr id="105" name="椭圆 104"/>
            <p:cNvSpPr/>
            <p:nvPr/>
          </p:nvSpPr>
          <p:spPr>
            <a:xfrm>
              <a:off x="7406285" y="2859572"/>
              <a:ext cx="678480" cy="67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06" name="TextBox 12"/>
            <p:cNvSpPr txBox="1"/>
            <p:nvPr/>
          </p:nvSpPr>
          <p:spPr>
            <a:xfrm>
              <a:off x="7503337" y="2948751"/>
              <a:ext cx="496734" cy="500215"/>
            </a:xfrm>
            <a:prstGeom prst="rect">
              <a:avLst/>
            </a:prstGeom>
            <a:noFill/>
          </p:spPr>
          <p:txBody>
            <a:bodyPr wrap="none" lIns="91416" tIns="45708" rIns="91416" bIns="45708" rtlCol="0">
              <a:spAutoFit/>
            </a:bodyPr>
            <a:lstStyle/>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经营</a:t>
              </a:r>
              <a:endParaRPr lang="en-US" altLang="zh-CN" sz="1865"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r>
                <a:rPr lang="zh-CN" altLang="en-US" sz="1865" dirty="0">
                  <a:solidFill>
                    <a:schemeClr val="tx1">
                      <a:lumMod val="95000"/>
                      <a:lumOff val="5000"/>
                    </a:schemeClr>
                  </a:solidFill>
                  <a:latin typeface="字魂36号-正文宋楷" panose="02000000000000000000" pitchFamily="2" charset="-122"/>
                  <a:ea typeface="字魂36号-正文宋楷" panose="02000000000000000000" pitchFamily="2" charset="-122"/>
                </a:rPr>
                <a:t>理念</a:t>
              </a:r>
            </a:p>
          </p:txBody>
        </p:sp>
      </p:grpSp>
      <p:sp>
        <p:nvSpPr>
          <p:cNvPr id="107" name="TextBox 13"/>
          <p:cNvSpPr txBox="1"/>
          <p:nvPr/>
        </p:nvSpPr>
        <p:spPr>
          <a:xfrm>
            <a:off x="8111518" y="5055693"/>
            <a:ext cx="1958518" cy="923305"/>
          </a:xfrm>
          <a:prstGeom prst="rect">
            <a:avLst/>
          </a:prstGeom>
          <a:noFill/>
        </p:spPr>
        <p:txBody>
          <a:bodyPr wrap="square" lIns="91416" tIns="45708" rIns="91416" bIns="45708" rtlCol="0">
            <a:spAutoFit/>
          </a:bodyPr>
          <a:lstStyle>
            <a:defPPr>
              <a:defRPr lang="zh-CN"/>
            </a:defPPr>
            <a:lvl1pPr>
              <a:lnSpc>
                <a:spcPct val="150000"/>
              </a:lnSpc>
              <a:defRPr sz="2000">
                <a:solidFill>
                  <a:schemeClr val="accent2"/>
                </a:solidFill>
                <a:latin typeface="+mn-ea"/>
                <a:ea typeface="+mn-ea"/>
              </a:defRPr>
            </a:lvl1pPr>
          </a:lstStyle>
          <a:p>
            <a:pPr algn="ctr"/>
            <a:r>
              <a:rPr lang="zh-CN" altLang="en-US" sz="1200" dirty="0">
                <a:solidFill>
                  <a:schemeClr val="bg1"/>
                </a:solidFill>
                <a:latin typeface="字魂36号-正文宋楷" panose="02000000000000000000" pitchFamily="2" charset="-122"/>
                <a:ea typeface="字魂36号-正文宋楷" panose="02000000000000000000" pitchFamily="2" charset="-122"/>
              </a:rPr>
              <a:t>以为经营钻石为理念、打造行业最具影响力的管理系统软件</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68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8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68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6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68000">
                                          <p:cBhvr additive="base">
                                            <p:cTn id="22" dur="500" fill="hold"/>
                                            <p:tgtEl>
                                              <p:spTgt spid="16"/>
                                            </p:tgtEl>
                                            <p:attrNameLst>
                                              <p:attrName>ppt_x</p:attrName>
                                            </p:attrNameLst>
                                          </p:cBhvr>
                                          <p:tavLst>
                                            <p:tav tm="0">
                                              <p:val>
                                                <p:strVal val="0-#ppt_w/2"/>
                                              </p:val>
                                            </p:tav>
                                            <p:tav tm="100000">
                                              <p:val>
                                                <p:strVal val="#ppt_x"/>
                                              </p:val>
                                            </p:tav>
                                          </p:tavLst>
                                        </p:anim>
                                        <p:anim calcmode="lin" valueType="num" p14:bounceEnd="68000">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Scale>
                                          <p:cBhvr>
                                            <p:cTn id="2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7"/>
                                            </p:tgtEl>
                                            <p:attrNameLst>
                                              <p:attrName>ppt_x</p:attrName>
                                              <p:attrName>ppt_y</p:attrName>
                                            </p:attrNameLst>
                                          </p:cBhvr>
                                        </p:animMotion>
                                        <p:animEffect transition="in" filter="fade">
                                          <p:cBhvr>
                                            <p:cTn id="29" dur="10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14:presetBounceEnd="80000">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14:bounceEnd="80000">
                                          <p:cBhvr additive="base">
                                            <p:cTn id="34" dur="1000" fill="hold"/>
                                            <p:tgtEl>
                                              <p:spTgt spid="89"/>
                                            </p:tgtEl>
                                            <p:attrNameLst>
                                              <p:attrName>ppt_x</p:attrName>
                                            </p:attrNameLst>
                                          </p:cBhvr>
                                          <p:tavLst>
                                            <p:tav tm="0">
                                              <p:val>
                                                <p:strVal val="#ppt_x"/>
                                              </p:val>
                                            </p:tav>
                                            <p:tav tm="100000">
                                              <p:val>
                                                <p:strVal val="#ppt_x"/>
                                              </p:val>
                                            </p:tav>
                                          </p:tavLst>
                                        </p:anim>
                                        <p:anim calcmode="lin" valueType="num" p14:bounceEnd="80000">
                                          <p:cBhvr additive="base">
                                            <p:cTn id="35"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animEffect transition="in" filter="fade">
                                          <p:cBhvr>
                                            <p:cTn id="42" dur="500"/>
                                            <p:tgtEl>
                                              <p:spTgt spid="9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400"/>
                                            <p:tgtEl>
                                              <p:spTgt spid="9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4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left)">
                                          <p:cBhvr>
                                            <p:cTn id="68" dur="4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Effect transition="in" filter="fade">
                                          <p:cBhvr>
                                            <p:cTn id="75" dur="500"/>
                                            <p:tgtEl>
                                              <p:spTgt spid="10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9" grpId="0" animBg="1"/>
          <p:bldP spid="93" grpId="0"/>
          <p:bldP spid="99" grpId="0"/>
          <p:bldP spid="103"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52"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Scale>
                                          <p:cBhvr>
                                            <p:cTn id="2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7"/>
                                            </p:tgtEl>
                                            <p:attrNameLst>
                                              <p:attrName>ppt_x</p:attrName>
                                              <p:attrName>ppt_y</p:attrName>
                                            </p:attrNameLst>
                                          </p:cBhvr>
                                        </p:animMotion>
                                        <p:animEffect transition="in" filter="fade">
                                          <p:cBhvr>
                                            <p:cTn id="29" dur="10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1000" fill="hold"/>
                                            <p:tgtEl>
                                              <p:spTgt spid="89"/>
                                            </p:tgtEl>
                                            <p:attrNameLst>
                                              <p:attrName>ppt_x</p:attrName>
                                            </p:attrNameLst>
                                          </p:cBhvr>
                                          <p:tavLst>
                                            <p:tav tm="0">
                                              <p:val>
                                                <p:strVal val="#ppt_x"/>
                                              </p:val>
                                            </p:tav>
                                            <p:tav tm="100000">
                                              <p:val>
                                                <p:strVal val="#ppt_x"/>
                                              </p:val>
                                            </p:tav>
                                          </p:tavLst>
                                        </p:anim>
                                        <p:anim calcmode="lin" valueType="num">
                                          <p:cBhvr additive="base">
                                            <p:cTn id="35"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animEffect transition="in" filter="fade">
                                          <p:cBhvr>
                                            <p:cTn id="42" dur="500"/>
                                            <p:tgtEl>
                                              <p:spTgt spid="9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wipe(left)">
                                          <p:cBhvr>
                                            <p:cTn id="46" dur="400"/>
                                            <p:tgtEl>
                                              <p:spTgt spid="9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4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left)">
                                          <p:cBhvr>
                                            <p:cTn id="68" dur="4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Effect transition="in" filter="fade">
                                          <p:cBhvr>
                                            <p:cTn id="75" dur="500"/>
                                            <p:tgtEl>
                                              <p:spTgt spid="10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9" grpId="0" animBg="1"/>
          <p:bldP spid="93" grpId="0"/>
          <p:bldP spid="99" grpId="0"/>
          <p:bldP spid="103" grpId="0"/>
          <p:bldP spid="10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矩形 181"/>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4" y="372407"/>
            <a:ext cx="2842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服务理念</a:t>
            </a:r>
          </a:p>
        </p:txBody>
      </p:sp>
      <p:pic>
        <p:nvPicPr>
          <p:cNvPr id="159" name="Picture 7" descr="C:\Users\Administrator\Desktop\56d684a0446d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5000"/>
                    </a14:imgEffect>
                  </a14:imgLayer>
                </a14:imgProps>
              </a:ext>
            </a:extLst>
          </a:blip>
          <a:srcRect/>
          <a:stretch>
            <a:fillRect/>
          </a:stretch>
        </p:blipFill>
        <p:spPr bwMode="auto">
          <a:xfrm rot="4041525">
            <a:off x="4080672" y="571411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 descr="C:\Users\Administrator\Desktop\56d684a0446de.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5000"/>
                    </a14:imgEffect>
                  </a14:imgLayer>
                </a14:imgProps>
              </a:ext>
            </a:extLst>
          </a:blip>
          <a:srcRect/>
          <a:stretch>
            <a:fillRect/>
          </a:stretch>
        </p:blipFill>
        <p:spPr bwMode="auto">
          <a:xfrm rot="1643890">
            <a:off x="1012171" y="3113860"/>
            <a:ext cx="474514" cy="53969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2"/>
          <p:cNvSpPr txBox="1"/>
          <p:nvPr/>
        </p:nvSpPr>
        <p:spPr>
          <a:xfrm>
            <a:off x="3068310" y="976301"/>
            <a:ext cx="3908388" cy="1723549"/>
          </a:xfrm>
          <a:prstGeom prst="rect">
            <a:avLst/>
          </a:prstGeom>
          <a:noFill/>
        </p:spPr>
        <p:txBody>
          <a:bodyPr wrap="square" lIns="0" tIns="0" rIns="0" bIns="0" rtlCol="0">
            <a:spAutoFit/>
          </a:bodyPr>
          <a:lstStyle/>
          <a:p>
            <a:pPr algn="just"/>
            <a:r>
              <a:rPr lang="en-US" altLang="zh-CN" sz="4800" dirty="0">
                <a:solidFill>
                  <a:schemeClr val="tx1">
                    <a:lumMod val="95000"/>
                    <a:lumOff val="5000"/>
                  </a:schemeClr>
                </a:solidFill>
                <a:latin typeface="字魂36号-正文宋楷" panose="02000000000000000000" pitchFamily="2" charset="-122"/>
                <a:ea typeface="字魂36号-正文宋楷" panose="02000000000000000000" pitchFamily="2" charset="-122"/>
              </a:rPr>
              <a:t>PROMOTION</a:t>
            </a:r>
          </a:p>
          <a:p>
            <a:pPr algn="just"/>
            <a:endPar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a:p>
            <a:pPr algn="just"/>
            <a:r>
              <a:rPr lang="en-US" altLang="zh-CN" sz="3200" dirty="0">
                <a:solidFill>
                  <a:schemeClr val="tx1">
                    <a:lumMod val="95000"/>
                    <a:lumOff val="5000"/>
                  </a:schemeClr>
                </a:solidFill>
                <a:latin typeface="字魂36号-正文宋楷" panose="02000000000000000000" pitchFamily="2" charset="-122"/>
                <a:ea typeface="字魂36号-正文宋楷" panose="02000000000000000000" pitchFamily="2" charset="-122"/>
              </a:rPr>
              <a:t>SCHEME </a:t>
            </a:r>
            <a:endParaRPr lang="zh-CN" altLang="en-US" sz="3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4" name="矩形 23"/>
          <p:cNvSpPr/>
          <p:nvPr/>
        </p:nvSpPr>
        <p:spPr>
          <a:xfrm>
            <a:off x="1162049" y="4544742"/>
            <a:ext cx="6372226" cy="1675948"/>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sp>
        <p:nvSpPr>
          <p:cNvPr id="25" name="矩形 24"/>
          <p:cNvSpPr>
            <a:spLocks noChangeArrowheads="1"/>
          </p:cNvSpPr>
          <p:nvPr/>
        </p:nvSpPr>
        <p:spPr bwMode="auto">
          <a:xfrm>
            <a:off x="1408524" y="4730626"/>
            <a:ext cx="3319573" cy="1304179"/>
          </a:xfrm>
          <a:prstGeom prst="rect">
            <a:avLst/>
          </a:prstGeom>
          <a:noFill/>
        </p:spPr>
        <p:txBody>
          <a:bodyPr wrap="square" lIns="91416" tIns="45708" rIns="91416" bIns="45708" rtlCol="0">
            <a:spAutoFit/>
          </a:bodyPr>
          <a:lstStyle/>
          <a:p>
            <a:pPr>
              <a:lnSpc>
                <a:spcPct val="150000"/>
              </a:lnSpc>
            </a:pPr>
            <a:r>
              <a:rPr lang="zh-CN" altLang="en-US" sz="105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grpSp>
        <p:nvGrpSpPr>
          <p:cNvPr id="26" name="组合 25"/>
          <p:cNvGrpSpPr/>
          <p:nvPr/>
        </p:nvGrpSpPr>
        <p:grpSpPr>
          <a:xfrm>
            <a:off x="7532618" y="2269063"/>
            <a:ext cx="1008328" cy="1008325"/>
            <a:chOff x="893291" y="2282040"/>
            <a:chExt cx="898222" cy="898220"/>
          </a:xfrm>
        </p:grpSpPr>
        <p:sp>
          <p:nvSpPr>
            <p:cNvPr id="27" name="椭圆 26"/>
            <p:cNvSpPr/>
            <p:nvPr/>
          </p:nvSpPr>
          <p:spPr>
            <a:xfrm>
              <a:off x="893291" y="2282040"/>
              <a:ext cx="898222" cy="898220"/>
            </a:xfrm>
            <a:prstGeom prst="ellipse">
              <a:avLst/>
            </a:prstGeom>
            <a:gradFill>
              <a:gsLst>
                <a:gs pos="5000">
                  <a:srgbClr val="2FBBA3"/>
                </a:gs>
                <a:gs pos="96000">
                  <a:srgbClr val="36B8D3"/>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字魂36号-正文宋楷" panose="02000000000000000000" pitchFamily="2" charset="-122"/>
                <a:ea typeface="字魂36号-正文宋楷" panose="02000000000000000000" pitchFamily="2" charset="-122"/>
              </a:endParaRPr>
            </a:p>
          </p:txBody>
        </p:sp>
        <p:sp>
          <p:nvSpPr>
            <p:cNvPr id="28" name="TextBox 682"/>
            <p:cNvSpPr>
              <a:spLocks noChangeArrowheads="1"/>
            </p:cNvSpPr>
            <p:nvPr/>
          </p:nvSpPr>
          <p:spPr bwMode="auto">
            <a:xfrm>
              <a:off x="1077548" y="2470871"/>
              <a:ext cx="530059" cy="52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1219200">
                <a:defRPr/>
              </a:pPr>
              <a:r>
                <a:rPr lang="zh-CN" altLang="en-US"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日程</a:t>
              </a:r>
              <a:endParaRPr lang="en-US" altLang="zh-CN"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defTabSz="1219200">
                <a:defRPr/>
              </a:pPr>
              <a:r>
                <a:rPr lang="zh-CN" altLang="en-US" sz="16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安排</a:t>
              </a:r>
            </a:p>
          </p:txBody>
        </p:sp>
      </p:grpSp>
      <p:grpSp>
        <p:nvGrpSpPr>
          <p:cNvPr id="29" name="组合 28"/>
          <p:cNvGrpSpPr/>
          <p:nvPr/>
        </p:nvGrpSpPr>
        <p:grpSpPr>
          <a:xfrm>
            <a:off x="5654010" y="2885735"/>
            <a:ext cx="1234338" cy="1234338"/>
            <a:chOff x="2065852" y="1587586"/>
            <a:chExt cx="1099553" cy="1099553"/>
          </a:xfrm>
        </p:grpSpPr>
        <p:sp>
          <p:nvSpPr>
            <p:cNvPr id="30" name="椭圆 29"/>
            <p:cNvSpPr/>
            <p:nvPr/>
          </p:nvSpPr>
          <p:spPr>
            <a:xfrm>
              <a:off x="2065852" y="1587586"/>
              <a:ext cx="1099553" cy="1099553"/>
            </a:xfrm>
            <a:prstGeom prst="ellipse">
              <a:avLst/>
            </a:prstGeom>
            <a:gradFill>
              <a:gsLst>
                <a:gs pos="5000">
                  <a:srgbClr val="2FBBA3"/>
                </a:gs>
                <a:gs pos="96000">
                  <a:srgbClr val="36B8D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字魂36号-正文宋楷" panose="02000000000000000000" pitchFamily="2" charset="-122"/>
                <a:ea typeface="字魂36号-正文宋楷" panose="02000000000000000000" pitchFamily="2" charset="-122"/>
              </a:endParaRPr>
            </a:p>
          </p:txBody>
        </p:sp>
        <p:sp>
          <p:nvSpPr>
            <p:cNvPr id="31" name="TextBox 682"/>
            <p:cNvSpPr>
              <a:spLocks noChangeArrowheads="1"/>
            </p:cNvSpPr>
            <p:nvPr/>
          </p:nvSpPr>
          <p:spPr bwMode="auto">
            <a:xfrm>
              <a:off x="2317165" y="1822068"/>
              <a:ext cx="705564" cy="6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行动</a:t>
              </a:r>
              <a:endParaRPr lang="en-US" altLang="zh-CN"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lvl="0">
                <a:defRPr/>
              </a:pPr>
              <a:r>
                <a:rPr lang="zh-CN" altLang="en-US" sz="20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策略</a:t>
              </a:r>
            </a:p>
          </p:txBody>
        </p:sp>
      </p:grpSp>
      <p:grpSp>
        <p:nvGrpSpPr>
          <p:cNvPr id="32" name="组合 31"/>
          <p:cNvGrpSpPr/>
          <p:nvPr/>
        </p:nvGrpSpPr>
        <p:grpSpPr>
          <a:xfrm>
            <a:off x="5493421" y="5199861"/>
            <a:ext cx="1234338" cy="1234338"/>
            <a:chOff x="2078686" y="2931225"/>
            <a:chExt cx="1099553" cy="1099553"/>
          </a:xfrm>
        </p:grpSpPr>
        <p:sp>
          <p:nvSpPr>
            <p:cNvPr id="33" name="椭圆 32"/>
            <p:cNvSpPr/>
            <p:nvPr/>
          </p:nvSpPr>
          <p:spPr>
            <a:xfrm>
              <a:off x="2078686" y="2931225"/>
              <a:ext cx="1099553" cy="10995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字魂36号-正文宋楷" panose="02000000000000000000" pitchFamily="2" charset="-122"/>
                <a:ea typeface="字魂36号-正文宋楷" panose="02000000000000000000" pitchFamily="2" charset="-122"/>
              </a:endParaRPr>
            </a:p>
          </p:txBody>
        </p:sp>
        <p:sp>
          <p:nvSpPr>
            <p:cNvPr id="34" name="TextBox 682"/>
            <p:cNvSpPr>
              <a:spLocks noChangeArrowheads="1"/>
            </p:cNvSpPr>
            <p:nvPr/>
          </p:nvSpPr>
          <p:spPr bwMode="auto">
            <a:xfrm>
              <a:off x="2358880" y="3219568"/>
              <a:ext cx="705564" cy="57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dirty="0">
                  <a:latin typeface="字魂36号-正文宋楷" panose="02000000000000000000" pitchFamily="2" charset="-122"/>
                  <a:ea typeface="字魂36号-正文宋楷" panose="02000000000000000000" pitchFamily="2" charset="-122"/>
                  <a:sym typeface="Calibri" panose="020F0502020204030204" charset="0"/>
                </a:rPr>
                <a:t>后期</a:t>
              </a:r>
              <a:endParaRPr lang="en-US" altLang="zh-CN" dirty="0">
                <a:latin typeface="字魂36号-正文宋楷" panose="02000000000000000000" pitchFamily="2" charset="-122"/>
                <a:ea typeface="字魂36号-正文宋楷" panose="02000000000000000000" pitchFamily="2" charset="-122"/>
                <a:sym typeface="Calibri" panose="020F0502020204030204" charset="0"/>
              </a:endParaRPr>
            </a:p>
            <a:p>
              <a:pPr lvl="0">
                <a:defRPr/>
              </a:pPr>
              <a:r>
                <a:rPr lang="zh-CN" altLang="en-US" dirty="0">
                  <a:latin typeface="字魂36号-正文宋楷" panose="02000000000000000000" pitchFamily="2" charset="-122"/>
                  <a:ea typeface="字魂36号-正文宋楷" panose="02000000000000000000" pitchFamily="2" charset="-122"/>
                  <a:sym typeface="Calibri" panose="020F0502020204030204" charset="0"/>
                </a:rPr>
                <a:t>保障</a:t>
              </a:r>
            </a:p>
          </p:txBody>
        </p:sp>
      </p:grpSp>
      <p:grpSp>
        <p:nvGrpSpPr>
          <p:cNvPr id="35" name="组合 34"/>
          <p:cNvGrpSpPr/>
          <p:nvPr/>
        </p:nvGrpSpPr>
        <p:grpSpPr>
          <a:xfrm>
            <a:off x="6961704" y="4424089"/>
            <a:ext cx="1861058" cy="1861053"/>
            <a:chOff x="3279262" y="2149273"/>
            <a:chExt cx="1364538" cy="1364534"/>
          </a:xfrm>
        </p:grpSpPr>
        <p:sp>
          <p:nvSpPr>
            <p:cNvPr id="36" name="椭圆 35"/>
            <p:cNvSpPr/>
            <p:nvPr/>
          </p:nvSpPr>
          <p:spPr>
            <a:xfrm>
              <a:off x="3279262" y="2149273"/>
              <a:ext cx="1364538" cy="1364534"/>
            </a:xfrm>
            <a:prstGeom prst="ellipse">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dirty="0">
                <a:solidFill>
                  <a:schemeClr val="bg1"/>
                </a:solidFill>
                <a:latin typeface="字魂36号-正文宋楷" panose="02000000000000000000" pitchFamily="2" charset="-122"/>
                <a:ea typeface="字魂36号-正文宋楷" panose="02000000000000000000" pitchFamily="2" charset="-122"/>
              </a:endParaRPr>
            </a:p>
          </p:txBody>
        </p:sp>
        <p:sp>
          <p:nvSpPr>
            <p:cNvPr id="37" name="TextBox 682"/>
            <p:cNvSpPr>
              <a:spLocks noChangeArrowheads="1"/>
            </p:cNvSpPr>
            <p:nvPr/>
          </p:nvSpPr>
          <p:spPr bwMode="auto">
            <a:xfrm>
              <a:off x="3605112" y="2481697"/>
              <a:ext cx="712838" cy="740255"/>
            </a:xfrm>
            <a:prstGeom prst="rect">
              <a:avLst/>
            </a:prstGeom>
            <a:no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客服</a:t>
              </a:r>
              <a:endParaRPr lang="en-US" altLang="zh-CN"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endParaRPr>
            </a:p>
            <a:p>
              <a:pPr algn="ctr"/>
              <a:r>
                <a:rPr lang="zh-CN" altLang="en-US" sz="2800" dirty="0">
                  <a:solidFill>
                    <a:schemeClr val="bg1"/>
                  </a:solidFill>
                  <a:latin typeface="字魂36号-正文宋楷" panose="02000000000000000000" pitchFamily="2" charset="-122"/>
                  <a:ea typeface="字魂36号-正文宋楷" panose="02000000000000000000" pitchFamily="2" charset="-122"/>
                  <a:sym typeface="Calibri" panose="020F0502020204030204" charset="0"/>
                </a:rPr>
                <a:t>服务</a:t>
              </a:r>
            </a:p>
          </p:txBody>
        </p:sp>
      </p:grpSp>
      <p:grpSp>
        <p:nvGrpSpPr>
          <p:cNvPr id="38" name="组合 37"/>
          <p:cNvGrpSpPr/>
          <p:nvPr/>
        </p:nvGrpSpPr>
        <p:grpSpPr>
          <a:xfrm rot="21398620">
            <a:off x="-290518" y="1885246"/>
            <a:ext cx="5190546" cy="4183077"/>
            <a:chOff x="1816885" y="160250"/>
            <a:chExt cx="5190546" cy="4183077"/>
          </a:xfrm>
          <a:solidFill>
            <a:schemeClr val="tx1">
              <a:lumMod val="50000"/>
              <a:lumOff val="50000"/>
            </a:schemeClr>
          </a:solidFill>
        </p:grpSpPr>
        <p:grpSp>
          <p:nvGrpSpPr>
            <p:cNvPr id="39" name="组合 38"/>
            <p:cNvGrpSpPr/>
            <p:nvPr/>
          </p:nvGrpSpPr>
          <p:grpSpPr>
            <a:xfrm rot="1500213">
              <a:off x="1816885" y="160250"/>
              <a:ext cx="4835931" cy="4183077"/>
              <a:chOff x="2983829" y="1091787"/>
              <a:chExt cx="4835931" cy="4183077"/>
            </a:xfrm>
            <a:grpFill/>
          </p:grpSpPr>
          <p:sp>
            <p:nvSpPr>
              <p:cNvPr id="4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9"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4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159"/>
                                            </p:tgtEl>
                                            <p:attrNameLst>
                                              <p:attrName>style.visibility</p:attrName>
                                            </p:attrNameLst>
                                          </p:cBhvr>
                                          <p:to>
                                            <p:strVal val="visible"/>
                                          </p:to>
                                        </p:set>
                                        <p:animScale>
                                          <p:cBhvr>
                                            <p:cTn id="17"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
                                            </p:tgtEl>
                                            <p:attrNameLst>
                                              <p:attrName>ppt_x</p:attrName>
                                              <p:attrName>ppt_y</p:attrName>
                                            </p:attrNameLst>
                                          </p:cBhvr>
                                        </p:animMotion>
                                        <p:animEffect transition="in" filter="fade">
                                          <p:cBhvr>
                                            <p:cTn id="19" dur="1000"/>
                                            <p:tgtEl>
                                              <p:spTgt spid="159"/>
                                            </p:tgtEl>
                                          </p:cBhvr>
                                        </p:animEffect>
                                      </p:childTnLst>
                                    </p:cTn>
                                  </p:par>
                                  <p:par>
                                    <p:cTn id="20" presetID="52" presetClass="entr" presetSubtype="0" fill="hold" nodeType="withEffect">
                                      <p:stCondLst>
                                        <p:cond delay="200"/>
                                      </p:stCondLst>
                                      <p:childTnLst>
                                        <p:set>
                                          <p:cBhvr>
                                            <p:cTn id="21" dur="1" fill="hold">
                                              <p:stCondLst>
                                                <p:cond delay="0"/>
                                              </p:stCondLst>
                                            </p:cTn>
                                            <p:tgtEl>
                                              <p:spTgt spid="160"/>
                                            </p:tgtEl>
                                            <p:attrNameLst>
                                              <p:attrName>style.visibility</p:attrName>
                                            </p:attrNameLst>
                                          </p:cBhvr>
                                          <p:to>
                                            <p:strVal val="visible"/>
                                          </p:to>
                                        </p:set>
                                        <p:animScale>
                                          <p:cBhvr>
                                            <p:cTn id="22"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0"/>
                                            </p:tgtEl>
                                            <p:attrNameLst>
                                              <p:attrName>ppt_x</p:attrName>
                                              <p:attrName>ppt_y</p:attrName>
                                            </p:attrNameLst>
                                          </p:cBhvr>
                                        </p:animMotion>
                                        <p:animEffect transition="in" filter="fade">
                                          <p:cBhvr>
                                            <p:cTn id="24" dur="1000"/>
                                            <p:tgtEl>
                                              <p:spTgt spid="160"/>
                                            </p:tgtEl>
                                          </p:cBhvr>
                                        </p:animEffect>
                                      </p:childTnLst>
                                    </p:cTn>
                                  </p:par>
                                  <p:par>
                                    <p:cTn id="25" presetID="2" presetClass="entr" presetSubtype="8" fill="hold" grpId="0" nodeType="withEffect" p14:presetBounceEnd="56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56000">
                                          <p:cBhvr additive="base">
                                            <p:cTn id="27" dur="500" fill="hold"/>
                                            <p:tgtEl>
                                              <p:spTgt spid="23"/>
                                            </p:tgtEl>
                                            <p:attrNameLst>
                                              <p:attrName>ppt_x</p:attrName>
                                            </p:attrNameLst>
                                          </p:cBhvr>
                                          <p:tavLst>
                                            <p:tav tm="0">
                                              <p:val>
                                                <p:strVal val="0-#ppt_w/2"/>
                                              </p:val>
                                            </p:tav>
                                            <p:tav tm="100000">
                                              <p:val>
                                                <p:strVal val="#ppt_x"/>
                                              </p:val>
                                            </p:tav>
                                          </p:tavLst>
                                        </p:anim>
                                        <p:anim calcmode="lin" valueType="num" p14:bounceEnd="56000">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3"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1250"/>
                                            <p:tgtEl>
                                              <p:spTgt spid="25"/>
                                            </p:tgtEl>
                                          </p:cBhvr>
                                        </p:animEffect>
                                      </p:childTnLst>
                                    </p:cTn>
                                  </p:par>
                                </p:childTnLst>
                              </p:cTn>
                            </p:par>
                            <p:par>
                              <p:cTn id="55" fill="hold">
                                <p:stCondLst>
                                  <p:cond delay="2000"/>
                                </p:stCondLst>
                                <p:childTnLst>
                                  <p:par>
                                    <p:cTn id="56" presetID="2" presetClass="entr" presetSubtype="8" fill="hold" nodeType="afterEffect" p14:presetBounceEnd="68000">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14:bounceEnd="68000">
                                          <p:cBhvr additive="base">
                                            <p:cTn id="58" dur="500" fill="hold"/>
                                            <p:tgtEl>
                                              <p:spTgt spid="38"/>
                                            </p:tgtEl>
                                            <p:attrNameLst>
                                              <p:attrName>ppt_x</p:attrName>
                                            </p:attrNameLst>
                                          </p:cBhvr>
                                          <p:tavLst>
                                            <p:tav tm="0">
                                              <p:val>
                                                <p:strVal val="0-#ppt_w/2"/>
                                              </p:val>
                                            </p:tav>
                                            <p:tav tm="100000">
                                              <p:val>
                                                <p:strVal val="#ppt_x"/>
                                              </p:val>
                                            </p:tav>
                                          </p:tavLst>
                                        </p:anim>
                                        <p:anim calcmode="lin" valueType="num" p14:bounceEnd="68000">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 grpId="0"/>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159"/>
                                            </p:tgtEl>
                                            <p:attrNameLst>
                                              <p:attrName>style.visibility</p:attrName>
                                            </p:attrNameLst>
                                          </p:cBhvr>
                                          <p:to>
                                            <p:strVal val="visible"/>
                                          </p:to>
                                        </p:set>
                                        <p:animScale>
                                          <p:cBhvr>
                                            <p:cTn id="17" dur="1000" decel="50000" fill="hold">
                                              <p:stCondLst>
                                                <p:cond delay="0"/>
                                              </p:stCondLst>
                                            </p:cTn>
                                            <p:tgtEl>
                                              <p:spTgt spid="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
                                            </p:tgtEl>
                                            <p:attrNameLst>
                                              <p:attrName>ppt_x</p:attrName>
                                              <p:attrName>ppt_y</p:attrName>
                                            </p:attrNameLst>
                                          </p:cBhvr>
                                        </p:animMotion>
                                        <p:animEffect transition="in" filter="fade">
                                          <p:cBhvr>
                                            <p:cTn id="19" dur="1000"/>
                                            <p:tgtEl>
                                              <p:spTgt spid="159"/>
                                            </p:tgtEl>
                                          </p:cBhvr>
                                        </p:animEffect>
                                      </p:childTnLst>
                                    </p:cTn>
                                  </p:par>
                                  <p:par>
                                    <p:cTn id="20" presetID="52" presetClass="entr" presetSubtype="0" fill="hold" nodeType="withEffect">
                                      <p:stCondLst>
                                        <p:cond delay="200"/>
                                      </p:stCondLst>
                                      <p:childTnLst>
                                        <p:set>
                                          <p:cBhvr>
                                            <p:cTn id="21" dur="1" fill="hold">
                                              <p:stCondLst>
                                                <p:cond delay="0"/>
                                              </p:stCondLst>
                                            </p:cTn>
                                            <p:tgtEl>
                                              <p:spTgt spid="160"/>
                                            </p:tgtEl>
                                            <p:attrNameLst>
                                              <p:attrName>style.visibility</p:attrName>
                                            </p:attrNameLst>
                                          </p:cBhvr>
                                          <p:to>
                                            <p:strVal val="visible"/>
                                          </p:to>
                                        </p:set>
                                        <p:animScale>
                                          <p:cBhvr>
                                            <p:cTn id="22" dur="1000" decel="50000" fill="hold">
                                              <p:stCondLst>
                                                <p:cond delay="0"/>
                                              </p:stCondLst>
                                            </p:cTn>
                                            <p:tgtEl>
                                              <p:spTgt spid="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0"/>
                                            </p:tgtEl>
                                            <p:attrNameLst>
                                              <p:attrName>ppt_x</p:attrName>
                                              <p:attrName>ppt_y</p:attrName>
                                            </p:attrNameLst>
                                          </p:cBhvr>
                                        </p:animMotion>
                                        <p:animEffect transition="in" filter="fade">
                                          <p:cBhvr>
                                            <p:cTn id="24" dur="1000"/>
                                            <p:tgtEl>
                                              <p:spTgt spid="160"/>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1"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3"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1250"/>
                                            <p:tgtEl>
                                              <p:spTgt spid="25"/>
                                            </p:tgtEl>
                                          </p:cBhvr>
                                        </p:animEffect>
                                      </p:childTnLst>
                                    </p:cTn>
                                  </p:par>
                                </p:childTnLst>
                              </p:cTn>
                            </p:par>
                            <p:par>
                              <p:cTn id="55" fill="hold">
                                <p:stCondLst>
                                  <p:cond delay="2000"/>
                                </p:stCondLst>
                                <p:childTnLst>
                                  <p:par>
                                    <p:cTn id="56" presetID="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0-#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 grpId="0"/>
          <p:bldP spid="24" grpId="0" animBg="1"/>
          <p:bldP spid="2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组合 248"/>
          <p:cNvGrpSpPr/>
          <p:nvPr/>
        </p:nvGrpSpPr>
        <p:grpSpPr>
          <a:xfrm rot="21062616" flipH="1">
            <a:off x="724107" y="3771071"/>
            <a:ext cx="5190546" cy="4183077"/>
            <a:chOff x="1816885" y="160250"/>
            <a:chExt cx="5190546" cy="4183077"/>
          </a:xfrm>
          <a:solidFill>
            <a:schemeClr val="tx1">
              <a:lumMod val="50000"/>
              <a:lumOff val="50000"/>
            </a:schemeClr>
          </a:solidFill>
        </p:grpSpPr>
        <p:grpSp>
          <p:nvGrpSpPr>
            <p:cNvPr id="250" name="组合 249"/>
            <p:cNvGrpSpPr/>
            <p:nvPr/>
          </p:nvGrpSpPr>
          <p:grpSpPr>
            <a:xfrm rot="1500213">
              <a:off x="1816885" y="160250"/>
              <a:ext cx="4835931" cy="4183077"/>
              <a:chOff x="2983829" y="1091787"/>
              <a:chExt cx="4835931" cy="4183077"/>
            </a:xfrm>
            <a:grpFill/>
          </p:grpSpPr>
          <p:sp>
            <p:nvSpPr>
              <p:cNvPr id="252"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3"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4"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5"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6"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7"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8"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59"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0"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1"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2"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3"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4"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5"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6"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7"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8"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69"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0"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1"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2"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3"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4"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5"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6"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7"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8"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79"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0"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1"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2"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3"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4"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5"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6"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7"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8"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89"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0"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1"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2"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3"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4"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5"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6"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7"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8"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99"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0"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1"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2"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3"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4"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5"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6"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7"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0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31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251"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177" name="Picture 7" descr="C:\Users\Administrator\Desktop\56d684a0446de.png"/>
          <p:cNvPicPr>
            <a:picLocks noChangeAspect="1" noChangeArrowheads="1"/>
          </p:cNvPicPr>
          <p:nvPr/>
        </p:nvPicPr>
        <p:blipFill>
          <a:blip r:embed="rId3" cstate="print"/>
          <a:srcRect/>
          <a:stretch>
            <a:fillRect/>
          </a:stretch>
        </p:blipFill>
        <p:spPr bwMode="auto">
          <a:xfrm>
            <a:off x="7778402" y="1787597"/>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177"/>
          <p:cNvGrpSpPr/>
          <p:nvPr/>
        </p:nvGrpSpPr>
        <p:grpSpPr>
          <a:xfrm rot="3297591" flipH="1">
            <a:off x="7309353" y="2190656"/>
            <a:ext cx="5190546" cy="4183077"/>
            <a:chOff x="1816885" y="160250"/>
            <a:chExt cx="5190546" cy="4183077"/>
          </a:xfrm>
          <a:solidFill>
            <a:schemeClr val="tx1">
              <a:lumMod val="50000"/>
              <a:lumOff val="50000"/>
            </a:schemeClr>
          </a:solidFill>
        </p:grpSpPr>
        <p:grpSp>
          <p:nvGrpSpPr>
            <p:cNvPr id="179" name="组合 178"/>
            <p:cNvGrpSpPr/>
            <p:nvPr/>
          </p:nvGrpSpPr>
          <p:grpSpPr>
            <a:xfrm rot="1500213">
              <a:off x="1816885" y="160250"/>
              <a:ext cx="4835931" cy="4183077"/>
              <a:chOff x="2983829" y="1091787"/>
              <a:chExt cx="4835931" cy="4183077"/>
            </a:xfrm>
            <a:grpFill/>
          </p:grpSpPr>
          <p:sp>
            <p:nvSpPr>
              <p:cNvPr id="181"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2"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3"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4"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5"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6"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7"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8"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89"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0"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1"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2"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3"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4"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5"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6"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7"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8"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99"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0"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1"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2"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3"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4"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5"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6"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7"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8"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09"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0"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1"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2"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3"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4"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5"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6"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7"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8"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19"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0"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1"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2"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3"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4"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5"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6"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7"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8"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29"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0"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1"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2"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3"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4"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5"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6"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7"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8"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39"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0"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1"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2"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3"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4"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5"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6"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247"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80"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2FBBA3"/>
                </a:solidFill>
                <a:latin typeface="字魂36号-正文宋楷" panose="02000000000000000000" pitchFamily="2" charset="-122"/>
                <a:ea typeface="字魂36号-正文宋楷" panose="02000000000000000000" pitchFamily="2" charset="-122"/>
              </a:rPr>
              <a:t>项目背景</a:t>
            </a:r>
          </a:p>
        </p:txBody>
      </p:sp>
      <p:sp>
        <p:nvSpPr>
          <p:cNvPr id="169" name="TextBox 22"/>
          <p:cNvSpPr txBox="1">
            <a:spLocks noChangeArrowheads="1"/>
          </p:cNvSpPr>
          <p:nvPr/>
        </p:nvSpPr>
        <p:spPr bwMode="auto">
          <a:xfrm>
            <a:off x="2946604" y="1055685"/>
            <a:ext cx="60061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dirty="0">
                <a:solidFill>
                  <a:schemeClr val="tx1">
                    <a:lumMod val="50000"/>
                    <a:lumOff val="50000"/>
                  </a:schemeClr>
                </a:solidFill>
                <a:latin typeface="字魂36号-正文宋楷" panose="02000000000000000000" pitchFamily="2" charset="-122"/>
                <a:ea typeface="字魂36号-正文宋楷" panose="02000000000000000000" pitchFamily="2" charset="-122"/>
              </a:rPr>
              <a:t>经过多年行业积累的职业敏感和对市场的大量走访，我们发现当前市场上，用户对某某项目存在三个问题：</a:t>
            </a:r>
          </a:p>
        </p:txBody>
      </p:sp>
      <p:pic>
        <p:nvPicPr>
          <p:cNvPr id="174"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4041525">
            <a:off x="4208451" y="6018025"/>
            <a:ext cx="883735" cy="1005127"/>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1788069" y="3284919"/>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166" name="矩形 165"/>
          <p:cNvSpPr/>
          <p:nvPr/>
        </p:nvSpPr>
        <p:spPr>
          <a:xfrm>
            <a:off x="1242973" y="4009880"/>
            <a:ext cx="9715500" cy="1362989"/>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grpSp>
        <p:nvGrpSpPr>
          <p:cNvPr id="167" name="组合 166"/>
          <p:cNvGrpSpPr/>
          <p:nvPr/>
        </p:nvGrpSpPr>
        <p:grpSpPr>
          <a:xfrm>
            <a:off x="3034958" y="2185169"/>
            <a:ext cx="1400328" cy="1400328"/>
            <a:chOff x="1306932" y="2600325"/>
            <a:chExt cx="1050246" cy="1050246"/>
          </a:xfrm>
          <a:solidFill>
            <a:srgbClr val="C00000"/>
          </a:solidFill>
        </p:grpSpPr>
        <p:sp>
          <p:nvSpPr>
            <p:cNvPr id="170" name="椭圆 169"/>
            <p:cNvSpPr/>
            <p:nvPr/>
          </p:nvSpPr>
          <p:spPr>
            <a:xfrm>
              <a:off x="1306932"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71" name="矩形 170"/>
            <p:cNvSpPr/>
            <p:nvPr/>
          </p:nvSpPr>
          <p:spPr>
            <a:xfrm>
              <a:off x="1535828"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发展</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趋势</a:t>
              </a:r>
            </a:p>
          </p:txBody>
        </p:sp>
      </p:grpSp>
      <p:grpSp>
        <p:nvGrpSpPr>
          <p:cNvPr id="172" name="组合 171"/>
          <p:cNvGrpSpPr/>
          <p:nvPr/>
        </p:nvGrpSpPr>
        <p:grpSpPr>
          <a:xfrm>
            <a:off x="5371797" y="2185169"/>
            <a:ext cx="1517419" cy="1517419"/>
            <a:chOff x="4001492" y="2600325"/>
            <a:chExt cx="1138064" cy="1138064"/>
          </a:xfrm>
          <a:solidFill>
            <a:srgbClr val="C00000"/>
          </a:solidFill>
        </p:grpSpPr>
        <p:sp>
          <p:nvSpPr>
            <p:cNvPr id="173" name="椭圆 172"/>
            <p:cNvSpPr/>
            <p:nvPr/>
          </p:nvSpPr>
          <p:spPr>
            <a:xfrm>
              <a:off x="4001492" y="2600325"/>
              <a:ext cx="1138064" cy="1138064"/>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175" name="矩形 174"/>
            <p:cNvSpPr/>
            <p:nvPr/>
          </p:nvSpPr>
          <p:spPr>
            <a:xfrm>
              <a:off x="4261274"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消费</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习惯</a:t>
              </a:r>
            </a:p>
          </p:txBody>
        </p:sp>
      </p:grpSp>
      <p:grpSp>
        <p:nvGrpSpPr>
          <p:cNvPr id="319" name="组合 318"/>
          <p:cNvGrpSpPr/>
          <p:nvPr/>
        </p:nvGrpSpPr>
        <p:grpSpPr>
          <a:xfrm>
            <a:off x="7775019" y="2185169"/>
            <a:ext cx="1400328" cy="1400328"/>
            <a:chOff x="6779540" y="2600325"/>
            <a:chExt cx="1050246" cy="1050246"/>
          </a:xfrm>
          <a:solidFill>
            <a:srgbClr val="C00000"/>
          </a:solidFill>
        </p:grpSpPr>
        <p:sp>
          <p:nvSpPr>
            <p:cNvPr id="320" name="椭圆 319"/>
            <p:cNvSpPr/>
            <p:nvPr/>
          </p:nvSpPr>
          <p:spPr>
            <a:xfrm>
              <a:off x="6779540" y="2600325"/>
              <a:ext cx="1050246" cy="1050246"/>
            </a:xfrm>
            <a:prstGeom prst="ellipse">
              <a:avLst/>
            </a:prstGeom>
            <a:gradFill>
              <a:gsLst>
                <a:gs pos="100000">
                  <a:srgbClr val="00C898">
                    <a:alpha val="70000"/>
                  </a:srgbClr>
                </a:gs>
                <a:gs pos="0">
                  <a:srgbClr val="04B5EC">
                    <a:alpha val="7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字魂36号-正文宋楷" panose="02000000000000000000" pitchFamily="2" charset="-122"/>
                <a:ea typeface="字魂36号-正文宋楷" panose="02000000000000000000" pitchFamily="2" charset="-122"/>
              </a:endParaRPr>
            </a:p>
          </p:txBody>
        </p:sp>
        <p:sp>
          <p:nvSpPr>
            <p:cNvPr id="321" name="矩形 320"/>
            <p:cNvSpPr/>
            <p:nvPr/>
          </p:nvSpPr>
          <p:spPr>
            <a:xfrm>
              <a:off x="6995413" y="2799198"/>
              <a:ext cx="650659" cy="684899"/>
            </a:xfrm>
            <a:prstGeom prst="rect">
              <a:avLst/>
            </a:prstGeom>
            <a:noFill/>
          </p:spPr>
          <p:txBody>
            <a:bodyPr wrap="none">
              <a:spAutoFit/>
            </a:bodyPr>
            <a:lstStyle/>
            <a:p>
              <a:r>
                <a:rPr lang="zh-CN" altLang="en-US" sz="2665" dirty="0">
                  <a:solidFill>
                    <a:schemeClr val="bg1"/>
                  </a:solidFill>
                  <a:latin typeface="字魂36号-正文宋楷" panose="02000000000000000000" pitchFamily="2" charset="-122"/>
                  <a:ea typeface="字魂36号-正文宋楷" panose="02000000000000000000" pitchFamily="2" charset="-122"/>
                </a:rPr>
                <a:t>政策</a:t>
              </a:r>
              <a:endParaRPr lang="en-US" altLang="zh-CN" sz="2665" dirty="0">
                <a:solidFill>
                  <a:schemeClr val="bg1"/>
                </a:solidFill>
                <a:latin typeface="字魂36号-正文宋楷" panose="02000000000000000000" pitchFamily="2" charset="-122"/>
                <a:ea typeface="字魂36号-正文宋楷" panose="02000000000000000000" pitchFamily="2" charset="-122"/>
              </a:endParaRPr>
            </a:p>
            <a:p>
              <a:r>
                <a:rPr lang="zh-CN" altLang="en-US" sz="2665" dirty="0">
                  <a:solidFill>
                    <a:schemeClr val="bg1"/>
                  </a:solidFill>
                  <a:latin typeface="字魂36号-正文宋楷" panose="02000000000000000000" pitchFamily="2" charset="-122"/>
                  <a:ea typeface="字魂36号-正文宋楷" panose="02000000000000000000" pitchFamily="2" charset="-122"/>
                </a:rPr>
                <a:t>扶持</a:t>
              </a:r>
            </a:p>
          </p:txBody>
        </p:sp>
      </p:grpSp>
      <p:sp>
        <p:nvSpPr>
          <p:cNvPr id="322" name="TextBox 3"/>
          <p:cNvSpPr txBox="1"/>
          <p:nvPr/>
        </p:nvSpPr>
        <p:spPr>
          <a:xfrm>
            <a:off x="2048068"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3" name="TextBox 5"/>
          <p:cNvSpPr txBox="1"/>
          <p:nvPr/>
        </p:nvSpPr>
        <p:spPr>
          <a:xfrm>
            <a:off x="5442093"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4" name="TextBox 7"/>
          <p:cNvSpPr txBox="1"/>
          <p:nvPr/>
        </p:nvSpPr>
        <p:spPr>
          <a:xfrm>
            <a:off x="8556914" y="4172870"/>
            <a:ext cx="1481546" cy="969496"/>
          </a:xfrm>
          <a:prstGeom prst="rect">
            <a:avLst/>
          </a:prstGeom>
          <a:noFill/>
        </p:spPr>
        <p:txBody>
          <a:bodyPr wrap="square" lIns="0" tIns="0" rIns="0" bIns="0" rtlCol="0">
            <a:spAutoFit/>
          </a:bodyPr>
          <a:lstStyle>
            <a:defPPr>
              <a:defRPr lang="zh-CN"/>
            </a:defPPr>
            <a:lvl1pPr algn="just">
              <a:lnSpc>
                <a:spcPct val="150000"/>
              </a:lnSpc>
              <a:defRPr sz="900">
                <a:solidFill>
                  <a:schemeClr val="tx1">
                    <a:lumMod val="50000"/>
                    <a:lumOff val="50000"/>
                  </a:schemeClr>
                </a:solidFill>
                <a:latin typeface="微软雅黑 Light" panose="020B0502040204020203" pitchFamily="2" charset="-122"/>
                <a:ea typeface="微软雅黑 Light" panose="020B0502040204020203" pitchFamily="2" charset="-122"/>
              </a:defRPr>
            </a:lvl1pPr>
          </a:lstStyle>
          <a:p>
            <a:r>
              <a:rPr lang="zh-CN" altLang="en-US" sz="1050" dirty="0">
                <a:solidFill>
                  <a:schemeClr val="bg1"/>
                </a:solidFill>
                <a:latin typeface="字魂36号-正文宋楷" panose="02000000000000000000" pitchFamily="2" charset="-122"/>
                <a:ea typeface="字魂36号-正文宋楷" panose="02000000000000000000" pitchFamily="2" charset="-122"/>
              </a:rPr>
              <a:t>这里输入段落文本这里输入段落文本这里输入段落文本这里输入段落文本这里输入段落文本</a:t>
            </a:r>
          </a:p>
        </p:txBody>
      </p:sp>
      <p:sp>
        <p:nvSpPr>
          <p:cNvPr id="325" name="椭圆 324"/>
          <p:cNvSpPr/>
          <p:nvPr/>
        </p:nvSpPr>
        <p:spPr>
          <a:xfrm>
            <a:off x="4076294" y="3096681"/>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1</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
        <p:nvSpPr>
          <p:cNvPr id="326" name="椭圆 325"/>
          <p:cNvSpPr/>
          <p:nvPr/>
        </p:nvSpPr>
        <p:spPr>
          <a:xfrm>
            <a:off x="6504141" y="3173559"/>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2</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
        <p:nvSpPr>
          <p:cNvPr id="327" name="椭圆 326"/>
          <p:cNvSpPr/>
          <p:nvPr/>
        </p:nvSpPr>
        <p:spPr>
          <a:xfrm>
            <a:off x="8841299" y="3130949"/>
            <a:ext cx="497747" cy="49774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字魂36号-正文宋楷" panose="02000000000000000000" pitchFamily="2" charset="-122"/>
                <a:ea typeface="字魂36号-正文宋楷" panose="02000000000000000000" pitchFamily="2" charset="-122"/>
              </a:rPr>
              <a:t>3</a:t>
            </a:r>
            <a:endParaRPr lang="zh-CN" altLang="en-US" sz="2400" dirty="0">
              <a:solidFill>
                <a:schemeClr val="tx1"/>
              </a:solidFill>
              <a:latin typeface="字魂36号-正文宋楷" panose="02000000000000000000" pitchFamily="2" charset="-122"/>
              <a:ea typeface="字魂36号-正文宋楷" panose="02000000000000000000"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14:bounceEnd="68000">
                                          <p:cBhvr additive="base">
                                            <p:cTn id="7" dur="500" fill="hold"/>
                                            <p:tgtEl>
                                              <p:spTgt spid="17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8000">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14:bounceEnd="68000">
                                          <p:cBhvr additive="base">
                                            <p:cTn id="12" dur="500" fill="hold"/>
                                            <p:tgtEl>
                                              <p:spTgt spid="178"/>
                                            </p:tgtEl>
                                            <p:attrNameLst>
                                              <p:attrName>ppt_x</p:attrName>
                                            </p:attrNameLst>
                                          </p:cBhvr>
                                          <p:tavLst>
                                            <p:tav tm="0">
                                              <p:val>
                                                <p:strVal val="#ppt_x"/>
                                              </p:val>
                                            </p:tav>
                                            <p:tav tm="100000">
                                              <p:val>
                                                <p:strVal val="#ppt_x"/>
                                              </p:val>
                                            </p:tav>
                                          </p:tavLst>
                                        </p:anim>
                                        <p:anim calcmode="lin" valueType="num" p14:bounceEnd="68000">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14:presetBounceEnd="68000">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14:bounceEnd="68000">
                                          <p:cBhvr additive="base">
                                            <p:cTn id="16" dur="500" fill="hold"/>
                                            <p:tgtEl>
                                              <p:spTgt spid="249"/>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14:presetBounceEnd="67000">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14:bounceEnd="67000">
                                          <p:cBhvr additive="base">
                                            <p:cTn id="26"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69"/>
                                            </p:tgtEl>
                                            <p:attrNameLst>
                                              <p:attrName>style.visibility</p:attrName>
                                            </p:attrNameLst>
                                          </p:cBhvr>
                                          <p:to>
                                            <p:strVal val="visible"/>
                                          </p:to>
                                        </p:set>
                                        <p:anim calcmode="lin" valueType="num">
                                          <p:cBhvr>
                                            <p:cTn id="31" dur="500" fill="hold"/>
                                            <p:tgtEl>
                                              <p:spTgt spid="169"/>
                                            </p:tgtEl>
                                            <p:attrNameLst>
                                              <p:attrName>ppt_x</p:attrName>
                                            </p:attrNameLst>
                                          </p:cBhvr>
                                          <p:tavLst>
                                            <p:tav tm="0">
                                              <p:val>
                                                <p:strVal val="#ppt_x"/>
                                              </p:val>
                                            </p:tav>
                                            <p:tav tm="100000">
                                              <p:val>
                                                <p:strVal val="#ppt_x"/>
                                              </p:val>
                                            </p:tav>
                                          </p:tavLst>
                                        </p:anim>
                                        <p:anim calcmode="lin" valueType="num">
                                          <p:cBhvr>
                                            <p:cTn id="32" dur="500" fill="hold"/>
                                            <p:tgtEl>
                                              <p:spTgt spid="16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2000"/>
                                      </p:stCondLst>
                                      <p:iterate type="lt">
                                        <p:tmPct val="10000"/>
                                      </p:iterate>
                                      <p:childTnLst>
                                        <p:animEffect transition="out" filter="fade">
                                          <p:cBhvr>
                                            <p:cTn id="34" dur="500" tmFilter="0, 0; .2, .5; .8, .5; 1, 0"/>
                                            <p:tgtEl>
                                              <p:spTgt spid="169"/>
                                            </p:tgtEl>
                                          </p:cBhvr>
                                        </p:animEffect>
                                        <p:animScale>
                                          <p:cBhvr>
                                            <p:cTn id="35" dur="250" autoRev="1" fill="hold"/>
                                            <p:tgtEl>
                                              <p:spTgt spid="169"/>
                                            </p:tgtEl>
                                          </p:cBhvr>
                                          <p:by x="105000" y="105000"/>
                                        </p:animScale>
                                      </p:childTnLst>
                                    </p:cTn>
                                  </p:par>
                                  <p:par>
                                    <p:cTn id="36" presetID="52" presetClass="entr" presetSubtype="0" fill="hold" nodeType="withEffect">
                                      <p:stCondLst>
                                        <p:cond delay="200"/>
                                      </p:stCondLst>
                                      <p:childTnLst>
                                        <p:set>
                                          <p:cBhvr>
                                            <p:cTn id="37" dur="1" fill="hold">
                                              <p:stCondLst>
                                                <p:cond delay="0"/>
                                              </p:stCondLst>
                                            </p:cTn>
                                            <p:tgtEl>
                                              <p:spTgt spid="174"/>
                                            </p:tgtEl>
                                            <p:attrNameLst>
                                              <p:attrName>style.visibility</p:attrName>
                                            </p:attrNameLst>
                                          </p:cBhvr>
                                          <p:to>
                                            <p:strVal val="visible"/>
                                          </p:to>
                                        </p:set>
                                        <p:animScale>
                                          <p:cBhvr>
                                            <p:cTn id="3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4"/>
                                            </p:tgtEl>
                                            <p:attrNameLst>
                                              <p:attrName>ppt_x</p:attrName>
                                              <p:attrName>ppt_y</p:attrName>
                                            </p:attrNameLst>
                                          </p:cBhvr>
                                        </p:animMotion>
                                        <p:animEffect transition="in" filter="fade">
                                          <p:cBhvr>
                                            <p:cTn id="40" dur="1000"/>
                                            <p:tgtEl>
                                              <p:spTgt spid="174"/>
                                            </p:tgtEl>
                                          </p:cBhvr>
                                        </p:animEffect>
                                      </p:childTnLst>
                                    </p:cTn>
                                  </p:par>
                                  <p:par>
                                    <p:cTn id="41" presetID="52" presetClass="entr" presetSubtype="0" fill="hold" nodeType="withEffect">
                                      <p:stCondLst>
                                        <p:cond delay="500"/>
                                      </p:stCondLst>
                                      <p:childTnLst>
                                        <p:set>
                                          <p:cBhvr>
                                            <p:cTn id="42" dur="1" fill="hold">
                                              <p:stCondLst>
                                                <p:cond delay="0"/>
                                              </p:stCondLst>
                                            </p:cTn>
                                            <p:tgtEl>
                                              <p:spTgt spid="248"/>
                                            </p:tgtEl>
                                            <p:attrNameLst>
                                              <p:attrName>style.visibility</p:attrName>
                                            </p:attrNameLst>
                                          </p:cBhvr>
                                          <p:to>
                                            <p:strVal val="visible"/>
                                          </p:to>
                                        </p:set>
                                        <p:animScale>
                                          <p:cBhvr>
                                            <p:cTn id="4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48"/>
                                            </p:tgtEl>
                                            <p:attrNameLst>
                                              <p:attrName>ppt_x</p:attrName>
                                              <p:attrName>ppt_y</p:attrName>
                                            </p:attrNameLst>
                                          </p:cBhvr>
                                        </p:animMotion>
                                        <p:animEffect transition="in" filter="fade">
                                          <p:cBhvr>
                                            <p:cTn id="45" dur="1000"/>
                                            <p:tgtEl>
                                              <p:spTgt spid="24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14:presetBounceEnd="80000">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14:bounceEnd="80000">
                                          <p:cBhvr additive="base">
                                            <p:cTn id="50" dur="1000" fill="hold"/>
                                            <p:tgtEl>
                                              <p:spTgt spid="166"/>
                                            </p:tgtEl>
                                            <p:attrNameLst>
                                              <p:attrName>ppt_x</p:attrName>
                                            </p:attrNameLst>
                                          </p:cBhvr>
                                          <p:tavLst>
                                            <p:tav tm="0">
                                              <p:val>
                                                <p:strVal val="#ppt_x"/>
                                              </p:val>
                                            </p:tav>
                                            <p:tav tm="100000">
                                              <p:val>
                                                <p:strVal val="#ppt_x"/>
                                              </p:val>
                                            </p:tav>
                                          </p:tavLst>
                                        </p:anim>
                                        <p:anim calcmode="lin" valueType="num" p14:bounceEnd="80000">
                                          <p:cBhvr additive="base">
                                            <p:cTn id="51"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7"/>
                                            </p:tgtEl>
                                            <p:attrNameLst>
                                              <p:attrName>style.visibility</p:attrName>
                                            </p:attrNameLst>
                                          </p:cBhvr>
                                          <p:to>
                                            <p:strVal val="visible"/>
                                          </p:to>
                                        </p:set>
                                        <p:anim calcmode="lin" valueType="num">
                                          <p:cBhvr>
                                            <p:cTn id="56" dur="500" fill="hold"/>
                                            <p:tgtEl>
                                              <p:spTgt spid="167"/>
                                            </p:tgtEl>
                                            <p:attrNameLst>
                                              <p:attrName>ppt_w</p:attrName>
                                            </p:attrNameLst>
                                          </p:cBhvr>
                                          <p:tavLst>
                                            <p:tav tm="0">
                                              <p:val>
                                                <p:fltVal val="0"/>
                                              </p:val>
                                            </p:tav>
                                            <p:tav tm="100000">
                                              <p:val>
                                                <p:strVal val="#ppt_w"/>
                                              </p:val>
                                            </p:tav>
                                          </p:tavLst>
                                        </p:anim>
                                        <p:anim calcmode="lin" valueType="num">
                                          <p:cBhvr>
                                            <p:cTn id="57" dur="500" fill="hold"/>
                                            <p:tgtEl>
                                              <p:spTgt spid="167"/>
                                            </p:tgtEl>
                                            <p:attrNameLst>
                                              <p:attrName>ppt_h</p:attrName>
                                            </p:attrNameLst>
                                          </p:cBhvr>
                                          <p:tavLst>
                                            <p:tav tm="0">
                                              <p:val>
                                                <p:fltVal val="0"/>
                                              </p:val>
                                            </p:tav>
                                            <p:tav tm="100000">
                                              <p:val>
                                                <p:strVal val="#ppt_h"/>
                                              </p:val>
                                            </p:tav>
                                          </p:tavLst>
                                        </p:anim>
                                        <p:animEffect transition="in" filter="fade">
                                          <p:cBhvr>
                                            <p:cTn id="58" dur="500"/>
                                            <p:tgtEl>
                                              <p:spTgt spid="16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325"/>
                                            </p:tgtEl>
                                            <p:attrNameLst>
                                              <p:attrName>style.visibility</p:attrName>
                                            </p:attrNameLst>
                                          </p:cBhvr>
                                          <p:to>
                                            <p:strVal val="visible"/>
                                          </p:to>
                                        </p:set>
                                        <p:anim calcmode="lin" valueType="num">
                                          <p:cBhvr>
                                            <p:cTn id="61" dur="500" fill="hold"/>
                                            <p:tgtEl>
                                              <p:spTgt spid="325"/>
                                            </p:tgtEl>
                                            <p:attrNameLst>
                                              <p:attrName>ppt_w</p:attrName>
                                            </p:attrNameLst>
                                          </p:cBhvr>
                                          <p:tavLst>
                                            <p:tav tm="0">
                                              <p:val>
                                                <p:fltVal val="0"/>
                                              </p:val>
                                            </p:tav>
                                            <p:tav tm="100000">
                                              <p:val>
                                                <p:strVal val="#ppt_w"/>
                                              </p:val>
                                            </p:tav>
                                          </p:tavLst>
                                        </p:anim>
                                        <p:anim calcmode="lin" valueType="num">
                                          <p:cBhvr>
                                            <p:cTn id="62" dur="500" fill="hold"/>
                                            <p:tgtEl>
                                              <p:spTgt spid="325"/>
                                            </p:tgtEl>
                                            <p:attrNameLst>
                                              <p:attrName>ppt_h</p:attrName>
                                            </p:attrNameLst>
                                          </p:cBhvr>
                                          <p:tavLst>
                                            <p:tav tm="0">
                                              <p:val>
                                                <p:fltVal val="0"/>
                                              </p:val>
                                            </p:tav>
                                            <p:tav tm="100000">
                                              <p:val>
                                                <p:strVal val="#ppt_h"/>
                                              </p:val>
                                            </p:tav>
                                          </p:tavLst>
                                        </p:anim>
                                        <p:animEffect transition="in" filter="fade">
                                          <p:cBhvr>
                                            <p:cTn id="63" dur="500"/>
                                            <p:tgtEl>
                                              <p:spTgt spid="325"/>
                                            </p:tgtEl>
                                          </p:cBhvr>
                                        </p:animEffect>
                                      </p:childTnLst>
                                    </p:cTn>
                                  </p:par>
                                </p:childTnLst>
                              </p:cTn>
                            </p:par>
                            <p:par>
                              <p:cTn id="64" fill="hold">
                                <p:stCondLst>
                                  <p:cond delay="500"/>
                                </p:stCondLst>
                                <p:childTnLst>
                                  <p:par>
                                    <p:cTn id="65" presetID="2" presetClass="entr" presetSubtype="8" fill="hold" grpId="0" nodeType="afterEffect" p14:presetBounceEnd="54000">
                                      <p:stCondLst>
                                        <p:cond delay="0"/>
                                      </p:stCondLst>
                                      <p:childTnLst>
                                        <p:set>
                                          <p:cBhvr>
                                            <p:cTn id="66" dur="1" fill="hold">
                                              <p:stCondLst>
                                                <p:cond delay="0"/>
                                              </p:stCondLst>
                                            </p:cTn>
                                            <p:tgtEl>
                                              <p:spTgt spid="322"/>
                                            </p:tgtEl>
                                            <p:attrNameLst>
                                              <p:attrName>style.visibility</p:attrName>
                                            </p:attrNameLst>
                                          </p:cBhvr>
                                          <p:to>
                                            <p:strVal val="visible"/>
                                          </p:to>
                                        </p:set>
                                        <p:anim calcmode="lin" valueType="num" p14:bounceEnd="54000">
                                          <p:cBhvr additive="base">
                                            <p:cTn id="67" dur="500" fill="hold"/>
                                            <p:tgtEl>
                                              <p:spTgt spid="322"/>
                                            </p:tgtEl>
                                            <p:attrNameLst>
                                              <p:attrName>ppt_x</p:attrName>
                                            </p:attrNameLst>
                                          </p:cBhvr>
                                          <p:tavLst>
                                            <p:tav tm="0">
                                              <p:val>
                                                <p:strVal val="0-#ppt_w/2"/>
                                              </p:val>
                                            </p:tav>
                                            <p:tav tm="100000">
                                              <p:val>
                                                <p:strVal val="#ppt_x"/>
                                              </p:val>
                                            </p:tav>
                                          </p:tavLst>
                                        </p:anim>
                                        <p:anim calcmode="lin" valueType="num" p14:bounceEnd="54000">
                                          <p:cBhvr additive="base">
                                            <p:cTn id="6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72"/>
                                            </p:tgtEl>
                                            <p:attrNameLst>
                                              <p:attrName>style.visibility</p:attrName>
                                            </p:attrNameLst>
                                          </p:cBhvr>
                                          <p:to>
                                            <p:strVal val="visible"/>
                                          </p:to>
                                        </p:set>
                                        <p:anim calcmode="lin" valueType="num">
                                          <p:cBhvr>
                                            <p:cTn id="73" dur="500" fill="hold"/>
                                            <p:tgtEl>
                                              <p:spTgt spid="172"/>
                                            </p:tgtEl>
                                            <p:attrNameLst>
                                              <p:attrName>ppt_w</p:attrName>
                                            </p:attrNameLst>
                                          </p:cBhvr>
                                          <p:tavLst>
                                            <p:tav tm="0">
                                              <p:val>
                                                <p:fltVal val="0"/>
                                              </p:val>
                                            </p:tav>
                                            <p:tav tm="100000">
                                              <p:val>
                                                <p:strVal val="#ppt_w"/>
                                              </p:val>
                                            </p:tav>
                                          </p:tavLst>
                                        </p:anim>
                                        <p:anim calcmode="lin" valueType="num">
                                          <p:cBhvr>
                                            <p:cTn id="74" dur="500" fill="hold"/>
                                            <p:tgtEl>
                                              <p:spTgt spid="172"/>
                                            </p:tgtEl>
                                            <p:attrNameLst>
                                              <p:attrName>ppt_h</p:attrName>
                                            </p:attrNameLst>
                                          </p:cBhvr>
                                          <p:tavLst>
                                            <p:tav tm="0">
                                              <p:val>
                                                <p:fltVal val="0"/>
                                              </p:val>
                                            </p:tav>
                                            <p:tav tm="100000">
                                              <p:val>
                                                <p:strVal val="#ppt_h"/>
                                              </p:val>
                                            </p:tav>
                                          </p:tavLst>
                                        </p:anim>
                                        <p:animEffect transition="in" filter="fade">
                                          <p:cBhvr>
                                            <p:cTn id="75" dur="500"/>
                                            <p:tgtEl>
                                              <p:spTgt spid="172"/>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26"/>
                                            </p:tgtEl>
                                            <p:attrNameLst>
                                              <p:attrName>style.visibility</p:attrName>
                                            </p:attrNameLst>
                                          </p:cBhvr>
                                          <p:to>
                                            <p:strVal val="visible"/>
                                          </p:to>
                                        </p:set>
                                        <p:anim calcmode="lin" valueType="num">
                                          <p:cBhvr>
                                            <p:cTn id="78" dur="500" fill="hold"/>
                                            <p:tgtEl>
                                              <p:spTgt spid="326"/>
                                            </p:tgtEl>
                                            <p:attrNameLst>
                                              <p:attrName>ppt_w</p:attrName>
                                            </p:attrNameLst>
                                          </p:cBhvr>
                                          <p:tavLst>
                                            <p:tav tm="0">
                                              <p:val>
                                                <p:fltVal val="0"/>
                                              </p:val>
                                            </p:tav>
                                            <p:tav tm="100000">
                                              <p:val>
                                                <p:strVal val="#ppt_w"/>
                                              </p:val>
                                            </p:tav>
                                          </p:tavLst>
                                        </p:anim>
                                        <p:anim calcmode="lin" valueType="num">
                                          <p:cBhvr>
                                            <p:cTn id="79" dur="500" fill="hold"/>
                                            <p:tgtEl>
                                              <p:spTgt spid="326"/>
                                            </p:tgtEl>
                                            <p:attrNameLst>
                                              <p:attrName>ppt_h</p:attrName>
                                            </p:attrNameLst>
                                          </p:cBhvr>
                                          <p:tavLst>
                                            <p:tav tm="0">
                                              <p:val>
                                                <p:fltVal val="0"/>
                                              </p:val>
                                            </p:tav>
                                            <p:tav tm="100000">
                                              <p:val>
                                                <p:strVal val="#ppt_h"/>
                                              </p:val>
                                            </p:tav>
                                          </p:tavLst>
                                        </p:anim>
                                        <p:animEffect transition="in" filter="fade">
                                          <p:cBhvr>
                                            <p:cTn id="80" dur="500"/>
                                            <p:tgtEl>
                                              <p:spTgt spid="326"/>
                                            </p:tgtEl>
                                          </p:cBhvr>
                                        </p:animEffect>
                                      </p:childTnLst>
                                    </p:cTn>
                                  </p:par>
                                  <p:par>
                                    <p:cTn id="81" presetID="2" presetClass="entr" presetSubtype="4" fill="hold" grpId="0" nodeType="withEffect" p14:presetBounceEnd="54000">
                                      <p:stCondLst>
                                        <p:cond delay="200"/>
                                      </p:stCondLst>
                                      <p:childTnLst>
                                        <p:set>
                                          <p:cBhvr>
                                            <p:cTn id="82" dur="1" fill="hold">
                                              <p:stCondLst>
                                                <p:cond delay="0"/>
                                              </p:stCondLst>
                                            </p:cTn>
                                            <p:tgtEl>
                                              <p:spTgt spid="323"/>
                                            </p:tgtEl>
                                            <p:attrNameLst>
                                              <p:attrName>style.visibility</p:attrName>
                                            </p:attrNameLst>
                                          </p:cBhvr>
                                          <p:to>
                                            <p:strVal val="visible"/>
                                          </p:to>
                                        </p:set>
                                        <p:anim calcmode="lin" valueType="num" p14:bounceEnd="54000">
                                          <p:cBhvr additive="base">
                                            <p:cTn id="83" dur="500" fill="hold"/>
                                            <p:tgtEl>
                                              <p:spTgt spid="323"/>
                                            </p:tgtEl>
                                            <p:attrNameLst>
                                              <p:attrName>ppt_x</p:attrName>
                                            </p:attrNameLst>
                                          </p:cBhvr>
                                          <p:tavLst>
                                            <p:tav tm="0">
                                              <p:val>
                                                <p:strVal val="#ppt_x"/>
                                              </p:val>
                                            </p:tav>
                                            <p:tav tm="100000">
                                              <p:val>
                                                <p:strVal val="#ppt_x"/>
                                              </p:val>
                                            </p:tav>
                                          </p:tavLst>
                                        </p:anim>
                                        <p:anim calcmode="lin" valueType="num" p14:bounceEnd="54000">
                                          <p:cBhvr additive="base">
                                            <p:cTn id="84"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19"/>
                                            </p:tgtEl>
                                            <p:attrNameLst>
                                              <p:attrName>style.visibility</p:attrName>
                                            </p:attrNameLst>
                                          </p:cBhvr>
                                          <p:to>
                                            <p:strVal val="visible"/>
                                          </p:to>
                                        </p:set>
                                        <p:anim calcmode="lin" valueType="num">
                                          <p:cBhvr>
                                            <p:cTn id="89" dur="500" fill="hold"/>
                                            <p:tgtEl>
                                              <p:spTgt spid="319"/>
                                            </p:tgtEl>
                                            <p:attrNameLst>
                                              <p:attrName>ppt_w</p:attrName>
                                            </p:attrNameLst>
                                          </p:cBhvr>
                                          <p:tavLst>
                                            <p:tav tm="0">
                                              <p:val>
                                                <p:fltVal val="0"/>
                                              </p:val>
                                            </p:tav>
                                            <p:tav tm="100000">
                                              <p:val>
                                                <p:strVal val="#ppt_w"/>
                                              </p:val>
                                            </p:tav>
                                          </p:tavLst>
                                        </p:anim>
                                        <p:anim calcmode="lin" valueType="num">
                                          <p:cBhvr>
                                            <p:cTn id="90" dur="500" fill="hold"/>
                                            <p:tgtEl>
                                              <p:spTgt spid="319"/>
                                            </p:tgtEl>
                                            <p:attrNameLst>
                                              <p:attrName>ppt_h</p:attrName>
                                            </p:attrNameLst>
                                          </p:cBhvr>
                                          <p:tavLst>
                                            <p:tav tm="0">
                                              <p:val>
                                                <p:fltVal val="0"/>
                                              </p:val>
                                            </p:tav>
                                            <p:tav tm="100000">
                                              <p:val>
                                                <p:strVal val="#ppt_h"/>
                                              </p:val>
                                            </p:tav>
                                          </p:tavLst>
                                        </p:anim>
                                        <p:animEffect transition="in" filter="fade">
                                          <p:cBhvr>
                                            <p:cTn id="91" dur="500"/>
                                            <p:tgtEl>
                                              <p:spTgt spid="31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27"/>
                                            </p:tgtEl>
                                            <p:attrNameLst>
                                              <p:attrName>style.visibility</p:attrName>
                                            </p:attrNameLst>
                                          </p:cBhvr>
                                          <p:to>
                                            <p:strVal val="visible"/>
                                          </p:to>
                                        </p:set>
                                        <p:anim calcmode="lin" valueType="num">
                                          <p:cBhvr>
                                            <p:cTn id="94" dur="500" fill="hold"/>
                                            <p:tgtEl>
                                              <p:spTgt spid="327"/>
                                            </p:tgtEl>
                                            <p:attrNameLst>
                                              <p:attrName>ppt_w</p:attrName>
                                            </p:attrNameLst>
                                          </p:cBhvr>
                                          <p:tavLst>
                                            <p:tav tm="0">
                                              <p:val>
                                                <p:fltVal val="0"/>
                                              </p:val>
                                            </p:tav>
                                            <p:tav tm="100000">
                                              <p:val>
                                                <p:strVal val="#ppt_w"/>
                                              </p:val>
                                            </p:tav>
                                          </p:tavLst>
                                        </p:anim>
                                        <p:anim calcmode="lin" valueType="num">
                                          <p:cBhvr>
                                            <p:cTn id="95" dur="500" fill="hold"/>
                                            <p:tgtEl>
                                              <p:spTgt spid="327"/>
                                            </p:tgtEl>
                                            <p:attrNameLst>
                                              <p:attrName>ppt_h</p:attrName>
                                            </p:attrNameLst>
                                          </p:cBhvr>
                                          <p:tavLst>
                                            <p:tav tm="0">
                                              <p:val>
                                                <p:fltVal val="0"/>
                                              </p:val>
                                            </p:tav>
                                            <p:tav tm="100000">
                                              <p:val>
                                                <p:strVal val="#ppt_h"/>
                                              </p:val>
                                            </p:tav>
                                          </p:tavLst>
                                        </p:anim>
                                        <p:animEffect transition="in" filter="fade">
                                          <p:cBhvr>
                                            <p:cTn id="96" dur="500"/>
                                            <p:tgtEl>
                                              <p:spTgt spid="327"/>
                                            </p:tgtEl>
                                          </p:cBhvr>
                                        </p:animEffect>
                                      </p:childTnLst>
                                    </p:cTn>
                                  </p:par>
                                  <p:par>
                                    <p:cTn id="97" presetID="2" presetClass="entr" presetSubtype="2" fill="hold" grpId="0" nodeType="withEffect" p14:presetBounceEnd="54000">
                                      <p:stCondLst>
                                        <p:cond delay="200"/>
                                      </p:stCondLst>
                                      <p:childTnLst>
                                        <p:set>
                                          <p:cBhvr>
                                            <p:cTn id="98" dur="1" fill="hold">
                                              <p:stCondLst>
                                                <p:cond delay="0"/>
                                              </p:stCondLst>
                                            </p:cTn>
                                            <p:tgtEl>
                                              <p:spTgt spid="324"/>
                                            </p:tgtEl>
                                            <p:attrNameLst>
                                              <p:attrName>style.visibility</p:attrName>
                                            </p:attrNameLst>
                                          </p:cBhvr>
                                          <p:to>
                                            <p:strVal val="visible"/>
                                          </p:to>
                                        </p:set>
                                        <p:anim calcmode="lin" valueType="num" p14:bounceEnd="54000">
                                          <p:cBhvr additive="base">
                                            <p:cTn id="99" dur="500" fill="hold"/>
                                            <p:tgtEl>
                                              <p:spTgt spid="324"/>
                                            </p:tgtEl>
                                            <p:attrNameLst>
                                              <p:attrName>ppt_x</p:attrName>
                                            </p:attrNameLst>
                                          </p:cBhvr>
                                          <p:tavLst>
                                            <p:tav tm="0">
                                              <p:val>
                                                <p:strVal val="1+#ppt_w/2"/>
                                              </p:val>
                                            </p:tav>
                                            <p:tav tm="100000">
                                              <p:val>
                                                <p:strVal val="#ppt_x"/>
                                              </p:val>
                                            </p:tav>
                                          </p:tavLst>
                                        </p:anim>
                                        <p:anim calcmode="lin" valueType="num" p14:bounceEnd="54000">
                                          <p:cBhvr additive="base">
                                            <p:cTn id="100" dur="500" fill="hold"/>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9" grpId="0"/>
          <p:bldP spid="169" grpId="1"/>
          <p:bldP spid="166" grpId="0" animBg="1"/>
          <p:bldP spid="322" grpId="0"/>
          <p:bldP spid="323" grpId="0"/>
          <p:bldP spid="324" grpId="0"/>
          <p:bldP spid="325" grpId="0" animBg="1"/>
          <p:bldP spid="326" grpId="0" animBg="1"/>
          <p:bldP spid="3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fill="hold"/>
                                            <p:tgtEl>
                                              <p:spTgt spid="178"/>
                                            </p:tgtEl>
                                            <p:attrNameLst>
                                              <p:attrName>ppt_x</p:attrName>
                                            </p:attrNameLst>
                                          </p:cBhvr>
                                          <p:tavLst>
                                            <p:tav tm="0">
                                              <p:val>
                                                <p:strVal val="#ppt_x"/>
                                              </p:val>
                                            </p:tav>
                                            <p:tav tm="100000">
                                              <p:val>
                                                <p:strVal val="#ppt_x"/>
                                              </p:val>
                                            </p:tav>
                                          </p:tavLst>
                                        </p:anim>
                                        <p:anim calcmode="lin" valueType="num">
                                          <p:cBhvr additive="base">
                                            <p:cTn id="13" dur="500" fill="hold"/>
                                            <p:tgtEl>
                                              <p:spTgt spid="178"/>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cBhvr additive="base">
                                            <p:cTn id="16" dur="500" fill="hold"/>
                                            <p:tgtEl>
                                              <p:spTgt spid="249"/>
                                            </p:tgtEl>
                                            <p:attrNameLst>
                                              <p:attrName>ppt_x</p:attrName>
                                            </p:attrNameLst>
                                          </p:cBhvr>
                                          <p:tavLst>
                                            <p:tav tm="0">
                                              <p:val>
                                                <p:strVal val="1+#ppt_w/2"/>
                                              </p:val>
                                            </p:tav>
                                            <p:tav tm="100000">
                                              <p:val>
                                                <p:strVal val="#ppt_x"/>
                                              </p:val>
                                            </p:tav>
                                          </p:tavLst>
                                        </p:anim>
                                        <p:anim calcmode="lin" valueType="num">
                                          <p:cBhvr additive="base">
                                            <p:cTn id="17" dur="500" fill="hold"/>
                                            <p:tgtEl>
                                              <p:spTgt spid="24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500" fill="hold"/>
                                            <p:tgtEl>
                                              <p:spTgt spid="96"/>
                                            </p:tgtEl>
                                            <p:attrNameLst>
                                              <p:attrName>ppt_x</p:attrName>
                                            </p:attrNameLst>
                                          </p:cBhvr>
                                          <p:tavLst>
                                            <p:tav tm="0">
                                              <p:val>
                                                <p:strVal val="#ppt_x"/>
                                              </p:val>
                                            </p:tav>
                                            <p:tav tm="100000">
                                              <p:val>
                                                <p:strVal val="#ppt_x"/>
                                              </p:val>
                                            </p:tav>
                                          </p:tavLst>
                                        </p:anim>
                                        <p:anim calcmode="lin" valueType="num">
                                          <p:cBhvr additive="base">
                                            <p:cTn id="22" dur="500" fill="hold"/>
                                            <p:tgtEl>
                                              <p:spTgt spid="96"/>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2000" fill="hold"/>
                                            <p:tgtEl>
                                              <p:spTgt spid="97"/>
                                            </p:tgtEl>
                                            <p:attrNameLst>
                                              <p:attrName>ppt_x</p:attrName>
                                            </p:attrNameLst>
                                          </p:cBhvr>
                                          <p:tavLst>
                                            <p:tav tm="0">
                                              <p:val>
                                                <p:strVal val="0-#ppt_w/2"/>
                                              </p:val>
                                            </p:tav>
                                            <p:tav tm="100000">
                                              <p:val>
                                                <p:strVal val="#ppt_x"/>
                                              </p:val>
                                            </p:tav>
                                          </p:tavLst>
                                        </p:anim>
                                        <p:anim calcmode="lin" valueType="num">
                                          <p:cBhvr additive="base">
                                            <p:cTn id="27" dur="2000" fill="hold"/>
                                            <p:tgtEl>
                                              <p:spTgt spid="97"/>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69"/>
                                            </p:tgtEl>
                                            <p:attrNameLst>
                                              <p:attrName>style.visibility</p:attrName>
                                            </p:attrNameLst>
                                          </p:cBhvr>
                                          <p:to>
                                            <p:strVal val="visible"/>
                                          </p:to>
                                        </p:set>
                                        <p:anim calcmode="lin" valueType="num">
                                          <p:cBhvr>
                                            <p:cTn id="31" dur="500" fill="hold"/>
                                            <p:tgtEl>
                                              <p:spTgt spid="169"/>
                                            </p:tgtEl>
                                            <p:attrNameLst>
                                              <p:attrName>ppt_x</p:attrName>
                                            </p:attrNameLst>
                                          </p:cBhvr>
                                          <p:tavLst>
                                            <p:tav tm="0">
                                              <p:val>
                                                <p:strVal val="#ppt_x"/>
                                              </p:val>
                                            </p:tav>
                                            <p:tav tm="100000">
                                              <p:val>
                                                <p:strVal val="#ppt_x"/>
                                              </p:val>
                                            </p:tav>
                                          </p:tavLst>
                                        </p:anim>
                                        <p:anim calcmode="lin" valueType="num">
                                          <p:cBhvr>
                                            <p:cTn id="32" dur="500" fill="hold"/>
                                            <p:tgtEl>
                                              <p:spTgt spid="169"/>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2000"/>
                                      </p:stCondLst>
                                      <p:iterate type="lt">
                                        <p:tmPct val="10000"/>
                                      </p:iterate>
                                      <p:childTnLst>
                                        <p:animEffect transition="out" filter="fade">
                                          <p:cBhvr>
                                            <p:cTn id="34" dur="500" tmFilter="0, 0; .2, .5; .8, .5; 1, 0"/>
                                            <p:tgtEl>
                                              <p:spTgt spid="169"/>
                                            </p:tgtEl>
                                          </p:cBhvr>
                                        </p:animEffect>
                                        <p:animScale>
                                          <p:cBhvr>
                                            <p:cTn id="35" dur="250" autoRev="1" fill="hold"/>
                                            <p:tgtEl>
                                              <p:spTgt spid="169"/>
                                            </p:tgtEl>
                                          </p:cBhvr>
                                          <p:by x="105000" y="105000"/>
                                        </p:animScale>
                                      </p:childTnLst>
                                    </p:cTn>
                                  </p:par>
                                  <p:par>
                                    <p:cTn id="36" presetID="52" presetClass="entr" presetSubtype="0" fill="hold" nodeType="withEffect">
                                      <p:stCondLst>
                                        <p:cond delay="200"/>
                                      </p:stCondLst>
                                      <p:childTnLst>
                                        <p:set>
                                          <p:cBhvr>
                                            <p:cTn id="37" dur="1" fill="hold">
                                              <p:stCondLst>
                                                <p:cond delay="0"/>
                                              </p:stCondLst>
                                            </p:cTn>
                                            <p:tgtEl>
                                              <p:spTgt spid="174"/>
                                            </p:tgtEl>
                                            <p:attrNameLst>
                                              <p:attrName>style.visibility</p:attrName>
                                            </p:attrNameLst>
                                          </p:cBhvr>
                                          <p:to>
                                            <p:strVal val="visible"/>
                                          </p:to>
                                        </p:set>
                                        <p:animScale>
                                          <p:cBhvr>
                                            <p:cTn id="38" dur="1000" decel="50000" fill="hold">
                                              <p:stCondLst>
                                                <p:cond delay="0"/>
                                              </p:stCondLst>
                                            </p:cTn>
                                            <p:tgtEl>
                                              <p:spTgt spid="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4"/>
                                            </p:tgtEl>
                                            <p:attrNameLst>
                                              <p:attrName>ppt_x</p:attrName>
                                              <p:attrName>ppt_y</p:attrName>
                                            </p:attrNameLst>
                                          </p:cBhvr>
                                        </p:animMotion>
                                        <p:animEffect transition="in" filter="fade">
                                          <p:cBhvr>
                                            <p:cTn id="40" dur="1000"/>
                                            <p:tgtEl>
                                              <p:spTgt spid="174"/>
                                            </p:tgtEl>
                                          </p:cBhvr>
                                        </p:animEffect>
                                      </p:childTnLst>
                                    </p:cTn>
                                  </p:par>
                                  <p:par>
                                    <p:cTn id="41" presetID="52" presetClass="entr" presetSubtype="0" fill="hold" nodeType="withEffect">
                                      <p:stCondLst>
                                        <p:cond delay="500"/>
                                      </p:stCondLst>
                                      <p:childTnLst>
                                        <p:set>
                                          <p:cBhvr>
                                            <p:cTn id="42" dur="1" fill="hold">
                                              <p:stCondLst>
                                                <p:cond delay="0"/>
                                              </p:stCondLst>
                                            </p:cTn>
                                            <p:tgtEl>
                                              <p:spTgt spid="248"/>
                                            </p:tgtEl>
                                            <p:attrNameLst>
                                              <p:attrName>style.visibility</p:attrName>
                                            </p:attrNameLst>
                                          </p:cBhvr>
                                          <p:to>
                                            <p:strVal val="visible"/>
                                          </p:to>
                                        </p:set>
                                        <p:animScale>
                                          <p:cBhvr>
                                            <p:cTn id="43" dur="1000" decel="50000" fill="hold">
                                              <p:stCondLst>
                                                <p:cond delay="0"/>
                                              </p:stCondLst>
                                            </p:cTn>
                                            <p:tgtEl>
                                              <p:spTgt spid="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48"/>
                                            </p:tgtEl>
                                            <p:attrNameLst>
                                              <p:attrName>ppt_x</p:attrName>
                                              <p:attrName>ppt_y</p:attrName>
                                            </p:attrNameLst>
                                          </p:cBhvr>
                                        </p:animMotion>
                                        <p:animEffect transition="in" filter="fade">
                                          <p:cBhvr>
                                            <p:cTn id="45" dur="1000"/>
                                            <p:tgtEl>
                                              <p:spTgt spid="24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additive="base">
                                            <p:cTn id="50" dur="1000" fill="hold"/>
                                            <p:tgtEl>
                                              <p:spTgt spid="166"/>
                                            </p:tgtEl>
                                            <p:attrNameLst>
                                              <p:attrName>ppt_x</p:attrName>
                                            </p:attrNameLst>
                                          </p:cBhvr>
                                          <p:tavLst>
                                            <p:tav tm="0">
                                              <p:val>
                                                <p:strVal val="#ppt_x"/>
                                              </p:val>
                                            </p:tav>
                                            <p:tav tm="100000">
                                              <p:val>
                                                <p:strVal val="#ppt_x"/>
                                              </p:val>
                                            </p:tav>
                                          </p:tavLst>
                                        </p:anim>
                                        <p:anim calcmode="lin" valueType="num">
                                          <p:cBhvr additive="base">
                                            <p:cTn id="51"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67"/>
                                            </p:tgtEl>
                                            <p:attrNameLst>
                                              <p:attrName>style.visibility</p:attrName>
                                            </p:attrNameLst>
                                          </p:cBhvr>
                                          <p:to>
                                            <p:strVal val="visible"/>
                                          </p:to>
                                        </p:set>
                                        <p:anim calcmode="lin" valueType="num">
                                          <p:cBhvr>
                                            <p:cTn id="56" dur="500" fill="hold"/>
                                            <p:tgtEl>
                                              <p:spTgt spid="167"/>
                                            </p:tgtEl>
                                            <p:attrNameLst>
                                              <p:attrName>ppt_w</p:attrName>
                                            </p:attrNameLst>
                                          </p:cBhvr>
                                          <p:tavLst>
                                            <p:tav tm="0">
                                              <p:val>
                                                <p:fltVal val="0"/>
                                              </p:val>
                                            </p:tav>
                                            <p:tav tm="100000">
                                              <p:val>
                                                <p:strVal val="#ppt_w"/>
                                              </p:val>
                                            </p:tav>
                                          </p:tavLst>
                                        </p:anim>
                                        <p:anim calcmode="lin" valueType="num">
                                          <p:cBhvr>
                                            <p:cTn id="57" dur="500" fill="hold"/>
                                            <p:tgtEl>
                                              <p:spTgt spid="167"/>
                                            </p:tgtEl>
                                            <p:attrNameLst>
                                              <p:attrName>ppt_h</p:attrName>
                                            </p:attrNameLst>
                                          </p:cBhvr>
                                          <p:tavLst>
                                            <p:tav tm="0">
                                              <p:val>
                                                <p:fltVal val="0"/>
                                              </p:val>
                                            </p:tav>
                                            <p:tav tm="100000">
                                              <p:val>
                                                <p:strVal val="#ppt_h"/>
                                              </p:val>
                                            </p:tav>
                                          </p:tavLst>
                                        </p:anim>
                                        <p:animEffect transition="in" filter="fade">
                                          <p:cBhvr>
                                            <p:cTn id="58" dur="500"/>
                                            <p:tgtEl>
                                              <p:spTgt spid="16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325"/>
                                            </p:tgtEl>
                                            <p:attrNameLst>
                                              <p:attrName>style.visibility</p:attrName>
                                            </p:attrNameLst>
                                          </p:cBhvr>
                                          <p:to>
                                            <p:strVal val="visible"/>
                                          </p:to>
                                        </p:set>
                                        <p:anim calcmode="lin" valueType="num">
                                          <p:cBhvr>
                                            <p:cTn id="61" dur="500" fill="hold"/>
                                            <p:tgtEl>
                                              <p:spTgt spid="325"/>
                                            </p:tgtEl>
                                            <p:attrNameLst>
                                              <p:attrName>ppt_w</p:attrName>
                                            </p:attrNameLst>
                                          </p:cBhvr>
                                          <p:tavLst>
                                            <p:tav tm="0">
                                              <p:val>
                                                <p:fltVal val="0"/>
                                              </p:val>
                                            </p:tav>
                                            <p:tav tm="100000">
                                              <p:val>
                                                <p:strVal val="#ppt_w"/>
                                              </p:val>
                                            </p:tav>
                                          </p:tavLst>
                                        </p:anim>
                                        <p:anim calcmode="lin" valueType="num">
                                          <p:cBhvr>
                                            <p:cTn id="62" dur="500" fill="hold"/>
                                            <p:tgtEl>
                                              <p:spTgt spid="325"/>
                                            </p:tgtEl>
                                            <p:attrNameLst>
                                              <p:attrName>ppt_h</p:attrName>
                                            </p:attrNameLst>
                                          </p:cBhvr>
                                          <p:tavLst>
                                            <p:tav tm="0">
                                              <p:val>
                                                <p:fltVal val="0"/>
                                              </p:val>
                                            </p:tav>
                                            <p:tav tm="100000">
                                              <p:val>
                                                <p:strVal val="#ppt_h"/>
                                              </p:val>
                                            </p:tav>
                                          </p:tavLst>
                                        </p:anim>
                                        <p:animEffect transition="in" filter="fade">
                                          <p:cBhvr>
                                            <p:cTn id="63" dur="500"/>
                                            <p:tgtEl>
                                              <p:spTgt spid="325"/>
                                            </p:tgtEl>
                                          </p:cBhvr>
                                        </p:animEffect>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322"/>
                                            </p:tgtEl>
                                            <p:attrNameLst>
                                              <p:attrName>style.visibility</p:attrName>
                                            </p:attrNameLst>
                                          </p:cBhvr>
                                          <p:to>
                                            <p:strVal val="visible"/>
                                          </p:to>
                                        </p:set>
                                        <p:anim calcmode="lin" valueType="num">
                                          <p:cBhvr additive="base">
                                            <p:cTn id="67" dur="500" fill="hold"/>
                                            <p:tgtEl>
                                              <p:spTgt spid="322"/>
                                            </p:tgtEl>
                                            <p:attrNameLst>
                                              <p:attrName>ppt_x</p:attrName>
                                            </p:attrNameLst>
                                          </p:cBhvr>
                                          <p:tavLst>
                                            <p:tav tm="0">
                                              <p:val>
                                                <p:strVal val="0-#ppt_w/2"/>
                                              </p:val>
                                            </p:tav>
                                            <p:tav tm="100000">
                                              <p:val>
                                                <p:strVal val="#ppt_x"/>
                                              </p:val>
                                            </p:tav>
                                          </p:tavLst>
                                        </p:anim>
                                        <p:anim calcmode="lin" valueType="num">
                                          <p:cBhvr additive="base">
                                            <p:cTn id="6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72"/>
                                            </p:tgtEl>
                                            <p:attrNameLst>
                                              <p:attrName>style.visibility</p:attrName>
                                            </p:attrNameLst>
                                          </p:cBhvr>
                                          <p:to>
                                            <p:strVal val="visible"/>
                                          </p:to>
                                        </p:set>
                                        <p:anim calcmode="lin" valueType="num">
                                          <p:cBhvr>
                                            <p:cTn id="73" dur="500" fill="hold"/>
                                            <p:tgtEl>
                                              <p:spTgt spid="172"/>
                                            </p:tgtEl>
                                            <p:attrNameLst>
                                              <p:attrName>ppt_w</p:attrName>
                                            </p:attrNameLst>
                                          </p:cBhvr>
                                          <p:tavLst>
                                            <p:tav tm="0">
                                              <p:val>
                                                <p:fltVal val="0"/>
                                              </p:val>
                                            </p:tav>
                                            <p:tav tm="100000">
                                              <p:val>
                                                <p:strVal val="#ppt_w"/>
                                              </p:val>
                                            </p:tav>
                                          </p:tavLst>
                                        </p:anim>
                                        <p:anim calcmode="lin" valueType="num">
                                          <p:cBhvr>
                                            <p:cTn id="74" dur="500" fill="hold"/>
                                            <p:tgtEl>
                                              <p:spTgt spid="172"/>
                                            </p:tgtEl>
                                            <p:attrNameLst>
                                              <p:attrName>ppt_h</p:attrName>
                                            </p:attrNameLst>
                                          </p:cBhvr>
                                          <p:tavLst>
                                            <p:tav tm="0">
                                              <p:val>
                                                <p:fltVal val="0"/>
                                              </p:val>
                                            </p:tav>
                                            <p:tav tm="100000">
                                              <p:val>
                                                <p:strVal val="#ppt_h"/>
                                              </p:val>
                                            </p:tav>
                                          </p:tavLst>
                                        </p:anim>
                                        <p:animEffect transition="in" filter="fade">
                                          <p:cBhvr>
                                            <p:cTn id="75" dur="500"/>
                                            <p:tgtEl>
                                              <p:spTgt spid="172"/>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26"/>
                                            </p:tgtEl>
                                            <p:attrNameLst>
                                              <p:attrName>style.visibility</p:attrName>
                                            </p:attrNameLst>
                                          </p:cBhvr>
                                          <p:to>
                                            <p:strVal val="visible"/>
                                          </p:to>
                                        </p:set>
                                        <p:anim calcmode="lin" valueType="num">
                                          <p:cBhvr>
                                            <p:cTn id="78" dur="500" fill="hold"/>
                                            <p:tgtEl>
                                              <p:spTgt spid="326"/>
                                            </p:tgtEl>
                                            <p:attrNameLst>
                                              <p:attrName>ppt_w</p:attrName>
                                            </p:attrNameLst>
                                          </p:cBhvr>
                                          <p:tavLst>
                                            <p:tav tm="0">
                                              <p:val>
                                                <p:fltVal val="0"/>
                                              </p:val>
                                            </p:tav>
                                            <p:tav tm="100000">
                                              <p:val>
                                                <p:strVal val="#ppt_w"/>
                                              </p:val>
                                            </p:tav>
                                          </p:tavLst>
                                        </p:anim>
                                        <p:anim calcmode="lin" valueType="num">
                                          <p:cBhvr>
                                            <p:cTn id="79" dur="500" fill="hold"/>
                                            <p:tgtEl>
                                              <p:spTgt spid="326"/>
                                            </p:tgtEl>
                                            <p:attrNameLst>
                                              <p:attrName>ppt_h</p:attrName>
                                            </p:attrNameLst>
                                          </p:cBhvr>
                                          <p:tavLst>
                                            <p:tav tm="0">
                                              <p:val>
                                                <p:fltVal val="0"/>
                                              </p:val>
                                            </p:tav>
                                            <p:tav tm="100000">
                                              <p:val>
                                                <p:strVal val="#ppt_h"/>
                                              </p:val>
                                            </p:tav>
                                          </p:tavLst>
                                        </p:anim>
                                        <p:animEffect transition="in" filter="fade">
                                          <p:cBhvr>
                                            <p:cTn id="80" dur="500"/>
                                            <p:tgtEl>
                                              <p:spTgt spid="326"/>
                                            </p:tgtEl>
                                          </p:cBhvr>
                                        </p:animEffect>
                                      </p:childTnLst>
                                    </p:cTn>
                                  </p:par>
                                  <p:par>
                                    <p:cTn id="81" presetID="2" presetClass="entr" presetSubtype="4" fill="hold" grpId="0" nodeType="withEffect">
                                      <p:stCondLst>
                                        <p:cond delay="200"/>
                                      </p:stCondLst>
                                      <p:childTnLst>
                                        <p:set>
                                          <p:cBhvr>
                                            <p:cTn id="82" dur="1" fill="hold">
                                              <p:stCondLst>
                                                <p:cond delay="0"/>
                                              </p:stCondLst>
                                            </p:cTn>
                                            <p:tgtEl>
                                              <p:spTgt spid="323"/>
                                            </p:tgtEl>
                                            <p:attrNameLst>
                                              <p:attrName>style.visibility</p:attrName>
                                            </p:attrNameLst>
                                          </p:cBhvr>
                                          <p:to>
                                            <p:strVal val="visible"/>
                                          </p:to>
                                        </p:set>
                                        <p:anim calcmode="lin" valueType="num">
                                          <p:cBhvr additive="base">
                                            <p:cTn id="83" dur="500" fill="hold"/>
                                            <p:tgtEl>
                                              <p:spTgt spid="323"/>
                                            </p:tgtEl>
                                            <p:attrNameLst>
                                              <p:attrName>ppt_x</p:attrName>
                                            </p:attrNameLst>
                                          </p:cBhvr>
                                          <p:tavLst>
                                            <p:tav tm="0">
                                              <p:val>
                                                <p:strVal val="#ppt_x"/>
                                              </p:val>
                                            </p:tav>
                                            <p:tav tm="100000">
                                              <p:val>
                                                <p:strVal val="#ppt_x"/>
                                              </p:val>
                                            </p:tav>
                                          </p:tavLst>
                                        </p:anim>
                                        <p:anim calcmode="lin" valueType="num">
                                          <p:cBhvr additive="base">
                                            <p:cTn id="84"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19"/>
                                            </p:tgtEl>
                                            <p:attrNameLst>
                                              <p:attrName>style.visibility</p:attrName>
                                            </p:attrNameLst>
                                          </p:cBhvr>
                                          <p:to>
                                            <p:strVal val="visible"/>
                                          </p:to>
                                        </p:set>
                                        <p:anim calcmode="lin" valueType="num">
                                          <p:cBhvr>
                                            <p:cTn id="89" dur="500" fill="hold"/>
                                            <p:tgtEl>
                                              <p:spTgt spid="319"/>
                                            </p:tgtEl>
                                            <p:attrNameLst>
                                              <p:attrName>ppt_w</p:attrName>
                                            </p:attrNameLst>
                                          </p:cBhvr>
                                          <p:tavLst>
                                            <p:tav tm="0">
                                              <p:val>
                                                <p:fltVal val="0"/>
                                              </p:val>
                                            </p:tav>
                                            <p:tav tm="100000">
                                              <p:val>
                                                <p:strVal val="#ppt_w"/>
                                              </p:val>
                                            </p:tav>
                                          </p:tavLst>
                                        </p:anim>
                                        <p:anim calcmode="lin" valueType="num">
                                          <p:cBhvr>
                                            <p:cTn id="90" dur="500" fill="hold"/>
                                            <p:tgtEl>
                                              <p:spTgt spid="319"/>
                                            </p:tgtEl>
                                            <p:attrNameLst>
                                              <p:attrName>ppt_h</p:attrName>
                                            </p:attrNameLst>
                                          </p:cBhvr>
                                          <p:tavLst>
                                            <p:tav tm="0">
                                              <p:val>
                                                <p:fltVal val="0"/>
                                              </p:val>
                                            </p:tav>
                                            <p:tav tm="100000">
                                              <p:val>
                                                <p:strVal val="#ppt_h"/>
                                              </p:val>
                                            </p:tav>
                                          </p:tavLst>
                                        </p:anim>
                                        <p:animEffect transition="in" filter="fade">
                                          <p:cBhvr>
                                            <p:cTn id="91" dur="500"/>
                                            <p:tgtEl>
                                              <p:spTgt spid="319"/>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27"/>
                                            </p:tgtEl>
                                            <p:attrNameLst>
                                              <p:attrName>style.visibility</p:attrName>
                                            </p:attrNameLst>
                                          </p:cBhvr>
                                          <p:to>
                                            <p:strVal val="visible"/>
                                          </p:to>
                                        </p:set>
                                        <p:anim calcmode="lin" valueType="num">
                                          <p:cBhvr>
                                            <p:cTn id="94" dur="500" fill="hold"/>
                                            <p:tgtEl>
                                              <p:spTgt spid="327"/>
                                            </p:tgtEl>
                                            <p:attrNameLst>
                                              <p:attrName>ppt_w</p:attrName>
                                            </p:attrNameLst>
                                          </p:cBhvr>
                                          <p:tavLst>
                                            <p:tav tm="0">
                                              <p:val>
                                                <p:fltVal val="0"/>
                                              </p:val>
                                            </p:tav>
                                            <p:tav tm="100000">
                                              <p:val>
                                                <p:strVal val="#ppt_w"/>
                                              </p:val>
                                            </p:tav>
                                          </p:tavLst>
                                        </p:anim>
                                        <p:anim calcmode="lin" valueType="num">
                                          <p:cBhvr>
                                            <p:cTn id="95" dur="500" fill="hold"/>
                                            <p:tgtEl>
                                              <p:spTgt spid="327"/>
                                            </p:tgtEl>
                                            <p:attrNameLst>
                                              <p:attrName>ppt_h</p:attrName>
                                            </p:attrNameLst>
                                          </p:cBhvr>
                                          <p:tavLst>
                                            <p:tav tm="0">
                                              <p:val>
                                                <p:fltVal val="0"/>
                                              </p:val>
                                            </p:tav>
                                            <p:tav tm="100000">
                                              <p:val>
                                                <p:strVal val="#ppt_h"/>
                                              </p:val>
                                            </p:tav>
                                          </p:tavLst>
                                        </p:anim>
                                        <p:animEffect transition="in" filter="fade">
                                          <p:cBhvr>
                                            <p:cTn id="96" dur="500"/>
                                            <p:tgtEl>
                                              <p:spTgt spid="327"/>
                                            </p:tgtEl>
                                          </p:cBhvr>
                                        </p:animEffect>
                                      </p:childTnLst>
                                    </p:cTn>
                                  </p:par>
                                  <p:par>
                                    <p:cTn id="97" presetID="2" presetClass="entr" presetSubtype="2" fill="hold" grpId="0" nodeType="withEffect">
                                      <p:stCondLst>
                                        <p:cond delay="200"/>
                                      </p:stCondLst>
                                      <p:childTnLst>
                                        <p:set>
                                          <p:cBhvr>
                                            <p:cTn id="98" dur="1" fill="hold">
                                              <p:stCondLst>
                                                <p:cond delay="0"/>
                                              </p:stCondLst>
                                            </p:cTn>
                                            <p:tgtEl>
                                              <p:spTgt spid="324"/>
                                            </p:tgtEl>
                                            <p:attrNameLst>
                                              <p:attrName>style.visibility</p:attrName>
                                            </p:attrNameLst>
                                          </p:cBhvr>
                                          <p:to>
                                            <p:strVal val="visible"/>
                                          </p:to>
                                        </p:set>
                                        <p:anim calcmode="lin" valueType="num">
                                          <p:cBhvr additive="base">
                                            <p:cTn id="99" dur="500" fill="hold"/>
                                            <p:tgtEl>
                                              <p:spTgt spid="324"/>
                                            </p:tgtEl>
                                            <p:attrNameLst>
                                              <p:attrName>ppt_x</p:attrName>
                                            </p:attrNameLst>
                                          </p:cBhvr>
                                          <p:tavLst>
                                            <p:tav tm="0">
                                              <p:val>
                                                <p:strVal val="1+#ppt_w/2"/>
                                              </p:val>
                                            </p:tav>
                                            <p:tav tm="100000">
                                              <p:val>
                                                <p:strVal val="#ppt_x"/>
                                              </p:val>
                                            </p:tav>
                                          </p:tavLst>
                                        </p:anim>
                                        <p:anim calcmode="lin" valueType="num">
                                          <p:cBhvr additive="base">
                                            <p:cTn id="100" dur="500" fill="hold"/>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69" grpId="0"/>
          <p:bldP spid="169" grpId="1"/>
          <p:bldP spid="166" grpId="0" animBg="1"/>
          <p:bldP spid="322" grpId="0"/>
          <p:bldP spid="323" grpId="0"/>
          <p:bldP spid="324" grpId="0"/>
          <p:bldP spid="325" grpId="0" animBg="1"/>
          <p:bldP spid="326" grpId="0" animBg="1"/>
          <p:bldP spid="3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矩形 175"/>
          <p:cNvSpPr/>
          <p:nvPr/>
        </p:nvSpPr>
        <p:spPr>
          <a:xfrm>
            <a:off x="2680492" y="-215153"/>
            <a:ext cx="6831016" cy="7460015"/>
          </a:xfrm>
          <a:prstGeom prst="rect">
            <a:avLst/>
          </a:prstGeom>
          <a:solidFill>
            <a:schemeClr val="bg1"/>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36" name="Picture 7" descr="C:\Users\Administrator\Desktop\56d684a0446de.png"/>
          <p:cNvPicPr>
            <a:picLocks noChangeAspect="1" noChangeArrowheads="1"/>
          </p:cNvPicPr>
          <p:nvPr/>
        </p:nvPicPr>
        <p:blipFill>
          <a:blip r:embed="rId3" cstate="print"/>
          <a:srcRect/>
          <a:stretch>
            <a:fillRect/>
          </a:stretch>
        </p:blipFill>
        <p:spPr bwMode="auto">
          <a:xfrm>
            <a:off x="5117804" y="848742"/>
            <a:ext cx="3493720" cy="397362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rot="21398620">
            <a:off x="4338979" y="420618"/>
            <a:ext cx="5190546" cy="4183077"/>
            <a:chOff x="1816885" y="160250"/>
            <a:chExt cx="5190546" cy="4183077"/>
          </a:xfrm>
          <a:solidFill>
            <a:schemeClr val="tx1">
              <a:lumMod val="50000"/>
              <a:lumOff val="50000"/>
            </a:schemeClr>
          </a:solidFill>
        </p:grpSpPr>
        <p:grpSp>
          <p:nvGrpSpPr>
            <p:cNvPr id="38" name="组合 37"/>
            <p:cNvGrpSpPr/>
            <p:nvPr/>
          </p:nvGrpSpPr>
          <p:grpSpPr>
            <a:xfrm rot="1500213">
              <a:off x="1816885" y="160250"/>
              <a:ext cx="4835931" cy="4183077"/>
              <a:chOff x="2983829" y="1091787"/>
              <a:chExt cx="4835931" cy="4183077"/>
            </a:xfrm>
            <a:grpFill/>
          </p:grpSpPr>
          <p:sp>
            <p:nvSpPr>
              <p:cNvPr id="40" name="Freeform 60"/>
              <p:cNvSpPr/>
              <p:nvPr/>
            </p:nvSpPr>
            <p:spPr bwMode="auto">
              <a:xfrm>
                <a:off x="2983829" y="3724325"/>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1" name="Freeform 62"/>
              <p:cNvSpPr/>
              <p:nvPr/>
            </p:nvSpPr>
            <p:spPr bwMode="auto">
              <a:xfrm>
                <a:off x="5073257" y="4157688"/>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2" name="Freeform 63"/>
              <p:cNvSpPr/>
              <p:nvPr/>
            </p:nvSpPr>
            <p:spPr bwMode="auto">
              <a:xfrm>
                <a:off x="2983829" y="3048954"/>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3" name="Freeform 64"/>
              <p:cNvSpPr/>
              <p:nvPr/>
            </p:nvSpPr>
            <p:spPr bwMode="auto">
              <a:xfrm>
                <a:off x="4248742" y="2871669"/>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4" name="Freeform 65"/>
              <p:cNvSpPr/>
              <p:nvPr/>
            </p:nvSpPr>
            <p:spPr bwMode="auto">
              <a:xfrm>
                <a:off x="4711652" y="3048954"/>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5" name="Freeform 66"/>
              <p:cNvSpPr/>
              <p:nvPr/>
            </p:nvSpPr>
            <p:spPr bwMode="auto">
              <a:xfrm>
                <a:off x="2983829" y="3724325"/>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6" name="Freeform 68"/>
              <p:cNvSpPr/>
              <p:nvPr/>
            </p:nvSpPr>
            <p:spPr bwMode="auto">
              <a:xfrm>
                <a:off x="2983829" y="2871669"/>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7" name="Freeform 69"/>
              <p:cNvSpPr/>
              <p:nvPr/>
            </p:nvSpPr>
            <p:spPr bwMode="auto">
              <a:xfrm>
                <a:off x="4248742" y="112133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8" name="Freeform 70"/>
              <p:cNvSpPr/>
              <p:nvPr/>
            </p:nvSpPr>
            <p:spPr bwMode="auto">
              <a:xfrm>
                <a:off x="4846726" y="112133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49" name="Freeform 71"/>
              <p:cNvSpPr/>
              <p:nvPr/>
            </p:nvSpPr>
            <p:spPr bwMode="auto">
              <a:xfrm>
                <a:off x="5748628" y="1848765"/>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0" name="Freeform 72"/>
              <p:cNvSpPr/>
              <p:nvPr/>
            </p:nvSpPr>
            <p:spPr bwMode="auto">
              <a:xfrm>
                <a:off x="5748627" y="2842122"/>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1" name="Freeform 75"/>
              <p:cNvSpPr/>
              <p:nvPr/>
            </p:nvSpPr>
            <p:spPr bwMode="auto">
              <a:xfrm>
                <a:off x="6722288" y="2076702"/>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2" name="Freeform 76"/>
              <p:cNvSpPr/>
              <p:nvPr/>
            </p:nvSpPr>
            <p:spPr bwMode="auto">
              <a:xfrm>
                <a:off x="5071849" y="2970161"/>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3" name="Freeform 77"/>
              <p:cNvSpPr/>
              <p:nvPr/>
            </p:nvSpPr>
            <p:spPr bwMode="auto">
              <a:xfrm>
                <a:off x="5747220" y="2076702"/>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4" name="Freeform 78"/>
              <p:cNvSpPr/>
              <p:nvPr/>
            </p:nvSpPr>
            <p:spPr bwMode="auto">
              <a:xfrm>
                <a:off x="5823199" y="1848765"/>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5" name="Freeform 79"/>
              <p:cNvSpPr/>
              <p:nvPr/>
            </p:nvSpPr>
            <p:spPr bwMode="auto">
              <a:xfrm>
                <a:off x="4846727" y="112133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6" name="Freeform 80"/>
              <p:cNvSpPr/>
              <p:nvPr/>
            </p:nvSpPr>
            <p:spPr bwMode="auto">
              <a:xfrm>
                <a:off x="5071850" y="2842122"/>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7" name="Freeform 28"/>
              <p:cNvSpPr/>
              <p:nvPr/>
            </p:nvSpPr>
            <p:spPr bwMode="auto">
              <a:xfrm flipV="1">
                <a:off x="3107786" y="3696185"/>
                <a:ext cx="1630598" cy="4985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8" name="Freeform 29"/>
              <p:cNvSpPr/>
              <p:nvPr/>
            </p:nvSpPr>
            <p:spPr bwMode="auto">
              <a:xfrm>
                <a:off x="3677489" y="3036291"/>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59" name="Freeform 30"/>
              <p:cNvSpPr/>
              <p:nvPr/>
            </p:nvSpPr>
            <p:spPr bwMode="auto">
              <a:xfrm>
                <a:off x="3677489" y="2954684"/>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0" name="Freeform 31"/>
              <p:cNvSpPr/>
              <p:nvPr/>
            </p:nvSpPr>
            <p:spPr bwMode="auto">
              <a:xfrm>
                <a:off x="4434467" y="2248359"/>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1" name="Freeform 32"/>
              <p:cNvSpPr/>
              <p:nvPr/>
            </p:nvSpPr>
            <p:spPr bwMode="auto">
              <a:xfrm>
                <a:off x="4552658" y="2248359"/>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2" name="Freeform 33"/>
              <p:cNvSpPr/>
              <p:nvPr/>
            </p:nvSpPr>
            <p:spPr bwMode="auto">
              <a:xfrm>
                <a:off x="4434467" y="2954684"/>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3" name="Freeform 34"/>
              <p:cNvSpPr/>
              <p:nvPr/>
            </p:nvSpPr>
            <p:spPr bwMode="auto">
              <a:xfrm>
                <a:off x="4729942" y="3060211"/>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4" name="Freeform 35"/>
              <p:cNvSpPr/>
              <p:nvPr/>
            </p:nvSpPr>
            <p:spPr bwMode="auto">
              <a:xfrm>
                <a:off x="4729942" y="3689150"/>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5" name="Freeform 36"/>
              <p:cNvSpPr/>
              <p:nvPr/>
            </p:nvSpPr>
            <p:spPr bwMode="auto">
              <a:xfrm>
                <a:off x="4552658" y="2248359"/>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6" name="Freeform 37"/>
              <p:cNvSpPr/>
              <p:nvPr/>
            </p:nvSpPr>
            <p:spPr bwMode="auto">
              <a:xfrm>
                <a:off x="4552658" y="2248359"/>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7" name="Freeform 38"/>
              <p:cNvSpPr/>
              <p:nvPr/>
            </p:nvSpPr>
            <p:spPr bwMode="auto">
              <a:xfrm>
                <a:off x="5026824" y="2604335"/>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8" name="Freeform 39"/>
              <p:cNvSpPr/>
              <p:nvPr/>
            </p:nvSpPr>
            <p:spPr bwMode="auto">
              <a:xfrm>
                <a:off x="5385614" y="2604335"/>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69" name="Freeform 40"/>
              <p:cNvSpPr/>
              <p:nvPr/>
            </p:nvSpPr>
            <p:spPr bwMode="auto">
              <a:xfrm>
                <a:off x="5773952" y="2604335"/>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0" name="Freeform 41"/>
              <p:cNvSpPr/>
              <p:nvPr/>
            </p:nvSpPr>
            <p:spPr bwMode="auto">
              <a:xfrm>
                <a:off x="5906212" y="3075688"/>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1" name="Freeform 42"/>
              <p:cNvSpPr/>
              <p:nvPr/>
            </p:nvSpPr>
            <p:spPr bwMode="auto">
              <a:xfrm>
                <a:off x="5906212" y="2253987"/>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2" name="Freeform 43"/>
              <p:cNvSpPr/>
              <p:nvPr/>
            </p:nvSpPr>
            <p:spPr bwMode="auto">
              <a:xfrm>
                <a:off x="6201687" y="2175194"/>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3" name="Freeform 44"/>
              <p:cNvSpPr/>
              <p:nvPr/>
            </p:nvSpPr>
            <p:spPr bwMode="auto">
              <a:xfrm>
                <a:off x="6201687" y="2253987"/>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4" name="Freeform 45"/>
              <p:cNvSpPr/>
              <p:nvPr/>
            </p:nvSpPr>
            <p:spPr bwMode="auto">
              <a:xfrm>
                <a:off x="6201687" y="2253987"/>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5" name="Freeform 46"/>
              <p:cNvSpPr/>
              <p:nvPr/>
            </p:nvSpPr>
            <p:spPr bwMode="auto">
              <a:xfrm>
                <a:off x="6989619" y="2175194"/>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6" name="Freeform 47"/>
              <p:cNvSpPr/>
              <p:nvPr/>
            </p:nvSpPr>
            <p:spPr bwMode="auto">
              <a:xfrm>
                <a:off x="6791229" y="2832273"/>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7" name="Freeform 48"/>
              <p:cNvSpPr/>
              <p:nvPr/>
            </p:nvSpPr>
            <p:spPr bwMode="auto">
              <a:xfrm>
                <a:off x="5385615" y="3186843"/>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8" name="Freeform 49"/>
              <p:cNvSpPr/>
              <p:nvPr/>
            </p:nvSpPr>
            <p:spPr bwMode="auto">
              <a:xfrm>
                <a:off x="3925126" y="4059196"/>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9" name="Freeform 50"/>
              <p:cNvSpPr/>
              <p:nvPr/>
            </p:nvSpPr>
            <p:spPr bwMode="auto">
              <a:xfrm flipH="1">
                <a:off x="4154470" y="4136583"/>
                <a:ext cx="45719" cy="387557"/>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0" name="Freeform 51"/>
              <p:cNvSpPr/>
              <p:nvPr/>
            </p:nvSpPr>
            <p:spPr bwMode="auto">
              <a:xfrm>
                <a:off x="4147435" y="3689151"/>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1" name="Freeform 52"/>
              <p:cNvSpPr/>
              <p:nvPr/>
            </p:nvSpPr>
            <p:spPr bwMode="auto">
              <a:xfrm>
                <a:off x="3925126" y="3689152"/>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2" name="Freeform 122"/>
              <p:cNvSpPr/>
              <p:nvPr/>
            </p:nvSpPr>
            <p:spPr bwMode="auto">
              <a:xfrm>
                <a:off x="4675070" y="3634276"/>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3" name="Freeform 125"/>
              <p:cNvSpPr/>
              <p:nvPr/>
            </p:nvSpPr>
            <p:spPr bwMode="auto">
              <a:xfrm>
                <a:off x="4115075" y="4105629"/>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4" name="Freeform 128"/>
              <p:cNvSpPr/>
              <p:nvPr/>
            </p:nvSpPr>
            <p:spPr bwMode="auto">
              <a:xfrm>
                <a:off x="4402107" y="2926544"/>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5" name="Freeform 129"/>
              <p:cNvSpPr/>
              <p:nvPr/>
            </p:nvSpPr>
            <p:spPr bwMode="auto">
              <a:xfrm>
                <a:off x="4502005" y="2199113"/>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6" name="Freeform 130"/>
              <p:cNvSpPr/>
              <p:nvPr/>
            </p:nvSpPr>
            <p:spPr bwMode="auto">
              <a:xfrm>
                <a:off x="4995870" y="3029256"/>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7" name="Freeform 131"/>
              <p:cNvSpPr/>
              <p:nvPr/>
            </p:nvSpPr>
            <p:spPr bwMode="auto">
              <a:xfrm>
                <a:off x="5741593" y="2576195"/>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8" name="Freeform 132"/>
              <p:cNvSpPr/>
              <p:nvPr/>
            </p:nvSpPr>
            <p:spPr bwMode="auto">
              <a:xfrm>
                <a:off x="5875259" y="3157296"/>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89" name="Freeform 133"/>
              <p:cNvSpPr/>
              <p:nvPr/>
            </p:nvSpPr>
            <p:spPr bwMode="auto">
              <a:xfrm>
                <a:off x="5354660" y="3803117"/>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0" name="Freeform 134"/>
              <p:cNvSpPr/>
              <p:nvPr/>
            </p:nvSpPr>
            <p:spPr bwMode="auto">
              <a:xfrm>
                <a:off x="6758869" y="3044734"/>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1" name="Freeform 135"/>
              <p:cNvSpPr/>
              <p:nvPr/>
            </p:nvSpPr>
            <p:spPr bwMode="auto">
              <a:xfrm>
                <a:off x="6960074" y="2145647"/>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2" name="Freeform 136"/>
              <p:cNvSpPr/>
              <p:nvPr/>
            </p:nvSpPr>
            <p:spPr bwMode="auto">
              <a:xfrm>
                <a:off x="7061379" y="2783027"/>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3" name="Freeform 137"/>
              <p:cNvSpPr/>
              <p:nvPr/>
            </p:nvSpPr>
            <p:spPr bwMode="auto">
              <a:xfrm>
                <a:off x="6152442" y="2204740"/>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4" name="Freeform 98"/>
              <p:cNvSpPr/>
              <p:nvPr/>
            </p:nvSpPr>
            <p:spPr bwMode="auto">
              <a:xfrm>
                <a:off x="5008534" y="5155267"/>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5" name="Freeform 99"/>
              <p:cNvSpPr/>
              <p:nvPr/>
            </p:nvSpPr>
            <p:spPr bwMode="auto">
              <a:xfrm>
                <a:off x="5031046" y="4123919"/>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8" name="Freeform 100"/>
              <p:cNvSpPr/>
              <p:nvPr/>
            </p:nvSpPr>
            <p:spPr bwMode="auto">
              <a:xfrm>
                <a:off x="4607533" y="2984231"/>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99" name="Freeform 101"/>
              <p:cNvSpPr/>
              <p:nvPr/>
            </p:nvSpPr>
            <p:spPr bwMode="auto">
              <a:xfrm>
                <a:off x="4199496" y="2832274"/>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0" name="Freeform 102"/>
              <p:cNvSpPr/>
              <p:nvPr/>
            </p:nvSpPr>
            <p:spPr bwMode="auto">
              <a:xfrm>
                <a:off x="4798888" y="1091787"/>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1" name="Freeform 103"/>
              <p:cNvSpPr/>
              <p:nvPr/>
            </p:nvSpPr>
            <p:spPr bwMode="auto">
              <a:xfrm>
                <a:off x="5750035" y="1796705"/>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2" name="Freeform 104"/>
              <p:cNvSpPr/>
              <p:nvPr/>
            </p:nvSpPr>
            <p:spPr bwMode="auto">
              <a:xfrm>
                <a:off x="5634659" y="2747852"/>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3" name="Freeform 105"/>
              <p:cNvSpPr/>
              <p:nvPr/>
            </p:nvSpPr>
            <p:spPr bwMode="auto">
              <a:xfrm>
                <a:off x="6653343" y="2920916"/>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4" name="Freeform 106"/>
              <p:cNvSpPr/>
              <p:nvPr/>
            </p:nvSpPr>
            <p:spPr bwMode="auto">
              <a:xfrm>
                <a:off x="7759258" y="2054190"/>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5" name="Freeform 161"/>
              <p:cNvSpPr/>
              <p:nvPr/>
            </p:nvSpPr>
            <p:spPr bwMode="auto">
              <a:xfrm>
                <a:off x="4592055" y="3554076"/>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6" name="Freeform 167"/>
              <p:cNvSpPr/>
              <p:nvPr/>
            </p:nvSpPr>
            <p:spPr bwMode="auto">
              <a:xfrm>
                <a:off x="4430245" y="2125947"/>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7" name="Freeform 168"/>
              <p:cNvSpPr/>
              <p:nvPr/>
            </p:nvSpPr>
            <p:spPr bwMode="auto">
              <a:xfrm>
                <a:off x="5785202" y="3068653"/>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108" name="Freeform 169"/>
              <p:cNvSpPr/>
              <p:nvPr/>
            </p:nvSpPr>
            <p:spPr bwMode="auto">
              <a:xfrm>
                <a:off x="6086296" y="2137202"/>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sp>
          <p:nvSpPr>
            <p:cNvPr id="39" name="Freeform 60"/>
            <p:cNvSpPr/>
            <p:nvPr/>
          </p:nvSpPr>
          <p:spPr bwMode="auto">
            <a:xfrm rot="498591">
              <a:off x="4501415" y="362092"/>
              <a:ext cx="2506016" cy="1734180"/>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mn-lt"/>
              </a:endParaRPr>
            </a:p>
          </p:txBody>
        </p:sp>
      </p:grpSp>
      <p:pic>
        <p:nvPicPr>
          <p:cNvPr id="96" name="Picture 7" descr="C:\Users\Administrator\Desktop\56d684a0446d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Lst>
          </a:blip>
          <a:srcRect/>
          <a:stretch>
            <a:fillRect/>
          </a:stretch>
        </p:blipFill>
        <p:spPr bwMode="auto">
          <a:xfrm>
            <a:off x="3129388" y="372407"/>
            <a:ext cx="504056" cy="57329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42"/>
          <p:cNvSpPr txBox="1">
            <a:spLocks noChangeArrowheads="1"/>
          </p:cNvSpPr>
          <p:nvPr/>
        </p:nvSpPr>
        <p:spPr bwMode="auto">
          <a:xfrm>
            <a:off x="3679265" y="372407"/>
            <a:ext cx="17130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2"/>
                </a:solidFill>
                <a:latin typeface="字魂36号-正文宋楷" panose="02000000000000000000" pitchFamily="2" charset="-122"/>
                <a:ea typeface="字魂36号-正文宋楷" panose="02000000000000000000" pitchFamily="2" charset="-122"/>
              </a:rPr>
              <a:t>行业背景</a:t>
            </a:r>
          </a:p>
        </p:txBody>
      </p:sp>
      <p:sp>
        <p:nvSpPr>
          <p:cNvPr id="14" name="矩形 13"/>
          <p:cNvSpPr/>
          <p:nvPr/>
        </p:nvSpPr>
        <p:spPr>
          <a:xfrm>
            <a:off x="1197294" y="4143081"/>
            <a:ext cx="9703631" cy="1895637"/>
          </a:xfrm>
          <a:prstGeom prst="rect">
            <a:avLst/>
          </a:prstGeom>
          <a:gradFill flip="none" rotWithShape="1">
            <a:gsLst>
              <a:gs pos="100000">
                <a:srgbClr val="00C898">
                  <a:alpha val="70000"/>
                </a:srgbClr>
              </a:gs>
              <a:gs pos="0">
                <a:srgbClr val="04B5EC">
                  <a:alpha val="70000"/>
                </a:srgbClr>
              </a:gs>
            </a:gsLst>
            <a:lin ang="0" scaled="1"/>
            <a:tileRect/>
          </a:gradFill>
          <a:ln>
            <a:noFill/>
          </a:ln>
          <a:effectLst>
            <a:outerShdw blurRad="508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latin typeface="字魂36号-正文宋楷" panose="02000000000000000000" pitchFamily="2" charset="-122"/>
              <a:ea typeface="字魂36号-正文宋楷" panose="02000000000000000000" pitchFamily="2" charset="-122"/>
            </a:endParaRPr>
          </a:p>
        </p:txBody>
      </p:sp>
      <p:pic>
        <p:nvPicPr>
          <p:cNvPr id="109" name="Picture 7" descr="C:\Users\Administrator\Desktop\56d684a0446de.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Lst>
          </a:blip>
          <a:srcRect/>
          <a:stretch>
            <a:fillRect/>
          </a:stretch>
        </p:blipFill>
        <p:spPr bwMode="auto">
          <a:xfrm rot="1643890">
            <a:off x="10821471" y="2560352"/>
            <a:ext cx="474514" cy="53969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7" descr="C:\Users\Administrator\Desktop\56d684a0446de.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5000"/>
                    </a14:imgEffect>
                  </a14:imgLayer>
                </a14:imgProps>
              </a:ext>
            </a:extLst>
          </a:blip>
          <a:srcRect/>
          <a:stretch>
            <a:fillRect/>
          </a:stretch>
        </p:blipFill>
        <p:spPr bwMode="auto">
          <a:xfrm rot="4041525">
            <a:off x="3441336" y="5734098"/>
            <a:ext cx="883735" cy="1005127"/>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55"/>
          <p:cNvSpPr txBox="1"/>
          <p:nvPr/>
        </p:nvSpPr>
        <p:spPr>
          <a:xfrm>
            <a:off x="1562381" y="4623792"/>
            <a:ext cx="8917124" cy="82715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3000"/>
              </a:lnSpc>
            </a:pPr>
            <a:r>
              <a:rPr lang="zh-CN" altLang="zh-CN" sz="1600" dirty="0">
                <a:solidFill>
                  <a:schemeClr val="bg1"/>
                </a:solidFill>
                <a:latin typeface="字魂36号-正文宋楷" panose="02000000000000000000" pitchFamily="2" charset="-122"/>
                <a:ea typeface="字魂36号-正文宋楷" panose="02000000000000000000" pitchFamily="2" charset="-122"/>
                <a:cs typeface="+mn-ea"/>
                <a:sym typeface="+mn-lt"/>
              </a:rPr>
              <a:t>公司以“策略先行，经营致胜，管理为本”的商业推广理念，一步一个脚印发展成为东莞同类企业中经营范围最广、在行业内颇具影响力的企业。</a:t>
            </a:r>
            <a:endPar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7000">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14:bounceEnd="67000">
                                          <p:cBhvr additive="base">
                                            <p:cTn id="12" dur="2000" fill="hold"/>
                                            <p:tgtEl>
                                              <p:spTgt spid="97"/>
                                            </p:tgtEl>
                                            <p:attrNameLst>
                                              <p:attrName>ppt_x</p:attrName>
                                            </p:attrNameLst>
                                          </p:cBhvr>
                                          <p:tavLst>
                                            <p:tav tm="0">
                                              <p:val>
                                                <p:strVal val="0-#ppt_w/2"/>
                                              </p:val>
                                            </p:tav>
                                            <p:tav tm="100000">
                                              <p:val>
                                                <p:strVal val="#ppt_x"/>
                                              </p:val>
                                            </p:tav>
                                          </p:tavLst>
                                        </p:anim>
                                        <p:anim calcmode="lin" valueType="num" p14:bounceEnd="67000">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14:presetBounceEnd="67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7000">
                                          <p:cBhvr additive="base">
                                            <p:cTn id="1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8" dur="2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68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8000">
                                          <p:cBhvr additive="base">
                                            <p:cTn id="21" dur="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14:presetBounceEnd="68000">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14:bounceEnd="68000">
                                          <p:cBhvr additive="base">
                                            <p:cTn id="26" dur="500" fill="hold"/>
                                            <p:tgtEl>
                                              <p:spTgt spid="37"/>
                                            </p:tgtEl>
                                            <p:attrNameLst>
                                              <p:attrName>ppt_x</p:attrName>
                                            </p:attrNameLst>
                                          </p:cBhvr>
                                          <p:tavLst>
                                            <p:tav tm="0">
                                              <p:val>
                                                <p:strVal val="0-#ppt_w/2"/>
                                              </p:val>
                                            </p:tav>
                                            <p:tav tm="100000">
                                              <p:val>
                                                <p:strVal val="#ppt_x"/>
                                              </p:val>
                                            </p:tav>
                                          </p:tavLst>
                                        </p:anim>
                                        <p:anim calcmode="lin" valueType="num" p14:bounceEnd="68000">
                                          <p:cBhvr additive="base">
                                            <p:cTn id="27" dur="500" fill="hold"/>
                                            <p:tgtEl>
                                              <p:spTgt spid="37"/>
                                            </p:tgtEl>
                                            <p:attrNameLst>
                                              <p:attrName>ppt_y</p:attrName>
                                            </p:attrNameLst>
                                          </p:cBhvr>
                                          <p:tavLst>
                                            <p:tav tm="0">
                                              <p:val>
                                                <p:strVal val="#ppt_y"/>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Scale>
                                          <p:cBhvr>
                                            <p:cTn id="3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9"/>
                                            </p:tgtEl>
                                            <p:attrNameLst>
                                              <p:attrName>ppt_x</p:attrName>
                                              <p:attrName>ppt_y</p:attrName>
                                            </p:attrNameLst>
                                          </p:cBhvr>
                                        </p:animMotion>
                                        <p:animEffect transition="in" filter="fade">
                                          <p:cBhvr>
                                            <p:cTn id="32" dur="1000"/>
                                            <p:tgtEl>
                                              <p:spTgt spid="109"/>
                                            </p:tgtEl>
                                          </p:cBhvr>
                                        </p:animEffect>
                                      </p:childTnLst>
                                    </p:cTn>
                                  </p:par>
                                  <p:par>
                                    <p:cTn id="33" presetID="52" presetClass="entr" presetSubtype="0" fill="hold" nodeType="withEffect">
                                      <p:stCondLst>
                                        <p:cond delay="200"/>
                                      </p:stCondLst>
                                      <p:childTnLst>
                                        <p:set>
                                          <p:cBhvr>
                                            <p:cTn id="34" dur="1" fill="hold">
                                              <p:stCondLst>
                                                <p:cond delay="0"/>
                                              </p:stCondLst>
                                            </p:cTn>
                                            <p:tgtEl>
                                              <p:spTgt spid="110"/>
                                            </p:tgtEl>
                                            <p:attrNameLst>
                                              <p:attrName>style.visibility</p:attrName>
                                            </p:attrNameLst>
                                          </p:cBhvr>
                                          <p:to>
                                            <p:strVal val="visible"/>
                                          </p:to>
                                        </p:set>
                                        <p:animScale>
                                          <p:cBhvr>
                                            <p:cTn id="3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0"/>
                                            </p:tgtEl>
                                            <p:attrNameLst>
                                              <p:attrName>ppt_x</p:attrName>
                                              <p:attrName>ppt_y</p:attrName>
                                            </p:attrNameLst>
                                          </p:cBhvr>
                                        </p:animMotion>
                                        <p:animEffect transition="in" filter="fade">
                                          <p:cBhvr>
                                            <p:cTn id="37" dur="1000"/>
                                            <p:tgtEl>
                                              <p:spTgt spid="110"/>
                                            </p:tgtEl>
                                          </p:cBhvr>
                                        </p:animEffect>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2000" fill="hold"/>
                                            <p:tgtEl>
                                              <p:spTgt spid="97"/>
                                            </p:tgtEl>
                                            <p:attrNameLst>
                                              <p:attrName>ppt_x</p:attrName>
                                            </p:attrNameLst>
                                          </p:cBhvr>
                                          <p:tavLst>
                                            <p:tav tm="0">
                                              <p:val>
                                                <p:strVal val="0-#ppt_w/2"/>
                                              </p:val>
                                            </p:tav>
                                            <p:tav tm="100000">
                                              <p:val>
                                                <p:strVal val="#ppt_x"/>
                                              </p:val>
                                            </p:tav>
                                          </p:tavLst>
                                        </p:anim>
                                        <p:anim calcmode="lin" valueType="num">
                                          <p:cBhvr additive="base">
                                            <p:cTn id="13" dur="2000" fill="hold"/>
                                            <p:tgtEl>
                                              <p:spTgt spid="97"/>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0-#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0-#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0-#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Scale>
                                          <p:cBhvr>
                                            <p:cTn id="30"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9"/>
                                            </p:tgtEl>
                                            <p:attrNameLst>
                                              <p:attrName>ppt_x</p:attrName>
                                              <p:attrName>ppt_y</p:attrName>
                                            </p:attrNameLst>
                                          </p:cBhvr>
                                        </p:animMotion>
                                        <p:animEffect transition="in" filter="fade">
                                          <p:cBhvr>
                                            <p:cTn id="32" dur="1000"/>
                                            <p:tgtEl>
                                              <p:spTgt spid="109"/>
                                            </p:tgtEl>
                                          </p:cBhvr>
                                        </p:animEffect>
                                      </p:childTnLst>
                                    </p:cTn>
                                  </p:par>
                                  <p:par>
                                    <p:cTn id="33" presetID="52" presetClass="entr" presetSubtype="0" fill="hold" nodeType="withEffect">
                                      <p:stCondLst>
                                        <p:cond delay="200"/>
                                      </p:stCondLst>
                                      <p:childTnLst>
                                        <p:set>
                                          <p:cBhvr>
                                            <p:cTn id="34" dur="1" fill="hold">
                                              <p:stCondLst>
                                                <p:cond delay="0"/>
                                              </p:stCondLst>
                                            </p:cTn>
                                            <p:tgtEl>
                                              <p:spTgt spid="110"/>
                                            </p:tgtEl>
                                            <p:attrNameLst>
                                              <p:attrName>style.visibility</p:attrName>
                                            </p:attrNameLst>
                                          </p:cBhvr>
                                          <p:to>
                                            <p:strVal val="visible"/>
                                          </p:to>
                                        </p:set>
                                        <p:animScale>
                                          <p:cBhvr>
                                            <p:cTn id="35"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0"/>
                                            </p:tgtEl>
                                            <p:attrNameLst>
                                              <p:attrName>ppt_x</p:attrName>
                                              <p:attrName>ppt_y</p:attrName>
                                            </p:attrNameLst>
                                          </p:cBhvr>
                                        </p:animMotion>
                                        <p:animEffect transition="in" filter="fade">
                                          <p:cBhvr>
                                            <p:cTn id="37" dur="1000"/>
                                            <p:tgtEl>
                                              <p:spTgt spid="110"/>
                                            </p:tgtEl>
                                          </p:cBhvr>
                                        </p:animEffect>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4" grpId="0" animBg="1"/>
          <p:bldP spid="11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A33523A-E39D-4816-96B7-BB4A72257A5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公司简介"/>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宽屏</PresentationFormat>
  <Paragraphs>265</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宋体</vt:lpstr>
      <vt:lpstr>微软雅黑</vt:lpstr>
      <vt:lpstr>微软雅黑 Light</vt:lpstr>
      <vt:lpstr>字魂36号-正文宋楷</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2017-04-29T06:19:00Z</dcterms:created>
  <dcterms:modified xsi:type="dcterms:W3CDTF">2023-01-10T06:53:35Z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BE6B502532AF4276941B9A9B4187D78B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