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7" r:id="rId2"/>
    <p:sldId id="280" r:id="rId3"/>
    <p:sldId id="282" r:id="rId4"/>
    <p:sldId id="277" r:id="rId5"/>
    <p:sldId id="290" r:id="rId6"/>
    <p:sldId id="279" r:id="rId7"/>
    <p:sldId id="275" r:id="rId8"/>
    <p:sldId id="299" r:id="rId9"/>
    <p:sldId id="295" r:id="rId10"/>
    <p:sldId id="269" r:id="rId11"/>
    <p:sldId id="260" r:id="rId12"/>
    <p:sldId id="262" r:id="rId13"/>
    <p:sldId id="300" r:id="rId14"/>
    <p:sldId id="281" r:id="rId15"/>
    <p:sldId id="296" r:id="rId16"/>
    <p:sldId id="278" r:id="rId17"/>
    <p:sldId id="291" r:id="rId18"/>
    <p:sldId id="301" r:id="rId19"/>
    <p:sldId id="287" r:id="rId20"/>
    <p:sldId id="289" r:id="rId21"/>
    <p:sldId id="293" r:id="rId22"/>
    <p:sldId id="302" r:id="rId23"/>
    <p:sldId id="292" r:id="rId24"/>
    <p:sldId id="276" r:id="rId25"/>
    <p:sldId id="294" r:id="rId26"/>
    <p:sldId id="298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D0CA"/>
    <a:srgbClr val="0D1325"/>
    <a:srgbClr val="8EE0DC"/>
    <a:srgbClr val="2A99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-102" y="-14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noFill/>
            <a:ln>
              <a:solidFill>
                <a:srgbClr val="2A9995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3BA-4E37-8DCD-D48AC0AD6DC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3BA-4E37-8DCD-D48AC0AD6DC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3BA-4E37-8DCD-D48AC0AD6DC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3BA-4E37-8DCD-D48AC0AD6D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ko-KR" altLang="en-US" sz="1050" b="1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value 01</c:v>
                </c:pt>
                <c:pt idx="1">
                  <c:v>value 02</c:v>
                </c:pt>
                <c:pt idx="2">
                  <c:v>value 03</c:v>
                </c:pt>
                <c:pt idx="3">
                  <c:v>value 04</c:v>
                </c:pt>
                <c:pt idx="4">
                  <c:v>value 05</c:v>
                </c:pt>
                <c:pt idx="5">
                  <c:v>value 06</c:v>
                </c:pt>
                <c:pt idx="6">
                  <c:v>value 07</c:v>
                </c:pt>
                <c:pt idx="7">
                  <c:v>value 08</c:v>
                </c:pt>
                <c:pt idx="8">
                  <c:v>value 09</c:v>
                </c:pt>
                <c:pt idx="9">
                  <c:v>value 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20</c:v>
                </c:pt>
                <c:pt idx="1">
                  <c:v>30</c:v>
                </c:pt>
                <c:pt idx="2">
                  <c:v>50</c:v>
                </c:pt>
                <c:pt idx="3">
                  <c:v>30</c:v>
                </c:pt>
                <c:pt idx="4">
                  <c:v>20</c:v>
                </c:pt>
                <c:pt idx="5">
                  <c:v>-20</c:v>
                </c:pt>
                <c:pt idx="6">
                  <c:v>-30</c:v>
                </c:pt>
                <c:pt idx="7">
                  <c:v>-50</c:v>
                </c:pt>
                <c:pt idx="8">
                  <c:v>-40</c:v>
                </c:pt>
                <c:pt idx="9">
                  <c:v>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BA-4E37-8DCD-D48AC0AD6D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열1</c:v>
                </c:pt>
              </c:strCache>
            </c:strRef>
          </c:tx>
          <c:spPr>
            <a:gradFill>
              <a:gsLst>
                <a:gs pos="0">
                  <a:srgbClr val="54D0CA"/>
                </a:gs>
                <a:gs pos="100000">
                  <a:srgbClr val="2A9995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1" i="0" u="none" strike="noStrike" kern="1200" baseline="0">
                    <a:solidFill>
                      <a:srgbClr val="54D0CA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value 01</c:v>
                </c:pt>
                <c:pt idx="1">
                  <c:v>value 02</c:v>
                </c:pt>
                <c:pt idx="2">
                  <c:v>value 03</c:v>
                </c:pt>
                <c:pt idx="3">
                  <c:v>value 04</c:v>
                </c:pt>
                <c:pt idx="4">
                  <c:v>value 05</c:v>
                </c:pt>
                <c:pt idx="5">
                  <c:v>value 06</c:v>
                </c:pt>
                <c:pt idx="6">
                  <c:v>value 07</c:v>
                </c:pt>
                <c:pt idx="7">
                  <c:v>value 08</c:v>
                </c:pt>
                <c:pt idx="8">
                  <c:v>value 09</c:v>
                </c:pt>
                <c:pt idx="9">
                  <c:v>value 10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25</c:v>
                </c:pt>
                <c:pt idx="3">
                  <c:v>10</c:v>
                </c:pt>
                <c:pt idx="4">
                  <c:v>-10</c:v>
                </c:pt>
                <c:pt idx="5">
                  <c:v>-40</c:v>
                </c:pt>
                <c:pt idx="6">
                  <c:v>-50</c:v>
                </c:pt>
                <c:pt idx="7">
                  <c:v>-30</c:v>
                </c:pt>
                <c:pt idx="8">
                  <c:v>10</c:v>
                </c:pt>
                <c:pt idx="9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3BA-4E37-8DCD-D48AC0AD6D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95847680"/>
        <c:axId val="495882240"/>
      </c:barChart>
      <c:catAx>
        <c:axId val="495847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5882240"/>
        <c:crossesAt val="0"/>
        <c:auto val="1"/>
        <c:lblAlgn val="ctr"/>
        <c:lblOffset val="100"/>
        <c:noMultiLvlLbl val="0"/>
      </c:catAx>
      <c:valAx>
        <c:axId val="49588224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zh-CN"/>
          </a:p>
        </c:txPr>
        <c:crossAx val="495847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75988660106601"/>
          <c:y val="9.0494681409734198E-2"/>
          <c:w val="0.58249215438868895"/>
          <c:h val="0.87373823158303399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95000"/>
                <a:alpha val="7000"/>
              </a:schemeClr>
            </a:solidFill>
            <a:ln w="57150">
              <a:gradFill flip="none" rotWithShape="1">
                <a:gsLst>
                  <a:gs pos="0">
                    <a:srgbClr val="2A9995"/>
                  </a:gs>
                  <a:gs pos="100000">
                    <a:srgbClr val="54D0CA"/>
                  </a:gs>
                </a:gsLst>
                <a:lin ang="0" scaled="1"/>
                <a:tileRect/>
              </a:gradFill>
            </a:ln>
            <a:effectLst/>
          </c:spPr>
          <c:dLbls>
            <c:dLbl>
              <c:idx val="0"/>
              <c:layout>
                <c:manualLayout>
                  <c:x val="-8.2657105899484903E-17"/>
                  <c:y val="4.3856832401166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39-489C-AD48-513473DE0989}"/>
                </c:ext>
              </c:extLst>
            </c:dLbl>
            <c:dLbl>
              <c:idx val="1"/>
              <c:layout>
                <c:manualLayout>
                  <c:x val="-2.62867616620239E-2"/>
                  <c:y val="1.5165439420398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39-489C-AD48-513473DE0989}"/>
                </c:ext>
              </c:extLst>
            </c:dLbl>
            <c:dLbl>
              <c:idx val="2"/>
              <c:layout>
                <c:manualLayout>
                  <c:x val="-2.4264703072637402E-2"/>
                  <c:y val="-3.0330878840796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39-489C-AD48-513473DE0989}"/>
                </c:ext>
              </c:extLst>
            </c:dLbl>
            <c:dLbl>
              <c:idx val="3"/>
              <c:layout>
                <c:manualLayout>
                  <c:x val="2.02205858938645E-3"/>
                  <c:y val="-4.24632303771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39-489C-AD48-513473DE0989}"/>
                </c:ext>
              </c:extLst>
            </c:dLbl>
            <c:dLbl>
              <c:idx val="4"/>
              <c:layout>
                <c:manualLayout>
                  <c:x val="2.22426444832509E-2"/>
                  <c:y val="1.2132351536318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A39-489C-AD48-513473DE09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1" i="0" u="none" strike="noStrike" kern="1200" baseline="0">
                    <a:solidFill>
                      <a:srgbClr val="54D0CA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A39-489C-AD48-513473DE09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3758720"/>
        <c:axId val="643830144"/>
      </c:radarChart>
      <c:catAx>
        <c:axId val="643758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43830144"/>
        <c:crosses val="autoZero"/>
        <c:auto val="1"/>
        <c:lblAlgn val="ctr"/>
        <c:lblOffset val="100"/>
        <c:noMultiLvlLbl val="0"/>
      </c:catAx>
      <c:valAx>
        <c:axId val="643830144"/>
        <c:scaling>
          <c:orientation val="minMax"/>
        </c:scaling>
        <c:delete val="1"/>
        <c:axPos val="l"/>
        <c:majorGridlines>
          <c:spPr>
            <a:ln w="3175" cap="flat" cmpd="sng" algn="ctr">
              <a:noFill/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4375872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0.033</cdr:x>
      <cdr:y>0.5</cdr:y>
    </cdr:from>
    <cdr:to>
      <cdr:x>0.98534</cdr:x>
      <cdr:y>0.5</cdr:y>
    </cdr:to>
    <cdr:cxnSp macro="">
      <cdr:nvCxnSpPr>
        <cdr:cNvPr id="2" name="直接连接符 1"/>
        <cdr:cNvCxnSpPr/>
      </cdr:nvCxnSpPr>
      <cdr:spPr>
        <a:xfrm xmlns:a="http://schemas.openxmlformats.org/drawingml/2006/main">
          <a:off x="308873" y="1485339"/>
          <a:ext cx="891309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2A9995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CDDB4-6553-4F69-92A5-864D7528836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39D0A-ED8E-4A87-BA33-B024370FBD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524733" y="5680901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AD4C7-00E1-484E-ADC6-80BED9BCD7E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6289658" cy="3743325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394961" y="901699"/>
            <a:ext cx="5402077" cy="54070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rcRect b="67550"/>
          <a:stretch>
            <a:fillRect/>
          </a:stretch>
        </p:blipFill>
        <p:spPr>
          <a:xfrm rot="19048470">
            <a:off x="7724422" y="2530588"/>
            <a:ext cx="10013678" cy="3252438"/>
          </a:xfrm>
          <a:custGeom>
            <a:avLst/>
            <a:gdLst>
              <a:gd name="connsiteX0" fmla="*/ 5766606 w 10013678"/>
              <a:gd name="connsiteY0" fmla="*/ 0 h 3252438"/>
              <a:gd name="connsiteX1" fmla="*/ 2783632 w 10013678"/>
              <a:gd name="connsiteY1" fmla="*/ 3252438 h 3252438"/>
              <a:gd name="connsiteX2" fmla="*/ 0 w 10013678"/>
              <a:gd name="connsiteY2" fmla="*/ 699430 h 3252438"/>
              <a:gd name="connsiteX3" fmla="*/ 0 w 10013678"/>
              <a:gd name="connsiteY3" fmla="*/ 0 h 3252438"/>
              <a:gd name="connsiteX4" fmla="*/ 10013678 w 10013678"/>
              <a:gd name="connsiteY4" fmla="*/ 0 h 3252438"/>
              <a:gd name="connsiteX5" fmla="*/ 10013678 w 10013678"/>
              <a:gd name="connsiteY5" fmla="*/ 229291 h 3252438"/>
              <a:gd name="connsiteX6" fmla="*/ 9763673 w 10013678"/>
              <a:gd name="connsiteY6" fmla="*/ 0 h 325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678" h="3252438">
                <a:moveTo>
                  <a:pt x="5766606" y="0"/>
                </a:moveTo>
                <a:lnTo>
                  <a:pt x="2783632" y="3252438"/>
                </a:lnTo>
                <a:lnTo>
                  <a:pt x="0" y="699430"/>
                </a:lnTo>
                <a:lnTo>
                  <a:pt x="0" y="0"/>
                </a:lnTo>
                <a:close/>
                <a:moveTo>
                  <a:pt x="10013678" y="0"/>
                </a:moveTo>
                <a:lnTo>
                  <a:pt x="10013678" y="229291"/>
                </a:lnTo>
                <a:lnTo>
                  <a:pt x="9763673" y="0"/>
                </a:lnTo>
                <a:close/>
              </a:path>
            </a:pathLst>
          </a:custGeom>
        </p:spPr>
      </p:pic>
      <p:sp>
        <p:nvSpPr>
          <p:cNvPr id="50" name="矩形 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D1325"/>
              </a:gs>
              <a:gs pos="0">
                <a:srgbClr val="0D1325">
                  <a:alpha val="50000"/>
                </a:srgbClr>
              </a:gs>
              <a:gs pos="44000">
                <a:srgbClr val="0D1325">
                  <a:alpha val="5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2755331" y="2225169"/>
            <a:ext cx="19094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 smtClean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2030</a:t>
            </a:r>
            <a:endParaRPr lang="zh-CN" altLang="en-US" sz="8000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734515" y="2366629"/>
            <a:ext cx="37201" cy="1671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889828" y="3600477"/>
            <a:ext cx="5073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54D0CA"/>
                </a:solidFill>
              </a:rPr>
              <a:t>工作总结汇</a:t>
            </a:r>
            <a:r>
              <a:rPr lang="zh-CN" altLang="en-US" sz="2800" dirty="0" smtClean="0">
                <a:solidFill>
                  <a:srgbClr val="54D0CA"/>
                </a:solidFill>
              </a:rPr>
              <a:t>报</a:t>
            </a:r>
            <a:r>
              <a:rPr lang="en-US" altLang="zh-CN" sz="2800" dirty="0" smtClean="0">
                <a:solidFill>
                  <a:srgbClr val="54D0CA"/>
                </a:solidFill>
              </a:rPr>
              <a:t>/</a:t>
            </a:r>
            <a:r>
              <a:rPr lang="zh-CN" altLang="en-US" sz="2800" dirty="0" smtClean="0">
                <a:solidFill>
                  <a:srgbClr val="54D0CA"/>
                </a:solidFill>
              </a:rPr>
              <a:t>新年工作计划 </a:t>
            </a:r>
            <a:r>
              <a:rPr lang="en-US" altLang="zh-CN" sz="2800" dirty="0">
                <a:solidFill>
                  <a:srgbClr val="54D0CA"/>
                </a:solidFill>
              </a:rPr>
              <a:t>&gt;&gt;</a:t>
            </a:r>
            <a:endParaRPr lang="zh-CN" altLang="en-US" sz="2800" dirty="0">
              <a:solidFill>
                <a:srgbClr val="54D0CA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863581" y="2238371"/>
            <a:ext cx="5098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dirty="0">
                <a:solidFill>
                  <a:schemeClr val="bg1"/>
                </a:solidFill>
              </a:rPr>
              <a:t>网络科</a:t>
            </a:r>
            <a:r>
              <a:rPr lang="zh-CN" altLang="en-US" sz="4400" b="1" dirty="0" smtClean="0">
                <a:solidFill>
                  <a:schemeClr val="bg1"/>
                </a:solidFill>
              </a:rPr>
              <a:t>技主题</a:t>
            </a:r>
            <a:r>
              <a:rPr lang="zh-CN" altLang="en-US" sz="4400" b="1" dirty="0">
                <a:solidFill>
                  <a:schemeClr val="bg1"/>
                </a:solidFill>
              </a:rPr>
              <a:t>模板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4902952" y="2984986"/>
            <a:ext cx="509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CHUANGXIN KEJI YIN LING WEILAI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直接连接符 93"/>
          <p:cNvCxnSpPr/>
          <p:nvPr/>
        </p:nvCxnSpPr>
        <p:spPr>
          <a:xfrm>
            <a:off x="4902952" y="3446650"/>
            <a:ext cx="5098967" cy="0"/>
          </a:xfrm>
          <a:prstGeom prst="line">
            <a:avLst/>
          </a:prstGeom>
          <a:ln w="22225">
            <a:solidFill>
              <a:schemeClr val="bg1"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圆角矩形 95"/>
          <p:cNvSpPr/>
          <p:nvPr/>
        </p:nvSpPr>
        <p:spPr>
          <a:xfrm>
            <a:off x="3850323" y="4869387"/>
            <a:ext cx="1320658" cy="360103"/>
          </a:xfrm>
          <a:prstGeom prst="roundRect">
            <a:avLst>
              <a:gd name="adj" fmla="val 50000"/>
            </a:avLst>
          </a:prstGeom>
          <a:solidFill>
            <a:srgbClr val="2A999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</a:rPr>
              <a:t>公司介绍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97" name="圆角矩形 96"/>
          <p:cNvSpPr/>
          <p:nvPr/>
        </p:nvSpPr>
        <p:spPr>
          <a:xfrm>
            <a:off x="5435671" y="4869387"/>
            <a:ext cx="1320658" cy="360103"/>
          </a:xfrm>
          <a:prstGeom prst="roundRect">
            <a:avLst>
              <a:gd name="adj" fmla="val 50000"/>
            </a:avLst>
          </a:prstGeom>
          <a:solidFill>
            <a:srgbClr val="2A999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</a:rPr>
              <a:t>工作汇报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98" name="圆角矩形 97"/>
          <p:cNvSpPr/>
          <p:nvPr/>
        </p:nvSpPr>
        <p:spPr>
          <a:xfrm>
            <a:off x="7021020" y="4869387"/>
            <a:ext cx="1320658" cy="360103"/>
          </a:xfrm>
          <a:prstGeom prst="roundRect">
            <a:avLst>
              <a:gd name="adj" fmla="val 50000"/>
            </a:avLst>
          </a:prstGeom>
          <a:solidFill>
            <a:srgbClr val="2A999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</a:rPr>
              <a:t>会议报表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10577264" y="302266"/>
            <a:ext cx="1120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Arial" panose="020B0604020202020204" pitchFamily="34" charset="0"/>
              </a:rPr>
              <a:t>LOGO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5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6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4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9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0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7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1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39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2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2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0" presetClass="entr" presetSubtype="0" decel="100000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0" presetClass="entr" presetSubtype="0" decel="100000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0" presetClass="entr" presetSubtype="0" decel="100000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3" grpId="0" animBg="1"/>
          <p:bldP spid="54" grpId="0"/>
          <p:bldP spid="55" grpId="0"/>
          <p:bldP spid="56" grpId="0"/>
          <p:bldP spid="96" grpId="0" animBg="1"/>
          <p:bldP spid="97" grpId="0" animBg="1"/>
          <p:bldP spid="9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7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1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 tmFilter="0,0; .5, 1; 1, 1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39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2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2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0" presetClass="entr" presetSubtype="0" decel="100000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0" presetClass="entr" presetSubtype="0" decel="100000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0" presetClass="entr" presetSubtype="0" decel="100000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3" grpId="0" animBg="1"/>
          <p:bldP spid="54" grpId="0"/>
          <p:bldP spid="55" grpId="0"/>
          <p:bldP spid="56" grpId="0"/>
          <p:bldP spid="96" grpId="0" animBg="1"/>
          <p:bldP spid="97" grpId="0" animBg="1"/>
          <p:bldP spid="98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4205513" y="2906339"/>
            <a:ext cx="504373" cy="69398"/>
            <a:chOff x="4647977" y="2595263"/>
            <a:chExt cx="504373" cy="69398"/>
          </a:xfrm>
          <a:solidFill>
            <a:srgbClr val="2A9995"/>
          </a:solidFill>
        </p:grpSpPr>
        <p:sp>
          <p:nvSpPr>
            <p:cNvPr id="9" name="Oval 11"/>
            <p:cNvSpPr/>
            <p:nvPr/>
          </p:nvSpPr>
          <p:spPr>
            <a:xfrm>
              <a:off x="4647977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Oval 13"/>
            <p:cNvSpPr/>
            <p:nvPr/>
          </p:nvSpPr>
          <p:spPr>
            <a:xfrm>
              <a:off x="4865465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Oval 14"/>
            <p:cNvSpPr/>
            <p:nvPr/>
          </p:nvSpPr>
          <p:spPr>
            <a:xfrm>
              <a:off x="5082952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5"/>
          <p:cNvGrpSpPr/>
          <p:nvPr/>
        </p:nvGrpSpPr>
        <p:grpSpPr>
          <a:xfrm>
            <a:off x="7482113" y="2906339"/>
            <a:ext cx="504373" cy="69398"/>
            <a:chOff x="4647977" y="2595263"/>
            <a:chExt cx="504373" cy="69398"/>
          </a:xfrm>
          <a:solidFill>
            <a:srgbClr val="2A9995"/>
          </a:solidFill>
        </p:grpSpPr>
        <p:sp>
          <p:nvSpPr>
            <p:cNvPr id="13" name="Oval 16"/>
            <p:cNvSpPr/>
            <p:nvPr/>
          </p:nvSpPr>
          <p:spPr>
            <a:xfrm>
              <a:off x="4647977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Oval 17"/>
            <p:cNvSpPr/>
            <p:nvPr/>
          </p:nvSpPr>
          <p:spPr>
            <a:xfrm>
              <a:off x="4865465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Oval 18"/>
            <p:cNvSpPr/>
            <p:nvPr/>
          </p:nvSpPr>
          <p:spPr>
            <a:xfrm>
              <a:off x="5082952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7" name="Double Bracket 20"/>
          <p:cNvSpPr/>
          <p:nvPr/>
        </p:nvSpPr>
        <p:spPr>
          <a:xfrm>
            <a:off x="1639677" y="4440103"/>
            <a:ext cx="2359446" cy="1022908"/>
          </a:xfrm>
          <a:prstGeom prst="bracketPair">
            <a:avLst/>
          </a:prstGeom>
          <a:ln w="25400">
            <a:solidFill>
              <a:srgbClr val="54D0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948330" y="4836925"/>
            <a:ext cx="17421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r>
              <a:rPr lang="zh-CN" altLang="en-US" dirty="0"/>
              <a:t>通过复制您的文本后，在此框中选择粘贴</a:t>
            </a:r>
            <a:endParaRPr lang="en-US" altLang="ko-KR" dirty="0"/>
          </a:p>
        </p:txBody>
      </p:sp>
      <p:sp>
        <p:nvSpPr>
          <p:cNvPr id="20" name="TextBox 23"/>
          <p:cNvSpPr txBox="1"/>
          <p:nvPr/>
        </p:nvSpPr>
        <p:spPr>
          <a:xfrm>
            <a:off x="1948329" y="4447911"/>
            <a:ext cx="174214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点击添加标题</a:t>
            </a:r>
          </a:p>
        </p:txBody>
      </p:sp>
      <p:sp>
        <p:nvSpPr>
          <p:cNvPr id="22" name="Double Bracket 25"/>
          <p:cNvSpPr/>
          <p:nvPr/>
        </p:nvSpPr>
        <p:spPr>
          <a:xfrm>
            <a:off x="4916277" y="4440103"/>
            <a:ext cx="2359446" cy="1022908"/>
          </a:xfrm>
          <a:prstGeom prst="bracketPair">
            <a:avLst/>
          </a:prstGeom>
          <a:ln w="25400">
            <a:solidFill>
              <a:srgbClr val="54D0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5224930" y="4836925"/>
            <a:ext cx="1742142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r>
              <a:rPr lang="zh-CN" altLang="en-US" dirty="0" smtClean="0"/>
              <a:t>通过复制您的文本后，在此框中选择粘贴</a:t>
            </a:r>
            <a:endParaRPr lang="zh-CN" altLang="en-US" dirty="0"/>
          </a:p>
        </p:txBody>
      </p:sp>
      <p:sp>
        <p:nvSpPr>
          <p:cNvPr id="25" name="TextBox 28"/>
          <p:cNvSpPr txBox="1"/>
          <p:nvPr/>
        </p:nvSpPr>
        <p:spPr>
          <a:xfrm>
            <a:off x="5224929" y="4447911"/>
            <a:ext cx="174214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Double Bracket 30"/>
          <p:cNvSpPr/>
          <p:nvPr/>
        </p:nvSpPr>
        <p:spPr>
          <a:xfrm>
            <a:off x="8192877" y="4440103"/>
            <a:ext cx="2359446" cy="1022908"/>
          </a:xfrm>
          <a:prstGeom prst="bracketPair">
            <a:avLst/>
          </a:prstGeom>
          <a:ln w="25400">
            <a:solidFill>
              <a:srgbClr val="54D0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8501530" y="4836925"/>
            <a:ext cx="1742142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r>
              <a:rPr lang="zh-CN" altLang="en-US" dirty="0" smtClean="0"/>
              <a:t>通过复制您的文本后，在此框中选择粘贴</a:t>
            </a:r>
            <a:endParaRPr lang="zh-CN" altLang="en-US" dirty="0"/>
          </a:p>
        </p:txBody>
      </p:sp>
      <p:sp>
        <p:nvSpPr>
          <p:cNvPr id="30" name="TextBox 33"/>
          <p:cNvSpPr txBox="1"/>
          <p:nvPr/>
        </p:nvSpPr>
        <p:spPr>
          <a:xfrm>
            <a:off x="8501529" y="4447911"/>
            <a:ext cx="174214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点击添加标题</a:t>
            </a:r>
            <a:endParaRPr lang="zh-CN" alt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029200" y="1874238"/>
            <a:ext cx="2133600" cy="2133600"/>
            <a:chOff x="5029200" y="1874238"/>
            <a:chExt cx="2133600" cy="2133600"/>
          </a:xfrm>
        </p:grpSpPr>
        <p:sp>
          <p:nvSpPr>
            <p:cNvPr id="4" name="Oval 6"/>
            <p:cNvSpPr/>
            <p:nvPr/>
          </p:nvSpPr>
          <p:spPr>
            <a:xfrm>
              <a:off x="5029200" y="1874238"/>
              <a:ext cx="2133600" cy="2133600"/>
            </a:xfrm>
            <a:prstGeom prst="ellipse">
              <a:avLst/>
            </a:prstGeom>
            <a:noFill/>
            <a:ln w="1270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Arc 7"/>
            <p:cNvSpPr/>
            <p:nvPr/>
          </p:nvSpPr>
          <p:spPr>
            <a:xfrm>
              <a:off x="5029200" y="1874238"/>
              <a:ext cx="2133600" cy="2133600"/>
            </a:xfrm>
            <a:prstGeom prst="arc">
              <a:avLst>
                <a:gd name="adj1" fmla="val 19348155"/>
                <a:gd name="adj2" fmla="val 8179524"/>
              </a:avLst>
            </a:prstGeom>
            <a:ln w="127000" cap="rnd"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Rectangle 3"/>
            <p:cNvSpPr txBox="1">
              <a:spLocks noChangeArrowheads="1"/>
            </p:cNvSpPr>
            <p:nvPr/>
          </p:nvSpPr>
          <p:spPr bwMode="auto">
            <a:xfrm>
              <a:off x="5259666" y="3282321"/>
              <a:ext cx="1672668" cy="24840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zh-CN" altLang="en-US" sz="1000" b="0" dirty="0">
                  <a:effectLst/>
                  <a:latin typeface="+mn-ea"/>
                  <a:ea typeface="+mn-ea"/>
                </a:rPr>
                <a:t>您的内容打在这里</a:t>
              </a:r>
            </a:p>
          </p:txBody>
        </p:sp>
        <p:grpSp>
          <p:nvGrpSpPr>
            <p:cNvPr id="40" name="Group 67"/>
            <p:cNvGrpSpPr/>
            <p:nvPr/>
          </p:nvGrpSpPr>
          <p:grpSpPr>
            <a:xfrm>
              <a:off x="5786439" y="2356280"/>
              <a:ext cx="619122" cy="742630"/>
              <a:chOff x="4051300" y="3109913"/>
              <a:chExt cx="628650" cy="754063"/>
            </a:xfrm>
            <a:solidFill>
              <a:srgbClr val="54D0CA"/>
            </a:solidFill>
          </p:grpSpPr>
          <p:sp>
            <p:nvSpPr>
              <p:cNvPr id="41" name="Freeform 68"/>
              <p:cNvSpPr>
                <a:spLocks noEditPoints="1"/>
              </p:cNvSpPr>
              <p:nvPr/>
            </p:nvSpPr>
            <p:spPr bwMode="auto">
              <a:xfrm>
                <a:off x="4051300" y="3109913"/>
                <a:ext cx="628650" cy="754063"/>
              </a:xfrm>
              <a:custGeom>
                <a:avLst/>
                <a:gdLst>
                  <a:gd name="T0" fmla="*/ 376 w 396"/>
                  <a:gd name="T1" fmla="*/ 361 h 475"/>
                  <a:gd name="T2" fmla="*/ 287 w 396"/>
                  <a:gd name="T3" fmla="*/ 265 h 475"/>
                  <a:gd name="T4" fmla="*/ 258 w 396"/>
                  <a:gd name="T5" fmla="*/ 133 h 475"/>
                  <a:gd name="T6" fmla="*/ 244 w 396"/>
                  <a:gd name="T7" fmla="*/ 70 h 475"/>
                  <a:gd name="T8" fmla="*/ 237 w 396"/>
                  <a:gd name="T9" fmla="*/ 52 h 475"/>
                  <a:gd name="T10" fmla="*/ 233 w 396"/>
                  <a:gd name="T11" fmla="*/ 39 h 475"/>
                  <a:gd name="T12" fmla="*/ 226 w 396"/>
                  <a:gd name="T13" fmla="*/ 27 h 475"/>
                  <a:gd name="T14" fmla="*/ 220 w 396"/>
                  <a:gd name="T15" fmla="*/ 17 h 475"/>
                  <a:gd name="T16" fmla="*/ 213 w 396"/>
                  <a:gd name="T17" fmla="*/ 10 h 475"/>
                  <a:gd name="T18" fmla="*/ 189 w 396"/>
                  <a:gd name="T19" fmla="*/ 6 h 475"/>
                  <a:gd name="T20" fmla="*/ 182 w 396"/>
                  <a:gd name="T21" fmla="*/ 11 h 475"/>
                  <a:gd name="T22" fmla="*/ 176 w 396"/>
                  <a:gd name="T23" fmla="*/ 18 h 475"/>
                  <a:gd name="T24" fmla="*/ 169 w 396"/>
                  <a:gd name="T25" fmla="*/ 28 h 475"/>
                  <a:gd name="T26" fmla="*/ 164 w 396"/>
                  <a:gd name="T27" fmla="*/ 41 h 475"/>
                  <a:gd name="T28" fmla="*/ 157 w 396"/>
                  <a:gd name="T29" fmla="*/ 55 h 475"/>
                  <a:gd name="T30" fmla="*/ 152 w 396"/>
                  <a:gd name="T31" fmla="*/ 70 h 475"/>
                  <a:gd name="T32" fmla="*/ 139 w 396"/>
                  <a:gd name="T33" fmla="*/ 144 h 475"/>
                  <a:gd name="T34" fmla="*/ 102 w 396"/>
                  <a:gd name="T35" fmla="*/ 278 h 475"/>
                  <a:gd name="T36" fmla="*/ 19 w 396"/>
                  <a:gd name="T37" fmla="*/ 362 h 475"/>
                  <a:gd name="T38" fmla="*/ 1 w 396"/>
                  <a:gd name="T39" fmla="*/ 438 h 475"/>
                  <a:gd name="T40" fmla="*/ 124 w 396"/>
                  <a:gd name="T41" fmla="*/ 474 h 475"/>
                  <a:gd name="T42" fmla="*/ 258 w 396"/>
                  <a:gd name="T43" fmla="*/ 469 h 475"/>
                  <a:gd name="T44" fmla="*/ 339 w 396"/>
                  <a:gd name="T45" fmla="*/ 461 h 475"/>
                  <a:gd name="T46" fmla="*/ 374 w 396"/>
                  <a:gd name="T47" fmla="*/ 378 h 475"/>
                  <a:gd name="T48" fmla="*/ 328 w 396"/>
                  <a:gd name="T49" fmla="*/ 355 h 475"/>
                  <a:gd name="T50" fmla="*/ 262 w 396"/>
                  <a:gd name="T51" fmla="*/ 259 h 475"/>
                  <a:gd name="T52" fmla="*/ 351 w 396"/>
                  <a:gd name="T53" fmla="*/ 360 h 475"/>
                  <a:gd name="T54" fmla="*/ 168 w 396"/>
                  <a:gd name="T55" fmla="*/ 68 h 475"/>
                  <a:gd name="T56" fmla="*/ 172 w 396"/>
                  <a:gd name="T57" fmla="*/ 55 h 475"/>
                  <a:gd name="T58" fmla="*/ 178 w 396"/>
                  <a:gd name="T59" fmla="*/ 43 h 475"/>
                  <a:gd name="T60" fmla="*/ 182 w 396"/>
                  <a:gd name="T61" fmla="*/ 35 h 475"/>
                  <a:gd name="T62" fmla="*/ 187 w 396"/>
                  <a:gd name="T63" fmla="*/ 26 h 475"/>
                  <a:gd name="T64" fmla="*/ 194 w 396"/>
                  <a:gd name="T65" fmla="*/ 20 h 475"/>
                  <a:gd name="T66" fmla="*/ 203 w 396"/>
                  <a:gd name="T67" fmla="*/ 20 h 475"/>
                  <a:gd name="T68" fmla="*/ 208 w 396"/>
                  <a:gd name="T69" fmla="*/ 25 h 475"/>
                  <a:gd name="T70" fmla="*/ 213 w 396"/>
                  <a:gd name="T71" fmla="*/ 34 h 475"/>
                  <a:gd name="T72" fmla="*/ 218 w 396"/>
                  <a:gd name="T73" fmla="*/ 42 h 475"/>
                  <a:gd name="T74" fmla="*/ 223 w 396"/>
                  <a:gd name="T75" fmla="*/ 55 h 475"/>
                  <a:gd name="T76" fmla="*/ 166 w 396"/>
                  <a:gd name="T77" fmla="*/ 75 h 475"/>
                  <a:gd name="T78" fmla="*/ 243 w 396"/>
                  <a:gd name="T79" fmla="*/ 142 h 475"/>
                  <a:gd name="T80" fmla="*/ 154 w 396"/>
                  <a:gd name="T81" fmla="*/ 132 h 475"/>
                  <a:gd name="T82" fmla="*/ 62 w 396"/>
                  <a:gd name="T83" fmla="*/ 347 h 475"/>
                  <a:gd name="T84" fmla="*/ 129 w 396"/>
                  <a:gd name="T85" fmla="*/ 273 h 475"/>
                  <a:gd name="T86" fmla="*/ 56 w 396"/>
                  <a:gd name="T87" fmla="*/ 364 h 475"/>
                  <a:gd name="T88" fmla="*/ 22 w 396"/>
                  <a:gd name="T89" fmla="*/ 378 h 475"/>
                  <a:gd name="T90" fmla="*/ 27 w 396"/>
                  <a:gd name="T91" fmla="*/ 395 h 475"/>
                  <a:gd name="T92" fmla="*/ 139 w 396"/>
                  <a:gd name="T93" fmla="*/ 436 h 475"/>
                  <a:gd name="T94" fmla="*/ 99 w 396"/>
                  <a:gd name="T95" fmla="*/ 371 h 475"/>
                  <a:gd name="T96" fmla="*/ 62 w 396"/>
                  <a:gd name="T97" fmla="*/ 401 h 475"/>
                  <a:gd name="T98" fmla="*/ 72 w 396"/>
                  <a:gd name="T99" fmla="*/ 436 h 475"/>
                  <a:gd name="T100" fmla="*/ 95 w 396"/>
                  <a:gd name="T101" fmla="*/ 385 h 475"/>
                  <a:gd name="T102" fmla="*/ 72 w 396"/>
                  <a:gd name="T103" fmla="*/ 460 h 475"/>
                  <a:gd name="T104" fmla="*/ 153 w 396"/>
                  <a:gd name="T105" fmla="*/ 448 h 475"/>
                  <a:gd name="T106" fmla="*/ 325 w 396"/>
                  <a:gd name="T107" fmla="*/ 450 h 475"/>
                  <a:gd name="T108" fmla="*/ 294 w 396"/>
                  <a:gd name="T109" fmla="*/ 392 h 475"/>
                  <a:gd name="T110" fmla="*/ 322 w 396"/>
                  <a:gd name="T111" fmla="*/ 416 h 475"/>
                  <a:gd name="T112" fmla="*/ 326 w 396"/>
                  <a:gd name="T113" fmla="*/ 382 h 475"/>
                  <a:gd name="T114" fmla="*/ 290 w 396"/>
                  <a:gd name="T115" fmla="*/ 375 h 475"/>
                  <a:gd name="T116" fmla="*/ 258 w 396"/>
                  <a:gd name="T117" fmla="*/ 292 h 475"/>
                  <a:gd name="T118" fmla="*/ 375 w 396"/>
                  <a:gd name="T119" fmla="*/ 40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6" h="475">
                    <a:moveTo>
                      <a:pt x="396" y="427"/>
                    </a:moveTo>
                    <a:lnTo>
                      <a:pt x="396" y="427"/>
                    </a:lnTo>
                    <a:lnTo>
                      <a:pt x="396" y="411"/>
                    </a:lnTo>
                    <a:lnTo>
                      <a:pt x="395" y="393"/>
                    </a:lnTo>
                    <a:lnTo>
                      <a:pt x="393" y="386"/>
                    </a:lnTo>
                    <a:lnTo>
                      <a:pt x="391" y="378"/>
                    </a:lnTo>
                    <a:lnTo>
                      <a:pt x="387" y="373"/>
                    </a:lnTo>
                    <a:lnTo>
                      <a:pt x="384" y="367"/>
                    </a:lnTo>
                    <a:lnTo>
                      <a:pt x="378" y="362"/>
                    </a:lnTo>
                    <a:lnTo>
                      <a:pt x="376" y="361"/>
                    </a:lnTo>
                    <a:lnTo>
                      <a:pt x="376" y="361"/>
                    </a:lnTo>
                    <a:lnTo>
                      <a:pt x="364" y="353"/>
                    </a:lnTo>
                    <a:lnTo>
                      <a:pt x="352" y="344"/>
                    </a:lnTo>
                    <a:lnTo>
                      <a:pt x="341" y="335"/>
                    </a:lnTo>
                    <a:lnTo>
                      <a:pt x="330" y="324"/>
                    </a:lnTo>
                    <a:lnTo>
                      <a:pt x="320" y="313"/>
                    </a:lnTo>
                    <a:lnTo>
                      <a:pt x="311" y="303"/>
                    </a:lnTo>
                    <a:lnTo>
                      <a:pt x="302" y="290"/>
                    </a:lnTo>
                    <a:lnTo>
                      <a:pt x="294" y="278"/>
                    </a:lnTo>
                    <a:lnTo>
                      <a:pt x="287" y="265"/>
                    </a:lnTo>
                    <a:lnTo>
                      <a:pt x="280" y="251"/>
                    </a:lnTo>
                    <a:lnTo>
                      <a:pt x="274" y="237"/>
                    </a:lnTo>
                    <a:lnTo>
                      <a:pt x="270" y="223"/>
                    </a:lnTo>
                    <a:lnTo>
                      <a:pt x="265" y="207"/>
                    </a:lnTo>
                    <a:lnTo>
                      <a:pt x="262" y="193"/>
                    </a:lnTo>
                    <a:lnTo>
                      <a:pt x="260" y="178"/>
                    </a:lnTo>
                    <a:lnTo>
                      <a:pt x="258" y="162"/>
                    </a:lnTo>
                    <a:lnTo>
                      <a:pt x="258" y="144"/>
                    </a:lnTo>
                    <a:lnTo>
                      <a:pt x="258" y="144"/>
                    </a:lnTo>
                    <a:lnTo>
                      <a:pt x="258" y="133"/>
                    </a:lnTo>
                    <a:lnTo>
                      <a:pt x="256" y="120"/>
                    </a:lnTo>
                    <a:lnTo>
                      <a:pt x="249" y="90"/>
                    </a:lnTo>
                    <a:lnTo>
                      <a:pt x="250" y="90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7" y="52"/>
                    </a:lnTo>
                    <a:lnTo>
                      <a:pt x="237" y="52"/>
                    </a:lnTo>
                    <a:lnTo>
                      <a:pt x="237" y="51"/>
                    </a:lnTo>
                    <a:lnTo>
                      <a:pt x="237" y="51"/>
                    </a:lnTo>
                    <a:lnTo>
                      <a:pt x="235" y="47"/>
                    </a:lnTo>
                    <a:lnTo>
                      <a:pt x="235" y="47"/>
                    </a:lnTo>
                    <a:lnTo>
                      <a:pt x="235" y="44"/>
                    </a:lnTo>
                    <a:lnTo>
                      <a:pt x="235" y="44"/>
                    </a:lnTo>
                    <a:lnTo>
                      <a:pt x="233" y="41"/>
                    </a:lnTo>
                    <a:lnTo>
                      <a:pt x="233" y="41"/>
                    </a:lnTo>
                    <a:lnTo>
                      <a:pt x="233" y="39"/>
                    </a:lnTo>
                    <a:lnTo>
                      <a:pt x="233" y="39"/>
                    </a:lnTo>
                    <a:lnTo>
                      <a:pt x="231" y="36"/>
                    </a:lnTo>
                    <a:lnTo>
                      <a:pt x="231" y="36"/>
                    </a:lnTo>
                    <a:lnTo>
                      <a:pt x="230" y="34"/>
                    </a:lnTo>
                    <a:lnTo>
                      <a:pt x="230" y="34"/>
                    </a:lnTo>
                    <a:lnTo>
                      <a:pt x="229" y="31"/>
                    </a:lnTo>
                    <a:lnTo>
                      <a:pt x="229" y="31"/>
                    </a:lnTo>
                    <a:lnTo>
                      <a:pt x="227" y="29"/>
                    </a:lnTo>
                    <a:lnTo>
                      <a:pt x="227" y="29"/>
                    </a:lnTo>
                    <a:lnTo>
                      <a:pt x="226" y="27"/>
                    </a:lnTo>
                    <a:lnTo>
                      <a:pt x="226" y="27"/>
                    </a:lnTo>
                    <a:lnTo>
                      <a:pt x="225" y="25"/>
                    </a:lnTo>
                    <a:lnTo>
                      <a:pt x="225" y="25"/>
                    </a:lnTo>
                    <a:lnTo>
                      <a:pt x="223" y="23"/>
                    </a:lnTo>
                    <a:lnTo>
                      <a:pt x="223" y="23"/>
                    </a:lnTo>
                    <a:lnTo>
                      <a:pt x="222" y="21"/>
                    </a:lnTo>
                    <a:lnTo>
                      <a:pt x="222" y="21"/>
                    </a:lnTo>
                    <a:lnTo>
                      <a:pt x="221" y="18"/>
                    </a:lnTo>
                    <a:lnTo>
                      <a:pt x="221" y="18"/>
                    </a:lnTo>
                    <a:lnTo>
                      <a:pt x="220" y="17"/>
                    </a:lnTo>
                    <a:lnTo>
                      <a:pt x="220" y="17"/>
                    </a:lnTo>
                    <a:lnTo>
                      <a:pt x="219" y="15"/>
                    </a:lnTo>
                    <a:lnTo>
                      <a:pt x="219" y="15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6" y="12"/>
                    </a:lnTo>
                    <a:lnTo>
                      <a:pt x="216" y="12"/>
                    </a:lnTo>
                    <a:lnTo>
                      <a:pt x="214" y="11"/>
                    </a:lnTo>
                    <a:lnTo>
                      <a:pt x="214" y="11"/>
                    </a:lnTo>
                    <a:lnTo>
                      <a:pt x="213" y="10"/>
                    </a:lnTo>
                    <a:lnTo>
                      <a:pt x="213" y="10"/>
                    </a:lnTo>
                    <a:lnTo>
                      <a:pt x="211" y="8"/>
                    </a:lnTo>
                    <a:lnTo>
                      <a:pt x="211" y="8"/>
                    </a:lnTo>
                    <a:lnTo>
                      <a:pt x="210" y="8"/>
                    </a:lnTo>
                    <a:lnTo>
                      <a:pt x="210" y="8"/>
                    </a:lnTo>
                    <a:lnTo>
                      <a:pt x="205" y="3"/>
                    </a:lnTo>
                    <a:lnTo>
                      <a:pt x="198" y="0"/>
                    </a:lnTo>
                    <a:lnTo>
                      <a:pt x="192" y="3"/>
                    </a:lnTo>
                    <a:lnTo>
                      <a:pt x="192" y="3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87" y="7"/>
                    </a:lnTo>
                    <a:lnTo>
                      <a:pt x="187" y="7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9"/>
                    </a:lnTo>
                    <a:lnTo>
                      <a:pt x="184" y="9"/>
                    </a:lnTo>
                    <a:lnTo>
                      <a:pt x="183" y="10"/>
                    </a:lnTo>
                    <a:lnTo>
                      <a:pt x="183" y="10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1" y="12"/>
                    </a:lnTo>
                    <a:lnTo>
                      <a:pt x="181" y="12"/>
                    </a:lnTo>
                    <a:lnTo>
                      <a:pt x="179" y="14"/>
                    </a:lnTo>
                    <a:lnTo>
                      <a:pt x="179" y="14"/>
                    </a:lnTo>
                    <a:lnTo>
                      <a:pt x="178" y="15"/>
                    </a:lnTo>
                    <a:lnTo>
                      <a:pt x="178" y="15"/>
                    </a:lnTo>
                    <a:lnTo>
                      <a:pt x="177" y="17"/>
                    </a:lnTo>
                    <a:lnTo>
                      <a:pt x="177" y="17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75" y="21"/>
                    </a:lnTo>
                    <a:lnTo>
                      <a:pt x="175" y="21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1" y="25"/>
                    </a:lnTo>
                    <a:lnTo>
                      <a:pt x="171" y="25"/>
                    </a:lnTo>
                    <a:lnTo>
                      <a:pt x="170" y="27"/>
                    </a:lnTo>
                    <a:lnTo>
                      <a:pt x="170" y="27"/>
                    </a:lnTo>
                    <a:lnTo>
                      <a:pt x="169" y="28"/>
                    </a:lnTo>
                    <a:lnTo>
                      <a:pt x="169" y="28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66" y="36"/>
                    </a:lnTo>
                    <a:lnTo>
                      <a:pt x="166" y="36"/>
                    </a:lnTo>
                    <a:lnTo>
                      <a:pt x="165" y="38"/>
                    </a:lnTo>
                    <a:lnTo>
                      <a:pt x="165" y="38"/>
                    </a:lnTo>
                    <a:lnTo>
                      <a:pt x="164" y="41"/>
                    </a:lnTo>
                    <a:lnTo>
                      <a:pt x="164" y="41"/>
                    </a:lnTo>
                    <a:lnTo>
                      <a:pt x="163" y="43"/>
                    </a:lnTo>
                    <a:lnTo>
                      <a:pt x="163" y="43"/>
                    </a:lnTo>
                    <a:lnTo>
                      <a:pt x="160" y="47"/>
                    </a:lnTo>
                    <a:lnTo>
                      <a:pt x="160" y="47"/>
                    </a:lnTo>
                    <a:lnTo>
                      <a:pt x="159" y="49"/>
                    </a:lnTo>
                    <a:lnTo>
                      <a:pt x="159" y="49"/>
                    </a:lnTo>
                    <a:lnTo>
                      <a:pt x="158" y="52"/>
                    </a:lnTo>
                    <a:lnTo>
                      <a:pt x="158" y="52"/>
                    </a:lnTo>
                    <a:lnTo>
                      <a:pt x="157" y="55"/>
                    </a:lnTo>
                    <a:lnTo>
                      <a:pt x="157" y="55"/>
                    </a:lnTo>
                    <a:lnTo>
                      <a:pt x="156" y="58"/>
                    </a:lnTo>
                    <a:lnTo>
                      <a:pt x="156" y="58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53" y="69"/>
                    </a:lnTo>
                    <a:lnTo>
                      <a:pt x="153" y="69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1" y="120"/>
                    </a:lnTo>
                    <a:lnTo>
                      <a:pt x="139" y="133"/>
                    </a:lnTo>
                    <a:lnTo>
                      <a:pt x="139" y="144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7" y="178"/>
                    </a:lnTo>
                    <a:lnTo>
                      <a:pt x="135" y="193"/>
                    </a:lnTo>
                    <a:lnTo>
                      <a:pt x="131" y="209"/>
                    </a:lnTo>
                    <a:lnTo>
                      <a:pt x="127" y="223"/>
                    </a:lnTo>
                    <a:lnTo>
                      <a:pt x="122" y="237"/>
                    </a:lnTo>
                    <a:lnTo>
                      <a:pt x="116" y="251"/>
                    </a:lnTo>
                    <a:lnTo>
                      <a:pt x="110" y="265"/>
                    </a:lnTo>
                    <a:lnTo>
                      <a:pt x="102" y="278"/>
                    </a:lnTo>
                    <a:lnTo>
                      <a:pt x="95" y="290"/>
                    </a:lnTo>
                    <a:lnTo>
                      <a:pt x="86" y="303"/>
                    </a:lnTo>
                    <a:lnTo>
                      <a:pt x="76" y="313"/>
                    </a:lnTo>
                    <a:lnTo>
                      <a:pt x="67" y="324"/>
                    </a:lnTo>
                    <a:lnTo>
                      <a:pt x="56" y="335"/>
                    </a:lnTo>
                    <a:lnTo>
                      <a:pt x="44" y="344"/>
                    </a:lnTo>
                    <a:lnTo>
                      <a:pt x="32" y="353"/>
                    </a:lnTo>
                    <a:lnTo>
                      <a:pt x="20" y="361"/>
                    </a:lnTo>
                    <a:lnTo>
                      <a:pt x="19" y="362"/>
                    </a:lnTo>
                    <a:lnTo>
                      <a:pt x="19" y="362"/>
                    </a:lnTo>
                    <a:lnTo>
                      <a:pt x="13" y="367"/>
                    </a:lnTo>
                    <a:lnTo>
                      <a:pt x="13" y="367"/>
                    </a:lnTo>
                    <a:lnTo>
                      <a:pt x="8" y="372"/>
                    </a:lnTo>
                    <a:lnTo>
                      <a:pt x="6" y="378"/>
                    </a:lnTo>
                    <a:lnTo>
                      <a:pt x="4" y="386"/>
                    </a:lnTo>
                    <a:lnTo>
                      <a:pt x="2" y="393"/>
                    </a:lnTo>
                    <a:lnTo>
                      <a:pt x="1" y="411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1" y="438"/>
                    </a:lnTo>
                    <a:lnTo>
                      <a:pt x="1" y="444"/>
                    </a:lnTo>
                    <a:lnTo>
                      <a:pt x="2" y="450"/>
                    </a:lnTo>
                    <a:lnTo>
                      <a:pt x="2" y="450"/>
                    </a:lnTo>
                    <a:lnTo>
                      <a:pt x="57" y="450"/>
                    </a:lnTo>
                    <a:lnTo>
                      <a:pt x="57" y="450"/>
                    </a:lnTo>
                    <a:lnTo>
                      <a:pt x="58" y="461"/>
                    </a:lnTo>
                    <a:lnTo>
                      <a:pt x="59" y="474"/>
                    </a:lnTo>
                    <a:lnTo>
                      <a:pt x="72" y="474"/>
                    </a:lnTo>
                    <a:lnTo>
                      <a:pt x="111" y="474"/>
                    </a:lnTo>
                    <a:lnTo>
                      <a:pt x="124" y="474"/>
                    </a:lnTo>
                    <a:lnTo>
                      <a:pt x="125" y="461"/>
                    </a:lnTo>
                    <a:lnTo>
                      <a:pt x="125" y="461"/>
                    </a:lnTo>
                    <a:lnTo>
                      <a:pt x="125" y="450"/>
                    </a:lnTo>
                    <a:lnTo>
                      <a:pt x="138" y="450"/>
                    </a:lnTo>
                    <a:lnTo>
                      <a:pt x="138" y="450"/>
                    </a:lnTo>
                    <a:lnTo>
                      <a:pt x="139" y="469"/>
                    </a:lnTo>
                    <a:lnTo>
                      <a:pt x="140" y="475"/>
                    </a:lnTo>
                    <a:lnTo>
                      <a:pt x="257" y="475"/>
                    </a:lnTo>
                    <a:lnTo>
                      <a:pt x="258" y="469"/>
                    </a:lnTo>
                    <a:lnTo>
                      <a:pt x="258" y="469"/>
                    </a:lnTo>
                    <a:lnTo>
                      <a:pt x="259" y="450"/>
                    </a:lnTo>
                    <a:lnTo>
                      <a:pt x="271" y="450"/>
                    </a:lnTo>
                    <a:lnTo>
                      <a:pt x="271" y="450"/>
                    </a:lnTo>
                    <a:lnTo>
                      <a:pt x="272" y="461"/>
                    </a:lnTo>
                    <a:lnTo>
                      <a:pt x="273" y="474"/>
                    </a:lnTo>
                    <a:lnTo>
                      <a:pt x="286" y="474"/>
                    </a:lnTo>
                    <a:lnTo>
                      <a:pt x="325" y="474"/>
                    </a:lnTo>
                    <a:lnTo>
                      <a:pt x="338" y="474"/>
                    </a:lnTo>
                    <a:lnTo>
                      <a:pt x="339" y="461"/>
                    </a:lnTo>
                    <a:lnTo>
                      <a:pt x="339" y="461"/>
                    </a:lnTo>
                    <a:lnTo>
                      <a:pt x="339" y="450"/>
                    </a:lnTo>
                    <a:lnTo>
                      <a:pt x="395" y="450"/>
                    </a:lnTo>
                    <a:lnTo>
                      <a:pt x="395" y="450"/>
                    </a:lnTo>
                    <a:lnTo>
                      <a:pt x="396" y="444"/>
                    </a:lnTo>
                    <a:lnTo>
                      <a:pt x="396" y="444"/>
                    </a:lnTo>
                    <a:lnTo>
                      <a:pt x="396" y="438"/>
                    </a:lnTo>
                    <a:lnTo>
                      <a:pt x="396" y="427"/>
                    </a:lnTo>
                    <a:lnTo>
                      <a:pt x="396" y="427"/>
                    </a:lnTo>
                    <a:close/>
                    <a:moveTo>
                      <a:pt x="369" y="373"/>
                    </a:moveTo>
                    <a:lnTo>
                      <a:pt x="374" y="378"/>
                    </a:lnTo>
                    <a:lnTo>
                      <a:pt x="374" y="378"/>
                    </a:lnTo>
                    <a:lnTo>
                      <a:pt x="376" y="380"/>
                    </a:lnTo>
                    <a:lnTo>
                      <a:pt x="378" y="384"/>
                    </a:lnTo>
                    <a:lnTo>
                      <a:pt x="376" y="384"/>
                    </a:lnTo>
                    <a:lnTo>
                      <a:pt x="375" y="382"/>
                    </a:lnTo>
                    <a:lnTo>
                      <a:pt x="375" y="382"/>
                    </a:lnTo>
                    <a:lnTo>
                      <a:pt x="362" y="377"/>
                    </a:lnTo>
                    <a:lnTo>
                      <a:pt x="351" y="371"/>
                    </a:lnTo>
                    <a:lnTo>
                      <a:pt x="339" y="363"/>
                    </a:lnTo>
                    <a:lnTo>
                      <a:pt x="328" y="355"/>
                    </a:lnTo>
                    <a:lnTo>
                      <a:pt x="318" y="348"/>
                    </a:lnTo>
                    <a:lnTo>
                      <a:pt x="308" y="339"/>
                    </a:lnTo>
                    <a:lnTo>
                      <a:pt x="300" y="331"/>
                    </a:lnTo>
                    <a:lnTo>
                      <a:pt x="292" y="322"/>
                    </a:lnTo>
                    <a:lnTo>
                      <a:pt x="285" y="312"/>
                    </a:lnTo>
                    <a:lnTo>
                      <a:pt x="279" y="303"/>
                    </a:lnTo>
                    <a:lnTo>
                      <a:pt x="274" y="292"/>
                    </a:lnTo>
                    <a:lnTo>
                      <a:pt x="268" y="281"/>
                    </a:lnTo>
                    <a:lnTo>
                      <a:pt x="265" y="270"/>
                    </a:lnTo>
                    <a:lnTo>
                      <a:pt x="262" y="259"/>
                    </a:lnTo>
                    <a:lnTo>
                      <a:pt x="260" y="249"/>
                    </a:lnTo>
                    <a:lnTo>
                      <a:pt x="259" y="237"/>
                    </a:lnTo>
                    <a:lnTo>
                      <a:pt x="259" y="237"/>
                    </a:lnTo>
                    <a:lnTo>
                      <a:pt x="267" y="257"/>
                    </a:lnTo>
                    <a:lnTo>
                      <a:pt x="278" y="278"/>
                    </a:lnTo>
                    <a:lnTo>
                      <a:pt x="289" y="296"/>
                    </a:lnTo>
                    <a:lnTo>
                      <a:pt x="302" y="314"/>
                    </a:lnTo>
                    <a:lnTo>
                      <a:pt x="317" y="331"/>
                    </a:lnTo>
                    <a:lnTo>
                      <a:pt x="333" y="347"/>
                    </a:lnTo>
                    <a:lnTo>
                      <a:pt x="351" y="360"/>
                    </a:lnTo>
                    <a:lnTo>
                      <a:pt x="369" y="373"/>
                    </a:lnTo>
                    <a:lnTo>
                      <a:pt x="369" y="373"/>
                    </a:lnTo>
                    <a:close/>
                    <a:moveTo>
                      <a:pt x="166" y="75"/>
                    </a:moveTo>
                    <a:lnTo>
                      <a:pt x="166" y="75"/>
                    </a:lnTo>
                    <a:lnTo>
                      <a:pt x="166" y="74"/>
                    </a:lnTo>
                    <a:lnTo>
                      <a:pt x="166" y="74"/>
                    </a:lnTo>
                    <a:lnTo>
                      <a:pt x="167" y="70"/>
                    </a:lnTo>
                    <a:lnTo>
                      <a:pt x="167" y="70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9" y="65"/>
                    </a:lnTo>
                    <a:lnTo>
                      <a:pt x="169" y="65"/>
                    </a:lnTo>
                    <a:lnTo>
                      <a:pt x="170" y="63"/>
                    </a:lnTo>
                    <a:lnTo>
                      <a:pt x="170" y="63"/>
                    </a:lnTo>
                    <a:lnTo>
                      <a:pt x="170" y="61"/>
                    </a:lnTo>
                    <a:lnTo>
                      <a:pt x="170" y="61"/>
                    </a:lnTo>
                    <a:lnTo>
                      <a:pt x="171" y="57"/>
                    </a:lnTo>
                    <a:lnTo>
                      <a:pt x="171" y="57"/>
                    </a:lnTo>
                    <a:lnTo>
                      <a:pt x="172" y="55"/>
                    </a:lnTo>
                    <a:lnTo>
                      <a:pt x="172" y="55"/>
                    </a:lnTo>
                    <a:lnTo>
                      <a:pt x="173" y="53"/>
                    </a:lnTo>
                    <a:lnTo>
                      <a:pt x="173" y="53"/>
                    </a:lnTo>
                    <a:lnTo>
                      <a:pt x="175" y="51"/>
                    </a:lnTo>
                    <a:lnTo>
                      <a:pt x="175" y="51"/>
                    </a:lnTo>
                    <a:lnTo>
                      <a:pt x="176" y="48"/>
                    </a:lnTo>
                    <a:lnTo>
                      <a:pt x="176" y="48"/>
                    </a:lnTo>
                    <a:lnTo>
                      <a:pt x="177" y="47"/>
                    </a:lnTo>
                    <a:lnTo>
                      <a:pt x="177" y="47"/>
                    </a:lnTo>
                    <a:lnTo>
                      <a:pt x="178" y="43"/>
                    </a:lnTo>
                    <a:lnTo>
                      <a:pt x="178" y="43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80" y="39"/>
                    </a:lnTo>
                    <a:lnTo>
                      <a:pt x="180" y="39"/>
                    </a:lnTo>
                    <a:lnTo>
                      <a:pt x="180" y="38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82" y="35"/>
                    </a:lnTo>
                    <a:lnTo>
                      <a:pt x="182" y="35"/>
                    </a:lnTo>
                    <a:lnTo>
                      <a:pt x="183" y="31"/>
                    </a:lnTo>
                    <a:lnTo>
                      <a:pt x="183" y="31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5" y="28"/>
                    </a:lnTo>
                    <a:lnTo>
                      <a:pt x="185" y="28"/>
                    </a:lnTo>
                    <a:lnTo>
                      <a:pt x="186" y="27"/>
                    </a:lnTo>
                    <a:lnTo>
                      <a:pt x="186" y="27"/>
                    </a:lnTo>
                    <a:lnTo>
                      <a:pt x="187" y="26"/>
                    </a:lnTo>
                    <a:lnTo>
                      <a:pt x="187" y="26"/>
                    </a:lnTo>
                    <a:lnTo>
                      <a:pt x="189" y="25"/>
                    </a:lnTo>
                    <a:lnTo>
                      <a:pt x="189" y="25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91" y="22"/>
                    </a:lnTo>
                    <a:lnTo>
                      <a:pt x="191" y="22"/>
                    </a:lnTo>
                    <a:lnTo>
                      <a:pt x="193" y="21"/>
                    </a:lnTo>
                    <a:lnTo>
                      <a:pt x="193" y="21"/>
                    </a:lnTo>
                    <a:lnTo>
                      <a:pt x="194" y="20"/>
                    </a:lnTo>
                    <a:lnTo>
                      <a:pt x="194" y="20"/>
                    </a:lnTo>
                    <a:lnTo>
                      <a:pt x="195" y="18"/>
                    </a:lnTo>
                    <a:lnTo>
                      <a:pt x="195" y="18"/>
                    </a:lnTo>
                    <a:lnTo>
                      <a:pt x="196" y="17"/>
                    </a:lnTo>
                    <a:lnTo>
                      <a:pt x="196" y="17"/>
                    </a:lnTo>
                    <a:lnTo>
                      <a:pt x="198" y="16"/>
                    </a:lnTo>
                    <a:lnTo>
                      <a:pt x="198" y="16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7" y="24"/>
                    </a:lnTo>
                    <a:lnTo>
                      <a:pt x="207" y="24"/>
                    </a:lnTo>
                    <a:lnTo>
                      <a:pt x="208" y="25"/>
                    </a:lnTo>
                    <a:lnTo>
                      <a:pt x="208" y="25"/>
                    </a:lnTo>
                    <a:lnTo>
                      <a:pt x="209" y="27"/>
                    </a:lnTo>
                    <a:lnTo>
                      <a:pt x="209" y="27"/>
                    </a:lnTo>
                    <a:lnTo>
                      <a:pt x="210" y="27"/>
                    </a:lnTo>
                    <a:lnTo>
                      <a:pt x="210" y="27"/>
                    </a:lnTo>
                    <a:lnTo>
                      <a:pt x="211" y="30"/>
                    </a:lnTo>
                    <a:lnTo>
                      <a:pt x="211" y="30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3" y="34"/>
                    </a:lnTo>
                    <a:lnTo>
                      <a:pt x="213" y="34"/>
                    </a:lnTo>
                    <a:lnTo>
                      <a:pt x="214" y="35"/>
                    </a:lnTo>
                    <a:lnTo>
                      <a:pt x="214" y="35"/>
                    </a:lnTo>
                    <a:lnTo>
                      <a:pt x="216" y="37"/>
                    </a:lnTo>
                    <a:lnTo>
                      <a:pt x="216" y="37"/>
                    </a:lnTo>
                    <a:lnTo>
                      <a:pt x="217" y="38"/>
                    </a:lnTo>
                    <a:lnTo>
                      <a:pt x="217" y="38"/>
                    </a:lnTo>
                    <a:lnTo>
                      <a:pt x="218" y="41"/>
                    </a:lnTo>
                    <a:lnTo>
                      <a:pt x="218" y="41"/>
                    </a:lnTo>
                    <a:lnTo>
                      <a:pt x="218" y="42"/>
                    </a:lnTo>
                    <a:lnTo>
                      <a:pt x="218" y="42"/>
                    </a:lnTo>
                    <a:lnTo>
                      <a:pt x="220" y="45"/>
                    </a:lnTo>
                    <a:lnTo>
                      <a:pt x="220" y="45"/>
                    </a:lnTo>
                    <a:lnTo>
                      <a:pt x="220" y="47"/>
                    </a:lnTo>
                    <a:lnTo>
                      <a:pt x="220" y="47"/>
                    </a:lnTo>
                    <a:lnTo>
                      <a:pt x="222" y="50"/>
                    </a:lnTo>
                    <a:lnTo>
                      <a:pt x="222" y="50"/>
                    </a:lnTo>
                    <a:lnTo>
                      <a:pt x="222" y="51"/>
                    </a:lnTo>
                    <a:lnTo>
                      <a:pt x="222" y="51"/>
                    </a:lnTo>
                    <a:lnTo>
                      <a:pt x="223" y="55"/>
                    </a:lnTo>
                    <a:lnTo>
                      <a:pt x="223" y="55"/>
                    </a:lnTo>
                    <a:lnTo>
                      <a:pt x="224" y="55"/>
                    </a:lnTo>
                    <a:lnTo>
                      <a:pt x="224" y="55"/>
                    </a:lnTo>
                    <a:lnTo>
                      <a:pt x="225" y="60"/>
                    </a:lnTo>
                    <a:lnTo>
                      <a:pt x="225" y="60"/>
                    </a:lnTo>
                    <a:lnTo>
                      <a:pt x="225" y="61"/>
                    </a:lnTo>
                    <a:lnTo>
                      <a:pt x="225" y="61"/>
                    </a:lnTo>
                    <a:lnTo>
                      <a:pt x="231" y="76"/>
                    </a:lnTo>
                    <a:lnTo>
                      <a:pt x="166" y="76"/>
                    </a:lnTo>
                    <a:lnTo>
                      <a:pt x="166" y="76"/>
                    </a:lnTo>
                    <a:lnTo>
                      <a:pt x="166" y="75"/>
                    </a:lnTo>
                    <a:lnTo>
                      <a:pt x="166" y="75"/>
                    </a:lnTo>
                    <a:close/>
                    <a:moveTo>
                      <a:pt x="166" y="90"/>
                    </a:moveTo>
                    <a:lnTo>
                      <a:pt x="231" y="90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8" y="105"/>
                    </a:lnTo>
                    <a:lnTo>
                      <a:pt x="241" y="119"/>
                    </a:lnTo>
                    <a:lnTo>
                      <a:pt x="243" y="132"/>
                    </a:lnTo>
                    <a:lnTo>
                      <a:pt x="244" y="142"/>
                    </a:lnTo>
                    <a:lnTo>
                      <a:pt x="243" y="142"/>
                    </a:lnTo>
                    <a:lnTo>
                      <a:pt x="243" y="142"/>
                    </a:lnTo>
                    <a:lnTo>
                      <a:pt x="244" y="163"/>
                    </a:lnTo>
                    <a:lnTo>
                      <a:pt x="244" y="434"/>
                    </a:lnTo>
                    <a:lnTo>
                      <a:pt x="153" y="434"/>
                    </a:lnTo>
                    <a:lnTo>
                      <a:pt x="153" y="163"/>
                    </a:lnTo>
                    <a:lnTo>
                      <a:pt x="153" y="163"/>
                    </a:lnTo>
                    <a:lnTo>
                      <a:pt x="154" y="142"/>
                    </a:lnTo>
                    <a:lnTo>
                      <a:pt x="153" y="142"/>
                    </a:lnTo>
                    <a:lnTo>
                      <a:pt x="153" y="142"/>
                    </a:lnTo>
                    <a:lnTo>
                      <a:pt x="154" y="132"/>
                    </a:lnTo>
                    <a:lnTo>
                      <a:pt x="155" y="119"/>
                    </a:lnTo>
                    <a:lnTo>
                      <a:pt x="158" y="105"/>
                    </a:lnTo>
                    <a:lnTo>
                      <a:pt x="162" y="90"/>
                    </a:lnTo>
                    <a:lnTo>
                      <a:pt x="166" y="90"/>
                    </a:lnTo>
                    <a:close/>
                    <a:moveTo>
                      <a:pt x="22" y="378"/>
                    </a:moveTo>
                    <a:lnTo>
                      <a:pt x="22" y="378"/>
                    </a:lnTo>
                    <a:lnTo>
                      <a:pt x="28" y="373"/>
                    </a:lnTo>
                    <a:lnTo>
                      <a:pt x="28" y="373"/>
                    </a:lnTo>
                    <a:lnTo>
                      <a:pt x="46" y="361"/>
                    </a:lnTo>
                    <a:lnTo>
                      <a:pt x="62" y="347"/>
                    </a:lnTo>
                    <a:lnTo>
                      <a:pt x="78" y="333"/>
                    </a:lnTo>
                    <a:lnTo>
                      <a:pt x="92" y="317"/>
                    </a:lnTo>
                    <a:lnTo>
                      <a:pt x="105" y="298"/>
                    </a:lnTo>
                    <a:lnTo>
                      <a:pt x="117" y="280"/>
                    </a:lnTo>
                    <a:lnTo>
                      <a:pt x="127" y="260"/>
                    </a:lnTo>
                    <a:lnTo>
                      <a:pt x="136" y="241"/>
                    </a:lnTo>
                    <a:lnTo>
                      <a:pt x="136" y="241"/>
                    </a:lnTo>
                    <a:lnTo>
                      <a:pt x="135" y="252"/>
                    </a:lnTo>
                    <a:lnTo>
                      <a:pt x="132" y="263"/>
                    </a:lnTo>
                    <a:lnTo>
                      <a:pt x="129" y="273"/>
                    </a:lnTo>
                    <a:lnTo>
                      <a:pt x="125" y="284"/>
                    </a:lnTo>
                    <a:lnTo>
                      <a:pt x="121" y="295"/>
                    </a:lnTo>
                    <a:lnTo>
                      <a:pt x="115" y="305"/>
                    </a:lnTo>
                    <a:lnTo>
                      <a:pt x="109" y="314"/>
                    </a:lnTo>
                    <a:lnTo>
                      <a:pt x="102" y="323"/>
                    </a:lnTo>
                    <a:lnTo>
                      <a:pt x="95" y="333"/>
                    </a:lnTo>
                    <a:lnTo>
                      <a:pt x="86" y="341"/>
                    </a:lnTo>
                    <a:lnTo>
                      <a:pt x="76" y="349"/>
                    </a:lnTo>
                    <a:lnTo>
                      <a:pt x="67" y="357"/>
                    </a:lnTo>
                    <a:lnTo>
                      <a:pt x="56" y="364"/>
                    </a:lnTo>
                    <a:lnTo>
                      <a:pt x="45" y="371"/>
                    </a:lnTo>
                    <a:lnTo>
                      <a:pt x="33" y="377"/>
                    </a:lnTo>
                    <a:lnTo>
                      <a:pt x="21" y="382"/>
                    </a:lnTo>
                    <a:lnTo>
                      <a:pt x="20" y="384"/>
                    </a:lnTo>
                    <a:lnTo>
                      <a:pt x="20" y="384"/>
                    </a:lnTo>
                    <a:lnTo>
                      <a:pt x="19" y="384"/>
                    </a:lnTo>
                    <a:lnTo>
                      <a:pt x="19" y="384"/>
                    </a:lnTo>
                    <a:lnTo>
                      <a:pt x="20" y="380"/>
                    </a:lnTo>
                    <a:lnTo>
                      <a:pt x="22" y="378"/>
                    </a:lnTo>
                    <a:lnTo>
                      <a:pt x="22" y="378"/>
                    </a:lnTo>
                    <a:close/>
                    <a:moveTo>
                      <a:pt x="15" y="428"/>
                    </a:moveTo>
                    <a:lnTo>
                      <a:pt x="15" y="428"/>
                    </a:lnTo>
                    <a:lnTo>
                      <a:pt x="15" y="418"/>
                    </a:lnTo>
                    <a:lnTo>
                      <a:pt x="16" y="409"/>
                    </a:lnTo>
                    <a:lnTo>
                      <a:pt x="18" y="403"/>
                    </a:lnTo>
                    <a:lnTo>
                      <a:pt x="19" y="401"/>
                    </a:lnTo>
                    <a:lnTo>
                      <a:pt x="21" y="400"/>
                    </a:lnTo>
                    <a:lnTo>
                      <a:pt x="21" y="400"/>
                    </a:lnTo>
                    <a:lnTo>
                      <a:pt x="27" y="395"/>
                    </a:lnTo>
                    <a:lnTo>
                      <a:pt x="27" y="395"/>
                    </a:lnTo>
                    <a:lnTo>
                      <a:pt x="46" y="386"/>
                    </a:lnTo>
                    <a:lnTo>
                      <a:pt x="64" y="375"/>
                    </a:lnTo>
                    <a:lnTo>
                      <a:pt x="82" y="364"/>
                    </a:lnTo>
                    <a:lnTo>
                      <a:pt x="97" y="351"/>
                    </a:lnTo>
                    <a:lnTo>
                      <a:pt x="110" y="337"/>
                    </a:lnTo>
                    <a:lnTo>
                      <a:pt x="121" y="322"/>
                    </a:lnTo>
                    <a:lnTo>
                      <a:pt x="130" y="306"/>
                    </a:lnTo>
                    <a:lnTo>
                      <a:pt x="139" y="290"/>
                    </a:lnTo>
                    <a:lnTo>
                      <a:pt x="139" y="434"/>
                    </a:lnTo>
                    <a:lnTo>
                      <a:pt x="139" y="436"/>
                    </a:lnTo>
                    <a:lnTo>
                      <a:pt x="125" y="436"/>
                    </a:lnTo>
                    <a:lnTo>
                      <a:pt x="125" y="436"/>
                    </a:lnTo>
                    <a:lnTo>
                      <a:pt x="125" y="425"/>
                    </a:lnTo>
                    <a:lnTo>
                      <a:pt x="123" y="413"/>
                    </a:lnTo>
                    <a:lnTo>
                      <a:pt x="121" y="401"/>
                    </a:lnTo>
                    <a:lnTo>
                      <a:pt x="116" y="391"/>
                    </a:lnTo>
                    <a:lnTo>
                      <a:pt x="112" y="382"/>
                    </a:lnTo>
                    <a:lnTo>
                      <a:pt x="106" y="375"/>
                    </a:lnTo>
                    <a:lnTo>
                      <a:pt x="103" y="373"/>
                    </a:lnTo>
                    <a:lnTo>
                      <a:pt x="99" y="371"/>
                    </a:lnTo>
                    <a:lnTo>
                      <a:pt x="96" y="369"/>
                    </a:lnTo>
                    <a:lnTo>
                      <a:pt x="91" y="369"/>
                    </a:lnTo>
                    <a:lnTo>
                      <a:pt x="91" y="369"/>
                    </a:lnTo>
                    <a:lnTo>
                      <a:pt x="87" y="369"/>
                    </a:lnTo>
                    <a:lnTo>
                      <a:pt x="83" y="371"/>
                    </a:lnTo>
                    <a:lnTo>
                      <a:pt x="79" y="373"/>
                    </a:lnTo>
                    <a:lnTo>
                      <a:pt x="76" y="375"/>
                    </a:lnTo>
                    <a:lnTo>
                      <a:pt x="71" y="382"/>
                    </a:lnTo>
                    <a:lnTo>
                      <a:pt x="65" y="391"/>
                    </a:lnTo>
                    <a:lnTo>
                      <a:pt x="62" y="401"/>
                    </a:lnTo>
                    <a:lnTo>
                      <a:pt x="60" y="413"/>
                    </a:lnTo>
                    <a:lnTo>
                      <a:pt x="58" y="425"/>
                    </a:lnTo>
                    <a:lnTo>
                      <a:pt x="57" y="436"/>
                    </a:lnTo>
                    <a:lnTo>
                      <a:pt x="15" y="436"/>
                    </a:lnTo>
                    <a:lnTo>
                      <a:pt x="15" y="436"/>
                    </a:lnTo>
                    <a:lnTo>
                      <a:pt x="15" y="428"/>
                    </a:lnTo>
                    <a:lnTo>
                      <a:pt x="15" y="428"/>
                    </a:lnTo>
                    <a:close/>
                    <a:moveTo>
                      <a:pt x="111" y="436"/>
                    </a:move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26"/>
                    </a:lnTo>
                    <a:lnTo>
                      <a:pt x="74" y="416"/>
                    </a:lnTo>
                    <a:lnTo>
                      <a:pt x="75" y="406"/>
                    </a:lnTo>
                    <a:lnTo>
                      <a:pt x="78" y="399"/>
                    </a:lnTo>
                    <a:lnTo>
                      <a:pt x="81" y="392"/>
                    </a:lnTo>
                    <a:lnTo>
                      <a:pt x="84" y="388"/>
                    </a:lnTo>
                    <a:lnTo>
                      <a:pt x="87" y="385"/>
                    </a:lnTo>
                    <a:lnTo>
                      <a:pt x="91" y="384"/>
                    </a:lnTo>
                    <a:lnTo>
                      <a:pt x="91" y="384"/>
                    </a:lnTo>
                    <a:lnTo>
                      <a:pt x="95" y="385"/>
                    </a:lnTo>
                    <a:lnTo>
                      <a:pt x="99" y="388"/>
                    </a:lnTo>
                    <a:lnTo>
                      <a:pt x="102" y="392"/>
                    </a:lnTo>
                    <a:lnTo>
                      <a:pt x="104" y="399"/>
                    </a:lnTo>
                    <a:lnTo>
                      <a:pt x="108" y="406"/>
                    </a:lnTo>
                    <a:lnTo>
                      <a:pt x="109" y="416"/>
                    </a:lnTo>
                    <a:lnTo>
                      <a:pt x="111" y="426"/>
                    </a:lnTo>
                    <a:lnTo>
                      <a:pt x="111" y="436"/>
                    </a:lnTo>
                    <a:lnTo>
                      <a:pt x="111" y="436"/>
                    </a:lnTo>
                    <a:close/>
                    <a:moveTo>
                      <a:pt x="111" y="460"/>
                    </a:moveTo>
                    <a:lnTo>
                      <a:pt x="72" y="460"/>
                    </a:lnTo>
                    <a:lnTo>
                      <a:pt x="72" y="460"/>
                    </a:lnTo>
                    <a:lnTo>
                      <a:pt x="72" y="450"/>
                    </a:lnTo>
                    <a:lnTo>
                      <a:pt x="111" y="450"/>
                    </a:lnTo>
                    <a:lnTo>
                      <a:pt x="111" y="450"/>
                    </a:lnTo>
                    <a:lnTo>
                      <a:pt x="111" y="460"/>
                    </a:lnTo>
                    <a:lnTo>
                      <a:pt x="111" y="460"/>
                    </a:lnTo>
                    <a:close/>
                    <a:moveTo>
                      <a:pt x="153" y="461"/>
                    </a:moveTo>
                    <a:lnTo>
                      <a:pt x="153" y="461"/>
                    </a:lnTo>
                    <a:lnTo>
                      <a:pt x="152" y="448"/>
                    </a:lnTo>
                    <a:lnTo>
                      <a:pt x="153" y="448"/>
                    </a:lnTo>
                    <a:lnTo>
                      <a:pt x="244" y="448"/>
                    </a:lnTo>
                    <a:lnTo>
                      <a:pt x="245" y="448"/>
                    </a:lnTo>
                    <a:lnTo>
                      <a:pt x="245" y="448"/>
                    </a:lnTo>
                    <a:lnTo>
                      <a:pt x="244" y="461"/>
                    </a:lnTo>
                    <a:lnTo>
                      <a:pt x="153" y="461"/>
                    </a:lnTo>
                    <a:close/>
                    <a:moveTo>
                      <a:pt x="325" y="460"/>
                    </a:moveTo>
                    <a:lnTo>
                      <a:pt x="286" y="460"/>
                    </a:lnTo>
                    <a:lnTo>
                      <a:pt x="286" y="460"/>
                    </a:lnTo>
                    <a:lnTo>
                      <a:pt x="285" y="450"/>
                    </a:lnTo>
                    <a:lnTo>
                      <a:pt x="325" y="450"/>
                    </a:lnTo>
                    <a:lnTo>
                      <a:pt x="325" y="450"/>
                    </a:lnTo>
                    <a:lnTo>
                      <a:pt x="325" y="460"/>
                    </a:lnTo>
                    <a:lnTo>
                      <a:pt x="325" y="460"/>
                    </a:lnTo>
                    <a:close/>
                    <a:moveTo>
                      <a:pt x="286" y="436"/>
                    </a:moveTo>
                    <a:lnTo>
                      <a:pt x="286" y="436"/>
                    </a:lnTo>
                    <a:lnTo>
                      <a:pt x="286" y="426"/>
                    </a:lnTo>
                    <a:lnTo>
                      <a:pt x="288" y="416"/>
                    </a:lnTo>
                    <a:lnTo>
                      <a:pt x="289" y="406"/>
                    </a:lnTo>
                    <a:lnTo>
                      <a:pt x="292" y="399"/>
                    </a:lnTo>
                    <a:lnTo>
                      <a:pt x="294" y="392"/>
                    </a:lnTo>
                    <a:lnTo>
                      <a:pt x="298" y="388"/>
                    </a:lnTo>
                    <a:lnTo>
                      <a:pt x="301" y="385"/>
                    </a:lnTo>
                    <a:lnTo>
                      <a:pt x="305" y="384"/>
                    </a:lnTo>
                    <a:lnTo>
                      <a:pt x="305" y="384"/>
                    </a:lnTo>
                    <a:lnTo>
                      <a:pt x="308" y="385"/>
                    </a:lnTo>
                    <a:lnTo>
                      <a:pt x="313" y="388"/>
                    </a:lnTo>
                    <a:lnTo>
                      <a:pt x="316" y="392"/>
                    </a:lnTo>
                    <a:lnTo>
                      <a:pt x="318" y="399"/>
                    </a:lnTo>
                    <a:lnTo>
                      <a:pt x="320" y="406"/>
                    </a:lnTo>
                    <a:lnTo>
                      <a:pt x="322" y="416"/>
                    </a:lnTo>
                    <a:lnTo>
                      <a:pt x="325" y="426"/>
                    </a:lnTo>
                    <a:lnTo>
                      <a:pt x="325" y="436"/>
                    </a:lnTo>
                    <a:lnTo>
                      <a:pt x="286" y="436"/>
                    </a:lnTo>
                    <a:close/>
                    <a:moveTo>
                      <a:pt x="339" y="436"/>
                    </a:moveTo>
                    <a:lnTo>
                      <a:pt x="339" y="436"/>
                    </a:lnTo>
                    <a:lnTo>
                      <a:pt x="339" y="425"/>
                    </a:lnTo>
                    <a:lnTo>
                      <a:pt x="337" y="413"/>
                    </a:lnTo>
                    <a:lnTo>
                      <a:pt x="334" y="401"/>
                    </a:lnTo>
                    <a:lnTo>
                      <a:pt x="330" y="391"/>
                    </a:lnTo>
                    <a:lnTo>
                      <a:pt x="326" y="382"/>
                    </a:lnTo>
                    <a:lnTo>
                      <a:pt x="320" y="375"/>
                    </a:lnTo>
                    <a:lnTo>
                      <a:pt x="317" y="373"/>
                    </a:lnTo>
                    <a:lnTo>
                      <a:pt x="313" y="371"/>
                    </a:lnTo>
                    <a:lnTo>
                      <a:pt x="310" y="369"/>
                    </a:lnTo>
                    <a:lnTo>
                      <a:pt x="305" y="369"/>
                    </a:lnTo>
                    <a:lnTo>
                      <a:pt x="305" y="369"/>
                    </a:lnTo>
                    <a:lnTo>
                      <a:pt x="301" y="369"/>
                    </a:lnTo>
                    <a:lnTo>
                      <a:pt x="297" y="371"/>
                    </a:lnTo>
                    <a:lnTo>
                      <a:pt x="293" y="373"/>
                    </a:lnTo>
                    <a:lnTo>
                      <a:pt x="290" y="375"/>
                    </a:lnTo>
                    <a:lnTo>
                      <a:pt x="285" y="382"/>
                    </a:lnTo>
                    <a:lnTo>
                      <a:pt x="279" y="391"/>
                    </a:lnTo>
                    <a:lnTo>
                      <a:pt x="276" y="401"/>
                    </a:lnTo>
                    <a:lnTo>
                      <a:pt x="274" y="413"/>
                    </a:lnTo>
                    <a:lnTo>
                      <a:pt x="272" y="425"/>
                    </a:lnTo>
                    <a:lnTo>
                      <a:pt x="271" y="436"/>
                    </a:lnTo>
                    <a:lnTo>
                      <a:pt x="258" y="436"/>
                    </a:lnTo>
                    <a:lnTo>
                      <a:pt x="258" y="434"/>
                    </a:lnTo>
                    <a:lnTo>
                      <a:pt x="258" y="292"/>
                    </a:lnTo>
                    <a:lnTo>
                      <a:pt x="258" y="292"/>
                    </a:lnTo>
                    <a:lnTo>
                      <a:pt x="266" y="308"/>
                    </a:lnTo>
                    <a:lnTo>
                      <a:pt x="276" y="323"/>
                    </a:lnTo>
                    <a:lnTo>
                      <a:pt x="288" y="337"/>
                    </a:lnTo>
                    <a:lnTo>
                      <a:pt x="301" y="351"/>
                    </a:lnTo>
                    <a:lnTo>
                      <a:pt x="316" y="364"/>
                    </a:lnTo>
                    <a:lnTo>
                      <a:pt x="332" y="376"/>
                    </a:lnTo>
                    <a:lnTo>
                      <a:pt x="351" y="386"/>
                    </a:lnTo>
                    <a:lnTo>
                      <a:pt x="370" y="395"/>
                    </a:lnTo>
                    <a:lnTo>
                      <a:pt x="375" y="400"/>
                    </a:lnTo>
                    <a:lnTo>
                      <a:pt x="375" y="400"/>
                    </a:lnTo>
                    <a:lnTo>
                      <a:pt x="379" y="403"/>
                    </a:lnTo>
                    <a:lnTo>
                      <a:pt x="381" y="409"/>
                    </a:lnTo>
                    <a:lnTo>
                      <a:pt x="382" y="418"/>
                    </a:lnTo>
                    <a:lnTo>
                      <a:pt x="382" y="427"/>
                    </a:lnTo>
                    <a:lnTo>
                      <a:pt x="382" y="427"/>
                    </a:lnTo>
                    <a:lnTo>
                      <a:pt x="382" y="436"/>
                    </a:lnTo>
                    <a:lnTo>
                      <a:pt x="339" y="4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69"/>
              <p:cNvSpPr/>
              <p:nvPr/>
            </p:nvSpPr>
            <p:spPr bwMode="auto">
              <a:xfrm>
                <a:off x="4313238" y="3270250"/>
                <a:ext cx="106363" cy="34925"/>
              </a:xfrm>
              <a:custGeom>
                <a:avLst/>
                <a:gdLst>
                  <a:gd name="T0" fmla="*/ 13 w 67"/>
                  <a:gd name="T1" fmla="*/ 20 h 22"/>
                  <a:gd name="T2" fmla="*/ 13 w 67"/>
                  <a:gd name="T3" fmla="*/ 20 h 22"/>
                  <a:gd name="T4" fmla="*/ 15 w 67"/>
                  <a:gd name="T5" fmla="*/ 18 h 22"/>
                  <a:gd name="T6" fmla="*/ 20 w 67"/>
                  <a:gd name="T7" fmla="*/ 16 h 22"/>
                  <a:gd name="T8" fmla="*/ 26 w 67"/>
                  <a:gd name="T9" fmla="*/ 15 h 22"/>
                  <a:gd name="T10" fmla="*/ 33 w 67"/>
                  <a:gd name="T11" fmla="*/ 14 h 22"/>
                  <a:gd name="T12" fmla="*/ 33 w 67"/>
                  <a:gd name="T13" fmla="*/ 14 h 22"/>
                  <a:gd name="T14" fmla="*/ 41 w 67"/>
                  <a:gd name="T15" fmla="*/ 15 h 22"/>
                  <a:gd name="T16" fmla="*/ 46 w 67"/>
                  <a:gd name="T17" fmla="*/ 16 h 22"/>
                  <a:gd name="T18" fmla="*/ 52 w 67"/>
                  <a:gd name="T19" fmla="*/ 18 h 22"/>
                  <a:gd name="T20" fmla="*/ 54 w 67"/>
                  <a:gd name="T21" fmla="*/ 20 h 22"/>
                  <a:gd name="T22" fmla="*/ 54 w 67"/>
                  <a:gd name="T23" fmla="*/ 20 h 22"/>
                  <a:gd name="T24" fmla="*/ 57 w 67"/>
                  <a:gd name="T25" fmla="*/ 22 h 22"/>
                  <a:gd name="T26" fmla="*/ 59 w 67"/>
                  <a:gd name="T27" fmla="*/ 22 h 22"/>
                  <a:gd name="T28" fmla="*/ 59 w 67"/>
                  <a:gd name="T29" fmla="*/ 22 h 22"/>
                  <a:gd name="T30" fmla="*/ 62 w 67"/>
                  <a:gd name="T31" fmla="*/ 22 h 22"/>
                  <a:gd name="T32" fmla="*/ 65 w 67"/>
                  <a:gd name="T33" fmla="*/ 20 h 22"/>
                  <a:gd name="T34" fmla="*/ 65 w 67"/>
                  <a:gd name="T35" fmla="*/ 20 h 22"/>
                  <a:gd name="T36" fmla="*/ 66 w 67"/>
                  <a:gd name="T37" fmla="*/ 18 h 22"/>
                  <a:gd name="T38" fmla="*/ 67 w 67"/>
                  <a:gd name="T39" fmla="*/ 16 h 22"/>
                  <a:gd name="T40" fmla="*/ 66 w 67"/>
                  <a:gd name="T41" fmla="*/ 13 h 22"/>
                  <a:gd name="T42" fmla="*/ 65 w 67"/>
                  <a:gd name="T43" fmla="*/ 10 h 22"/>
                  <a:gd name="T44" fmla="*/ 65 w 67"/>
                  <a:gd name="T45" fmla="*/ 10 h 22"/>
                  <a:gd name="T46" fmla="*/ 59 w 67"/>
                  <a:gd name="T47" fmla="*/ 6 h 22"/>
                  <a:gd name="T48" fmla="*/ 52 w 67"/>
                  <a:gd name="T49" fmla="*/ 3 h 22"/>
                  <a:gd name="T50" fmla="*/ 43 w 67"/>
                  <a:gd name="T51" fmla="*/ 1 h 22"/>
                  <a:gd name="T52" fmla="*/ 33 w 67"/>
                  <a:gd name="T53" fmla="*/ 0 h 22"/>
                  <a:gd name="T54" fmla="*/ 33 w 67"/>
                  <a:gd name="T55" fmla="*/ 0 h 22"/>
                  <a:gd name="T56" fmla="*/ 24 w 67"/>
                  <a:gd name="T57" fmla="*/ 1 h 22"/>
                  <a:gd name="T58" fmla="*/ 15 w 67"/>
                  <a:gd name="T59" fmla="*/ 3 h 22"/>
                  <a:gd name="T60" fmla="*/ 7 w 67"/>
                  <a:gd name="T61" fmla="*/ 6 h 22"/>
                  <a:gd name="T62" fmla="*/ 2 w 67"/>
                  <a:gd name="T63" fmla="*/ 10 h 22"/>
                  <a:gd name="T64" fmla="*/ 2 w 67"/>
                  <a:gd name="T65" fmla="*/ 10 h 22"/>
                  <a:gd name="T66" fmla="*/ 1 w 67"/>
                  <a:gd name="T67" fmla="*/ 13 h 22"/>
                  <a:gd name="T68" fmla="*/ 0 w 67"/>
                  <a:gd name="T69" fmla="*/ 16 h 22"/>
                  <a:gd name="T70" fmla="*/ 1 w 67"/>
                  <a:gd name="T71" fmla="*/ 18 h 22"/>
                  <a:gd name="T72" fmla="*/ 2 w 67"/>
                  <a:gd name="T73" fmla="*/ 20 h 22"/>
                  <a:gd name="T74" fmla="*/ 2 w 67"/>
                  <a:gd name="T75" fmla="*/ 20 h 22"/>
                  <a:gd name="T76" fmla="*/ 5 w 67"/>
                  <a:gd name="T77" fmla="*/ 22 h 22"/>
                  <a:gd name="T78" fmla="*/ 7 w 67"/>
                  <a:gd name="T79" fmla="*/ 22 h 22"/>
                  <a:gd name="T80" fmla="*/ 10 w 67"/>
                  <a:gd name="T81" fmla="*/ 21 h 22"/>
                  <a:gd name="T82" fmla="*/ 13 w 67"/>
                  <a:gd name="T83" fmla="*/ 20 h 22"/>
                  <a:gd name="T84" fmla="*/ 13 w 67"/>
                  <a:gd name="T85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22">
                    <a:moveTo>
                      <a:pt x="13" y="20"/>
                    </a:moveTo>
                    <a:lnTo>
                      <a:pt x="13" y="20"/>
                    </a:lnTo>
                    <a:lnTo>
                      <a:pt x="15" y="18"/>
                    </a:lnTo>
                    <a:lnTo>
                      <a:pt x="20" y="16"/>
                    </a:lnTo>
                    <a:lnTo>
                      <a:pt x="26" y="15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41" y="15"/>
                    </a:lnTo>
                    <a:lnTo>
                      <a:pt x="46" y="16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62" y="22"/>
                    </a:lnTo>
                    <a:lnTo>
                      <a:pt x="65" y="20"/>
                    </a:lnTo>
                    <a:lnTo>
                      <a:pt x="65" y="20"/>
                    </a:lnTo>
                    <a:lnTo>
                      <a:pt x="66" y="18"/>
                    </a:lnTo>
                    <a:lnTo>
                      <a:pt x="67" y="16"/>
                    </a:lnTo>
                    <a:lnTo>
                      <a:pt x="66" y="13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2" y="3"/>
                    </a:lnTo>
                    <a:lnTo>
                      <a:pt x="43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4" y="1"/>
                    </a:lnTo>
                    <a:lnTo>
                      <a:pt x="15" y="3"/>
                    </a:lnTo>
                    <a:lnTo>
                      <a:pt x="7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10" y="21"/>
                    </a:lnTo>
                    <a:lnTo>
                      <a:pt x="13" y="20"/>
                    </a:lnTo>
                    <a:lnTo>
                      <a:pt x="1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8305800" y="1874238"/>
            <a:ext cx="2133600" cy="2133600"/>
            <a:chOff x="8305800" y="1874238"/>
            <a:chExt cx="2133600" cy="2133600"/>
          </a:xfrm>
        </p:grpSpPr>
        <p:sp>
          <p:nvSpPr>
            <p:cNvPr id="6" name="Oval 8"/>
            <p:cNvSpPr/>
            <p:nvPr/>
          </p:nvSpPr>
          <p:spPr>
            <a:xfrm>
              <a:off x="8305800" y="1874238"/>
              <a:ext cx="2133600" cy="2133600"/>
            </a:xfrm>
            <a:prstGeom prst="ellipse">
              <a:avLst/>
            </a:prstGeom>
            <a:noFill/>
            <a:ln w="1270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Arc 9"/>
            <p:cNvSpPr/>
            <p:nvPr/>
          </p:nvSpPr>
          <p:spPr>
            <a:xfrm>
              <a:off x="8305800" y="1874238"/>
              <a:ext cx="2133600" cy="2133600"/>
            </a:xfrm>
            <a:prstGeom prst="arc">
              <a:avLst>
                <a:gd name="adj1" fmla="val 16200000"/>
                <a:gd name="adj2" fmla="val 898106"/>
              </a:avLst>
            </a:prstGeom>
            <a:ln w="127000" cap="rnd"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>
              <a:off x="8536266" y="3282321"/>
              <a:ext cx="1672668" cy="24840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zh-CN" altLang="en-US" sz="1000" b="0" dirty="0">
                  <a:effectLst/>
                  <a:latin typeface="+mn-ea"/>
                  <a:ea typeface="+mn-ea"/>
                </a:rPr>
                <a:t>您的内容打在这里</a:t>
              </a:r>
            </a:p>
          </p:txBody>
        </p:sp>
        <p:sp>
          <p:nvSpPr>
            <p:cNvPr id="43" name="Freeform 70"/>
            <p:cNvSpPr>
              <a:spLocks noEditPoints="1"/>
            </p:cNvSpPr>
            <p:nvPr/>
          </p:nvSpPr>
          <p:spPr bwMode="auto">
            <a:xfrm>
              <a:off x="8983306" y="2373476"/>
              <a:ext cx="778588" cy="708238"/>
            </a:xfrm>
            <a:custGeom>
              <a:avLst/>
              <a:gdLst>
                <a:gd name="T0" fmla="*/ 348 w 498"/>
                <a:gd name="T1" fmla="*/ 251 h 453"/>
                <a:gd name="T2" fmla="*/ 340 w 498"/>
                <a:gd name="T3" fmla="*/ 252 h 453"/>
                <a:gd name="T4" fmla="*/ 376 w 498"/>
                <a:gd name="T5" fmla="*/ 185 h 453"/>
                <a:gd name="T6" fmla="*/ 407 w 498"/>
                <a:gd name="T7" fmla="*/ 194 h 453"/>
                <a:gd name="T8" fmla="*/ 470 w 498"/>
                <a:gd name="T9" fmla="*/ 103 h 453"/>
                <a:gd name="T10" fmla="*/ 495 w 498"/>
                <a:gd name="T11" fmla="*/ 93 h 453"/>
                <a:gd name="T12" fmla="*/ 484 w 498"/>
                <a:gd name="T13" fmla="*/ 68 h 453"/>
                <a:gd name="T14" fmla="*/ 459 w 498"/>
                <a:gd name="T15" fmla="*/ 79 h 453"/>
                <a:gd name="T16" fmla="*/ 394 w 498"/>
                <a:gd name="T17" fmla="*/ 162 h 453"/>
                <a:gd name="T18" fmla="*/ 356 w 498"/>
                <a:gd name="T19" fmla="*/ 140 h 453"/>
                <a:gd name="T20" fmla="*/ 300 w 498"/>
                <a:gd name="T21" fmla="*/ 34 h 453"/>
                <a:gd name="T22" fmla="*/ 185 w 498"/>
                <a:gd name="T23" fmla="*/ 0 h 453"/>
                <a:gd name="T24" fmla="*/ 79 w 498"/>
                <a:gd name="T25" fmla="*/ 57 h 453"/>
                <a:gd name="T26" fmla="*/ 44 w 498"/>
                <a:gd name="T27" fmla="*/ 175 h 453"/>
                <a:gd name="T28" fmla="*/ 88 w 498"/>
                <a:gd name="T29" fmla="*/ 306 h 453"/>
                <a:gd name="T30" fmla="*/ 38 w 498"/>
                <a:gd name="T31" fmla="*/ 280 h 453"/>
                <a:gd name="T32" fmla="*/ 15 w 498"/>
                <a:gd name="T33" fmla="*/ 266 h 453"/>
                <a:gd name="T34" fmla="*/ 0 w 498"/>
                <a:gd name="T35" fmla="*/ 288 h 453"/>
                <a:gd name="T36" fmla="*/ 25 w 498"/>
                <a:gd name="T37" fmla="*/ 302 h 453"/>
                <a:gd name="T38" fmla="*/ 69 w 498"/>
                <a:gd name="T39" fmla="*/ 338 h 453"/>
                <a:gd name="T40" fmla="*/ 96 w 498"/>
                <a:gd name="T41" fmla="*/ 338 h 453"/>
                <a:gd name="T42" fmla="*/ 117 w 498"/>
                <a:gd name="T43" fmla="*/ 289 h 453"/>
                <a:gd name="T44" fmla="*/ 201 w 498"/>
                <a:gd name="T45" fmla="*/ 313 h 453"/>
                <a:gd name="T46" fmla="*/ 292 w 498"/>
                <a:gd name="T47" fmla="*/ 284 h 453"/>
                <a:gd name="T48" fmla="*/ 295 w 498"/>
                <a:gd name="T49" fmla="*/ 301 h 453"/>
                <a:gd name="T50" fmla="*/ 297 w 498"/>
                <a:gd name="T51" fmla="*/ 305 h 453"/>
                <a:gd name="T52" fmla="*/ 447 w 498"/>
                <a:gd name="T53" fmla="*/ 453 h 453"/>
                <a:gd name="T54" fmla="*/ 497 w 498"/>
                <a:gd name="T55" fmla="*/ 413 h 453"/>
                <a:gd name="T56" fmla="*/ 481 w 498"/>
                <a:gd name="T57" fmla="*/ 83 h 453"/>
                <a:gd name="T58" fmla="*/ 346 w 498"/>
                <a:gd name="T59" fmla="*/ 268 h 453"/>
                <a:gd name="T60" fmla="*/ 68 w 498"/>
                <a:gd name="T61" fmla="*/ 101 h 453"/>
                <a:gd name="T62" fmla="*/ 146 w 498"/>
                <a:gd name="T63" fmla="*/ 25 h 453"/>
                <a:gd name="T64" fmla="*/ 255 w 498"/>
                <a:gd name="T65" fmla="*/ 25 h 453"/>
                <a:gd name="T66" fmla="*/ 333 w 498"/>
                <a:gd name="T67" fmla="*/ 101 h 453"/>
                <a:gd name="T68" fmla="*/ 329 w 498"/>
                <a:gd name="T69" fmla="*/ 156 h 453"/>
                <a:gd name="T70" fmla="*/ 292 w 498"/>
                <a:gd name="T71" fmla="*/ 64 h 453"/>
                <a:gd name="T72" fmla="*/ 201 w 498"/>
                <a:gd name="T73" fmla="*/ 27 h 453"/>
                <a:gd name="T74" fmla="*/ 109 w 498"/>
                <a:gd name="T75" fmla="*/ 66 h 453"/>
                <a:gd name="T76" fmla="*/ 71 w 498"/>
                <a:gd name="T77" fmla="*/ 156 h 453"/>
                <a:gd name="T78" fmla="*/ 109 w 498"/>
                <a:gd name="T79" fmla="*/ 247 h 453"/>
                <a:gd name="T80" fmla="*/ 67 w 498"/>
                <a:gd name="T81" fmla="*/ 205 h 453"/>
                <a:gd name="T82" fmla="*/ 204 w 498"/>
                <a:gd name="T83" fmla="*/ 175 h 453"/>
                <a:gd name="T84" fmla="*/ 294 w 498"/>
                <a:gd name="T85" fmla="*/ 224 h 453"/>
                <a:gd name="T86" fmla="*/ 212 w 498"/>
                <a:gd name="T87" fmla="*/ 271 h 453"/>
                <a:gd name="T88" fmla="*/ 140 w 498"/>
                <a:gd name="T89" fmla="*/ 255 h 453"/>
                <a:gd name="T90" fmla="*/ 197 w 498"/>
                <a:gd name="T91" fmla="*/ 139 h 453"/>
                <a:gd name="T92" fmla="*/ 187 w 498"/>
                <a:gd name="T93" fmla="*/ 164 h 453"/>
                <a:gd name="T94" fmla="*/ 91 w 498"/>
                <a:gd name="T95" fmla="*/ 190 h 453"/>
                <a:gd name="T96" fmla="*/ 99 w 498"/>
                <a:gd name="T97" fmla="*/ 102 h 453"/>
                <a:gd name="T98" fmla="*/ 167 w 498"/>
                <a:gd name="T99" fmla="*/ 46 h 453"/>
                <a:gd name="T100" fmla="*/ 255 w 498"/>
                <a:gd name="T101" fmla="*/ 55 h 453"/>
                <a:gd name="T102" fmla="*/ 311 w 498"/>
                <a:gd name="T103" fmla="*/ 123 h 453"/>
                <a:gd name="T104" fmla="*/ 201 w 498"/>
                <a:gd name="T105" fmla="*/ 299 h 453"/>
                <a:gd name="T106" fmla="*/ 125 w 498"/>
                <a:gd name="T107" fmla="*/ 277 h 453"/>
                <a:gd name="T108" fmla="*/ 214 w 498"/>
                <a:gd name="T109" fmla="*/ 285 h 453"/>
                <a:gd name="T110" fmla="*/ 299 w 498"/>
                <a:gd name="T111" fmla="*/ 239 h 453"/>
                <a:gd name="T112" fmla="*/ 341 w 498"/>
                <a:gd name="T113" fmla="*/ 181 h 453"/>
                <a:gd name="T114" fmla="*/ 308 w 498"/>
                <a:gd name="T115" fmla="*/ 250 h 453"/>
                <a:gd name="T116" fmla="*/ 288 w 498"/>
                <a:gd name="T117" fmla="*/ 269 h 453"/>
                <a:gd name="T118" fmla="*/ 225 w 498"/>
                <a:gd name="T119" fmla="*/ 297 h 453"/>
                <a:gd name="T120" fmla="*/ 307 w 498"/>
                <a:gd name="T121" fmla="*/ 272 h 453"/>
                <a:gd name="T122" fmla="*/ 310 w 498"/>
                <a:gd name="T123" fmla="*/ 283 h 453"/>
                <a:gd name="T124" fmla="*/ 483 w 498"/>
                <a:gd name="T125" fmla="*/ 412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8" h="453">
                  <a:moveTo>
                    <a:pt x="496" y="398"/>
                  </a:moveTo>
                  <a:lnTo>
                    <a:pt x="496" y="398"/>
                  </a:lnTo>
                  <a:lnTo>
                    <a:pt x="485" y="387"/>
                  </a:lnTo>
                  <a:lnTo>
                    <a:pt x="485" y="387"/>
                  </a:lnTo>
                  <a:lnTo>
                    <a:pt x="485" y="387"/>
                  </a:lnTo>
                  <a:lnTo>
                    <a:pt x="350" y="252"/>
                  </a:lnTo>
                  <a:lnTo>
                    <a:pt x="350" y="252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6" y="250"/>
                  </a:lnTo>
                  <a:lnTo>
                    <a:pt x="346" y="250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0" y="252"/>
                  </a:lnTo>
                  <a:lnTo>
                    <a:pt x="337" y="256"/>
                  </a:lnTo>
                  <a:lnTo>
                    <a:pt x="328" y="247"/>
                  </a:lnTo>
                  <a:lnTo>
                    <a:pt x="328" y="247"/>
                  </a:lnTo>
                  <a:lnTo>
                    <a:pt x="338" y="232"/>
                  </a:lnTo>
                  <a:lnTo>
                    <a:pt x="346" y="217"/>
                  </a:lnTo>
                  <a:lnTo>
                    <a:pt x="351" y="199"/>
                  </a:lnTo>
                  <a:lnTo>
                    <a:pt x="355" y="183"/>
                  </a:lnTo>
                  <a:lnTo>
                    <a:pt x="376" y="185"/>
                  </a:lnTo>
                  <a:lnTo>
                    <a:pt x="376" y="185"/>
                  </a:lnTo>
                  <a:lnTo>
                    <a:pt x="379" y="191"/>
                  </a:lnTo>
                  <a:lnTo>
                    <a:pt x="382" y="195"/>
                  </a:lnTo>
                  <a:lnTo>
                    <a:pt x="388" y="198"/>
                  </a:lnTo>
                  <a:lnTo>
                    <a:pt x="394" y="199"/>
                  </a:lnTo>
                  <a:lnTo>
                    <a:pt x="394" y="199"/>
                  </a:lnTo>
                  <a:lnTo>
                    <a:pt x="399" y="199"/>
                  </a:lnTo>
                  <a:lnTo>
                    <a:pt x="402" y="198"/>
                  </a:lnTo>
                  <a:lnTo>
                    <a:pt x="405" y="196"/>
                  </a:lnTo>
                  <a:lnTo>
                    <a:pt x="407" y="194"/>
                  </a:lnTo>
                  <a:lnTo>
                    <a:pt x="410" y="191"/>
                  </a:lnTo>
                  <a:lnTo>
                    <a:pt x="412" y="188"/>
                  </a:lnTo>
                  <a:lnTo>
                    <a:pt x="413" y="184"/>
                  </a:lnTo>
                  <a:lnTo>
                    <a:pt x="414" y="181"/>
                  </a:lnTo>
                  <a:lnTo>
                    <a:pt x="414" y="181"/>
                  </a:lnTo>
                  <a:lnTo>
                    <a:pt x="413" y="176"/>
                  </a:lnTo>
                  <a:lnTo>
                    <a:pt x="412" y="172"/>
                  </a:lnTo>
                  <a:lnTo>
                    <a:pt x="470" y="103"/>
                  </a:lnTo>
                  <a:lnTo>
                    <a:pt x="470" y="103"/>
                  </a:lnTo>
                  <a:lnTo>
                    <a:pt x="473" y="104"/>
                  </a:lnTo>
                  <a:lnTo>
                    <a:pt x="477" y="104"/>
                  </a:lnTo>
                  <a:lnTo>
                    <a:pt x="477" y="104"/>
                  </a:lnTo>
                  <a:lnTo>
                    <a:pt x="481" y="104"/>
                  </a:lnTo>
                  <a:lnTo>
                    <a:pt x="484" y="103"/>
                  </a:lnTo>
                  <a:lnTo>
                    <a:pt x="487" y="101"/>
                  </a:lnTo>
                  <a:lnTo>
                    <a:pt x="490" y="99"/>
                  </a:lnTo>
                  <a:lnTo>
                    <a:pt x="493" y="96"/>
                  </a:lnTo>
                  <a:lnTo>
                    <a:pt x="495" y="93"/>
                  </a:lnTo>
                  <a:lnTo>
                    <a:pt x="496" y="89"/>
                  </a:lnTo>
                  <a:lnTo>
                    <a:pt x="496" y="86"/>
                  </a:lnTo>
                  <a:lnTo>
                    <a:pt x="496" y="86"/>
                  </a:lnTo>
                  <a:lnTo>
                    <a:pt x="496" y="82"/>
                  </a:lnTo>
                  <a:lnTo>
                    <a:pt x="495" y="79"/>
                  </a:lnTo>
                  <a:lnTo>
                    <a:pt x="493" y="75"/>
                  </a:lnTo>
                  <a:lnTo>
                    <a:pt x="490" y="72"/>
                  </a:lnTo>
                  <a:lnTo>
                    <a:pt x="487" y="70"/>
                  </a:lnTo>
                  <a:lnTo>
                    <a:pt x="484" y="68"/>
                  </a:lnTo>
                  <a:lnTo>
                    <a:pt x="481" y="67"/>
                  </a:lnTo>
                  <a:lnTo>
                    <a:pt x="477" y="67"/>
                  </a:lnTo>
                  <a:lnTo>
                    <a:pt x="477" y="67"/>
                  </a:lnTo>
                  <a:lnTo>
                    <a:pt x="473" y="67"/>
                  </a:lnTo>
                  <a:lnTo>
                    <a:pt x="470" y="68"/>
                  </a:lnTo>
                  <a:lnTo>
                    <a:pt x="467" y="70"/>
                  </a:lnTo>
                  <a:lnTo>
                    <a:pt x="463" y="72"/>
                  </a:lnTo>
                  <a:lnTo>
                    <a:pt x="461" y="75"/>
                  </a:lnTo>
                  <a:lnTo>
                    <a:pt x="459" y="79"/>
                  </a:lnTo>
                  <a:lnTo>
                    <a:pt x="458" y="82"/>
                  </a:lnTo>
                  <a:lnTo>
                    <a:pt x="458" y="86"/>
                  </a:lnTo>
                  <a:lnTo>
                    <a:pt x="458" y="86"/>
                  </a:lnTo>
                  <a:lnTo>
                    <a:pt x="459" y="89"/>
                  </a:lnTo>
                  <a:lnTo>
                    <a:pt x="460" y="94"/>
                  </a:lnTo>
                  <a:lnTo>
                    <a:pt x="401" y="163"/>
                  </a:lnTo>
                  <a:lnTo>
                    <a:pt x="401" y="163"/>
                  </a:lnTo>
                  <a:lnTo>
                    <a:pt x="394" y="162"/>
                  </a:lnTo>
                  <a:lnTo>
                    <a:pt x="394" y="162"/>
                  </a:lnTo>
                  <a:lnTo>
                    <a:pt x="389" y="163"/>
                  </a:lnTo>
                  <a:lnTo>
                    <a:pt x="385" y="165"/>
                  </a:lnTo>
                  <a:lnTo>
                    <a:pt x="381" y="167"/>
                  </a:lnTo>
                  <a:lnTo>
                    <a:pt x="378" y="171"/>
                  </a:lnTo>
                  <a:lnTo>
                    <a:pt x="358" y="169"/>
                  </a:lnTo>
                  <a:lnTo>
                    <a:pt x="358" y="169"/>
                  </a:lnTo>
                  <a:lnTo>
                    <a:pt x="358" y="156"/>
                  </a:lnTo>
                  <a:lnTo>
                    <a:pt x="358" y="156"/>
                  </a:lnTo>
                  <a:lnTo>
                    <a:pt x="356" y="140"/>
                  </a:lnTo>
                  <a:lnTo>
                    <a:pt x="354" y="125"/>
                  </a:lnTo>
                  <a:lnTo>
                    <a:pt x="351" y="111"/>
                  </a:lnTo>
                  <a:lnTo>
                    <a:pt x="346" y="96"/>
                  </a:lnTo>
                  <a:lnTo>
                    <a:pt x="339" y="82"/>
                  </a:lnTo>
                  <a:lnTo>
                    <a:pt x="332" y="69"/>
                  </a:lnTo>
                  <a:lnTo>
                    <a:pt x="322" y="57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300" y="34"/>
                  </a:lnTo>
                  <a:lnTo>
                    <a:pt x="287" y="26"/>
                  </a:lnTo>
                  <a:lnTo>
                    <a:pt x="274" y="18"/>
                  </a:lnTo>
                  <a:lnTo>
                    <a:pt x="260" y="12"/>
                  </a:lnTo>
                  <a:lnTo>
                    <a:pt x="246" y="6"/>
                  </a:lnTo>
                  <a:lnTo>
                    <a:pt x="231" y="2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185" y="0"/>
                  </a:lnTo>
                  <a:lnTo>
                    <a:pt x="170" y="2"/>
                  </a:lnTo>
                  <a:lnTo>
                    <a:pt x="155" y="6"/>
                  </a:lnTo>
                  <a:lnTo>
                    <a:pt x="140" y="12"/>
                  </a:lnTo>
                  <a:lnTo>
                    <a:pt x="126" y="18"/>
                  </a:lnTo>
                  <a:lnTo>
                    <a:pt x="113" y="26"/>
                  </a:lnTo>
                  <a:lnTo>
                    <a:pt x="102" y="3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79" y="57"/>
                  </a:lnTo>
                  <a:lnTo>
                    <a:pt x="70" y="70"/>
                  </a:lnTo>
                  <a:lnTo>
                    <a:pt x="62" y="83"/>
                  </a:lnTo>
                  <a:lnTo>
                    <a:pt x="55" y="96"/>
                  </a:lnTo>
                  <a:lnTo>
                    <a:pt x="51" y="111"/>
                  </a:lnTo>
                  <a:lnTo>
                    <a:pt x="47" y="125"/>
                  </a:lnTo>
                  <a:lnTo>
                    <a:pt x="44" y="141"/>
                  </a:lnTo>
                  <a:lnTo>
                    <a:pt x="43" y="156"/>
                  </a:lnTo>
                  <a:lnTo>
                    <a:pt x="43" y="156"/>
                  </a:lnTo>
                  <a:lnTo>
                    <a:pt x="44" y="175"/>
                  </a:lnTo>
                  <a:lnTo>
                    <a:pt x="48" y="193"/>
                  </a:lnTo>
                  <a:lnTo>
                    <a:pt x="53" y="210"/>
                  </a:lnTo>
                  <a:lnTo>
                    <a:pt x="61" y="226"/>
                  </a:lnTo>
                  <a:lnTo>
                    <a:pt x="69" y="242"/>
                  </a:lnTo>
                  <a:lnTo>
                    <a:pt x="80" y="256"/>
                  </a:lnTo>
                  <a:lnTo>
                    <a:pt x="92" y="269"/>
                  </a:lnTo>
                  <a:lnTo>
                    <a:pt x="105" y="280"/>
                  </a:lnTo>
                  <a:lnTo>
                    <a:pt x="88" y="306"/>
                  </a:lnTo>
                  <a:lnTo>
                    <a:pt x="88" y="306"/>
                  </a:lnTo>
                  <a:lnTo>
                    <a:pt x="83" y="305"/>
                  </a:lnTo>
                  <a:lnTo>
                    <a:pt x="83" y="305"/>
                  </a:lnTo>
                  <a:lnTo>
                    <a:pt x="77" y="306"/>
                  </a:lnTo>
                  <a:lnTo>
                    <a:pt x="71" y="310"/>
                  </a:lnTo>
                  <a:lnTo>
                    <a:pt x="38" y="288"/>
                  </a:lnTo>
                  <a:lnTo>
                    <a:pt x="38" y="288"/>
                  </a:lnTo>
                  <a:lnTo>
                    <a:pt x="38" y="285"/>
                  </a:lnTo>
                  <a:lnTo>
                    <a:pt x="38" y="285"/>
                  </a:lnTo>
                  <a:lnTo>
                    <a:pt x="38" y="280"/>
                  </a:lnTo>
                  <a:lnTo>
                    <a:pt x="37" y="277"/>
                  </a:lnTo>
                  <a:lnTo>
                    <a:pt x="35" y="274"/>
                  </a:lnTo>
                  <a:lnTo>
                    <a:pt x="32" y="271"/>
                  </a:lnTo>
                  <a:lnTo>
                    <a:pt x="29" y="269"/>
                  </a:lnTo>
                  <a:lnTo>
                    <a:pt x="26" y="268"/>
                  </a:lnTo>
                  <a:lnTo>
                    <a:pt x="23" y="266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15" y="266"/>
                  </a:lnTo>
                  <a:lnTo>
                    <a:pt x="12" y="268"/>
                  </a:lnTo>
                  <a:lnTo>
                    <a:pt x="9" y="269"/>
                  </a:lnTo>
                  <a:lnTo>
                    <a:pt x="5" y="271"/>
                  </a:lnTo>
                  <a:lnTo>
                    <a:pt x="3" y="274"/>
                  </a:lnTo>
                  <a:lnTo>
                    <a:pt x="1" y="277"/>
                  </a:lnTo>
                  <a:lnTo>
                    <a:pt x="0" y="280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0" y="288"/>
                  </a:lnTo>
                  <a:lnTo>
                    <a:pt x="1" y="292"/>
                  </a:lnTo>
                  <a:lnTo>
                    <a:pt x="3" y="295"/>
                  </a:lnTo>
                  <a:lnTo>
                    <a:pt x="5" y="298"/>
                  </a:lnTo>
                  <a:lnTo>
                    <a:pt x="9" y="300"/>
                  </a:lnTo>
                  <a:lnTo>
                    <a:pt x="12" y="302"/>
                  </a:lnTo>
                  <a:lnTo>
                    <a:pt x="15" y="303"/>
                  </a:lnTo>
                  <a:lnTo>
                    <a:pt x="20" y="303"/>
                  </a:lnTo>
                  <a:lnTo>
                    <a:pt x="20" y="303"/>
                  </a:lnTo>
                  <a:lnTo>
                    <a:pt x="25" y="302"/>
                  </a:lnTo>
                  <a:lnTo>
                    <a:pt x="29" y="300"/>
                  </a:lnTo>
                  <a:lnTo>
                    <a:pt x="64" y="322"/>
                  </a:lnTo>
                  <a:lnTo>
                    <a:pt x="64" y="322"/>
                  </a:lnTo>
                  <a:lnTo>
                    <a:pt x="64" y="325"/>
                  </a:lnTo>
                  <a:lnTo>
                    <a:pt x="64" y="325"/>
                  </a:lnTo>
                  <a:lnTo>
                    <a:pt x="64" y="328"/>
                  </a:lnTo>
                  <a:lnTo>
                    <a:pt x="65" y="332"/>
                  </a:lnTo>
                  <a:lnTo>
                    <a:pt x="67" y="336"/>
                  </a:lnTo>
                  <a:lnTo>
                    <a:pt x="69" y="338"/>
                  </a:lnTo>
                  <a:lnTo>
                    <a:pt x="72" y="340"/>
                  </a:lnTo>
                  <a:lnTo>
                    <a:pt x="76" y="342"/>
                  </a:lnTo>
                  <a:lnTo>
                    <a:pt x="79" y="343"/>
                  </a:lnTo>
                  <a:lnTo>
                    <a:pt x="83" y="343"/>
                  </a:lnTo>
                  <a:lnTo>
                    <a:pt x="83" y="343"/>
                  </a:lnTo>
                  <a:lnTo>
                    <a:pt x="86" y="343"/>
                  </a:lnTo>
                  <a:lnTo>
                    <a:pt x="90" y="342"/>
                  </a:lnTo>
                  <a:lnTo>
                    <a:pt x="93" y="340"/>
                  </a:lnTo>
                  <a:lnTo>
                    <a:pt x="96" y="338"/>
                  </a:lnTo>
                  <a:lnTo>
                    <a:pt x="98" y="336"/>
                  </a:lnTo>
                  <a:lnTo>
                    <a:pt x="101" y="332"/>
                  </a:lnTo>
                  <a:lnTo>
                    <a:pt x="102" y="328"/>
                  </a:lnTo>
                  <a:lnTo>
                    <a:pt x="102" y="325"/>
                  </a:lnTo>
                  <a:lnTo>
                    <a:pt x="102" y="325"/>
                  </a:lnTo>
                  <a:lnTo>
                    <a:pt x="101" y="319"/>
                  </a:lnTo>
                  <a:lnTo>
                    <a:pt x="98" y="314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26" y="295"/>
                  </a:lnTo>
                  <a:lnTo>
                    <a:pt x="136" y="299"/>
                  </a:lnTo>
                  <a:lnTo>
                    <a:pt x="146" y="303"/>
                  </a:lnTo>
                  <a:lnTo>
                    <a:pt x="157" y="306"/>
                  </a:lnTo>
                  <a:lnTo>
                    <a:pt x="166" y="310"/>
                  </a:lnTo>
                  <a:lnTo>
                    <a:pt x="178" y="312"/>
                  </a:lnTo>
                  <a:lnTo>
                    <a:pt x="189" y="313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213" y="313"/>
                  </a:lnTo>
                  <a:lnTo>
                    <a:pt x="225" y="311"/>
                  </a:lnTo>
                  <a:lnTo>
                    <a:pt x="237" y="309"/>
                  </a:lnTo>
                  <a:lnTo>
                    <a:pt x="248" y="305"/>
                  </a:lnTo>
                  <a:lnTo>
                    <a:pt x="260" y="302"/>
                  </a:lnTo>
                  <a:lnTo>
                    <a:pt x="271" y="297"/>
                  </a:lnTo>
                  <a:lnTo>
                    <a:pt x="282" y="291"/>
                  </a:lnTo>
                  <a:lnTo>
                    <a:pt x="292" y="284"/>
                  </a:lnTo>
                  <a:lnTo>
                    <a:pt x="300" y="292"/>
                  </a:lnTo>
                  <a:lnTo>
                    <a:pt x="297" y="296"/>
                  </a:lnTo>
                  <a:lnTo>
                    <a:pt x="297" y="296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7" y="305"/>
                  </a:lnTo>
                  <a:lnTo>
                    <a:pt x="297" y="305"/>
                  </a:lnTo>
                  <a:lnTo>
                    <a:pt x="297" y="305"/>
                  </a:lnTo>
                  <a:lnTo>
                    <a:pt x="312" y="322"/>
                  </a:lnTo>
                  <a:lnTo>
                    <a:pt x="312" y="322"/>
                  </a:lnTo>
                  <a:lnTo>
                    <a:pt x="312" y="322"/>
                  </a:lnTo>
                  <a:lnTo>
                    <a:pt x="432" y="440"/>
                  </a:lnTo>
                  <a:lnTo>
                    <a:pt x="443" y="451"/>
                  </a:lnTo>
                  <a:lnTo>
                    <a:pt x="443" y="451"/>
                  </a:lnTo>
                  <a:lnTo>
                    <a:pt x="445" y="452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58" y="452"/>
                  </a:lnTo>
                  <a:lnTo>
                    <a:pt x="467" y="449"/>
                  </a:lnTo>
                  <a:lnTo>
                    <a:pt x="475" y="445"/>
                  </a:lnTo>
                  <a:lnTo>
                    <a:pt x="483" y="438"/>
                  </a:lnTo>
                  <a:lnTo>
                    <a:pt x="489" y="431"/>
                  </a:lnTo>
                  <a:lnTo>
                    <a:pt x="494" y="422"/>
                  </a:lnTo>
                  <a:lnTo>
                    <a:pt x="497" y="413"/>
                  </a:lnTo>
                  <a:lnTo>
                    <a:pt x="498" y="403"/>
                  </a:lnTo>
                  <a:lnTo>
                    <a:pt x="498" y="403"/>
                  </a:lnTo>
                  <a:lnTo>
                    <a:pt x="497" y="400"/>
                  </a:lnTo>
                  <a:lnTo>
                    <a:pt x="496" y="398"/>
                  </a:lnTo>
                  <a:lnTo>
                    <a:pt x="496" y="398"/>
                  </a:lnTo>
                  <a:close/>
                  <a:moveTo>
                    <a:pt x="481" y="83"/>
                  </a:moveTo>
                  <a:lnTo>
                    <a:pt x="480" y="82"/>
                  </a:lnTo>
                  <a:lnTo>
                    <a:pt x="480" y="82"/>
                  </a:lnTo>
                  <a:lnTo>
                    <a:pt x="481" y="83"/>
                  </a:lnTo>
                  <a:lnTo>
                    <a:pt x="481" y="83"/>
                  </a:lnTo>
                  <a:close/>
                  <a:moveTo>
                    <a:pt x="327" y="316"/>
                  </a:moveTo>
                  <a:lnTo>
                    <a:pt x="361" y="283"/>
                  </a:lnTo>
                  <a:lnTo>
                    <a:pt x="470" y="393"/>
                  </a:lnTo>
                  <a:lnTo>
                    <a:pt x="470" y="393"/>
                  </a:lnTo>
                  <a:lnTo>
                    <a:pt x="437" y="426"/>
                  </a:lnTo>
                  <a:lnTo>
                    <a:pt x="327" y="316"/>
                  </a:lnTo>
                  <a:close/>
                  <a:moveTo>
                    <a:pt x="312" y="301"/>
                  </a:moveTo>
                  <a:lnTo>
                    <a:pt x="346" y="268"/>
                  </a:lnTo>
                  <a:lnTo>
                    <a:pt x="351" y="273"/>
                  </a:lnTo>
                  <a:lnTo>
                    <a:pt x="318" y="306"/>
                  </a:lnTo>
                  <a:lnTo>
                    <a:pt x="312" y="301"/>
                  </a:lnTo>
                  <a:close/>
                  <a:moveTo>
                    <a:pt x="58" y="156"/>
                  </a:moveTo>
                  <a:lnTo>
                    <a:pt x="58" y="156"/>
                  </a:lnTo>
                  <a:lnTo>
                    <a:pt x="58" y="142"/>
                  </a:lnTo>
                  <a:lnTo>
                    <a:pt x="61" y="128"/>
                  </a:lnTo>
                  <a:lnTo>
                    <a:pt x="64" y="115"/>
                  </a:lnTo>
                  <a:lnTo>
                    <a:pt x="68" y="101"/>
                  </a:lnTo>
                  <a:lnTo>
                    <a:pt x="75" y="89"/>
                  </a:lnTo>
                  <a:lnTo>
                    <a:pt x="82" y="77"/>
                  </a:lnTo>
                  <a:lnTo>
                    <a:pt x="90" y="66"/>
                  </a:lnTo>
                  <a:lnTo>
                    <a:pt x="99" y="56"/>
                  </a:lnTo>
                  <a:lnTo>
                    <a:pt x="99" y="56"/>
                  </a:lnTo>
                  <a:lnTo>
                    <a:pt x="110" y="46"/>
                  </a:lnTo>
                  <a:lnTo>
                    <a:pt x="121" y="37"/>
                  </a:lnTo>
                  <a:lnTo>
                    <a:pt x="133" y="30"/>
                  </a:lnTo>
                  <a:lnTo>
                    <a:pt x="146" y="25"/>
                  </a:lnTo>
                  <a:lnTo>
                    <a:pt x="159" y="19"/>
                  </a:lnTo>
                  <a:lnTo>
                    <a:pt x="173" y="16"/>
                  </a:lnTo>
                  <a:lnTo>
                    <a:pt x="187" y="14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15" y="14"/>
                  </a:lnTo>
                  <a:lnTo>
                    <a:pt x="229" y="16"/>
                  </a:lnTo>
                  <a:lnTo>
                    <a:pt x="242" y="19"/>
                  </a:lnTo>
                  <a:lnTo>
                    <a:pt x="255" y="25"/>
                  </a:lnTo>
                  <a:lnTo>
                    <a:pt x="268" y="30"/>
                  </a:lnTo>
                  <a:lnTo>
                    <a:pt x="280" y="37"/>
                  </a:lnTo>
                  <a:lnTo>
                    <a:pt x="291" y="46"/>
                  </a:lnTo>
                  <a:lnTo>
                    <a:pt x="301" y="55"/>
                  </a:lnTo>
                  <a:lnTo>
                    <a:pt x="301" y="55"/>
                  </a:lnTo>
                  <a:lnTo>
                    <a:pt x="311" y="66"/>
                  </a:lnTo>
                  <a:lnTo>
                    <a:pt x="320" y="77"/>
                  </a:lnTo>
                  <a:lnTo>
                    <a:pt x="327" y="89"/>
                  </a:lnTo>
                  <a:lnTo>
                    <a:pt x="333" y="101"/>
                  </a:lnTo>
                  <a:lnTo>
                    <a:pt x="337" y="114"/>
                  </a:lnTo>
                  <a:lnTo>
                    <a:pt x="340" y="128"/>
                  </a:lnTo>
                  <a:lnTo>
                    <a:pt x="342" y="142"/>
                  </a:lnTo>
                  <a:lnTo>
                    <a:pt x="344" y="156"/>
                  </a:lnTo>
                  <a:lnTo>
                    <a:pt x="344" y="156"/>
                  </a:lnTo>
                  <a:lnTo>
                    <a:pt x="344" y="167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56"/>
                  </a:lnTo>
                  <a:lnTo>
                    <a:pt x="329" y="156"/>
                  </a:lnTo>
                  <a:lnTo>
                    <a:pt x="329" y="143"/>
                  </a:lnTo>
                  <a:lnTo>
                    <a:pt x="327" y="130"/>
                  </a:lnTo>
                  <a:lnTo>
                    <a:pt x="324" y="118"/>
                  </a:lnTo>
                  <a:lnTo>
                    <a:pt x="320" y="107"/>
                  </a:lnTo>
                  <a:lnTo>
                    <a:pt x="314" y="96"/>
                  </a:lnTo>
                  <a:lnTo>
                    <a:pt x="308" y="85"/>
                  </a:lnTo>
                  <a:lnTo>
                    <a:pt x="300" y="74"/>
                  </a:lnTo>
                  <a:lnTo>
                    <a:pt x="292" y="64"/>
                  </a:lnTo>
                  <a:lnTo>
                    <a:pt x="292" y="64"/>
                  </a:lnTo>
                  <a:lnTo>
                    <a:pt x="282" y="56"/>
                  </a:lnTo>
                  <a:lnTo>
                    <a:pt x="272" y="48"/>
                  </a:lnTo>
                  <a:lnTo>
                    <a:pt x="261" y="42"/>
                  </a:lnTo>
                  <a:lnTo>
                    <a:pt x="250" y="36"/>
                  </a:lnTo>
                  <a:lnTo>
                    <a:pt x="239" y="33"/>
                  </a:lnTo>
                  <a:lnTo>
                    <a:pt x="226" y="30"/>
                  </a:lnTo>
                  <a:lnTo>
                    <a:pt x="214" y="28"/>
                  </a:lnTo>
                  <a:lnTo>
                    <a:pt x="201" y="27"/>
                  </a:lnTo>
                  <a:lnTo>
                    <a:pt x="201" y="27"/>
                  </a:lnTo>
                  <a:lnTo>
                    <a:pt x="188" y="28"/>
                  </a:lnTo>
                  <a:lnTo>
                    <a:pt x="175" y="30"/>
                  </a:lnTo>
                  <a:lnTo>
                    <a:pt x="163" y="33"/>
                  </a:lnTo>
                  <a:lnTo>
                    <a:pt x="151" y="37"/>
                  </a:lnTo>
                  <a:lnTo>
                    <a:pt x="139" y="43"/>
                  </a:lnTo>
                  <a:lnTo>
                    <a:pt x="129" y="49"/>
                  </a:lnTo>
                  <a:lnTo>
                    <a:pt x="119" y="57"/>
                  </a:lnTo>
                  <a:lnTo>
                    <a:pt x="109" y="66"/>
                  </a:lnTo>
                  <a:lnTo>
                    <a:pt x="109" y="66"/>
                  </a:lnTo>
                  <a:lnTo>
                    <a:pt x="101" y="74"/>
                  </a:lnTo>
                  <a:lnTo>
                    <a:pt x="93" y="85"/>
                  </a:lnTo>
                  <a:lnTo>
                    <a:pt x="86" y="96"/>
                  </a:lnTo>
                  <a:lnTo>
                    <a:pt x="81" y="107"/>
                  </a:lnTo>
                  <a:lnTo>
                    <a:pt x="77" y="118"/>
                  </a:lnTo>
                  <a:lnTo>
                    <a:pt x="75" y="131"/>
                  </a:lnTo>
                  <a:lnTo>
                    <a:pt x="72" y="143"/>
                  </a:lnTo>
                  <a:lnTo>
                    <a:pt x="71" y="156"/>
                  </a:lnTo>
                  <a:lnTo>
                    <a:pt x="71" y="156"/>
                  </a:lnTo>
                  <a:lnTo>
                    <a:pt x="72" y="169"/>
                  </a:lnTo>
                  <a:lnTo>
                    <a:pt x="75" y="181"/>
                  </a:lnTo>
                  <a:lnTo>
                    <a:pt x="77" y="194"/>
                  </a:lnTo>
                  <a:lnTo>
                    <a:pt x="81" y="206"/>
                  </a:lnTo>
                  <a:lnTo>
                    <a:pt x="86" y="217"/>
                  </a:lnTo>
                  <a:lnTo>
                    <a:pt x="93" y="228"/>
                  </a:lnTo>
                  <a:lnTo>
                    <a:pt x="101" y="238"/>
                  </a:lnTo>
                  <a:lnTo>
                    <a:pt x="109" y="247"/>
                  </a:lnTo>
                  <a:lnTo>
                    <a:pt x="109" y="247"/>
                  </a:lnTo>
                  <a:lnTo>
                    <a:pt x="121" y="258"/>
                  </a:lnTo>
                  <a:lnTo>
                    <a:pt x="113" y="269"/>
                  </a:lnTo>
                  <a:lnTo>
                    <a:pt x="113" y="269"/>
                  </a:lnTo>
                  <a:lnTo>
                    <a:pt x="102" y="259"/>
                  </a:lnTo>
                  <a:lnTo>
                    <a:pt x="91" y="247"/>
                  </a:lnTo>
                  <a:lnTo>
                    <a:pt x="81" y="234"/>
                  </a:lnTo>
                  <a:lnTo>
                    <a:pt x="72" y="220"/>
                  </a:lnTo>
                  <a:lnTo>
                    <a:pt x="67" y="205"/>
                  </a:lnTo>
                  <a:lnTo>
                    <a:pt x="62" y="190"/>
                  </a:lnTo>
                  <a:lnTo>
                    <a:pt x="58" y="174"/>
                  </a:lnTo>
                  <a:lnTo>
                    <a:pt x="58" y="156"/>
                  </a:lnTo>
                  <a:lnTo>
                    <a:pt x="58" y="156"/>
                  </a:lnTo>
                  <a:close/>
                  <a:moveTo>
                    <a:pt x="140" y="255"/>
                  </a:moveTo>
                  <a:lnTo>
                    <a:pt x="198" y="174"/>
                  </a:lnTo>
                  <a:lnTo>
                    <a:pt x="198" y="174"/>
                  </a:lnTo>
                  <a:lnTo>
                    <a:pt x="204" y="175"/>
                  </a:lnTo>
                  <a:lnTo>
                    <a:pt x="204" y="175"/>
                  </a:lnTo>
                  <a:lnTo>
                    <a:pt x="209" y="175"/>
                  </a:lnTo>
                  <a:lnTo>
                    <a:pt x="213" y="172"/>
                  </a:lnTo>
                  <a:lnTo>
                    <a:pt x="217" y="169"/>
                  </a:lnTo>
                  <a:lnTo>
                    <a:pt x="220" y="166"/>
                  </a:lnTo>
                  <a:lnTo>
                    <a:pt x="313" y="178"/>
                  </a:lnTo>
                  <a:lnTo>
                    <a:pt x="313" y="178"/>
                  </a:lnTo>
                  <a:lnTo>
                    <a:pt x="309" y="194"/>
                  </a:lnTo>
                  <a:lnTo>
                    <a:pt x="302" y="209"/>
                  </a:lnTo>
                  <a:lnTo>
                    <a:pt x="294" y="224"/>
                  </a:lnTo>
                  <a:lnTo>
                    <a:pt x="282" y="237"/>
                  </a:lnTo>
                  <a:lnTo>
                    <a:pt x="282" y="237"/>
                  </a:lnTo>
                  <a:lnTo>
                    <a:pt x="273" y="245"/>
                  </a:lnTo>
                  <a:lnTo>
                    <a:pt x="265" y="251"/>
                  </a:lnTo>
                  <a:lnTo>
                    <a:pt x="255" y="258"/>
                  </a:lnTo>
                  <a:lnTo>
                    <a:pt x="245" y="262"/>
                  </a:lnTo>
                  <a:lnTo>
                    <a:pt x="234" y="266"/>
                  </a:lnTo>
                  <a:lnTo>
                    <a:pt x="224" y="269"/>
                  </a:lnTo>
                  <a:lnTo>
                    <a:pt x="212" y="271"/>
                  </a:lnTo>
                  <a:lnTo>
                    <a:pt x="201" y="271"/>
                  </a:lnTo>
                  <a:lnTo>
                    <a:pt x="201" y="278"/>
                  </a:lnTo>
                  <a:lnTo>
                    <a:pt x="201" y="271"/>
                  </a:lnTo>
                  <a:lnTo>
                    <a:pt x="201" y="271"/>
                  </a:lnTo>
                  <a:lnTo>
                    <a:pt x="185" y="270"/>
                  </a:lnTo>
                  <a:lnTo>
                    <a:pt x="170" y="266"/>
                  </a:lnTo>
                  <a:lnTo>
                    <a:pt x="155" y="261"/>
                  </a:lnTo>
                  <a:lnTo>
                    <a:pt x="140" y="255"/>
                  </a:lnTo>
                  <a:lnTo>
                    <a:pt x="140" y="255"/>
                  </a:lnTo>
                  <a:close/>
                  <a:moveTo>
                    <a:pt x="223" y="152"/>
                  </a:moveTo>
                  <a:lnTo>
                    <a:pt x="223" y="152"/>
                  </a:lnTo>
                  <a:lnTo>
                    <a:pt x="220" y="147"/>
                  </a:lnTo>
                  <a:lnTo>
                    <a:pt x="216" y="141"/>
                  </a:lnTo>
                  <a:lnTo>
                    <a:pt x="211" y="139"/>
                  </a:lnTo>
                  <a:lnTo>
                    <a:pt x="204" y="137"/>
                  </a:lnTo>
                  <a:lnTo>
                    <a:pt x="204" y="137"/>
                  </a:lnTo>
                  <a:lnTo>
                    <a:pt x="200" y="138"/>
                  </a:lnTo>
                  <a:lnTo>
                    <a:pt x="197" y="139"/>
                  </a:lnTo>
                  <a:lnTo>
                    <a:pt x="193" y="140"/>
                  </a:lnTo>
                  <a:lnTo>
                    <a:pt x="190" y="143"/>
                  </a:lnTo>
                  <a:lnTo>
                    <a:pt x="188" y="145"/>
                  </a:lnTo>
                  <a:lnTo>
                    <a:pt x="187" y="149"/>
                  </a:lnTo>
                  <a:lnTo>
                    <a:pt x="186" y="152"/>
                  </a:lnTo>
                  <a:lnTo>
                    <a:pt x="185" y="156"/>
                  </a:lnTo>
                  <a:lnTo>
                    <a:pt x="185" y="156"/>
                  </a:lnTo>
                  <a:lnTo>
                    <a:pt x="186" y="161"/>
                  </a:lnTo>
                  <a:lnTo>
                    <a:pt x="187" y="164"/>
                  </a:lnTo>
                  <a:lnTo>
                    <a:pt x="130" y="246"/>
                  </a:lnTo>
                  <a:lnTo>
                    <a:pt x="130" y="246"/>
                  </a:lnTo>
                  <a:lnTo>
                    <a:pt x="120" y="237"/>
                  </a:lnTo>
                  <a:lnTo>
                    <a:pt x="120" y="237"/>
                  </a:lnTo>
                  <a:lnTo>
                    <a:pt x="111" y="229"/>
                  </a:lnTo>
                  <a:lnTo>
                    <a:pt x="105" y="220"/>
                  </a:lnTo>
                  <a:lnTo>
                    <a:pt x="99" y="210"/>
                  </a:lnTo>
                  <a:lnTo>
                    <a:pt x="94" y="201"/>
                  </a:lnTo>
                  <a:lnTo>
                    <a:pt x="91" y="190"/>
                  </a:lnTo>
                  <a:lnTo>
                    <a:pt x="88" y="179"/>
                  </a:lnTo>
                  <a:lnTo>
                    <a:pt x="86" y="167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6" y="144"/>
                  </a:lnTo>
                  <a:lnTo>
                    <a:pt x="88" y="134"/>
                  </a:lnTo>
                  <a:lnTo>
                    <a:pt x="91" y="123"/>
                  </a:lnTo>
                  <a:lnTo>
                    <a:pt x="94" y="112"/>
                  </a:lnTo>
                  <a:lnTo>
                    <a:pt x="99" y="102"/>
                  </a:lnTo>
                  <a:lnTo>
                    <a:pt x="105" y="93"/>
                  </a:lnTo>
                  <a:lnTo>
                    <a:pt x="111" y="84"/>
                  </a:lnTo>
                  <a:lnTo>
                    <a:pt x="119" y="75"/>
                  </a:lnTo>
                  <a:lnTo>
                    <a:pt x="119" y="75"/>
                  </a:lnTo>
                  <a:lnTo>
                    <a:pt x="128" y="68"/>
                  </a:lnTo>
                  <a:lnTo>
                    <a:pt x="137" y="60"/>
                  </a:lnTo>
                  <a:lnTo>
                    <a:pt x="147" y="55"/>
                  </a:lnTo>
                  <a:lnTo>
                    <a:pt x="157" y="50"/>
                  </a:lnTo>
                  <a:lnTo>
                    <a:pt x="167" y="46"/>
                  </a:lnTo>
                  <a:lnTo>
                    <a:pt x="178" y="44"/>
                  </a:lnTo>
                  <a:lnTo>
                    <a:pt x="189" y="42"/>
                  </a:lnTo>
                  <a:lnTo>
                    <a:pt x="201" y="42"/>
                  </a:lnTo>
                  <a:lnTo>
                    <a:pt x="201" y="42"/>
                  </a:lnTo>
                  <a:lnTo>
                    <a:pt x="212" y="42"/>
                  </a:lnTo>
                  <a:lnTo>
                    <a:pt x="224" y="44"/>
                  </a:lnTo>
                  <a:lnTo>
                    <a:pt x="234" y="46"/>
                  </a:lnTo>
                  <a:lnTo>
                    <a:pt x="244" y="50"/>
                  </a:lnTo>
                  <a:lnTo>
                    <a:pt x="255" y="55"/>
                  </a:lnTo>
                  <a:lnTo>
                    <a:pt x="265" y="60"/>
                  </a:lnTo>
                  <a:lnTo>
                    <a:pt x="273" y="68"/>
                  </a:lnTo>
                  <a:lnTo>
                    <a:pt x="282" y="75"/>
                  </a:lnTo>
                  <a:lnTo>
                    <a:pt x="282" y="75"/>
                  </a:lnTo>
                  <a:lnTo>
                    <a:pt x="290" y="84"/>
                  </a:lnTo>
                  <a:lnTo>
                    <a:pt x="296" y="93"/>
                  </a:lnTo>
                  <a:lnTo>
                    <a:pt x="302" y="102"/>
                  </a:lnTo>
                  <a:lnTo>
                    <a:pt x="307" y="112"/>
                  </a:lnTo>
                  <a:lnTo>
                    <a:pt x="311" y="123"/>
                  </a:lnTo>
                  <a:lnTo>
                    <a:pt x="313" y="134"/>
                  </a:lnTo>
                  <a:lnTo>
                    <a:pt x="315" y="144"/>
                  </a:lnTo>
                  <a:lnTo>
                    <a:pt x="315" y="156"/>
                  </a:lnTo>
                  <a:lnTo>
                    <a:pt x="315" y="156"/>
                  </a:lnTo>
                  <a:lnTo>
                    <a:pt x="315" y="164"/>
                  </a:lnTo>
                  <a:lnTo>
                    <a:pt x="223" y="152"/>
                  </a:lnTo>
                  <a:close/>
                  <a:moveTo>
                    <a:pt x="201" y="299"/>
                  </a:moveTo>
                  <a:lnTo>
                    <a:pt x="201" y="306"/>
                  </a:lnTo>
                  <a:lnTo>
                    <a:pt x="201" y="299"/>
                  </a:lnTo>
                  <a:lnTo>
                    <a:pt x="201" y="299"/>
                  </a:lnTo>
                  <a:lnTo>
                    <a:pt x="190" y="299"/>
                  </a:lnTo>
                  <a:lnTo>
                    <a:pt x="180" y="298"/>
                  </a:lnTo>
                  <a:lnTo>
                    <a:pt x="171" y="296"/>
                  </a:lnTo>
                  <a:lnTo>
                    <a:pt x="161" y="293"/>
                  </a:lnTo>
                  <a:lnTo>
                    <a:pt x="151" y="290"/>
                  </a:lnTo>
                  <a:lnTo>
                    <a:pt x="142" y="286"/>
                  </a:lnTo>
                  <a:lnTo>
                    <a:pt x="133" y="282"/>
                  </a:lnTo>
                  <a:lnTo>
                    <a:pt x="125" y="277"/>
                  </a:lnTo>
                  <a:lnTo>
                    <a:pt x="133" y="265"/>
                  </a:lnTo>
                  <a:lnTo>
                    <a:pt x="133" y="265"/>
                  </a:lnTo>
                  <a:lnTo>
                    <a:pt x="148" y="274"/>
                  </a:lnTo>
                  <a:lnTo>
                    <a:pt x="165" y="280"/>
                  </a:lnTo>
                  <a:lnTo>
                    <a:pt x="183" y="284"/>
                  </a:lnTo>
                  <a:lnTo>
                    <a:pt x="201" y="285"/>
                  </a:lnTo>
                  <a:lnTo>
                    <a:pt x="201" y="285"/>
                  </a:lnTo>
                  <a:lnTo>
                    <a:pt x="201" y="285"/>
                  </a:lnTo>
                  <a:lnTo>
                    <a:pt x="214" y="285"/>
                  </a:lnTo>
                  <a:lnTo>
                    <a:pt x="226" y="283"/>
                  </a:lnTo>
                  <a:lnTo>
                    <a:pt x="239" y="279"/>
                  </a:lnTo>
                  <a:lnTo>
                    <a:pt x="251" y="275"/>
                  </a:lnTo>
                  <a:lnTo>
                    <a:pt x="261" y="270"/>
                  </a:lnTo>
                  <a:lnTo>
                    <a:pt x="272" y="263"/>
                  </a:lnTo>
                  <a:lnTo>
                    <a:pt x="283" y="256"/>
                  </a:lnTo>
                  <a:lnTo>
                    <a:pt x="292" y="247"/>
                  </a:lnTo>
                  <a:lnTo>
                    <a:pt x="292" y="247"/>
                  </a:lnTo>
                  <a:lnTo>
                    <a:pt x="299" y="239"/>
                  </a:lnTo>
                  <a:lnTo>
                    <a:pt x="305" y="232"/>
                  </a:lnTo>
                  <a:lnTo>
                    <a:pt x="310" y="224"/>
                  </a:lnTo>
                  <a:lnTo>
                    <a:pt x="315" y="216"/>
                  </a:lnTo>
                  <a:lnTo>
                    <a:pt x="320" y="207"/>
                  </a:lnTo>
                  <a:lnTo>
                    <a:pt x="323" y="198"/>
                  </a:lnTo>
                  <a:lnTo>
                    <a:pt x="325" y="189"/>
                  </a:lnTo>
                  <a:lnTo>
                    <a:pt x="327" y="179"/>
                  </a:lnTo>
                  <a:lnTo>
                    <a:pt x="341" y="181"/>
                  </a:lnTo>
                  <a:lnTo>
                    <a:pt x="341" y="181"/>
                  </a:lnTo>
                  <a:lnTo>
                    <a:pt x="337" y="197"/>
                  </a:lnTo>
                  <a:lnTo>
                    <a:pt x="332" y="214"/>
                  </a:lnTo>
                  <a:lnTo>
                    <a:pt x="324" y="229"/>
                  </a:lnTo>
                  <a:lnTo>
                    <a:pt x="314" y="243"/>
                  </a:lnTo>
                  <a:lnTo>
                    <a:pt x="314" y="243"/>
                  </a:lnTo>
                  <a:lnTo>
                    <a:pt x="314" y="244"/>
                  </a:lnTo>
                  <a:lnTo>
                    <a:pt x="314" y="244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1" y="257"/>
                  </a:lnTo>
                  <a:lnTo>
                    <a:pt x="301" y="257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88" y="269"/>
                  </a:lnTo>
                  <a:lnTo>
                    <a:pt x="288" y="269"/>
                  </a:lnTo>
                  <a:lnTo>
                    <a:pt x="288" y="270"/>
                  </a:lnTo>
                  <a:lnTo>
                    <a:pt x="288" y="270"/>
                  </a:lnTo>
                  <a:lnTo>
                    <a:pt x="279" y="276"/>
                  </a:lnTo>
                  <a:lnTo>
                    <a:pt x="268" y="282"/>
                  </a:lnTo>
                  <a:lnTo>
                    <a:pt x="258" y="287"/>
                  </a:lnTo>
                  <a:lnTo>
                    <a:pt x="247" y="291"/>
                  </a:lnTo>
                  <a:lnTo>
                    <a:pt x="236" y="295"/>
                  </a:lnTo>
                  <a:lnTo>
                    <a:pt x="225" y="297"/>
                  </a:lnTo>
                  <a:lnTo>
                    <a:pt x="213" y="299"/>
                  </a:lnTo>
                  <a:lnTo>
                    <a:pt x="201" y="299"/>
                  </a:lnTo>
                  <a:lnTo>
                    <a:pt x="201" y="299"/>
                  </a:lnTo>
                  <a:close/>
                  <a:moveTo>
                    <a:pt x="302" y="275"/>
                  </a:moveTo>
                  <a:lnTo>
                    <a:pt x="302" y="275"/>
                  </a:lnTo>
                  <a:lnTo>
                    <a:pt x="304" y="275"/>
                  </a:lnTo>
                  <a:lnTo>
                    <a:pt x="304" y="275"/>
                  </a:lnTo>
                  <a:lnTo>
                    <a:pt x="307" y="272"/>
                  </a:lnTo>
                  <a:lnTo>
                    <a:pt x="307" y="272"/>
                  </a:lnTo>
                  <a:lnTo>
                    <a:pt x="311" y="268"/>
                  </a:lnTo>
                  <a:lnTo>
                    <a:pt x="311" y="268"/>
                  </a:lnTo>
                  <a:lnTo>
                    <a:pt x="312" y="266"/>
                  </a:lnTo>
                  <a:lnTo>
                    <a:pt x="312" y="266"/>
                  </a:lnTo>
                  <a:lnTo>
                    <a:pt x="320" y="259"/>
                  </a:lnTo>
                  <a:lnTo>
                    <a:pt x="320" y="259"/>
                  </a:lnTo>
                  <a:lnTo>
                    <a:pt x="320" y="258"/>
                  </a:lnTo>
                  <a:lnTo>
                    <a:pt x="327" y="265"/>
                  </a:lnTo>
                  <a:lnTo>
                    <a:pt x="310" y="283"/>
                  </a:lnTo>
                  <a:lnTo>
                    <a:pt x="302" y="275"/>
                  </a:lnTo>
                  <a:close/>
                  <a:moveTo>
                    <a:pt x="450" y="439"/>
                  </a:moveTo>
                  <a:lnTo>
                    <a:pt x="447" y="436"/>
                  </a:lnTo>
                  <a:lnTo>
                    <a:pt x="447" y="436"/>
                  </a:lnTo>
                  <a:lnTo>
                    <a:pt x="481" y="403"/>
                  </a:lnTo>
                  <a:lnTo>
                    <a:pt x="481" y="403"/>
                  </a:lnTo>
                  <a:lnTo>
                    <a:pt x="484" y="406"/>
                  </a:lnTo>
                  <a:lnTo>
                    <a:pt x="484" y="406"/>
                  </a:lnTo>
                  <a:lnTo>
                    <a:pt x="483" y="412"/>
                  </a:lnTo>
                  <a:lnTo>
                    <a:pt x="481" y="418"/>
                  </a:lnTo>
                  <a:lnTo>
                    <a:pt x="477" y="424"/>
                  </a:lnTo>
                  <a:lnTo>
                    <a:pt x="473" y="428"/>
                  </a:lnTo>
                  <a:lnTo>
                    <a:pt x="468" y="433"/>
                  </a:lnTo>
                  <a:lnTo>
                    <a:pt x="462" y="436"/>
                  </a:lnTo>
                  <a:lnTo>
                    <a:pt x="457" y="438"/>
                  </a:lnTo>
                  <a:lnTo>
                    <a:pt x="450" y="439"/>
                  </a:lnTo>
                  <a:lnTo>
                    <a:pt x="450" y="439"/>
                  </a:lnTo>
                  <a:close/>
                </a:path>
              </a:pathLst>
            </a:custGeom>
            <a:solidFill>
              <a:srgbClr val="54D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752600" y="1874238"/>
            <a:ext cx="2133600" cy="2133600"/>
            <a:chOff x="1752600" y="1874238"/>
            <a:chExt cx="2133600" cy="2133600"/>
          </a:xfrm>
        </p:grpSpPr>
        <p:sp>
          <p:nvSpPr>
            <p:cNvPr id="2" name="Oval 4"/>
            <p:cNvSpPr/>
            <p:nvPr/>
          </p:nvSpPr>
          <p:spPr>
            <a:xfrm>
              <a:off x="1752600" y="1874238"/>
              <a:ext cx="2133600" cy="2133600"/>
            </a:xfrm>
            <a:prstGeom prst="ellipse">
              <a:avLst/>
            </a:prstGeom>
            <a:noFill/>
            <a:ln w="1270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" name="Arc 5"/>
            <p:cNvSpPr/>
            <p:nvPr/>
          </p:nvSpPr>
          <p:spPr>
            <a:xfrm>
              <a:off x="1752600" y="1874238"/>
              <a:ext cx="2133600" cy="2133600"/>
            </a:xfrm>
            <a:prstGeom prst="arc">
              <a:avLst>
                <a:gd name="adj1" fmla="val 10529000"/>
                <a:gd name="adj2" fmla="val 15122297"/>
              </a:avLst>
            </a:prstGeom>
            <a:ln w="127000" cap="rnd"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Rectangle 3"/>
            <p:cNvSpPr txBox="1">
              <a:spLocks noChangeArrowheads="1"/>
            </p:cNvSpPr>
            <p:nvPr/>
          </p:nvSpPr>
          <p:spPr bwMode="auto">
            <a:xfrm>
              <a:off x="1982473" y="3282321"/>
              <a:ext cx="1672668" cy="24840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zh-CN" altLang="en-US" sz="1000" b="0" dirty="0">
                  <a:effectLst/>
                  <a:latin typeface="+mn-ea"/>
                  <a:ea typeface="+mn-ea"/>
                </a:rPr>
                <a:t>您的内容打在</a:t>
              </a:r>
              <a:r>
                <a:rPr lang="zh-CN" altLang="en-US" sz="1000" b="0" dirty="0" smtClean="0">
                  <a:effectLst/>
                  <a:latin typeface="+mn-ea"/>
                  <a:ea typeface="+mn-ea"/>
                </a:rPr>
                <a:t>这里</a:t>
              </a:r>
              <a:endParaRPr lang="en-US" altLang="ko-KR" sz="1000" b="0" dirty="0">
                <a:effectLst/>
                <a:latin typeface="+mn-ea"/>
                <a:ea typeface="+mn-ea"/>
              </a:endParaRPr>
            </a:p>
          </p:txBody>
        </p:sp>
        <p:sp>
          <p:nvSpPr>
            <p:cNvPr id="44" name="Freeform 71"/>
            <p:cNvSpPr>
              <a:spLocks noEditPoints="1"/>
            </p:cNvSpPr>
            <p:nvPr/>
          </p:nvSpPr>
          <p:spPr bwMode="auto">
            <a:xfrm>
              <a:off x="2576287" y="2364098"/>
              <a:ext cx="486226" cy="726994"/>
            </a:xfrm>
            <a:custGeom>
              <a:avLst/>
              <a:gdLst>
                <a:gd name="T0" fmla="*/ 303 w 311"/>
                <a:gd name="T1" fmla="*/ 227 h 465"/>
                <a:gd name="T2" fmla="*/ 264 w 311"/>
                <a:gd name="T3" fmla="*/ 169 h 465"/>
                <a:gd name="T4" fmla="*/ 201 w 311"/>
                <a:gd name="T5" fmla="*/ 141 h 465"/>
                <a:gd name="T6" fmla="*/ 171 w 311"/>
                <a:gd name="T7" fmla="*/ 121 h 465"/>
                <a:gd name="T8" fmla="*/ 164 w 311"/>
                <a:gd name="T9" fmla="*/ 55 h 465"/>
                <a:gd name="T10" fmla="*/ 97 w 311"/>
                <a:gd name="T11" fmla="*/ 70 h 465"/>
                <a:gd name="T12" fmla="*/ 99 w 311"/>
                <a:gd name="T13" fmla="*/ 240 h 465"/>
                <a:gd name="T14" fmla="*/ 106 w 311"/>
                <a:gd name="T15" fmla="*/ 279 h 465"/>
                <a:gd name="T16" fmla="*/ 145 w 311"/>
                <a:gd name="T17" fmla="*/ 290 h 465"/>
                <a:gd name="T18" fmla="*/ 155 w 311"/>
                <a:gd name="T19" fmla="*/ 252 h 465"/>
                <a:gd name="T20" fmla="*/ 171 w 311"/>
                <a:gd name="T21" fmla="*/ 231 h 465"/>
                <a:gd name="T22" fmla="*/ 189 w 311"/>
                <a:gd name="T23" fmla="*/ 195 h 465"/>
                <a:gd name="T24" fmla="*/ 212 w 311"/>
                <a:gd name="T25" fmla="*/ 192 h 465"/>
                <a:gd name="T26" fmla="*/ 243 w 311"/>
                <a:gd name="T27" fmla="*/ 244 h 465"/>
                <a:gd name="T28" fmla="*/ 239 w 311"/>
                <a:gd name="T29" fmla="*/ 325 h 465"/>
                <a:gd name="T30" fmla="*/ 208 w 311"/>
                <a:gd name="T31" fmla="*/ 363 h 465"/>
                <a:gd name="T32" fmla="*/ 200 w 311"/>
                <a:gd name="T33" fmla="*/ 360 h 465"/>
                <a:gd name="T34" fmla="*/ 53 w 311"/>
                <a:gd name="T35" fmla="*/ 343 h 465"/>
                <a:gd name="T36" fmla="*/ 76 w 311"/>
                <a:gd name="T37" fmla="*/ 393 h 465"/>
                <a:gd name="T38" fmla="*/ 18 w 311"/>
                <a:gd name="T39" fmla="*/ 419 h 465"/>
                <a:gd name="T40" fmla="*/ 0 w 311"/>
                <a:gd name="T41" fmla="*/ 465 h 465"/>
                <a:gd name="T42" fmla="*/ 243 w 311"/>
                <a:gd name="T43" fmla="*/ 424 h 465"/>
                <a:gd name="T44" fmla="*/ 234 w 311"/>
                <a:gd name="T45" fmla="*/ 405 h 465"/>
                <a:gd name="T46" fmla="*/ 281 w 311"/>
                <a:gd name="T47" fmla="*/ 367 h 465"/>
                <a:gd name="T48" fmla="*/ 308 w 311"/>
                <a:gd name="T49" fmla="*/ 311 h 465"/>
                <a:gd name="T50" fmla="*/ 149 w 311"/>
                <a:gd name="T51" fmla="*/ 15 h 465"/>
                <a:gd name="T52" fmla="*/ 112 w 311"/>
                <a:gd name="T53" fmla="*/ 78 h 465"/>
                <a:gd name="T54" fmla="*/ 129 w 311"/>
                <a:gd name="T55" fmla="*/ 375 h 465"/>
                <a:gd name="T56" fmla="*/ 157 w 311"/>
                <a:gd name="T57" fmla="*/ 123 h 465"/>
                <a:gd name="T58" fmla="*/ 134 w 311"/>
                <a:gd name="T59" fmla="*/ 146 h 465"/>
                <a:gd name="T60" fmla="*/ 137 w 311"/>
                <a:gd name="T61" fmla="*/ 173 h 465"/>
                <a:gd name="T62" fmla="*/ 156 w 311"/>
                <a:gd name="T63" fmla="*/ 217 h 465"/>
                <a:gd name="T64" fmla="*/ 187 w 311"/>
                <a:gd name="T65" fmla="*/ 170 h 465"/>
                <a:gd name="T66" fmla="*/ 169 w 311"/>
                <a:gd name="T67" fmla="*/ 187 h 465"/>
                <a:gd name="T68" fmla="*/ 154 w 311"/>
                <a:gd name="T69" fmla="*/ 173 h 465"/>
                <a:gd name="T70" fmla="*/ 147 w 311"/>
                <a:gd name="T71" fmla="*/ 152 h 465"/>
                <a:gd name="T72" fmla="*/ 165 w 311"/>
                <a:gd name="T73" fmla="*/ 135 h 465"/>
                <a:gd name="T74" fmla="*/ 185 w 311"/>
                <a:gd name="T75" fmla="*/ 142 h 465"/>
                <a:gd name="T76" fmla="*/ 120 w 311"/>
                <a:gd name="T77" fmla="*/ 276 h 465"/>
                <a:gd name="T78" fmla="*/ 114 w 311"/>
                <a:gd name="T79" fmla="*/ 239 h 465"/>
                <a:gd name="T80" fmla="*/ 260 w 311"/>
                <a:gd name="T81" fmla="*/ 257 h 465"/>
                <a:gd name="T82" fmla="*/ 230 w 311"/>
                <a:gd name="T83" fmla="*/ 189 h 465"/>
                <a:gd name="T84" fmla="*/ 203 w 311"/>
                <a:gd name="T85" fmla="*/ 176 h 465"/>
                <a:gd name="T86" fmla="*/ 206 w 311"/>
                <a:gd name="T87" fmla="*/ 157 h 465"/>
                <a:gd name="T88" fmla="*/ 234 w 311"/>
                <a:gd name="T89" fmla="*/ 164 h 465"/>
                <a:gd name="T90" fmla="*/ 277 w 311"/>
                <a:gd name="T91" fmla="*/ 205 h 465"/>
                <a:gd name="T92" fmla="*/ 297 w 311"/>
                <a:gd name="T93" fmla="*/ 266 h 465"/>
                <a:gd name="T94" fmla="*/ 292 w 311"/>
                <a:gd name="T95" fmla="*/ 318 h 465"/>
                <a:gd name="T96" fmla="*/ 264 w 311"/>
                <a:gd name="T97" fmla="*/ 366 h 465"/>
                <a:gd name="T98" fmla="*/ 219 w 311"/>
                <a:gd name="T99" fmla="*/ 397 h 465"/>
                <a:gd name="T100" fmla="*/ 214 w 311"/>
                <a:gd name="T101" fmla="*/ 376 h 465"/>
                <a:gd name="T102" fmla="*/ 246 w 311"/>
                <a:gd name="T103" fmla="*/ 346 h 465"/>
                <a:gd name="T104" fmla="*/ 170 w 311"/>
                <a:gd name="T105" fmla="*/ 370 h 465"/>
                <a:gd name="T106" fmla="*/ 186 w 311"/>
                <a:gd name="T107" fmla="*/ 365 h 465"/>
                <a:gd name="T108" fmla="*/ 170 w 311"/>
                <a:gd name="T109" fmla="*/ 370 h 465"/>
                <a:gd name="T110" fmla="*/ 193 w 311"/>
                <a:gd name="T111" fmla="*/ 391 h 465"/>
                <a:gd name="T112" fmla="*/ 185 w 311"/>
                <a:gd name="T113" fmla="*/ 398 h 465"/>
                <a:gd name="T114" fmla="*/ 179 w 311"/>
                <a:gd name="T115" fmla="*/ 388 h 465"/>
                <a:gd name="T116" fmla="*/ 14 w 311"/>
                <a:gd name="T117" fmla="*/ 434 h 465"/>
                <a:gd name="T118" fmla="*/ 235 w 311"/>
                <a:gd name="T119" fmla="*/ 451 h 465"/>
                <a:gd name="T120" fmla="*/ 185 w 311"/>
                <a:gd name="T121" fmla="*/ 412 h 465"/>
                <a:gd name="T122" fmla="*/ 221 w 311"/>
                <a:gd name="T123" fmla="*/ 433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" h="465">
                  <a:moveTo>
                    <a:pt x="311" y="278"/>
                  </a:moveTo>
                  <a:lnTo>
                    <a:pt x="311" y="278"/>
                  </a:lnTo>
                  <a:lnTo>
                    <a:pt x="311" y="265"/>
                  </a:lnTo>
                  <a:lnTo>
                    <a:pt x="309" y="252"/>
                  </a:lnTo>
                  <a:lnTo>
                    <a:pt x="307" y="239"/>
                  </a:lnTo>
                  <a:lnTo>
                    <a:pt x="303" y="227"/>
                  </a:lnTo>
                  <a:lnTo>
                    <a:pt x="299" y="216"/>
                  </a:lnTo>
                  <a:lnTo>
                    <a:pt x="293" y="205"/>
                  </a:lnTo>
                  <a:lnTo>
                    <a:pt x="287" y="195"/>
                  </a:lnTo>
                  <a:lnTo>
                    <a:pt x="280" y="185"/>
                  </a:lnTo>
                  <a:lnTo>
                    <a:pt x="273" y="176"/>
                  </a:lnTo>
                  <a:lnTo>
                    <a:pt x="264" y="169"/>
                  </a:lnTo>
                  <a:lnTo>
                    <a:pt x="255" y="161"/>
                  </a:lnTo>
                  <a:lnTo>
                    <a:pt x="246" y="155"/>
                  </a:lnTo>
                  <a:lnTo>
                    <a:pt x="235" y="149"/>
                  </a:lnTo>
                  <a:lnTo>
                    <a:pt x="224" y="145"/>
                  </a:lnTo>
                  <a:lnTo>
                    <a:pt x="213" y="143"/>
                  </a:lnTo>
                  <a:lnTo>
                    <a:pt x="201" y="141"/>
                  </a:lnTo>
                  <a:lnTo>
                    <a:pt x="201" y="141"/>
                  </a:lnTo>
                  <a:lnTo>
                    <a:pt x="196" y="133"/>
                  </a:lnTo>
                  <a:lnTo>
                    <a:pt x="189" y="127"/>
                  </a:lnTo>
                  <a:lnTo>
                    <a:pt x="181" y="122"/>
                  </a:lnTo>
                  <a:lnTo>
                    <a:pt x="175" y="121"/>
                  </a:lnTo>
                  <a:lnTo>
                    <a:pt x="171" y="121"/>
                  </a:lnTo>
                  <a:lnTo>
                    <a:pt x="171" y="79"/>
                  </a:lnTo>
                  <a:lnTo>
                    <a:pt x="164" y="79"/>
                  </a:lnTo>
                  <a:lnTo>
                    <a:pt x="164" y="70"/>
                  </a:lnTo>
                  <a:lnTo>
                    <a:pt x="167" y="70"/>
                  </a:lnTo>
                  <a:lnTo>
                    <a:pt x="167" y="55"/>
                  </a:lnTo>
                  <a:lnTo>
                    <a:pt x="164" y="55"/>
                  </a:lnTo>
                  <a:lnTo>
                    <a:pt x="164" y="0"/>
                  </a:lnTo>
                  <a:lnTo>
                    <a:pt x="97" y="0"/>
                  </a:lnTo>
                  <a:lnTo>
                    <a:pt x="97" y="55"/>
                  </a:lnTo>
                  <a:lnTo>
                    <a:pt x="94" y="55"/>
                  </a:lnTo>
                  <a:lnTo>
                    <a:pt x="94" y="70"/>
                  </a:lnTo>
                  <a:lnTo>
                    <a:pt x="97" y="70"/>
                  </a:lnTo>
                  <a:lnTo>
                    <a:pt x="97" y="79"/>
                  </a:lnTo>
                  <a:lnTo>
                    <a:pt x="90" y="79"/>
                  </a:lnTo>
                  <a:lnTo>
                    <a:pt x="90" y="231"/>
                  </a:lnTo>
                  <a:lnTo>
                    <a:pt x="99" y="231"/>
                  </a:lnTo>
                  <a:lnTo>
                    <a:pt x="99" y="240"/>
                  </a:lnTo>
                  <a:lnTo>
                    <a:pt x="99" y="240"/>
                  </a:lnTo>
                  <a:lnTo>
                    <a:pt x="100" y="245"/>
                  </a:lnTo>
                  <a:lnTo>
                    <a:pt x="103" y="250"/>
                  </a:lnTo>
                  <a:lnTo>
                    <a:pt x="103" y="250"/>
                  </a:lnTo>
                  <a:lnTo>
                    <a:pt x="106" y="252"/>
                  </a:lnTo>
                  <a:lnTo>
                    <a:pt x="106" y="279"/>
                  </a:lnTo>
                  <a:lnTo>
                    <a:pt x="106" y="279"/>
                  </a:lnTo>
                  <a:lnTo>
                    <a:pt x="107" y="283"/>
                  </a:lnTo>
                  <a:lnTo>
                    <a:pt x="110" y="286"/>
                  </a:lnTo>
                  <a:lnTo>
                    <a:pt x="112" y="290"/>
                  </a:lnTo>
                  <a:lnTo>
                    <a:pt x="116" y="290"/>
                  </a:lnTo>
                  <a:lnTo>
                    <a:pt x="145" y="290"/>
                  </a:lnTo>
                  <a:lnTo>
                    <a:pt x="145" y="290"/>
                  </a:lnTo>
                  <a:lnTo>
                    <a:pt x="149" y="290"/>
                  </a:lnTo>
                  <a:lnTo>
                    <a:pt x="152" y="286"/>
                  </a:lnTo>
                  <a:lnTo>
                    <a:pt x="154" y="283"/>
                  </a:lnTo>
                  <a:lnTo>
                    <a:pt x="155" y="279"/>
                  </a:lnTo>
                  <a:lnTo>
                    <a:pt x="155" y="252"/>
                  </a:lnTo>
                  <a:lnTo>
                    <a:pt x="155" y="252"/>
                  </a:lnTo>
                  <a:lnTo>
                    <a:pt x="158" y="250"/>
                  </a:lnTo>
                  <a:lnTo>
                    <a:pt x="158" y="250"/>
                  </a:lnTo>
                  <a:lnTo>
                    <a:pt x="160" y="245"/>
                  </a:lnTo>
                  <a:lnTo>
                    <a:pt x="161" y="240"/>
                  </a:lnTo>
                  <a:lnTo>
                    <a:pt x="161" y="231"/>
                  </a:lnTo>
                  <a:lnTo>
                    <a:pt x="171" y="231"/>
                  </a:lnTo>
                  <a:lnTo>
                    <a:pt x="171" y="219"/>
                  </a:lnTo>
                  <a:lnTo>
                    <a:pt x="171" y="219"/>
                  </a:lnTo>
                  <a:lnTo>
                    <a:pt x="178" y="208"/>
                  </a:lnTo>
                  <a:lnTo>
                    <a:pt x="182" y="202"/>
                  </a:lnTo>
                  <a:lnTo>
                    <a:pt x="186" y="198"/>
                  </a:lnTo>
                  <a:lnTo>
                    <a:pt x="189" y="195"/>
                  </a:lnTo>
                  <a:lnTo>
                    <a:pt x="194" y="192"/>
                  </a:lnTo>
                  <a:lnTo>
                    <a:pt x="198" y="191"/>
                  </a:lnTo>
                  <a:lnTo>
                    <a:pt x="203" y="191"/>
                  </a:lnTo>
                  <a:lnTo>
                    <a:pt x="203" y="191"/>
                  </a:lnTo>
                  <a:lnTo>
                    <a:pt x="208" y="191"/>
                  </a:lnTo>
                  <a:lnTo>
                    <a:pt x="212" y="192"/>
                  </a:lnTo>
                  <a:lnTo>
                    <a:pt x="215" y="195"/>
                  </a:lnTo>
                  <a:lnTo>
                    <a:pt x="220" y="198"/>
                  </a:lnTo>
                  <a:lnTo>
                    <a:pt x="227" y="205"/>
                  </a:lnTo>
                  <a:lnTo>
                    <a:pt x="234" y="216"/>
                  </a:lnTo>
                  <a:lnTo>
                    <a:pt x="239" y="229"/>
                  </a:lnTo>
                  <a:lnTo>
                    <a:pt x="243" y="244"/>
                  </a:lnTo>
                  <a:lnTo>
                    <a:pt x="246" y="260"/>
                  </a:lnTo>
                  <a:lnTo>
                    <a:pt x="247" y="278"/>
                  </a:lnTo>
                  <a:lnTo>
                    <a:pt x="247" y="278"/>
                  </a:lnTo>
                  <a:lnTo>
                    <a:pt x="246" y="295"/>
                  </a:lnTo>
                  <a:lnTo>
                    <a:pt x="243" y="311"/>
                  </a:lnTo>
                  <a:lnTo>
                    <a:pt x="239" y="325"/>
                  </a:lnTo>
                  <a:lnTo>
                    <a:pt x="234" y="338"/>
                  </a:lnTo>
                  <a:lnTo>
                    <a:pt x="227" y="349"/>
                  </a:lnTo>
                  <a:lnTo>
                    <a:pt x="220" y="357"/>
                  </a:lnTo>
                  <a:lnTo>
                    <a:pt x="215" y="360"/>
                  </a:lnTo>
                  <a:lnTo>
                    <a:pt x="212" y="362"/>
                  </a:lnTo>
                  <a:lnTo>
                    <a:pt x="208" y="363"/>
                  </a:lnTo>
                  <a:lnTo>
                    <a:pt x="203" y="364"/>
                  </a:lnTo>
                  <a:lnTo>
                    <a:pt x="203" y="364"/>
                  </a:lnTo>
                  <a:lnTo>
                    <a:pt x="203" y="364"/>
                  </a:lnTo>
                  <a:lnTo>
                    <a:pt x="203" y="364"/>
                  </a:lnTo>
                  <a:lnTo>
                    <a:pt x="201" y="363"/>
                  </a:lnTo>
                  <a:lnTo>
                    <a:pt x="200" y="360"/>
                  </a:lnTo>
                  <a:lnTo>
                    <a:pt x="198" y="353"/>
                  </a:lnTo>
                  <a:lnTo>
                    <a:pt x="198" y="343"/>
                  </a:lnTo>
                  <a:lnTo>
                    <a:pt x="215" y="343"/>
                  </a:lnTo>
                  <a:lnTo>
                    <a:pt x="215" y="329"/>
                  </a:lnTo>
                  <a:lnTo>
                    <a:pt x="53" y="329"/>
                  </a:lnTo>
                  <a:lnTo>
                    <a:pt x="53" y="343"/>
                  </a:lnTo>
                  <a:lnTo>
                    <a:pt x="156" y="343"/>
                  </a:lnTo>
                  <a:lnTo>
                    <a:pt x="156" y="370"/>
                  </a:lnTo>
                  <a:lnTo>
                    <a:pt x="144" y="370"/>
                  </a:lnTo>
                  <a:lnTo>
                    <a:pt x="144" y="360"/>
                  </a:lnTo>
                  <a:lnTo>
                    <a:pt x="76" y="360"/>
                  </a:lnTo>
                  <a:lnTo>
                    <a:pt x="76" y="393"/>
                  </a:lnTo>
                  <a:lnTo>
                    <a:pt x="144" y="393"/>
                  </a:lnTo>
                  <a:lnTo>
                    <a:pt x="144" y="384"/>
                  </a:lnTo>
                  <a:lnTo>
                    <a:pt x="156" y="384"/>
                  </a:lnTo>
                  <a:lnTo>
                    <a:pt x="156" y="419"/>
                  </a:lnTo>
                  <a:lnTo>
                    <a:pt x="18" y="419"/>
                  </a:lnTo>
                  <a:lnTo>
                    <a:pt x="18" y="419"/>
                  </a:lnTo>
                  <a:lnTo>
                    <a:pt x="11" y="420"/>
                  </a:lnTo>
                  <a:lnTo>
                    <a:pt x="6" y="424"/>
                  </a:lnTo>
                  <a:lnTo>
                    <a:pt x="3" y="428"/>
                  </a:lnTo>
                  <a:lnTo>
                    <a:pt x="2" y="430"/>
                  </a:lnTo>
                  <a:lnTo>
                    <a:pt x="0" y="433"/>
                  </a:lnTo>
                  <a:lnTo>
                    <a:pt x="0" y="465"/>
                  </a:lnTo>
                  <a:lnTo>
                    <a:pt x="249" y="465"/>
                  </a:lnTo>
                  <a:lnTo>
                    <a:pt x="249" y="433"/>
                  </a:lnTo>
                  <a:lnTo>
                    <a:pt x="249" y="433"/>
                  </a:lnTo>
                  <a:lnTo>
                    <a:pt x="249" y="430"/>
                  </a:lnTo>
                  <a:lnTo>
                    <a:pt x="248" y="428"/>
                  </a:lnTo>
                  <a:lnTo>
                    <a:pt x="243" y="424"/>
                  </a:lnTo>
                  <a:lnTo>
                    <a:pt x="238" y="420"/>
                  </a:lnTo>
                  <a:lnTo>
                    <a:pt x="232" y="419"/>
                  </a:lnTo>
                  <a:lnTo>
                    <a:pt x="229" y="419"/>
                  </a:lnTo>
                  <a:lnTo>
                    <a:pt x="225" y="410"/>
                  </a:lnTo>
                  <a:lnTo>
                    <a:pt x="225" y="410"/>
                  </a:lnTo>
                  <a:lnTo>
                    <a:pt x="234" y="405"/>
                  </a:lnTo>
                  <a:lnTo>
                    <a:pt x="243" y="401"/>
                  </a:lnTo>
                  <a:lnTo>
                    <a:pt x="252" y="395"/>
                  </a:lnTo>
                  <a:lnTo>
                    <a:pt x="260" y="390"/>
                  </a:lnTo>
                  <a:lnTo>
                    <a:pt x="267" y="383"/>
                  </a:lnTo>
                  <a:lnTo>
                    <a:pt x="275" y="376"/>
                  </a:lnTo>
                  <a:lnTo>
                    <a:pt x="281" y="367"/>
                  </a:lnTo>
                  <a:lnTo>
                    <a:pt x="288" y="360"/>
                  </a:lnTo>
                  <a:lnTo>
                    <a:pt x="293" y="350"/>
                  </a:lnTo>
                  <a:lnTo>
                    <a:pt x="297" y="341"/>
                  </a:lnTo>
                  <a:lnTo>
                    <a:pt x="302" y="332"/>
                  </a:lnTo>
                  <a:lnTo>
                    <a:pt x="305" y="321"/>
                  </a:lnTo>
                  <a:lnTo>
                    <a:pt x="308" y="311"/>
                  </a:lnTo>
                  <a:lnTo>
                    <a:pt x="310" y="299"/>
                  </a:lnTo>
                  <a:lnTo>
                    <a:pt x="311" y="289"/>
                  </a:lnTo>
                  <a:lnTo>
                    <a:pt x="311" y="278"/>
                  </a:lnTo>
                  <a:lnTo>
                    <a:pt x="311" y="278"/>
                  </a:lnTo>
                  <a:close/>
                  <a:moveTo>
                    <a:pt x="112" y="15"/>
                  </a:moveTo>
                  <a:lnTo>
                    <a:pt x="149" y="15"/>
                  </a:lnTo>
                  <a:lnTo>
                    <a:pt x="149" y="55"/>
                  </a:lnTo>
                  <a:lnTo>
                    <a:pt x="112" y="55"/>
                  </a:lnTo>
                  <a:lnTo>
                    <a:pt x="112" y="15"/>
                  </a:lnTo>
                  <a:close/>
                  <a:moveTo>
                    <a:pt x="149" y="70"/>
                  </a:moveTo>
                  <a:lnTo>
                    <a:pt x="149" y="78"/>
                  </a:lnTo>
                  <a:lnTo>
                    <a:pt x="112" y="78"/>
                  </a:lnTo>
                  <a:lnTo>
                    <a:pt x="112" y="70"/>
                  </a:lnTo>
                  <a:lnTo>
                    <a:pt x="149" y="70"/>
                  </a:lnTo>
                  <a:close/>
                  <a:moveTo>
                    <a:pt x="129" y="379"/>
                  </a:moveTo>
                  <a:lnTo>
                    <a:pt x="90" y="379"/>
                  </a:lnTo>
                  <a:lnTo>
                    <a:pt x="90" y="375"/>
                  </a:lnTo>
                  <a:lnTo>
                    <a:pt x="129" y="375"/>
                  </a:lnTo>
                  <a:lnTo>
                    <a:pt x="129" y="379"/>
                  </a:lnTo>
                  <a:close/>
                  <a:moveTo>
                    <a:pt x="104" y="217"/>
                  </a:moveTo>
                  <a:lnTo>
                    <a:pt x="104" y="93"/>
                  </a:lnTo>
                  <a:lnTo>
                    <a:pt x="157" y="93"/>
                  </a:lnTo>
                  <a:lnTo>
                    <a:pt x="157" y="123"/>
                  </a:lnTo>
                  <a:lnTo>
                    <a:pt x="157" y="123"/>
                  </a:lnTo>
                  <a:lnTo>
                    <a:pt x="152" y="125"/>
                  </a:lnTo>
                  <a:lnTo>
                    <a:pt x="147" y="128"/>
                  </a:lnTo>
                  <a:lnTo>
                    <a:pt x="143" y="132"/>
                  </a:lnTo>
                  <a:lnTo>
                    <a:pt x="140" y="136"/>
                  </a:lnTo>
                  <a:lnTo>
                    <a:pt x="137" y="141"/>
                  </a:lnTo>
                  <a:lnTo>
                    <a:pt x="134" y="146"/>
                  </a:lnTo>
                  <a:lnTo>
                    <a:pt x="133" y="151"/>
                  </a:lnTo>
                  <a:lnTo>
                    <a:pt x="132" y="157"/>
                  </a:lnTo>
                  <a:lnTo>
                    <a:pt x="132" y="157"/>
                  </a:lnTo>
                  <a:lnTo>
                    <a:pt x="133" y="163"/>
                  </a:lnTo>
                  <a:lnTo>
                    <a:pt x="134" y="169"/>
                  </a:lnTo>
                  <a:lnTo>
                    <a:pt x="137" y="173"/>
                  </a:lnTo>
                  <a:lnTo>
                    <a:pt x="140" y="178"/>
                  </a:lnTo>
                  <a:lnTo>
                    <a:pt x="143" y="183"/>
                  </a:lnTo>
                  <a:lnTo>
                    <a:pt x="146" y="186"/>
                  </a:lnTo>
                  <a:lnTo>
                    <a:pt x="152" y="189"/>
                  </a:lnTo>
                  <a:lnTo>
                    <a:pt x="156" y="191"/>
                  </a:lnTo>
                  <a:lnTo>
                    <a:pt x="156" y="217"/>
                  </a:lnTo>
                  <a:lnTo>
                    <a:pt x="104" y="217"/>
                  </a:lnTo>
                  <a:close/>
                  <a:moveTo>
                    <a:pt x="192" y="157"/>
                  </a:moveTo>
                  <a:lnTo>
                    <a:pt x="192" y="157"/>
                  </a:lnTo>
                  <a:lnTo>
                    <a:pt x="192" y="162"/>
                  </a:lnTo>
                  <a:lnTo>
                    <a:pt x="189" y="165"/>
                  </a:lnTo>
                  <a:lnTo>
                    <a:pt x="187" y="170"/>
                  </a:lnTo>
                  <a:lnTo>
                    <a:pt x="185" y="173"/>
                  </a:lnTo>
                  <a:lnTo>
                    <a:pt x="182" y="175"/>
                  </a:lnTo>
                  <a:lnTo>
                    <a:pt x="178" y="177"/>
                  </a:lnTo>
                  <a:lnTo>
                    <a:pt x="173" y="179"/>
                  </a:lnTo>
                  <a:lnTo>
                    <a:pt x="169" y="179"/>
                  </a:lnTo>
                  <a:lnTo>
                    <a:pt x="169" y="187"/>
                  </a:lnTo>
                  <a:lnTo>
                    <a:pt x="169" y="179"/>
                  </a:lnTo>
                  <a:lnTo>
                    <a:pt x="169" y="179"/>
                  </a:lnTo>
                  <a:lnTo>
                    <a:pt x="165" y="179"/>
                  </a:lnTo>
                  <a:lnTo>
                    <a:pt x="160" y="177"/>
                  </a:lnTo>
                  <a:lnTo>
                    <a:pt x="157" y="175"/>
                  </a:lnTo>
                  <a:lnTo>
                    <a:pt x="154" y="173"/>
                  </a:lnTo>
                  <a:lnTo>
                    <a:pt x="151" y="170"/>
                  </a:lnTo>
                  <a:lnTo>
                    <a:pt x="148" y="165"/>
                  </a:lnTo>
                  <a:lnTo>
                    <a:pt x="147" y="162"/>
                  </a:lnTo>
                  <a:lnTo>
                    <a:pt x="147" y="157"/>
                  </a:lnTo>
                  <a:lnTo>
                    <a:pt x="147" y="157"/>
                  </a:lnTo>
                  <a:lnTo>
                    <a:pt x="147" y="152"/>
                  </a:lnTo>
                  <a:lnTo>
                    <a:pt x="148" y="148"/>
                  </a:lnTo>
                  <a:lnTo>
                    <a:pt x="151" y="145"/>
                  </a:lnTo>
                  <a:lnTo>
                    <a:pt x="154" y="142"/>
                  </a:lnTo>
                  <a:lnTo>
                    <a:pt x="157" y="138"/>
                  </a:lnTo>
                  <a:lnTo>
                    <a:pt x="160" y="136"/>
                  </a:lnTo>
                  <a:lnTo>
                    <a:pt x="165" y="135"/>
                  </a:lnTo>
                  <a:lnTo>
                    <a:pt x="169" y="135"/>
                  </a:lnTo>
                  <a:lnTo>
                    <a:pt x="169" y="135"/>
                  </a:lnTo>
                  <a:lnTo>
                    <a:pt x="173" y="135"/>
                  </a:lnTo>
                  <a:lnTo>
                    <a:pt x="178" y="136"/>
                  </a:lnTo>
                  <a:lnTo>
                    <a:pt x="182" y="138"/>
                  </a:lnTo>
                  <a:lnTo>
                    <a:pt x="185" y="142"/>
                  </a:lnTo>
                  <a:lnTo>
                    <a:pt x="187" y="145"/>
                  </a:lnTo>
                  <a:lnTo>
                    <a:pt x="189" y="148"/>
                  </a:lnTo>
                  <a:lnTo>
                    <a:pt x="192" y="152"/>
                  </a:lnTo>
                  <a:lnTo>
                    <a:pt x="192" y="157"/>
                  </a:lnTo>
                  <a:lnTo>
                    <a:pt x="192" y="157"/>
                  </a:lnTo>
                  <a:close/>
                  <a:moveTo>
                    <a:pt x="120" y="276"/>
                  </a:moveTo>
                  <a:lnTo>
                    <a:pt x="120" y="253"/>
                  </a:lnTo>
                  <a:lnTo>
                    <a:pt x="141" y="253"/>
                  </a:lnTo>
                  <a:lnTo>
                    <a:pt x="141" y="276"/>
                  </a:lnTo>
                  <a:lnTo>
                    <a:pt x="120" y="276"/>
                  </a:lnTo>
                  <a:close/>
                  <a:moveTo>
                    <a:pt x="147" y="239"/>
                  </a:moveTo>
                  <a:lnTo>
                    <a:pt x="114" y="239"/>
                  </a:lnTo>
                  <a:lnTo>
                    <a:pt x="114" y="231"/>
                  </a:lnTo>
                  <a:lnTo>
                    <a:pt x="147" y="231"/>
                  </a:lnTo>
                  <a:lnTo>
                    <a:pt x="147" y="239"/>
                  </a:lnTo>
                  <a:close/>
                  <a:moveTo>
                    <a:pt x="261" y="278"/>
                  </a:moveTo>
                  <a:lnTo>
                    <a:pt x="261" y="278"/>
                  </a:lnTo>
                  <a:lnTo>
                    <a:pt x="260" y="257"/>
                  </a:lnTo>
                  <a:lnTo>
                    <a:pt x="256" y="238"/>
                  </a:lnTo>
                  <a:lnTo>
                    <a:pt x="251" y="221"/>
                  </a:lnTo>
                  <a:lnTo>
                    <a:pt x="245" y="205"/>
                  </a:lnTo>
                  <a:lnTo>
                    <a:pt x="240" y="199"/>
                  </a:lnTo>
                  <a:lnTo>
                    <a:pt x="236" y="194"/>
                  </a:lnTo>
                  <a:lnTo>
                    <a:pt x="230" y="189"/>
                  </a:lnTo>
                  <a:lnTo>
                    <a:pt x="226" y="185"/>
                  </a:lnTo>
                  <a:lnTo>
                    <a:pt x="221" y="182"/>
                  </a:lnTo>
                  <a:lnTo>
                    <a:pt x="214" y="178"/>
                  </a:lnTo>
                  <a:lnTo>
                    <a:pt x="209" y="177"/>
                  </a:lnTo>
                  <a:lnTo>
                    <a:pt x="203" y="176"/>
                  </a:lnTo>
                  <a:lnTo>
                    <a:pt x="203" y="176"/>
                  </a:lnTo>
                  <a:lnTo>
                    <a:pt x="200" y="177"/>
                  </a:lnTo>
                  <a:lnTo>
                    <a:pt x="200" y="177"/>
                  </a:lnTo>
                  <a:lnTo>
                    <a:pt x="202" y="172"/>
                  </a:lnTo>
                  <a:lnTo>
                    <a:pt x="205" y="168"/>
                  </a:lnTo>
                  <a:lnTo>
                    <a:pt x="206" y="162"/>
                  </a:lnTo>
                  <a:lnTo>
                    <a:pt x="206" y="157"/>
                  </a:lnTo>
                  <a:lnTo>
                    <a:pt x="206" y="157"/>
                  </a:lnTo>
                  <a:lnTo>
                    <a:pt x="206" y="155"/>
                  </a:lnTo>
                  <a:lnTo>
                    <a:pt x="206" y="155"/>
                  </a:lnTo>
                  <a:lnTo>
                    <a:pt x="215" y="158"/>
                  </a:lnTo>
                  <a:lnTo>
                    <a:pt x="225" y="161"/>
                  </a:lnTo>
                  <a:lnTo>
                    <a:pt x="234" y="164"/>
                  </a:lnTo>
                  <a:lnTo>
                    <a:pt x="242" y="170"/>
                  </a:lnTo>
                  <a:lnTo>
                    <a:pt x="250" y="175"/>
                  </a:lnTo>
                  <a:lnTo>
                    <a:pt x="257" y="182"/>
                  </a:lnTo>
                  <a:lnTo>
                    <a:pt x="265" y="189"/>
                  </a:lnTo>
                  <a:lnTo>
                    <a:pt x="272" y="197"/>
                  </a:lnTo>
                  <a:lnTo>
                    <a:pt x="277" y="205"/>
                  </a:lnTo>
                  <a:lnTo>
                    <a:pt x="282" y="214"/>
                  </a:lnTo>
                  <a:lnTo>
                    <a:pt x="287" y="224"/>
                  </a:lnTo>
                  <a:lnTo>
                    <a:pt x="291" y="233"/>
                  </a:lnTo>
                  <a:lnTo>
                    <a:pt x="293" y="244"/>
                  </a:lnTo>
                  <a:lnTo>
                    <a:pt x="295" y="255"/>
                  </a:lnTo>
                  <a:lnTo>
                    <a:pt x="297" y="266"/>
                  </a:lnTo>
                  <a:lnTo>
                    <a:pt x="297" y="278"/>
                  </a:lnTo>
                  <a:lnTo>
                    <a:pt x="297" y="278"/>
                  </a:lnTo>
                  <a:lnTo>
                    <a:pt x="297" y="287"/>
                  </a:lnTo>
                  <a:lnTo>
                    <a:pt x="296" y="298"/>
                  </a:lnTo>
                  <a:lnTo>
                    <a:pt x="294" y="308"/>
                  </a:lnTo>
                  <a:lnTo>
                    <a:pt x="292" y="318"/>
                  </a:lnTo>
                  <a:lnTo>
                    <a:pt x="289" y="326"/>
                  </a:lnTo>
                  <a:lnTo>
                    <a:pt x="284" y="335"/>
                  </a:lnTo>
                  <a:lnTo>
                    <a:pt x="280" y="344"/>
                  </a:lnTo>
                  <a:lnTo>
                    <a:pt x="276" y="352"/>
                  </a:lnTo>
                  <a:lnTo>
                    <a:pt x="270" y="360"/>
                  </a:lnTo>
                  <a:lnTo>
                    <a:pt x="264" y="366"/>
                  </a:lnTo>
                  <a:lnTo>
                    <a:pt x="257" y="373"/>
                  </a:lnTo>
                  <a:lnTo>
                    <a:pt x="251" y="379"/>
                  </a:lnTo>
                  <a:lnTo>
                    <a:pt x="243" y="385"/>
                  </a:lnTo>
                  <a:lnTo>
                    <a:pt x="235" y="389"/>
                  </a:lnTo>
                  <a:lnTo>
                    <a:pt x="227" y="393"/>
                  </a:lnTo>
                  <a:lnTo>
                    <a:pt x="219" y="397"/>
                  </a:lnTo>
                  <a:lnTo>
                    <a:pt x="216" y="391"/>
                  </a:lnTo>
                  <a:lnTo>
                    <a:pt x="216" y="391"/>
                  </a:lnTo>
                  <a:lnTo>
                    <a:pt x="212" y="384"/>
                  </a:lnTo>
                  <a:lnTo>
                    <a:pt x="209" y="377"/>
                  </a:lnTo>
                  <a:lnTo>
                    <a:pt x="209" y="377"/>
                  </a:lnTo>
                  <a:lnTo>
                    <a:pt x="214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9" y="367"/>
                  </a:lnTo>
                  <a:lnTo>
                    <a:pt x="234" y="363"/>
                  </a:lnTo>
                  <a:lnTo>
                    <a:pt x="238" y="358"/>
                  </a:lnTo>
                  <a:lnTo>
                    <a:pt x="246" y="346"/>
                  </a:lnTo>
                  <a:lnTo>
                    <a:pt x="252" y="332"/>
                  </a:lnTo>
                  <a:lnTo>
                    <a:pt x="256" y="314"/>
                  </a:lnTo>
                  <a:lnTo>
                    <a:pt x="260" y="297"/>
                  </a:lnTo>
                  <a:lnTo>
                    <a:pt x="261" y="278"/>
                  </a:lnTo>
                  <a:lnTo>
                    <a:pt x="261" y="278"/>
                  </a:lnTo>
                  <a:close/>
                  <a:moveTo>
                    <a:pt x="170" y="370"/>
                  </a:moveTo>
                  <a:lnTo>
                    <a:pt x="170" y="344"/>
                  </a:lnTo>
                  <a:lnTo>
                    <a:pt x="183" y="344"/>
                  </a:lnTo>
                  <a:lnTo>
                    <a:pt x="183" y="344"/>
                  </a:lnTo>
                  <a:lnTo>
                    <a:pt x="184" y="354"/>
                  </a:lnTo>
                  <a:lnTo>
                    <a:pt x="186" y="365"/>
                  </a:lnTo>
                  <a:lnTo>
                    <a:pt x="186" y="365"/>
                  </a:lnTo>
                  <a:lnTo>
                    <a:pt x="184" y="365"/>
                  </a:lnTo>
                  <a:lnTo>
                    <a:pt x="184" y="365"/>
                  </a:lnTo>
                  <a:lnTo>
                    <a:pt x="180" y="365"/>
                  </a:lnTo>
                  <a:lnTo>
                    <a:pt x="176" y="366"/>
                  </a:lnTo>
                  <a:lnTo>
                    <a:pt x="170" y="370"/>
                  </a:lnTo>
                  <a:lnTo>
                    <a:pt x="170" y="370"/>
                  </a:lnTo>
                  <a:close/>
                  <a:moveTo>
                    <a:pt x="185" y="384"/>
                  </a:moveTo>
                  <a:lnTo>
                    <a:pt x="185" y="384"/>
                  </a:lnTo>
                  <a:lnTo>
                    <a:pt x="188" y="384"/>
                  </a:lnTo>
                  <a:lnTo>
                    <a:pt x="191" y="386"/>
                  </a:lnTo>
                  <a:lnTo>
                    <a:pt x="192" y="388"/>
                  </a:lnTo>
                  <a:lnTo>
                    <a:pt x="193" y="391"/>
                  </a:lnTo>
                  <a:lnTo>
                    <a:pt x="193" y="391"/>
                  </a:lnTo>
                  <a:lnTo>
                    <a:pt x="192" y="393"/>
                  </a:lnTo>
                  <a:lnTo>
                    <a:pt x="191" y="395"/>
                  </a:lnTo>
                  <a:lnTo>
                    <a:pt x="188" y="398"/>
                  </a:lnTo>
                  <a:lnTo>
                    <a:pt x="185" y="398"/>
                  </a:lnTo>
                  <a:lnTo>
                    <a:pt x="185" y="398"/>
                  </a:lnTo>
                  <a:lnTo>
                    <a:pt x="183" y="398"/>
                  </a:lnTo>
                  <a:lnTo>
                    <a:pt x="181" y="395"/>
                  </a:lnTo>
                  <a:lnTo>
                    <a:pt x="179" y="393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88"/>
                  </a:lnTo>
                  <a:lnTo>
                    <a:pt x="181" y="386"/>
                  </a:lnTo>
                  <a:lnTo>
                    <a:pt x="183" y="384"/>
                  </a:lnTo>
                  <a:lnTo>
                    <a:pt x="185" y="384"/>
                  </a:lnTo>
                  <a:lnTo>
                    <a:pt x="185" y="384"/>
                  </a:lnTo>
                  <a:close/>
                  <a:moveTo>
                    <a:pt x="14" y="434"/>
                  </a:moveTo>
                  <a:lnTo>
                    <a:pt x="14" y="434"/>
                  </a:lnTo>
                  <a:lnTo>
                    <a:pt x="18" y="433"/>
                  </a:lnTo>
                  <a:lnTo>
                    <a:pt x="158" y="433"/>
                  </a:lnTo>
                  <a:lnTo>
                    <a:pt x="158" y="451"/>
                  </a:lnTo>
                  <a:lnTo>
                    <a:pt x="14" y="451"/>
                  </a:lnTo>
                  <a:lnTo>
                    <a:pt x="14" y="434"/>
                  </a:lnTo>
                  <a:close/>
                  <a:moveTo>
                    <a:pt x="235" y="451"/>
                  </a:moveTo>
                  <a:lnTo>
                    <a:pt x="172" y="451"/>
                  </a:lnTo>
                  <a:lnTo>
                    <a:pt x="172" y="407"/>
                  </a:lnTo>
                  <a:lnTo>
                    <a:pt x="172" y="407"/>
                  </a:lnTo>
                  <a:lnTo>
                    <a:pt x="179" y="411"/>
                  </a:lnTo>
                  <a:lnTo>
                    <a:pt x="182" y="412"/>
                  </a:lnTo>
                  <a:lnTo>
                    <a:pt x="185" y="412"/>
                  </a:lnTo>
                  <a:lnTo>
                    <a:pt x="185" y="412"/>
                  </a:lnTo>
                  <a:lnTo>
                    <a:pt x="192" y="412"/>
                  </a:lnTo>
                  <a:lnTo>
                    <a:pt x="197" y="408"/>
                  </a:lnTo>
                  <a:lnTo>
                    <a:pt x="201" y="405"/>
                  </a:lnTo>
                  <a:lnTo>
                    <a:pt x="205" y="400"/>
                  </a:lnTo>
                  <a:lnTo>
                    <a:pt x="221" y="433"/>
                  </a:lnTo>
                  <a:lnTo>
                    <a:pt x="221" y="433"/>
                  </a:lnTo>
                  <a:lnTo>
                    <a:pt x="232" y="433"/>
                  </a:lnTo>
                  <a:lnTo>
                    <a:pt x="232" y="433"/>
                  </a:lnTo>
                  <a:lnTo>
                    <a:pt x="235" y="434"/>
                  </a:lnTo>
                  <a:lnTo>
                    <a:pt x="235" y="451"/>
                  </a:lnTo>
                  <a:close/>
                </a:path>
              </a:pathLst>
            </a:custGeom>
            <a:solidFill>
              <a:srgbClr val="54D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47675" y="367239"/>
            <a:ext cx="513548" cy="575736"/>
            <a:chOff x="447675" y="367239"/>
            <a:chExt cx="513548" cy="575736"/>
          </a:xfrm>
        </p:grpSpPr>
        <p:sp>
          <p:nvSpPr>
            <p:cNvPr id="46" name="等腰三角形 45"/>
            <p:cNvSpPr/>
            <p:nvPr/>
          </p:nvSpPr>
          <p:spPr>
            <a:xfrm rot="5400000">
              <a:off x="414282" y="400632"/>
              <a:ext cx="484204" cy="417418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等腰三角形 46"/>
            <p:cNvSpPr/>
            <p:nvPr/>
          </p:nvSpPr>
          <p:spPr>
            <a:xfrm rot="5400000">
              <a:off x="581357" y="563109"/>
              <a:ext cx="408004" cy="351728"/>
            </a:xfrm>
            <a:prstGeom prst="triangle">
              <a:avLst/>
            </a:prstGeom>
            <a:solidFill>
              <a:srgbClr val="2A999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矩形 47"/>
          <p:cNvSpPr/>
          <p:nvPr/>
        </p:nvSpPr>
        <p:spPr>
          <a:xfrm>
            <a:off x="1017388" y="409286"/>
            <a:ext cx="3320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7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公司科技发展创新研讨会议 </a:t>
            </a:r>
            <a:endParaRPr lang="zh-CN" altLang="en-US" sz="1200" dirty="0">
              <a:gradFill>
                <a:gsLst>
                  <a:gs pos="0">
                    <a:schemeClr val="bg1"/>
                  </a:gs>
                  <a:gs pos="100000">
                    <a:schemeClr val="bg1">
                      <a:alpha val="70000"/>
                    </a:schemeClr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036437" y="748498"/>
            <a:ext cx="32212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200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CHUANGXIN KEJI YIN LING WEILAI</a:t>
            </a:r>
            <a:endParaRPr lang="zh-CN" altLang="en-US" sz="1200" dirty="0">
              <a:solidFill>
                <a:prstClr val="white">
                  <a:alpha val="7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2" grpId="0" animBg="1"/>
      <p:bldP spid="24" grpId="0"/>
      <p:bldP spid="25" grpId="0"/>
      <p:bldP spid="27" grpId="0" animBg="1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55300" y="1860398"/>
            <a:ext cx="3722840" cy="3722682"/>
            <a:chOff x="4255300" y="1860398"/>
            <a:chExt cx="3722840" cy="3722682"/>
          </a:xfrm>
        </p:grpSpPr>
        <p:grpSp>
          <p:nvGrpSpPr>
            <p:cNvPr id="4" name="Group 1"/>
            <p:cNvGrpSpPr/>
            <p:nvPr/>
          </p:nvGrpSpPr>
          <p:grpSpPr>
            <a:xfrm>
              <a:off x="4297681" y="1899508"/>
              <a:ext cx="3596640" cy="3640296"/>
              <a:chOff x="4297681" y="2137013"/>
              <a:chExt cx="3596640" cy="3640296"/>
            </a:xfrm>
          </p:grpSpPr>
          <p:sp>
            <p:nvSpPr>
              <p:cNvPr id="83" name="Line 699"/>
              <p:cNvSpPr>
                <a:spLocks noChangeShapeType="1"/>
              </p:cNvSpPr>
              <p:nvPr/>
            </p:nvSpPr>
            <p:spPr bwMode="auto">
              <a:xfrm flipH="1" flipV="1">
                <a:off x="6010042" y="2137013"/>
                <a:ext cx="971473" cy="229223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84" name="Freeform 700"/>
              <p:cNvSpPr/>
              <p:nvPr/>
            </p:nvSpPr>
            <p:spPr bwMode="auto">
              <a:xfrm>
                <a:off x="6981517" y="2366236"/>
                <a:ext cx="912804" cy="1547262"/>
              </a:xfrm>
              <a:custGeom>
                <a:avLst/>
                <a:gdLst>
                  <a:gd name="T0" fmla="*/ 669 w 669"/>
                  <a:gd name="T1" fmla="*/ 1134 h 1134"/>
                  <a:gd name="T2" fmla="*/ 591 w 669"/>
                  <a:gd name="T3" fmla="*/ 550 h 1134"/>
                  <a:gd name="T4" fmla="*/ 0 w 669"/>
                  <a:gd name="T5" fmla="*/ 0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9" h="1134">
                    <a:moveTo>
                      <a:pt x="669" y="1134"/>
                    </a:moveTo>
                    <a:lnTo>
                      <a:pt x="591" y="5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85" name="Freeform 701"/>
              <p:cNvSpPr/>
              <p:nvPr/>
            </p:nvSpPr>
            <p:spPr bwMode="auto">
              <a:xfrm>
                <a:off x="5240505" y="3913500"/>
                <a:ext cx="2653816" cy="1863809"/>
              </a:xfrm>
              <a:custGeom>
                <a:avLst/>
                <a:gdLst>
                  <a:gd name="T0" fmla="*/ 0 w 1945"/>
                  <a:gd name="T1" fmla="*/ 1276 h 1366"/>
                  <a:gd name="T2" fmla="*/ 830 w 1945"/>
                  <a:gd name="T3" fmla="*/ 1366 h 1366"/>
                  <a:gd name="T4" fmla="*/ 1305 w 1945"/>
                  <a:gd name="T5" fmla="*/ 1162 h 1366"/>
                  <a:gd name="T6" fmla="*/ 1804 w 1945"/>
                  <a:gd name="T7" fmla="*/ 737 h 1366"/>
                  <a:gd name="T8" fmla="*/ 1945 w 1945"/>
                  <a:gd name="T9" fmla="*/ 0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5" h="1366">
                    <a:moveTo>
                      <a:pt x="0" y="1276"/>
                    </a:moveTo>
                    <a:lnTo>
                      <a:pt x="830" y="1366"/>
                    </a:lnTo>
                    <a:lnTo>
                      <a:pt x="1305" y="1162"/>
                    </a:lnTo>
                    <a:lnTo>
                      <a:pt x="1804" y="737"/>
                    </a:lnTo>
                    <a:lnTo>
                      <a:pt x="1945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86" name="Line 702"/>
              <p:cNvSpPr>
                <a:spLocks noChangeShapeType="1"/>
              </p:cNvSpPr>
              <p:nvPr/>
            </p:nvSpPr>
            <p:spPr bwMode="auto">
              <a:xfrm>
                <a:off x="4440949" y="4633919"/>
                <a:ext cx="799556" cy="1020592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87" name="Freeform 703"/>
              <p:cNvSpPr/>
              <p:nvPr/>
            </p:nvSpPr>
            <p:spPr bwMode="auto">
              <a:xfrm>
                <a:off x="4297681" y="3149337"/>
                <a:ext cx="143268" cy="1484584"/>
              </a:xfrm>
              <a:custGeom>
                <a:avLst/>
                <a:gdLst>
                  <a:gd name="T0" fmla="*/ 609 w 609"/>
                  <a:gd name="T1" fmla="*/ 0 h 1611"/>
                  <a:gd name="T2" fmla="*/ 592 w 609"/>
                  <a:gd name="T3" fmla="*/ 5 h 1611"/>
                  <a:gd name="T4" fmla="*/ 313 w 609"/>
                  <a:gd name="T5" fmla="*/ 392 h 1611"/>
                  <a:gd name="T6" fmla="*/ 52 w 609"/>
                  <a:gd name="T7" fmla="*/ 523 h 1611"/>
                  <a:gd name="T8" fmla="*/ 0 w 609"/>
                  <a:gd name="T9" fmla="*/ 1132 h 1611"/>
                  <a:gd name="T10" fmla="*/ 105 w 609"/>
                  <a:gd name="T11" fmla="*/ 1611 h 1611"/>
                  <a:gd name="connsiteX0" fmla="*/ 10000 w 10018"/>
                  <a:gd name="connsiteY0" fmla="*/ 0 h 10000"/>
                  <a:gd name="connsiteX1" fmla="*/ 10018 w 10018"/>
                  <a:gd name="connsiteY1" fmla="*/ 1358 h 10000"/>
                  <a:gd name="connsiteX2" fmla="*/ 5140 w 10018"/>
                  <a:gd name="connsiteY2" fmla="*/ 2433 h 10000"/>
                  <a:gd name="connsiteX3" fmla="*/ 854 w 10018"/>
                  <a:gd name="connsiteY3" fmla="*/ 3246 h 10000"/>
                  <a:gd name="connsiteX4" fmla="*/ 0 w 10018"/>
                  <a:gd name="connsiteY4" fmla="*/ 7027 h 10000"/>
                  <a:gd name="connsiteX5" fmla="*/ 1724 w 10018"/>
                  <a:gd name="connsiteY5" fmla="*/ 10000 h 10000"/>
                  <a:gd name="connsiteX0-1" fmla="*/ 12868 w 12868"/>
                  <a:gd name="connsiteY0-2" fmla="*/ 0 h 9028"/>
                  <a:gd name="connsiteX1-3" fmla="*/ 10018 w 12868"/>
                  <a:gd name="connsiteY1-4" fmla="*/ 386 h 9028"/>
                  <a:gd name="connsiteX2-5" fmla="*/ 5140 w 12868"/>
                  <a:gd name="connsiteY2-6" fmla="*/ 1461 h 9028"/>
                  <a:gd name="connsiteX3-7" fmla="*/ 854 w 12868"/>
                  <a:gd name="connsiteY3-8" fmla="*/ 2274 h 9028"/>
                  <a:gd name="connsiteX4-9" fmla="*/ 0 w 12868"/>
                  <a:gd name="connsiteY4-10" fmla="*/ 6055 h 9028"/>
                  <a:gd name="connsiteX5-11" fmla="*/ 1724 w 12868"/>
                  <a:gd name="connsiteY5-12" fmla="*/ 9028 h 9028"/>
                  <a:gd name="connsiteX0-13" fmla="*/ 7785 w 7785"/>
                  <a:gd name="connsiteY0-14" fmla="*/ 0 h 9572"/>
                  <a:gd name="connsiteX1-15" fmla="*/ 3994 w 7785"/>
                  <a:gd name="connsiteY1-16" fmla="*/ 1190 h 9572"/>
                  <a:gd name="connsiteX2-17" fmla="*/ 664 w 7785"/>
                  <a:gd name="connsiteY2-18" fmla="*/ 2091 h 9572"/>
                  <a:gd name="connsiteX3-19" fmla="*/ 0 w 7785"/>
                  <a:gd name="connsiteY3-20" fmla="*/ 6279 h 9572"/>
                  <a:gd name="connsiteX4-21" fmla="*/ 1340 w 7785"/>
                  <a:gd name="connsiteY4-22" fmla="*/ 9572 h 9572"/>
                  <a:gd name="connsiteX0-23" fmla="*/ 5130 w 5130"/>
                  <a:gd name="connsiteY0-24" fmla="*/ 0 h 8757"/>
                  <a:gd name="connsiteX1-25" fmla="*/ 853 w 5130"/>
                  <a:gd name="connsiteY1-26" fmla="*/ 941 h 8757"/>
                  <a:gd name="connsiteX2-27" fmla="*/ 0 w 5130"/>
                  <a:gd name="connsiteY2-28" fmla="*/ 5317 h 8757"/>
                  <a:gd name="connsiteX3-29" fmla="*/ 1721 w 5130"/>
                  <a:gd name="connsiteY3-30" fmla="*/ 8757 h 8757"/>
                  <a:gd name="connsiteX0-31" fmla="*/ 1663 w 3355"/>
                  <a:gd name="connsiteY0-32" fmla="*/ 0 h 8925"/>
                  <a:gd name="connsiteX1-33" fmla="*/ 0 w 3355"/>
                  <a:gd name="connsiteY1-34" fmla="*/ 4997 h 8925"/>
                  <a:gd name="connsiteX2-35" fmla="*/ 3355 w 3355"/>
                  <a:gd name="connsiteY2-36" fmla="*/ 8925 h 89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3355" h="8925">
                    <a:moveTo>
                      <a:pt x="1663" y="0"/>
                    </a:moveTo>
                    <a:lnTo>
                      <a:pt x="0" y="4997"/>
                    </a:lnTo>
                    <a:lnTo>
                      <a:pt x="3355" y="892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88" name="Line 704"/>
              <p:cNvSpPr>
                <a:spLocks noChangeShapeType="1"/>
              </p:cNvSpPr>
              <p:nvPr/>
            </p:nvSpPr>
            <p:spPr bwMode="auto">
              <a:xfrm flipH="1">
                <a:off x="5114925" y="2137013"/>
                <a:ext cx="895116" cy="296625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89" name="Freeform 705"/>
              <p:cNvSpPr/>
              <p:nvPr/>
            </p:nvSpPr>
            <p:spPr bwMode="auto">
              <a:xfrm>
                <a:off x="5114925" y="2340343"/>
                <a:ext cx="1871166" cy="103615"/>
              </a:xfrm>
              <a:custGeom>
                <a:avLst/>
                <a:gdLst>
                  <a:gd name="T0" fmla="*/ 0 w 1375"/>
                  <a:gd name="T1" fmla="*/ 69 h 119"/>
                  <a:gd name="T2" fmla="*/ 0 w 1375"/>
                  <a:gd name="T3" fmla="*/ 69 h 119"/>
                  <a:gd name="T4" fmla="*/ 681 w 1375"/>
                  <a:gd name="T5" fmla="*/ 0 h 119"/>
                  <a:gd name="T6" fmla="*/ 681 w 1375"/>
                  <a:gd name="T7" fmla="*/ 0 h 119"/>
                  <a:gd name="T8" fmla="*/ 1375 w 1375"/>
                  <a:gd name="T9" fmla="*/ 13 h 119"/>
                  <a:gd name="T10" fmla="*/ 1279 w 1375"/>
                  <a:gd name="T11" fmla="*/ 119 h 119"/>
                  <a:gd name="connsiteX0" fmla="*/ 0 w 10000"/>
                  <a:gd name="connsiteY0" fmla="*/ 5798 h 12759"/>
                  <a:gd name="connsiteX1" fmla="*/ 0 w 10000"/>
                  <a:gd name="connsiteY1" fmla="*/ 5798 h 12759"/>
                  <a:gd name="connsiteX2" fmla="*/ 4953 w 10000"/>
                  <a:gd name="connsiteY2" fmla="*/ 0 h 12759"/>
                  <a:gd name="connsiteX3" fmla="*/ 4953 w 10000"/>
                  <a:gd name="connsiteY3" fmla="*/ 0 h 12759"/>
                  <a:gd name="connsiteX4" fmla="*/ 10000 w 10000"/>
                  <a:gd name="connsiteY4" fmla="*/ 1092 h 12759"/>
                  <a:gd name="connsiteX5" fmla="*/ 9413 w 10000"/>
                  <a:gd name="connsiteY5" fmla="*/ 12759 h 12759"/>
                  <a:gd name="connsiteX0-1" fmla="*/ 0 w 10000"/>
                  <a:gd name="connsiteY0-2" fmla="*/ 5798 h 5798"/>
                  <a:gd name="connsiteX1-3" fmla="*/ 0 w 10000"/>
                  <a:gd name="connsiteY1-4" fmla="*/ 5798 h 5798"/>
                  <a:gd name="connsiteX2-5" fmla="*/ 4953 w 10000"/>
                  <a:gd name="connsiteY2-6" fmla="*/ 0 h 5798"/>
                  <a:gd name="connsiteX3-7" fmla="*/ 4953 w 10000"/>
                  <a:gd name="connsiteY3-8" fmla="*/ 0 h 5798"/>
                  <a:gd name="connsiteX4-9" fmla="*/ 10000 w 10000"/>
                  <a:gd name="connsiteY4-10" fmla="*/ 1092 h 57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5798">
                    <a:moveTo>
                      <a:pt x="0" y="5798"/>
                    </a:moveTo>
                    <a:lnTo>
                      <a:pt x="0" y="5798"/>
                    </a:lnTo>
                    <a:lnTo>
                      <a:pt x="4953" y="0"/>
                    </a:lnTo>
                    <a:lnTo>
                      <a:pt x="4953" y="0"/>
                    </a:lnTo>
                    <a:lnTo>
                      <a:pt x="10000" y="109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90" name="Freeform 706"/>
              <p:cNvSpPr/>
              <p:nvPr/>
            </p:nvSpPr>
            <p:spPr bwMode="auto">
              <a:xfrm>
                <a:off x="4997636" y="4060857"/>
                <a:ext cx="242869" cy="1593654"/>
              </a:xfrm>
              <a:custGeom>
                <a:avLst/>
                <a:gdLst>
                  <a:gd name="T0" fmla="*/ 0 w 178"/>
                  <a:gd name="T1" fmla="*/ 0 h 1168"/>
                  <a:gd name="T2" fmla="*/ 144 w 178"/>
                  <a:gd name="T3" fmla="*/ 792 h 1168"/>
                  <a:gd name="T4" fmla="*/ 178 w 178"/>
                  <a:gd name="T5" fmla="*/ 116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" h="1168">
                    <a:moveTo>
                      <a:pt x="0" y="0"/>
                    </a:moveTo>
                    <a:lnTo>
                      <a:pt x="144" y="792"/>
                    </a:lnTo>
                    <a:lnTo>
                      <a:pt x="178" y="116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91" name="Freeform 707"/>
              <p:cNvSpPr/>
              <p:nvPr/>
            </p:nvSpPr>
            <p:spPr bwMode="auto">
              <a:xfrm>
                <a:off x="4997636" y="2442645"/>
                <a:ext cx="180104" cy="1618213"/>
              </a:xfrm>
              <a:custGeom>
                <a:avLst/>
                <a:gdLst>
                  <a:gd name="T0" fmla="*/ 79 w 132"/>
                  <a:gd name="T1" fmla="*/ 0 h 1186"/>
                  <a:gd name="T2" fmla="*/ 132 w 132"/>
                  <a:gd name="T3" fmla="*/ 368 h 1186"/>
                  <a:gd name="T4" fmla="*/ 0 w 132"/>
                  <a:gd name="T5" fmla="*/ 1186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1186">
                    <a:moveTo>
                      <a:pt x="79" y="0"/>
                    </a:moveTo>
                    <a:lnTo>
                      <a:pt x="132" y="368"/>
                    </a:lnTo>
                    <a:lnTo>
                      <a:pt x="0" y="118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92" name="Freeform 708"/>
              <p:cNvSpPr/>
              <p:nvPr/>
            </p:nvSpPr>
            <p:spPr bwMode="auto">
              <a:xfrm>
                <a:off x="5963651" y="4745799"/>
                <a:ext cx="409345" cy="1031510"/>
              </a:xfrm>
              <a:custGeom>
                <a:avLst/>
                <a:gdLst>
                  <a:gd name="T0" fmla="*/ 0 w 398"/>
                  <a:gd name="T1" fmla="*/ 0 h 756"/>
                  <a:gd name="T2" fmla="*/ 219 w 398"/>
                  <a:gd name="T3" fmla="*/ 591 h 756"/>
                  <a:gd name="T4" fmla="*/ 300 w 398"/>
                  <a:gd name="T5" fmla="*/ 756 h 756"/>
                  <a:gd name="T6" fmla="*/ 398 w 398"/>
                  <a:gd name="T7" fmla="*/ 595 h 756"/>
                  <a:gd name="connsiteX0" fmla="*/ 0 w 13102"/>
                  <a:gd name="connsiteY0" fmla="*/ 0 h 10000"/>
                  <a:gd name="connsiteX1" fmla="*/ 5503 w 13102"/>
                  <a:gd name="connsiteY1" fmla="*/ 7817 h 10000"/>
                  <a:gd name="connsiteX2" fmla="*/ 7538 w 13102"/>
                  <a:gd name="connsiteY2" fmla="*/ 10000 h 10000"/>
                  <a:gd name="connsiteX3" fmla="*/ 13102 w 13102"/>
                  <a:gd name="connsiteY3" fmla="*/ 9384 h 10000"/>
                  <a:gd name="connsiteX0-1" fmla="*/ 0 w 7538"/>
                  <a:gd name="connsiteY0-2" fmla="*/ 0 h 10000"/>
                  <a:gd name="connsiteX1-3" fmla="*/ 5503 w 7538"/>
                  <a:gd name="connsiteY1-4" fmla="*/ 7817 h 10000"/>
                  <a:gd name="connsiteX2-5" fmla="*/ 7538 w 7538"/>
                  <a:gd name="connsiteY2-6" fmla="*/ 1000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7538" h="10000">
                    <a:moveTo>
                      <a:pt x="0" y="0"/>
                    </a:moveTo>
                    <a:lnTo>
                      <a:pt x="5503" y="7817"/>
                    </a:lnTo>
                    <a:lnTo>
                      <a:pt x="7538" y="1000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93" name="Freeform 709"/>
              <p:cNvSpPr/>
              <p:nvPr/>
            </p:nvSpPr>
            <p:spPr bwMode="auto">
              <a:xfrm>
                <a:off x="5963652" y="2348500"/>
                <a:ext cx="450260" cy="2397304"/>
              </a:xfrm>
              <a:custGeom>
                <a:avLst/>
                <a:gdLst>
                  <a:gd name="T0" fmla="*/ 52 w 330"/>
                  <a:gd name="T1" fmla="*/ 0 h 1757"/>
                  <a:gd name="T2" fmla="*/ 330 w 330"/>
                  <a:gd name="T3" fmla="*/ 664 h 1757"/>
                  <a:gd name="T4" fmla="*/ 0 w 330"/>
                  <a:gd name="T5" fmla="*/ 1757 h 1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0" h="1757">
                    <a:moveTo>
                      <a:pt x="52" y="0"/>
                    </a:moveTo>
                    <a:lnTo>
                      <a:pt x="330" y="664"/>
                    </a:lnTo>
                    <a:lnTo>
                      <a:pt x="0" y="175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94" name="Line 710"/>
              <p:cNvSpPr>
                <a:spLocks noChangeShapeType="1"/>
              </p:cNvSpPr>
              <p:nvPr/>
            </p:nvSpPr>
            <p:spPr bwMode="auto">
              <a:xfrm>
                <a:off x="6010042" y="2137015"/>
                <a:ext cx="24560" cy="211488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95" name="Line 711"/>
              <p:cNvSpPr>
                <a:spLocks noChangeShapeType="1"/>
              </p:cNvSpPr>
              <p:nvPr/>
            </p:nvSpPr>
            <p:spPr bwMode="auto">
              <a:xfrm flipH="1">
                <a:off x="4368632" y="2434349"/>
                <a:ext cx="751816" cy="715072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96" name="Line 712"/>
              <p:cNvSpPr>
                <a:spLocks noChangeShapeType="1"/>
              </p:cNvSpPr>
              <p:nvPr/>
            </p:nvSpPr>
            <p:spPr bwMode="auto">
              <a:xfrm flipH="1" flipV="1">
                <a:off x="7681469" y="3816627"/>
                <a:ext cx="212851" cy="96875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97" name="Line 713"/>
              <p:cNvSpPr>
                <a:spLocks noChangeShapeType="1"/>
              </p:cNvSpPr>
              <p:nvPr/>
            </p:nvSpPr>
            <p:spPr bwMode="auto">
              <a:xfrm flipH="1" flipV="1">
                <a:off x="6972417" y="2367473"/>
                <a:ext cx="242415" cy="630496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98" name="Line 714"/>
              <p:cNvSpPr>
                <a:spLocks noChangeShapeType="1"/>
              </p:cNvSpPr>
              <p:nvPr/>
            </p:nvSpPr>
            <p:spPr bwMode="auto">
              <a:xfrm flipH="1" flipV="1">
                <a:off x="7214834" y="2997969"/>
                <a:ext cx="466634" cy="818657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99" name="Line 715"/>
              <p:cNvSpPr>
                <a:spLocks noChangeShapeType="1"/>
              </p:cNvSpPr>
              <p:nvPr/>
            </p:nvSpPr>
            <p:spPr bwMode="auto">
              <a:xfrm flipH="1" flipV="1">
                <a:off x="7681469" y="3816627"/>
                <a:ext cx="20465" cy="1102458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00" name="Freeform 716"/>
              <p:cNvSpPr/>
              <p:nvPr/>
            </p:nvSpPr>
            <p:spPr bwMode="auto">
              <a:xfrm>
                <a:off x="5963652" y="4745802"/>
                <a:ext cx="1738283" cy="328828"/>
              </a:xfrm>
              <a:custGeom>
                <a:avLst/>
                <a:gdLst>
                  <a:gd name="T0" fmla="*/ 0 w 1274"/>
                  <a:gd name="T1" fmla="*/ 0 h 241"/>
                  <a:gd name="T2" fmla="*/ 909 w 1274"/>
                  <a:gd name="T3" fmla="*/ 241 h 241"/>
                  <a:gd name="T4" fmla="*/ 1274 w 1274"/>
                  <a:gd name="T5" fmla="*/ 12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4" h="241">
                    <a:moveTo>
                      <a:pt x="0" y="0"/>
                    </a:moveTo>
                    <a:lnTo>
                      <a:pt x="909" y="241"/>
                    </a:lnTo>
                    <a:lnTo>
                      <a:pt x="1274" y="12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01" name="Line 717"/>
              <p:cNvSpPr>
                <a:spLocks noChangeShapeType="1"/>
              </p:cNvSpPr>
              <p:nvPr/>
            </p:nvSpPr>
            <p:spPr bwMode="auto">
              <a:xfrm>
                <a:off x="4997636" y="4060859"/>
                <a:ext cx="966016" cy="684944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02" name="Line 718"/>
              <p:cNvSpPr>
                <a:spLocks noChangeShapeType="1"/>
              </p:cNvSpPr>
              <p:nvPr/>
            </p:nvSpPr>
            <p:spPr bwMode="auto">
              <a:xfrm>
                <a:off x="4368632" y="3149421"/>
                <a:ext cx="629002" cy="911438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03" name="Line 719"/>
              <p:cNvSpPr>
                <a:spLocks noChangeShapeType="1"/>
              </p:cNvSpPr>
              <p:nvPr/>
            </p:nvSpPr>
            <p:spPr bwMode="auto">
              <a:xfrm flipH="1">
                <a:off x="4368634" y="2944756"/>
                <a:ext cx="809106" cy="204665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04" name="Line 720"/>
              <p:cNvSpPr>
                <a:spLocks noChangeShapeType="1"/>
              </p:cNvSpPr>
              <p:nvPr/>
            </p:nvSpPr>
            <p:spPr bwMode="auto">
              <a:xfrm flipH="1">
                <a:off x="5177742" y="2348501"/>
                <a:ext cx="856862" cy="596256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05" name="Line 721"/>
              <p:cNvSpPr>
                <a:spLocks noChangeShapeType="1"/>
              </p:cNvSpPr>
              <p:nvPr/>
            </p:nvSpPr>
            <p:spPr bwMode="auto">
              <a:xfrm flipH="1" flipV="1">
                <a:off x="6034604" y="2348500"/>
                <a:ext cx="1180232" cy="64947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06" name="Freeform 722"/>
              <p:cNvSpPr/>
              <p:nvPr/>
            </p:nvSpPr>
            <p:spPr bwMode="auto">
              <a:xfrm>
                <a:off x="7214833" y="2997968"/>
                <a:ext cx="573059" cy="798191"/>
              </a:xfrm>
              <a:custGeom>
                <a:avLst/>
                <a:gdLst>
                  <a:gd name="T0" fmla="*/ 344 w 420"/>
                  <a:gd name="T1" fmla="*/ 585 h 585"/>
                  <a:gd name="T2" fmla="*/ 420 w 420"/>
                  <a:gd name="T3" fmla="*/ 87 h 585"/>
                  <a:gd name="T4" fmla="*/ 0 w 420"/>
                  <a:gd name="T5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0" h="585">
                    <a:moveTo>
                      <a:pt x="344" y="585"/>
                    </a:moveTo>
                    <a:lnTo>
                      <a:pt x="42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07" name="Freeform 723"/>
              <p:cNvSpPr/>
              <p:nvPr/>
            </p:nvSpPr>
            <p:spPr bwMode="auto">
              <a:xfrm>
                <a:off x="7193002" y="2997968"/>
                <a:ext cx="491195" cy="2076661"/>
              </a:xfrm>
              <a:custGeom>
                <a:avLst/>
                <a:gdLst>
                  <a:gd name="T0" fmla="*/ 16 w 360"/>
                  <a:gd name="T1" fmla="*/ 0 h 1522"/>
                  <a:gd name="T2" fmla="*/ 0 w 360"/>
                  <a:gd name="T3" fmla="*/ 729 h 1522"/>
                  <a:gd name="T4" fmla="*/ 8 w 360"/>
                  <a:gd name="T5" fmla="*/ 1522 h 1522"/>
                  <a:gd name="T6" fmla="*/ 358 w 360"/>
                  <a:gd name="T7" fmla="*/ 600 h 1522"/>
                  <a:gd name="T8" fmla="*/ 360 w 360"/>
                  <a:gd name="T9" fmla="*/ 585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1522">
                    <a:moveTo>
                      <a:pt x="16" y="0"/>
                    </a:moveTo>
                    <a:lnTo>
                      <a:pt x="0" y="729"/>
                    </a:lnTo>
                    <a:lnTo>
                      <a:pt x="8" y="1522"/>
                    </a:lnTo>
                    <a:lnTo>
                      <a:pt x="358" y="600"/>
                    </a:lnTo>
                    <a:lnTo>
                      <a:pt x="360" y="58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08" name="Line 724"/>
              <p:cNvSpPr>
                <a:spLocks noChangeShapeType="1"/>
              </p:cNvSpPr>
              <p:nvPr/>
            </p:nvSpPr>
            <p:spPr bwMode="auto">
              <a:xfrm flipV="1">
                <a:off x="6413914" y="2997968"/>
                <a:ext cx="800921" cy="256512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09" name="Line 725"/>
              <p:cNvSpPr>
                <a:spLocks noChangeShapeType="1"/>
              </p:cNvSpPr>
              <p:nvPr/>
            </p:nvSpPr>
            <p:spPr bwMode="auto">
              <a:xfrm flipV="1">
                <a:off x="4997634" y="3254480"/>
                <a:ext cx="1416278" cy="817292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10" name="Freeform 726"/>
              <p:cNvSpPr/>
              <p:nvPr/>
            </p:nvSpPr>
            <p:spPr bwMode="auto">
              <a:xfrm>
                <a:off x="4440949" y="4071773"/>
                <a:ext cx="753165" cy="1069713"/>
              </a:xfrm>
              <a:custGeom>
                <a:avLst/>
                <a:gdLst>
                  <a:gd name="T0" fmla="*/ 552 w 552"/>
                  <a:gd name="T1" fmla="*/ 784 h 784"/>
                  <a:gd name="T2" fmla="*/ 0 w 552"/>
                  <a:gd name="T3" fmla="*/ 412 h 784"/>
                  <a:gd name="T4" fmla="*/ 408 w 552"/>
                  <a:gd name="T5" fmla="*/ 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2" h="784">
                    <a:moveTo>
                      <a:pt x="552" y="784"/>
                    </a:moveTo>
                    <a:lnTo>
                      <a:pt x="0" y="412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11" name="Line 728"/>
              <p:cNvSpPr>
                <a:spLocks noChangeShapeType="1"/>
              </p:cNvSpPr>
              <p:nvPr/>
            </p:nvSpPr>
            <p:spPr bwMode="auto">
              <a:xfrm flipH="1">
                <a:off x="5194114" y="4745801"/>
                <a:ext cx="769538" cy="395684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12" name="Freeform 729"/>
              <p:cNvSpPr/>
              <p:nvPr/>
            </p:nvSpPr>
            <p:spPr bwMode="auto">
              <a:xfrm>
                <a:off x="5963654" y="3816625"/>
                <a:ext cx="1717818" cy="929177"/>
              </a:xfrm>
              <a:custGeom>
                <a:avLst/>
                <a:gdLst>
                  <a:gd name="T0" fmla="*/ 1259 w 1259"/>
                  <a:gd name="T1" fmla="*/ 0 h 681"/>
                  <a:gd name="T2" fmla="*/ 902 w 1259"/>
                  <a:gd name="T3" fmla="*/ 140 h 681"/>
                  <a:gd name="T4" fmla="*/ 0 w 1259"/>
                  <a:gd name="T5" fmla="*/ 681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9" h="681">
                    <a:moveTo>
                      <a:pt x="1259" y="0"/>
                    </a:moveTo>
                    <a:lnTo>
                      <a:pt x="902" y="140"/>
                    </a:lnTo>
                    <a:lnTo>
                      <a:pt x="0" y="68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13" name="Freeform 730"/>
              <p:cNvSpPr/>
              <p:nvPr/>
            </p:nvSpPr>
            <p:spPr bwMode="auto">
              <a:xfrm>
                <a:off x="5254151" y="5500332"/>
                <a:ext cx="1756021" cy="158273"/>
              </a:xfrm>
              <a:custGeom>
                <a:avLst/>
                <a:gdLst>
                  <a:gd name="T0" fmla="*/ 1287 w 1287"/>
                  <a:gd name="T1" fmla="*/ 0 h 116"/>
                  <a:gd name="T2" fmla="*/ 739 w 1287"/>
                  <a:gd name="T3" fmla="*/ 38 h 116"/>
                  <a:gd name="T4" fmla="*/ 0 w 1287"/>
                  <a:gd name="T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7" h="116">
                    <a:moveTo>
                      <a:pt x="1287" y="0"/>
                    </a:moveTo>
                    <a:lnTo>
                      <a:pt x="739" y="38"/>
                    </a:lnTo>
                    <a:lnTo>
                      <a:pt x="0" y="11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14" name="Freeform 731"/>
              <p:cNvSpPr/>
              <p:nvPr/>
            </p:nvSpPr>
            <p:spPr bwMode="auto">
              <a:xfrm>
                <a:off x="5194116" y="5074626"/>
                <a:ext cx="2009806" cy="477551"/>
              </a:xfrm>
              <a:custGeom>
                <a:avLst/>
                <a:gdLst>
                  <a:gd name="T0" fmla="*/ 0 w 1473"/>
                  <a:gd name="T1" fmla="*/ 49 h 350"/>
                  <a:gd name="T2" fmla="*/ 783 w 1473"/>
                  <a:gd name="T3" fmla="*/ 350 h 350"/>
                  <a:gd name="T4" fmla="*/ 1473 w 1473"/>
                  <a:gd name="T5" fmla="*/ 0 h 350"/>
                  <a:gd name="T6" fmla="*/ 1348 w 1473"/>
                  <a:gd name="T7" fmla="*/ 30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3" h="350">
                    <a:moveTo>
                      <a:pt x="0" y="49"/>
                    </a:moveTo>
                    <a:lnTo>
                      <a:pt x="783" y="350"/>
                    </a:lnTo>
                    <a:lnTo>
                      <a:pt x="1473" y="0"/>
                    </a:lnTo>
                    <a:lnTo>
                      <a:pt x="1348" y="30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15" name="Line 732"/>
              <p:cNvSpPr>
                <a:spLocks noChangeShapeType="1"/>
              </p:cNvSpPr>
              <p:nvPr/>
            </p:nvSpPr>
            <p:spPr bwMode="auto">
              <a:xfrm>
                <a:off x="6413918" y="3254481"/>
                <a:ext cx="780454" cy="753166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16" name="Line 733"/>
              <p:cNvSpPr>
                <a:spLocks noChangeShapeType="1"/>
              </p:cNvSpPr>
              <p:nvPr/>
            </p:nvSpPr>
            <p:spPr bwMode="auto">
              <a:xfrm>
                <a:off x="5177745" y="2944750"/>
                <a:ext cx="1236173" cy="309725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sp>
          <p:nvSpPr>
            <p:cNvPr id="5" name="Oval 45"/>
            <p:cNvSpPr/>
            <p:nvPr/>
          </p:nvSpPr>
          <p:spPr>
            <a:xfrm>
              <a:off x="4328325" y="2884335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Oval 46"/>
            <p:cNvSpPr/>
            <p:nvPr/>
          </p:nvSpPr>
          <p:spPr>
            <a:xfrm>
              <a:off x="5976150" y="1860398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47"/>
            <p:cNvSpPr/>
            <p:nvPr/>
          </p:nvSpPr>
          <p:spPr>
            <a:xfrm>
              <a:off x="6007107" y="2079473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Oval 48"/>
            <p:cNvSpPr/>
            <p:nvPr/>
          </p:nvSpPr>
          <p:spPr>
            <a:xfrm>
              <a:off x="5145094" y="2679548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Oval 49"/>
            <p:cNvSpPr/>
            <p:nvPr/>
          </p:nvSpPr>
          <p:spPr>
            <a:xfrm>
              <a:off x="4255300" y="3719360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Oval 50"/>
            <p:cNvSpPr/>
            <p:nvPr/>
          </p:nvSpPr>
          <p:spPr>
            <a:xfrm>
              <a:off x="4972850" y="3805085"/>
              <a:ext cx="65082" cy="65082"/>
            </a:xfrm>
            <a:prstGeom prst="ellipse">
              <a:avLst/>
            </a:prstGeom>
            <a:solidFill>
              <a:srgbClr val="B04474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Oval 51"/>
            <p:cNvSpPr/>
            <p:nvPr/>
          </p:nvSpPr>
          <p:spPr>
            <a:xfrm>
              <a:off x="4407700" y="4373410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Oval 53"/>
            <p:cNvSpPr/>
            <p:nvPr/>
          </p:nvSpPr>
          <p:spPr>
            <a:xfrm>
              <a:off x="7163600" y="3738410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Oval 54"/>
            <p:cNvSpPr/>
            <p:nvPr/>
          </p:nvSpPr>
          <p:spPr>
            <a:xfrm>
              <a:off x="7646200" y="3554260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Oval 55"/>
            <p:cNvSpPr/>
            <p:nvPr/>
          </p:nvSpPr>
          <p:spPr>
            <a:xfrm>
              <a:off x="7865275" y="3652685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Oval 57"/>
            <p:cNvSpPr/>
            <p:nvPr/>
          </p:nvSpPr>
          <p:spPr>
            <a:xfrm>
              <a:off x="7182650" y="2735110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Oval 58"/>
            <p:cNvSpPr/>
            <p:nvPr/>
          </p:nvSpPr>
          <p:spPr>
            <a:xfrm>
              <a:off x="7179475" y="4805210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Oval 60"/>
            <p:cNvSpPr/>
            <p:nvPr/>
          </p:nvSpPr>
          <p:spPr>
            <a:xfrm>
              <a:off x="6947700" y="2087410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Oval 61"/>
            <p:cNvSpPr/>
            <p:nvPr/>
          </p:nvSpPr>
          <p:spPr>
            <a:xfrm>
              <a:off x="5166525" y="4877441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Oval 62"/>
            <p:cNvSpPr/>
            <p:nvPr/>
          </p:nvSpPr>
          <p:spPr>
            <a:xfrm>
              <a:off x="6228563" y="5282254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Oval 63"/>
            <p:cNvSpPr/>
            <p:nvPr/>
          </p:nvSpPr>
          <p:spPr>
            <a:xfrm>
              <a:off x="6992944" y="5234629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Oval 64"/>
            <p:cNvSpPr/>
            <p:nvPr/>
          </p:nvSpPr>
          <p:spPr>
            <a:xfrm>
              <a:off x="6340482" y="5517998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Oval 44"/>
            <p:cNvSpPr/>
            <p:nvPr/>
          </p:nvSpPr>
          <p:spPr>
            <a:xfrm>
              <a:off x="6059496" y="2667643"/>
              <a:ext cx="703254" cy="703254"/>
            </a:xfrm>
            <a:prstGeom prst="ellipse">
              <a:avLst/>
            </a:prstGeom>
            <a:gradFill flip="none" rotWithShape="1">
              <a:gsLst>
                <a:gs pos="87000">
                  <a:srgbClr val="0D1325"/>
                </a:gs>
                <a:gs pos="0">
                  <a:srgbClr val="54D0CA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72" name="Group 68"/>
            <p:cNvGrpSpPr/>
            <p:nvPr/>
          </p:nvGrpSpPr>
          <p:grpSpPr>
            <a:xfrm>
              <a:off x="6216454" y="2797385"/>
              <a:ext cx="389338" cy="443770"/>
              <a:chOff x="4021138" y="1814513"/>
              <a:chExt cx="669925" cy="763588"/>
            </a:xfrm>
            <a:solidFill>
              <a:schemeClr val="bg1"/>
            </a:solidFill>
          </p:grpSpPr>
          <p:sp>
            <p:nvSpPr>
              <p:cNvPr id="73" name="Freeform 69"/>
              <p:cNvSpPr>
                <a:spLocks noEditPoints="1"/>
              </p:cNvSpPr>
              <p:nvPr/>
            </p:nvSpPr>
            <p:spPr bwMode="auto">
              <a:xfrm>
                <a:off x="4140200" y="1938338"/>
                <a:ext cx="431800" cy="639763"/>
              </a:xfrm>
              <a:custGeom>
                <a:avLst/>
                <a:gdLst>
                  <a:gd name="T0" fmla="*/ 96 w 272"/>
                  <a:gd name="T1" fmla="*/ 7 h 403"/>
                  <a:gd name="T2" fmla="*/ 40 w 272"/>
                  <a:gd name="T3" fmla="*/ 40 h 403"/>
                  <a:gd name="T4" fmla="*/ 5 w 272"/>
                  <a:gd name="T5" fmla="*/ 97 h 403"/>
                  <a:gd name="T6" fmla="*/ 1 w 272"/>
                  <a:gd name="T7" fmla="*/ 148 h 403"/>
                  <a:gd name="T8" fmla="*/ 29 w 272"/>
                  <a:gd name="T9" fmla="*/ 232 h 403"/>
                  <a:gd name="T10" fmla="*/ 55 w 272"/>
                  <a:gd name="T11" fmla="*/ 273 h 403"/>
                  <a:gd name="T12" fmla="*/ 63 w 272"/>
                  <a:gd name="T13" fmla="*/ 314 h 403"/>
                  <a:gd name="T14" fmla="*/ 55 w 272"/>
                  <a:gd name="T15" fmla="*/ 329 h 403"/>
                  <a:gd name="T16" fmla="*/ 55 w 272"/>
                  <a:gd name="T17" fmla="*/ 349 h 403"/>
                  <a:gd name="T18" fmla="*/ 55 w 272"/>
                  <a:gd name="T19" fmla="*/ 364 h 403"/>
                  <a:gd name="T20" fmla="*/ 61 w 272"/>
                  <a:gd name="T21" fmla="*/ 384 h 403"/>
                  <a:gd name="T22" fmla="*/ 80 w 272"/>
                  <a:gd name="T23" fmla="*/ 402 h 403"/>
                  <a:gd name="T24" fmla="*/ 189 w 272"/>
                  <a:gd name="T25" fmla="*/ 403 h 403"/>
                  <a:gd name="T26" fmla="*/ 206 w 272"/>
                  <a:gd name="T27" fmla="*/ 387 h 403"/>
                  <a:gd name="T28" fmla="*/ 217 w 272"/>
                  <a:gd name="T29" fmla="*/ 370 h 403"/>
                  <a:gd name="T30" fmla="*/ 217 w 272"/>
                  <a:gd name="T31" fmla="*/ 349 h 403"/>
                  <a:gd name="T32" fmla="*/ 217 w 272"/>
                  <a:gd name="T33" fmla="*/ 334 h 403"/>
                  <a:gd name="T34" fmla="*/ 212 w 272"/>
                  <a:gd name="T35" fmla="*/ 316 h 403"/>
                  <a:gd name="T36" fmla="*/ 214 w 272"/>
                  <a:gd name="T37" fmla="*/ 278 h 403"/>
                  <a:gd name="T38" fmla="*/ 236 w 272"/>
                  <a:gd name="T39" fmla="*/ 243 h 403"/>
                  <a:gd name="T40" fmla="*/ 269 w 272"/>
                  <a:gd name="T41" fmla="*/ 161 h 403"/>
                  <a:gd name="T42" fmla="*/ 270 w 272"/>
                  <a:gd name="T43" fmla="*/ 110 h 403"/>
                  <a:gd name="T44" fmla="*/ 241 w 272"/>
                  <a:gd name="T45" fmla="*/ 50 h 403"/>
                  <a:gd name="T46" fmla="*/ 189 w 272"/>
                  <a:gd name="T47" fmla="*/ 11 h 403"/>
                  <a:gd name="T48" fmla="*/ 136 w 272"/>
                  <a:gd name="T49" fmla="*/ 0 h 403"/>
                  <a:gd name="T50" fmla="*/ 201 w 272"/>
                  <a:gd name="T51" fmla="*/ 367 h 403"/>
                  <a:gd name="T52" fmla="*/ 202 w 272"/>
                  <a:gd name="T53" fmla="*/ 373 h 403"/>
                  <a:gd name="T54" fmla="*/ 192 w 272"/>
                  <a:gd name="T55" fmla="*/ 385 h 403"/>
                  <a:gd name="T56" fmla="*/ 87 w 272"/>
                  <a:gd name="T57" fmla="*/ 389 h 403"/>
                  <a:gd name="T58" fmla="*/ 79 w 272"/>
                  <a:gd name="T59" fmla="*/ 381 h 403"/>
                  <a:gd name="T60" fmla="*/ 69 w 272"/>
                  <a:gd name="T61" fmla="*/ 370 h 403"/>
                  <a:gd name="T62" fmla="*/ 71 w 272"/>
                  <a:gd name="T63" fmla="*/ 353 h 403"/>
                  <a:gd name="T64" fmla="*/ 70 w 272"/>
                  <a:gd name="T65" fmla="*/ 347 h 403"/>
                  <a:gd name="T66" fmla="*/ 70 w 272"/>
                  <a:gd name="T67" fmla="*/ 332 h 403"/>
                  <a:gd name="T68" fmla="*/ 72 w 272"/>
                  <a:gd name="T69" fmla="*/ 324 h 403"/>
                  <a:gd name="T70" fmla="*/ 203 w 272"/>
                  <a:gd name="T71" fmla="*/ 329 h 403"/>
                  <a:gd name="T72" fmla="*/ 203 w 272"/>
                  <a:gd name="T73" fmla="*/ 347 h 403"/>
                  <a:gd name="T74" fmla="*/ 92 w 272"/>
                  <a:gd name="T75" fmla="*/ 196 h 403"/>
                  <a:gd name="T76" fmla="*/ 148 w 272"/>
                  <a:gd name="T77" fmla="*/ 186 h 403"/>
                  <a:gd name="T78" fmla="*/ 109 w 272"/>
                  <a:gd name="T79" fmla="*/ 310 h 403"/>
                  <a:gd name="T80" fmla="*/ 197 w 272"/>
                  <a:gd name="T81" fmla="*/ 285 h 403"/>
                  <a:gd name="T82" fmla="*/ 185 w 272"/>
                  <a:gd name="T83" fmla="*/ 170 h 403"/>
                  <a:gd name="T84" fmla="*/ 148 w 272"/>
                  <a:gd name="T85" fmla="*/ 168 h 403"/>
                  <a:gd name="T86" fmla="*/ 92 w 272"/>
                  <a:gd name="T87" fmla="*/ 178 h 403"/>
                  <a:gd name="T88" fmla="*/ 77 w 272"/>
                  <a:gd name="T89" fmla="*/ 310 h 403"/>
                  <a:gd name="T90" fmla="*/ 68 w 272"/>
                  <a:gd name="T91" fmla="*/ 265 h 403"/>
                  <a:gd name="T92" fmla="*/ 41 w 272"/>
                  <a:gd name="T93" fmla="*/ 225 h 403"/>
                  <a:gd name="T94" fmla="*/ 15 w 272"/>
                  <a:gd name="T95" fmla="*/ 147 h 403"/>
                  <a:gd name="T96" fmla="*/ 19 w 272"/>
                  <a:gd name="T97" fmla="*/ 101 h 403"/>
                  <a:gd name="T98" fmla="*/ 49 w 272"/>
                  <a:gd name="T99" fmla="*/ 51 h 403"/>
                  <a:gd name="T100" fmla="*/ 99 w 272"/>
                  <a:gd name="T101" fmla="*/ 21 h 403"/>
                  <a:gd name="T102" fmla="*/ 149 w 272"/>
                  <a:gd name="T103" fmla="*/ 16 h 403"/>
                  <a:gd name="T104" fmla="*/ 204 w 272"/>
                  <a:gd name="T105" fmla="*/ 36 h 403"/>
                  <a:gd name="T106" fmla="*/ 244 w 272"/>
                  <a:gd name="T107" fmla="*/ 79 h 403"/>
                  <a:gd name="T108" fmla="*/ 258 w 272"/>
                  <a:gd name="T109" fmla="*/ 138 h 403"/>
                  <a:gd name="T110" fmla="*/ 245 w 272"/>
                  <a:gd name="T111" fmla="*/ 194 h 403"/>
                  <a:gd name="T112" fmla="*/ 208 w 272"/>
                  <a:gd name="T113" fmla="*/ 26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2" h="403">
                    <a:moveTo>
                      <a:pt x="136" y="0"/>
                    </a:moveTo>
                    <a:lnTo>
                      <a:pt x="136" y="0"/>
                    </a:lnTo>
                    <a:lnTo>
                      <a:pt x="122" y="2"/>
                    </a:lnTo>
                    <a:lnTo>
                      <a:pt x="109" y="4"/>
                    </a:lnTo>
                    <a:lnTo>
                      <a:pt x="96" y="7"/>
                    </a:lnTo>
                    <a:lnTo>
                      <a:pt x="83" y="11"/>
                    </a:lnTo>
                    <a:lnTo>
                      <a:pt x="71" y="18"/>
                    </a:lnTo>
                    <a:lnTo>
                      <a:pt x="59" y="24"/>
                    </a:lnTo>
                    <a:lnTo>
                      <a:pt x="49" y="32"/>
                    </a:lnTo>
                    <a:lnTo>
                      <a:pt x="40" y="40"/>
                    </a:lnTo>
                    <a:lnTo>
                      <a:pt x="31" y="50"/>
                    </a:lnTo>
                    <a:lnTo>
                      <a:pt x="22" y="61"/>
                    </a:lnTo>
                    <a:lnTo>
                      <a:pt x="16" y="73"/>
                    </a:lnTo>
                    <a:lnTo>
                      <a:pt x="11" y="85"/>
                    </a:lnTo>
                    <a:lnTo>
                      <a:pt x="5" y="97"/>
                    </a:lnTo>
                    <a:lnTo>
                      <a:pt x="2" y="110"/>
                    </a:lnTo>
                    <a:lnTo>
                      <a:pt x="0" y="124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1" y="148"/>
                    </a:lnTo>
                    <a:lnTo>
                      <a:pt x="3" y="161"/>
                    </a:lnTo>
                    <a:lnTo>
                      <a:pt x="6" y="178"/>
                    </a:lnTo>
                    <a:lnTo>
                      <a:pt x="13" y="198"/>
                    </a:lnTo>
                    <a:lnTo>
                      <a:pt x="22" y="220"/>
                    </a:lnTo>
                    <a:lnTo>
                      <a:pt x="29" y="232"/>
                    </a:lnTo>
                    <a:lnTo>
                      <a:pt x="35" y="243"/>
                    </a:lnTo>
                    <a:lnTo>
                      <a:pt x="44" y="255"/>
                    </a:lnTo>
                    <a:lnTo>
                      <a:pt x="53" y="268"/>
                    </a:lnTo>
                    <a:lnTo>
                      <a:pt x="53" y="268"/>
                    </a:lnTo>
                    <a:lnTo>
                      <a:pt x="55" y="273"/>
                    </a:lnTo>
                    <a:lnTo>
                      <a:pt x="58" y="277"/>
                    </a:lnTo>
                    <a:lnTo>
                      <a:pt x="60" y="289"/>
                    </a:lnTo>
                    <a:lnTo>
                      <a:pt x="62" y="301"/>
                    </a:lnTo>
                    <a:lnTo>
                      <a:pt x="63" y="314"/>
                    </a:lnTo>
                    <a:lnTo>
                      <a:pt x="63" y="314"/>
                    </a:lnTo>
                    <a:lnTo>
                      <a:pt x="59" y="316"/>
                    </a:lnTo>
                    <a:lnTo>
                      <a:pt x="57" y="319"/>
                    </a:lnTo>
                    <a:lnTo>
                      <a:pt x="55" y="323"/>
                    </a:lnTo>
                    <a:lnTo>
                      <a:pt x="55" y="329"/>
                    </a:lnTo>
                    <a:lnTo>
                      <a:pt x="55" y="329"/>
                    </a:lnTo>
                    <a:lnTo>
                      <a:pt x="55" y="334"/>
                    </a:lnTo>
                    <a:lnTo>
                      <a:pt x="58" y="339"/>
                    </a:lnTo>
                    <a:lnTo>
                      <a:pt x="58" y="339"/>
                    </a:lnTo>
                    <a:lnTo>
                      <a:pt x="55" y="344"/>
                    </a:lnTo>
                    <a:lnTo>
                      <a:pt x="55" y="349"/>
                    </a:lnTo>
                    <a:lnTo>
                      <a:pt x="55" y="349"/>
                    </a:lnTo>
                    <a:lnTo>
                      <a:pt x="55" y="355"/>
                    </a:lnTo>
                    <a:lnTo>
                      <a:pt x="58" y="360"/>
                    </a:lnTo>
                    <a:lnTo>
                      <a:pt x="58" y="360"/>
                    </a:lnTo>
                    <a:lnTo>
                      <a:pt x="55" y="364"/>
                    </a:lnTo>
                    <a:lnTo>
                      <a:pt x="55" y="370"/>
                    </a:lnTo>
                    <a:lnTo>
                      <a:pt x="55" y="370"/>
                    </a:lnTo>
                    <a:lnTo>
                      <a:pt x="55" y="375"/>
                    </a:lnTo>
                    <a:lnTo>
                      <a:pt x="57" y="381"/>
                    </a:lnTo>
                    <a:lnTo>
                      <a:pt x="61" y="384"/>
                    </a:lnTo>
                    <a:lnTo>
                      <a:pt x="66" y="387"/>
                    </a:lnTo>
                    <a:lnTo>
                      <a:pt x="66" y="387"/>
                    </a:lnTo>
                    <a:lnTo>
                      <a:pt x="68" y="394"/>
                    </a:lnTo>
                    <a:lnTo>
                      <a:pt x="73" y="399"/>
                    </a:lnTo>
                    <a:lnTo>
                      <a:pt x="80" y="402"/>
                    </a:lnTo>
                    <a:lnTo>
                      <a:pt x="83" y="403"/>
                    </a:lnTo>
                    <a:lnTo>
                      <a:pt x="87" y="403"/>
                    </a:lnTo>
                    <a:lnTo>
                      <a:pt x="185" y="403"/>
                    </a:lnTo>
                    <a:lnTo>
                      <a:pt x="185" y="403"/>
                    </a:lnTo>
                    <a:lnTo>
                      <a:pt x="189" y="403"/>
                    </a:lnTo>
                    <a:lnTo>
                      <a:pt x="192" y="402"/>
                    </a:lnTo>
                    <a:lnTo>
                      <a:pt x="198" y="399"/>
                    </a:lnTo>
                    <a:lnTo>
                      <a:pt x="204" y="394"/>
                    </a:lnTo>
                    <a:lnTo>
                      <a:pt x="206" y="387"/>
                    </a:lnTo>
                    <a:lnTo>
                      <a:pt x="206" y="387"/>
                    </a:lnTo>
                    <a:lnTo>
                      <a:pt x="210" y="384"/>
                    </a:lnTo>
                    <a:lnTo>
                      <a:pt x="215" y="381"/>
                    </a:lnTo>
                    <a:lnTo>
                      <a:pt x="217" y="375"/>
                    </a:lnTo>
                    <a:lnTo>
                      <a:pt x="217" y="370"/>
                    </a:lnTo>
                    <a:lnTo>
                      <a:pt x="217" y="370"/>
                    </a:lnTo>
                    <a:lnTo>
                      <a:pt x="217" y="364"/>
                    </a:lnTo>
                    <a:lnTo>
                      <a:pt x="214" y="360"/>
                    </a:lnTo>
                    <a:lnTo>
                      <a:pt x="214" y="360"/>
                    </a:lnTo>
                    <a:lnTo>
                      <a:pt x="217" y="355"/>
                    </a:lnTo>
                    <a:lnTo>
                      <a:pt x="217" y="349"/>
                    </a:lnTo>
                    <a:lnTo>
                      <a:pt x="217" y="349"/>
                    </a:lnTo>
                    <a:lnTo>
                      <a:pt x="217" y="344"/>
                    </a:lnTo>
                    <a:lnTo>
                      <a:pt x="214" y="339"/>
                    </a:lnTo>
                    <a:lnTo>
                      <a:pt x="214" y="339"/>
                    </a:lnTo>
                    <a:lnTo>
                      <a:pt x="217" y="334"/>
                    </a:lnTo>
                    <a:lnTo>
                      <a:pt x="217" y="329"/>
                    </a:lnTo>
                    <a:lnTo>
                      <a:pt x="217" y="329"/>
                    </a:lnTo>
                    <a:lnTo>
                      <a:pt x="217" y="323"/>
                    </a:lnTo>
                    <a:lnTo>
                      <a:pt x="215" y="319"/>
                    </a:lnTo>
                    <a:lnTo>
                      <a:pt x="212" y="316"/>
                    </a:lnTo>
                    <a:lnTo>
                      <a:pt x="208" y="313"/>
                    </a:lnTo>
                    <a:lnTo>
                      <a:pt x="208" y="313"/>
                    </a:lnTo>
                    <a:lnTo>
                      <a:pt x="209" y="303"/>
                    </a:lnTo>
                    <a:lnTo>
                      <a:pt x="210" y="290"/>
                    </a:lnTo>
                    <a:lnTo>
                      <a:pt x="214" y="278"/>
                    </a:lnTo>
                    <a:lnTo>
                      <a:pt x="216" y="273"/>
                    </a:lnTo>
                    <a:lnTo>
                      <a:pt x="219" y="268"/>
                    </a:lnTo>
                    <a:lnTo>
                      <a:pt x="219" y="268"/>
                    </a:lnTo>
                    <a:lnTo>
                      <a:pt x="228" y="255"/>
                    </a:lnTo>
                    <a:lnTo>
                      <a:pt x="236" y="243"/>
                    </a:lnTo>
                    <a:lnTo>
                      <a:pt x="243" y="232"/>
                    </a:lnTo>
                    <a:lnTo>
                      <a:pt x="249" y="220"/>
                    </a:lnTo>
                    <a:lnTo>
                      <a:pt x="259" y="198"/>
                    </a:lnTo>
                    <a:lnTo>
                      <a:pt x="265" y="178"/>
                    </a:lnTo>
                    <a:lnTo>
                      <a:pt x="269" y="161"/>
                    </a:lnTo>
                    <a:lnTo>
                      <a:pt x="271" y="148"/>
                    </a:lnTo>
                    <a:lnTo>
                      <a:pt x="272" y="138"/>
                    </a:lnTo>
                    <a:lnTo>
                      <a:pt x="272" y="138"/>
                    </a:lnTo>
                    <a:lnTo>
                      <a:pt x="272" y="124"/>
                    </a:lnTo>
                    <a:lnTo>
                      <a:pt x="270" y="110"/>
                    </a:lnTo>
                    <a:lnTo>
                      <a:pt x="266" y="97"/>
                    </a:lnTo>
                    <a:lnTo>
                      <a:pt x="261" y="85"/>
                    </a:lnTo>
                    <a:lnTo>
                      <a:pt x="256" y="73"/>
                    </a:lnTo>
                    <a:lnTo>
                      <a:pt x="249" y="61"/>
                    </a:lnTo>
                    <a:lnTo>
                      <a:pt x="241" y="50"/>
                    </a:lnTo>
                    <a:lnTo>
                      <a:pt x="232" y="40"/>
                    </a:lnTo>
                    <a:lnTo>
                      <a:pt x="222" y="32"/>
                    </a:lnTo>
                    <a:lnTo>
                      <a:pt x="212" y="24"/>
                    </a:lnTo>
                    <a:lnTo>
                      <a:pt x="201" y="18"/>
                    </a:lnTo>
                    <a:lnTo>
                      <a:pt x="189" y="11"/>
                    </a:lnTo>
                    <a:lnTo>
                      <a:pt x="177" y="7"/>
                    </a:lnTo>
                    <a:lnTo>
                      <a:pt x="163" y="4"/>
                    </a:lnTo>
                    <a:lnTo>
                      <a:pt x="150" y="2"/>
                    </a:lnTo>
                    <a:lnTo>
                      <a:pt x="136" y="0"/>
                    </a:lnTo>
                    <a:lnTo>
                      <a:pt x="136" y="0"/>
                    </a:lnTo>
                    <a:close/>
                    <a:moveTo>
                      <a:pt x="203" y="349"/>
                    </a:moveTo>
                    <a:lnTo>
                      <a:pt x="203" y="349"/>
                    </a:lnTo>
                    <a:lnTo>
                      <a:pt x="203" y="351"/>
                    </a:lnTo>
                    <a:lnTo>
                      <a:pt x="201" y="353"/>
                    </a:lnTo>
                    <a:lnTo>
                      <a:pt x="201" y="367"/>
                    </a:lnTo>
                    <a:lnTo>
                      <a:pt x="201" y="367"/>
                    </a:lnTo>
                    <a:lnTo>
                      <a:pt x="203" y="368"/>
                    </a:lnTo>
                    <a:lnTo>
                      <a:pt x="203" y="370"/>
                    </a:lnTo>
                    <a:lnTo>
                      <a:pt x="203" y="370"/>
                    </a:lnTo>
                    <a:lnTo>
                      <a:pt x="202" y="373"/>
                    </a:lnTo>
                    <a:lnTo>
                      <a:pt x="200" y="374"/>
                    </a:lnTo>
                    <a:lnTo>
                      <a:pt x="193" y="381"/>
                    </a:lnTo>
                    <a:lnTo>
                      <a:pt x="193" y="382"/>
                    </a:lnTo>
                    <a:lnTo>
                      <a:pt x="193" y="382"/>
                    </a:lnTo>
                    <a:lnTo>
                      <a:pt x="192" y="385"/>
                    </a:lnTo>
                    <a:lnTo>
                      <a:pt x="191" y="387"/>
                    </a:lnTo>
                    <a:lnTo>
                      <a:pt x="188" y="389"/>
                    </a:lnTo>
                    <a:lnTo>
                      <a:pt x="185" y="389"/>
                    </a:lnTo>
                    <a:lnTo>
                      <a:pt x="87" y="389"/>
                    </a:lnTo>
                    <a:lnTo>
                      <a:pt x="87" y="389"/>
                    </a:lnTo>
                    <a:lnTo>
                      <a:pt x="84" y="389"/>
                    </a:lnTo>
                    <a:lnTo>
                      <a:pt x="82" y="387"/>
                    </a:lnTo>
                    <a:lnTo>
                      <a:pt x="80" y="385"/>
                    </a:lnTo>
                    <a:lnTo>
                      <a:pt x="79" y="382"/>
                    </a:lnTo>
                    <a:lnTo>
                      <a:pt x="79" y="381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70" y="373"/>
                    </a:lnTo>
                    <a:lnTo>
                      <a:pt x="69" y="370"/>
                    </a:lnTo>
                    <a:lnTo>
                      <a:pt x="69" y="370"/>
                    </a:lnTo>
                    <a:lnTo>
                      <a:pt x="69" y="369"/>
                    </a:lnTo>
                    <a:lnTo>
                      <a:pt x="71" y="367"/>
                    </a:lnTo>
                    <a:lnTo>
                      <a:pt x="176" y="367"/>
                    </a:lnTo>
                    <a:lnTo>
                      <a:pt x="176" y="353"/>
                    </a:lnTo>
                    <a:lnTo>
                      <a:pt x="71" y="353"/>
                    </a:lnTo>
                    <a:lnTo>
                      <a:pt x="71" y="353"/>
                    </a:lnTo>
                    <a:lnTo>
                      <a:pt x="69" y="351"/>
                    </a:lnTo>
                    <a:lnTo>
                      <a:pt x="69" y="349"/>
                    </a:lnTo>
                    <a:lnTo>
                      <a:pt x="69" y="349"/>
                    </a:lnTo>
                    <a:lnTo>
                      <a:pt x="70" y="347"/>
                    </a:lnTo>
                    <a:lnTo>
                      <a:pt x="71" y="346"/>
                    </a:lnTo>
                    <a:lnTo>
                      <a:pt x="176" y="346"/>
                    </a:lnTo>
                    <a:lnTo>
                      <a:pt x="176" y="332"/>
                    </a:lnTo>
                    <a:lnTo>
                      <a:pt x="70" y="332"/>
                    </a:lnTo>
                    <a:lnTo>
                      <a:pt x="70" y="332"/>
                    </a:lnTo>
                    <a:lnTo>
                      <a:pt x="69" y="330"/>
                    </a:lnTo>
                    <a:lnTo>
                      <a:pt x="69" y="329"/>
                    </a:lnTo>
                    <a:lnTo>
                      <a:pt x="69" y="329"/>
                    </a:lnTo>
                    <a:lnTo>
                      <a:pt x="70" y="326"/>
                    </a:lnTo>
                    <a:lnTo>
                      <a:pt x="72" y="324"/>
                    </a:lnTo>
                    <a:lnTo>
                      <a:pt x="200" y="324"/>
                    </a:lnTo>
                    <a:lnTo>
                      <a:pt x="200" y="324"/>
                    </a:lnTo>
                    <a:lnTo>
                      <a:pt x="202" y="326"/>
                    </a:lnTo>
                    <a:lnTo>
                      <a:pt x="203" y="329"/>
                    </a:lnTo>
                    <a:lnTo>
                      <a:pt x="203" y="329"/>
                    </a:lnTo>
                    <a:lnTo>
                      <a:pt x="203" y="331"/>
                    </a:lnTo>
                    <a:lnTo>
                      <a:pt x="201" y="332"/>
                    </a:lnTo>
                    <a:lnTo>
                      <a:pt x="201" y="346"/>
                    </a:lnTo>
                    <a:lnTo>
                      <a:pt x="201" y="346"/>
                    </a:lnTo>
                    <a:lnTo>
                      <a:pt x="203" y="347"/>
                    </a:lnTo>
                    <a:lnTo>
                      <a:pt x="203" y="349"/>
                    </a:lnTo>
                    <a:lnTo>
                      <a:pt x="203" y="349"/>
                    </a:lnTo>
                    <a:close/>
                    <a:moveTo>
                      <a:pt x="109" y="310"/>
                    </a:moveTo>
                    <a:lnTo>
                      <a:pt x="90" y="195"/>
                    </a:lnTo>
                    <a:lnTo>
                      <a:pt x="92" y="196"/>
                    </a:lnTo>
                    <a:lnTo>
                      <a:pt x="103" y="186"/>
                    </a:lnTo>
                    <a:lnTo>
                      <a:pt x="114" y="196"/>
                    </a:lnTo>
                    <a:lnTo>
                      <a:pt x="125" y="186"/>
                    </a:lnTo>
                    <a:lnTo>
                      <a:pt x="137" y="196"/>
                    </a:lnTo>
                    <a:lnTo>
                      <a:pt x="148" y="186"/>
                    </a:lnTo>
                    <a:lnTo>
                      <a:pt x="158" y="196"/>
                    </a:lnTo>
                    <a:lnTo>
                      <a:pt x="170" y="186"/>
                    </a:lnTo>
                    <a:lnTo>
                      <a:pt x="181" y="196"/>
                    </a:lnTo>
                    <a:lnTo>
                      <a:pt x="163" y="310"/>
                    </a:lnTo>
                    <a:lnTo>
                      <a:pt x="109" y="310"/>
                    </a:lnTo>
                    <a:close/>
                    <a:moveTo>
                      <a:pt x="208" y="260"/>
                    </a:moveTo>
                    <a:lnTo>
                      <a:pt x="208" y="260"/>
                    </a:lnTo>
                    <a:lnTo>
                      <a:pt x="204" y="265"/>
                    </a:lnTo>
                    <a:lnTo>
                      <a:pt x="202" y="272"/>
                    </a:lnTo>
                    <a:lnTo>
                      <a:pt x="197" y="285"/>
                    </a:lnTo>
                    <a:lnTo>
                      <a:pt x="195" y="299"/>
                    </a:lnTo>
                    <a:lnTo>
                      <a:pt x="194" y="310"/>
                    </a:lnTo>
                    <a:lnTo>
                      <a:pt x="177" y="310"/>
                    </a:lnTo>
                    <a:lnTo>
                      <a:pt x="200" y="172"/>
                    </a:lnTo>
                    <a:lnTo>
                      <a:pt x="185" y="170"/>
                    </a:lnTo>
                    <a:lnTo>
                      <a:pt x="184" y="174"/>
                    </a:lnTo>
                    <a:lnTo>
                      <a:pt x="181" y="178"/>
                    </a:lnTo>
                    <a:lnTo>
                      <a:pt x="170" y="168"/>
                    </a:lnTo>
                    <a:lnTo>
                      <a:pt x="158" y="178"/>
                    </a:lnTo>
                    <a:lnTo>
                      <a:pt x="148" y="168"/>
                    </a:lnTo>
                    <a:lnTo>
                      <a:pt x="137" y="178"/>
                    </a:lnTo>
                    <a:lnTo>
                      <a:pt x="125" y="168"/>
                    </a:lnTo>
                    <a:lnTo>
                      <a:pt x="114" y="178"/>
                    </a:lnTo>
                    <a:lnTo>
                      <a:pt x="103" y="168"/>
                    </a:lnTo>
                    <a:lnTo>
                      <a:pt x="92" y="178"/>
                    </a:lnTo>
                    <a:lnTo>
                      <a:pt x="86" y="173"/>
                    </a:lnTo>
                    <a:lnTo>
                      <a:pt x="86" y="170"/>
                    </a:lnTo>
                    <a:lnTo>
                      <a:pt x="72" y="172"/>
                    </a:lnTo>
                    <a:lnTo>
                      <a:pt x="95" y="310"/>
                    </a:lnTo>
                    <a:lnTo>
                      <a:pt x="77" y="310"/>
                    </a:lnTo>
                    <a:lnTo>
                      <a:pt x="77" y="310"/>
                    </a:lnTo>
                    <a:lnTo>
                      <a:pt x="76" y="299"/>
                    </a:lnTo>
                    <a:lnTo>
                      <a:pt x="74" y="285"/>
                    </a:lnTo>
                    <a:lnTo>
                      <a:pt x="71" y="272"/>
                    </a:lnTo>
                    <a:lnTo>
                      <a:pt x="68" y="265"/>
                    </a:lnTo>
                    <a:lnTo>
                      <a:pt x="63" y="260"/>
                    </a:lnTo>
                    <a:lnTo>
                      <a:pt x="63" y="260"/>
                    </a:lnTo>
                    <a:lnTo>
                      <a:pt x="55" y="248"/>
                    </a:lnTo>
                    <a:lnTo>
                      <a:pt x="47" y="236"/>
                    </a:lnTo>
                    <a:lnTo>
                      <a:pt x="41" y="225"/>
                    </a:lnTo>
                    <a:lnTo>
                      <a:pt x="35" y="214"/>
                    </a:lnTo>
                    <a:lnTo>
                      <a:pt x="27" y="194"/>
                    </a:lnTo>
                    <a:lnTo>
                      <a:pt x="20" y="175"/>
                    </a:lnTo>
                    <a:lnTo>
                      <a:pt x="17" y="159"/>
                    </a:lnTo>
                    <a:lnTo>
                      <a:pt x="15" y="147"/>
                    </a:lnTo>
                    <a:lnTo>
                      <a:pt x="14" y="138"/>
                    </a:lnTo>
                    <a:lnTo>
                      <a:pt x="14" y="138"/>
                    </a:lnTo>
                    <a:lnTo>
                      <a:pt x="14" y="125"/>
                    </a:lnTo>
                    <a:lnTo>
                      <a:pt x="16" y="113"/>
                    </a:lnTo>
                    <a:lnTo>
                      <a:pt x="19" y="101"/>
                    </a:lnTo>
                    <a:lnTo>
                      <a:pt x="23" y="90"/>
                    </a:lnTo>
                    <a:lnTo>
                      <a:pt x="29" y="79"/>
                    </a:lnTo>
                    <a:lnTo>
                      <a:pt x="34" y="69"/>
                    </a:lnTo>
                    <a:lnTo>
                      <a:pt x="42" y="60"/>
                    </a:lnTo>
                    <a:lnTo>
                      <a:pt x="49" y="51"/>
                    </a:lnTo>
                    <a:lnTo>
                      <a:pt x="58" y="43"/>
                    </a:lnTo>
                    <a:lnTo>
                      <a:pt x="68" y="36"/>
                    </a:lnTo>
                    <a:lnTo>
                      <a:pt x="77" y="30"/>
                    </a:lnTo>
                    <a:lnTo>
                      <a:pt x="88" y="24"/>
                    </a:lnTo>
                    <a:lnTo>
                      <a:pt x="99" y="21"/>
                    </a:lnTo>
                    <a:lnTo>
                      <a:pt x="111" y="18"/>
                    </a:lnTo>
                    <a:lnTo>
                      <a:pt x="123" y="16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49" y="16"/>
                    </a:lnTo>
                    <a:lnTo>
                      <a:pt x="161" y="18"/>
                    </a:lnTo>
                    <a:lnTo>
                      <a:pt x="173" y="21"/>
                    </a:lnTo>
                    <a:lnTo>
                      <a:pt x="183" y="24"/>
                    </a:lnTo>
                    <a:lnTo>
                      <a:pt x="194" y="30"/>
                    </a:lnTo>
                    <a:lnTo>
                      <a:pt x="204" y="36"/>
                    </a:lnTo>
                    <a:lnTo>
                      <a:pt x="214" y="43"/>
                    </a:lnTo>
                    <a:lnTo>
                      <a:pt x="222" y="51"/>
                    </a:lnTo>
                    <a:lnTo>
                      <a:pt x="230" y="60"/>
                    </a:lnTo>
                    <a:lnTo>
                      <a:pt x="237" y="69"/>
                    </a:lnTo>
                    <a:lnTo>
                      <a:pt x="244" y="79"/>
                    </a:lnTo>
                    <a:lnTo>
                      <a:pt x="248" y="90"/>
                    </a:lnTo>
                    <a:lnTo>
                      <a:pt x="252" y="101"/>
                    </a:lnTo>
                    <a:lnTo>
                      <a:pt x="256" y="113"/>
                    </a:lnTo>
                    <a:lnTo>
                      <a:pt x="258" y="125"/>
                    </a:lnTo>
                    <a:lnTo>
                      <a:pt x="258" y="138"/>
                    </a:lnTo>
                    <a:lnTo>
                      <a:pt x="258" y="138"/>
                    </a:lnTo>
                    <a:lnTo>
                      <a:pt x="257" y="147"/>
                    </a:lnTo>
                    <a:lnTo>
                      <a:pt x="255" y="159"/>
                    </a:lnTo>
                    <a:lnTo>
                      <a:pt x="251" y="175"/>
                    </a:lnTo>
                    <a:lnTo>
                      <a:pt x="245" y="194"/>
                    </a:lnTo>
                    <a:lnTo>
                      <a:pt x="236" y="214"/>
                    </a:lnTo>
                    <a:lnTo>
                      <a:pt x="231" y="225"/>
                    </a:lnTo>
                    <a:lnTo>
                      <a:pt x="224" y="236"/>
                    </a:lnTo>
                    <a:lnTo>
                      <a:pt x="217" y="248"/>
                    </a:lnTo>
                    <a:lnTo>
                      <a:pt x="208" y="260"/>
                    </a:lnTo>
                    <a:lnTo>
                      <a:pt x="208" y="2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74" name="Rectangle 70"/>
              <p:cNvSpPr>
                <a:spLocks noChangeArrowheads="1"/>
              </p:cNvSpPr>
              <p:nvPr/>
            </p:nvSpPr>
            <p:spPr bwMode="auto">
              <a:xfrm>
                <a:off x="4338638" y="1814513"/>
                <a:ext cx="23813" cy="682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75" name="Freeform 71"/>
              <p:cNvSpPr/>
              <p:nvPr/>
            </p:nvSpPr>
            <p:spPr bwMode="auto">
              <a:xfrm>
                <a:off x="4173538" y="1855788"/>
                <a:ext cx="55563" cy="71438"/>
              </a:xfrm>
              <a:custGeom>
                <a:avLst/>
                <a:gdLst>
                  <a:gd name="T0" fmla="*/ 35 w 35"/>
                  <a:gd name="T1" fmla="*/ 37 h 45"/>
                  <a:gd name="T2" fmla="*/ 12 w 35"/>
                  <a:gd name="T3" fmla="*/ 0 h 45"/>
                  <a:gd name="T4" fmla="*/ 0 w 35"/>
                  <a:gd name="T5" fmla="*/ 7 h 45"/>
                  <a:gd name="T6" fmla="*/ 22 w 35"/>
                  <a:gd name="T7" fmla="*/ 45 h 45"/>
                  <a:gd name="T8" fmla="*/ 35 w 35"/>
                  <a:gd name="T9" fmla="*/ 3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5">
                    <a:moveTo>
                      <a:pt x="35" y="37"/>
                    </a:moveTo>
                    <a:lnTo>
                      <a:pt x="12" y="0"/>
                    </a:lnTo>
                    <a:lnTo>
                      <a:pt x="0" y="7"/>
                    </a:lnTo>
                    <a:lnTo>
                      <a:pt x="22" y="45"/>
                    </a:lnTo>
                    <a:lnTo>
                      <a:pt x="35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76" name="Freeform 72"/>
              <p:cNvSpPr/>
              <p:nvPr/>
            </p:nvSpPr>
            <p:spPr bwMode="auto">
              <a:xfrm>
                <a:off x="4057650" y="1976438"/>
                <a:ext cx="69850" cy="53975"/>
              </a:xfrm>
              <a:custGeom>
                <a:avLst/>
                <a:gdLst>
                  <a:gd name="T0" fmla="*/ 44 w 44"/>
                  <a:gd name="T1" fmla="*/ 22 h 34"/>
                  <a:gd name="T2" fmla="*/ 7 w 44"/>
                  <a:gd name="T3" fmla="*/ 0 h 34"/>
                  <a:gd name="T4" fmla="*/ 0 w 44"/>
                  <a:gd name="T5" fmla="*/ 12 h 34"/>
                  <a:gd name="T6" fmla="*/ 38 w 44"/>
                  <a:gd name="T7" fmla="*/ 34 h 34"/>
                  <a:gd name="T8" fmla="*/ 44 w 44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4" y="22"/>
                    </a:moveTo>
                    <a:lnTo>
                      <a:pt x="7" y="0"/>
                    </a:lnTo>
                    <a:lnTo>
                      <a:pt x="0" y="12"/>
                    </a:lnTo>
                    <a:lnTo>
                      <a:pt x="38" y="34"/>
                    </a:lnTo>
                    <a:lnTo>
                      <a:pt x="44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77" name="Rectangle 73"/>
              <p:cNvSpPr>
                <a:spLocks noChangeArrowheads="1"/>
              </p:cNvSpPr>
              <p:nvPr/>
            </p:nvSpPr>
            <p:spPr bwMode="auto">
              <a:xfrm>
                <a:off x="4021138" y="2143125"/>
                <a:ext cx="68263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78" name="Rectangle 74"/>
              <p:cNvSpPr>
                <a:spLocks noChangeArrowheads="1"/>
              </p:cNvSpPr>
              <p:nvPr/>
            </p:nvSpPr>
            <p:spPr bwMode="auto">
              <a:xfrm>
                <a:off x="4621213" y="2133600"/>
                <a:ext cx="6985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79" name="Freeform 75"/>
              <p:cNvSpPr/>
              <p:nvPr/>
            </p:nvSpPr>
            <p:spPr bwMode="auto">
              <a:xfrm>
                <a:off x="4578350" y="1966913"/>
                <a:ext cx="69850" cy="53975"/>
              </a:xfrm>
              <a:custGeom>
                <a:avLst/>
                <a:gdLst>
                  <a:gd name="T0" fmla="*/ 44 w 44"/>
                  <a:gd name="T1" fmla="*/ 13 h 34"/>
                  <a:gd name="T2" fmla="*/ 38 w 44"/>
                  <a:gd name="T3" fmla="*/ 0 h 34"/>
                  <a:gd name="T4" fmla="*/ 0 w 44"/>
                  <a:gd name="T5" fmla="*/ 22 h 34"/>
                  <a:gd name="T6" fmla="*/ 7 w 44"/>
                  <a:gd name="T7" fmla="*/ 34 h 34"/>
                  <a:gd name="T8" fmla="*/ 44 w 44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4" y="13"/>
                    </a:moveTo>
                    <a:lnTo>
                      <a:pt x="38" y="0"/>
                    </a:lnTo>
                    <a:lnTo>
                      <a:pt x="0" y="22"/>
                    </a:lnTo>
                    <a:lnTo>
                      <a:pt x="7" y="34"/>
                    </a:lnTo>
                    <a:lnTo>
                      <a:pt x="44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80" name="Freeform 76"/>
              <p:cNvSpPr/>
              <p:nvPr/>
            </p:nvSpPr>
            <p:spPr bwMode="auto">
              <a:xfrm>
                <a:off x="4473575" y="1849438"/>
                <a:ext cx="55563" cy="73025"/>
              </a:xfrm>
              <a:custGeom>
                <a:avLst/>
                <a:gdLst>
                  <a:gd name="T0" fmla="*/ 35 w 35"/>
                  <a:gd name="T1" fmla="*/ 8 h 46"/>
                  <a:gd name="T2" fmla="*/ 23 w 35"/>
                  <a:gd name="T3" fmla="*/ 0 h 46"/>
                  <a:gd name="T4" fmla="*/ 0 w 35"/>
                  <a:gd name="T5" fmla="*/ 38 h 46"/>
                  <a:gd name="T6" fmla="*/ 13 w 35"/>
                  <a:gd name="T7" fmla="*/ 46 h 46"/>
                  <a:gd name="T8" fmla="*/ 35 w 35"/>
                  <a:gd name="T9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6">
                    <a:moveTo>
                      <a:pt x="35" y="8"/>
                    </a:moveTo>
                    <a:lnTo>
                      <a:pt x="23" y="0"/>
                    </a:lnTo>
                    <a:lnTo>
                      <a:pt x="0" y="38"/>
                    </a:lnTo>
                    <a:lnTo>
                      <a:pt x="13" y="46"/>
                    </a:lnTo>
                    <a:lnTo>
                      <a:pt x="35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81" name="Freeform 77"/>
              <p:cNvSpPr/>
              <p:nvPr/>
            </p:nvSpPr>
            <p:spPr bwMode="auto">
              <a:xfrm>
                <a:off x="4579938" y="2271713"/>
                <a:ext cx="73025" cy="52388"/>
              </a:xfrm>
              <a:custGeom>
                <a:avLst/>
                <a:gdLst>
                  <a:gd name="T0" fmla="*/ 0 w 46"/>
                  <a:gd name="T1" fmla="*/ 12 h 33"/>
                  <a:gd name="T2" fmla="*/ 38 w 46"/>
                  <a:gd name="T3" fmla="*/ 33 h 33"/>
                  <a:gd name="T4" fmla="*/ 46 w 46"/>
                  <a:gd name="T5" fmla="*/ 22 h 33"/>
                  <a:gd name="T6" fmla="*/ 8 w 46"/>
                  <a:gd name="T7" fmla="*/ 0 h 33"/>
                  <a:gd name="T8" fmla="*/ 0 w 46"/>
                  <a:gd name="T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3">
                    <a:moveTo>
                      <a:pt x="0" y="12"/>
                    </a:moveTo>
                    <a:lnTo>
                      <a:pt x="38" y="33"/>
                    </a:lnTo>
                    <a:lnTo>
                      <a:pt x="46" y="22"/>
                    </a:lnTo>
                    <a:lnTo>
                      <a:pt x="8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82" name="Freeform 78"/>
              <p:cNvSpPr/>
              <p:nvPr/>
            </p:nvSpPr>
            <p:spPr bwMode="auto">
              <a:xfrm>
                <a:off x="4059238" y="2279650"/>
                <a:ext cx="71438" cy="53975"/>
              </a:xfrm>
              <a:custGeom>
                <a:avLst/>
                <a:gdLst>
                  <a:gd name="T0" fmla="*/ 0 w 45"/>
                  <a:gd name="T1" fmla="*/ 22 h 34"/>
                  <a:gd name="T2" fmla="*/ 8 w 45"/>
                  <a:gd name="T3" fmla="*/ 34 h 34"/>
                  <a:gd name="T4" fmla="*/ 45 w 45"/>
                  <a:gd name="T5" fmla="*/ 12 h 34"/>
                  <a:gd name="T6" fmla="*/ 38 w 45"/>
                  <a:gd name="T7" fmla="*/ 0 h 34"/>
                  <a:gd name="T8" fmla="*/ 0 w 45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4">
                    <a:moveTo>
                      <a:pt x="0" y="22"/>
                    </a:moveTo>
                    <a:lnTo>
                      <a:pt x="8" y="34"/>
                    </a:lnTo>
                    <a:lnTo>
                      <a:pt x="45" y="12"/>
                    </a:lnTo>
                    <a:lnTo>
                      <a:pt x="38" y="0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sp>
          <p:nvSpPr>
            <p:cNvPr id="67" name="Oval 66"/>
            <p:cNvSpPr/>
            <p:nvPr/>
          </p:nvSpPr>
          <p:spPr>
            <a:xfrm>
              <a:off x="4708532" y="3566167"/>
              <a:ext cx="568318" cy="568318"/>
            </a:xfrm>
            <a:prstGeom prst="ellipse">
              <a:avLst/>
            </a:prstGeom>
            <a:gradFill flip="none" rotWithShape="1">
              <a:gsLst>
                <a:gs pos="87000">
                  <a:srgbClr val="0D1325"/>
                </a:gs>
                <a:gs pos="0">
                  <a:srgbClr val="54D0CA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68" name="Group 85"/>
            <p:cNvGrpSpPr/>
            <p:nvPr/>
          </p:nvGrpSpPr>
          <p:grpSpPr>
            <a:xfrm>
              <a:off x="4853752" y="3683670"/>
              <a:ext cx="277878" cy="333313"/>
              <a:chOff x="4051300" y="3109913"/>
              <a:chExt cx="628650" cy="754063"/>
            </a:xfrm>
            <a:solidFill>
              <a:schemeClr val="bg1"/>
            </a:solidFill>
          </p:grpSpPr>
          <p:sp>
            <p:nvSpPr>
              <p:cNvPr id="69" name="Freeform 86"/>
              <p:cNvSpPr>
                <a:spLocks noEditPoints="1"/>
              </p:cNvSpPr>
              <p:nvPr/>
            </p:nvSpPr>
            <p:spPr bwMode="auto">
              <a:xfrm>
                <a:off x="4051300" y="3109913"/>
                <a:ext cx="628650" cy="754063"/>
              </a:xfrm>
              <a:custGeom>
                <a:avLst/>
                <a:gdLst>
                  <a:gd name="T0" fmla="*/ 376 w 396"/>
                  <a:gd name="T1" fmla="*/ 361 h 475"/>
                  <a:gd name="T2" fmla="*/ 287 w 396"/>
                  <a:gd name="T3" fmla="*/ 265 h 475"/>
                  <a:gd name="T4" fmla="*/ 258 w 396"/>
                  <a:gd name="T5" fmla="*/ 133 h 475"/>
                  <a:gd name="T6" fmla="*/ 244 w 396"/>
                  <a:gd name="T7" fmla="*/ 70 h 475"/>
                  <a:gd name="T8" fmla="*/ 237 w 396"/>
                  <a:gd name="T9" fmla="*/ 52 h 475"/>
                  <a:gd name="T10" fmla="*/ 233 w 396"/>
                  <a:gd name="T11" fmla="*/ 39 h 475"/>
                  <a:gd name="T12" fmla="*/ 226 w 396"/>
                  <a:gd name="T13" fmla="*/ 27 h 475"/>
                  <a:gd name="T14" fmla="*/ 220 w 396"/>
                  <a:gd name="T15" fmla="*/ 17 h 475"/>
                  <a:gd name="T16" fmla="*/ 213 w 396"/>
                  <a:gd name="T17" fmla="*/ 10 h 475"/>
                  <a:gd name="T18" fmla="*/ 189 w 396"/>
                  <a:gd name="T19" fmla="*/ 6 h 475"/>
                  <a:gd name="T20" fmla="*/ 182 w 396"/>
                  <a:gd name="T21" fmla="*/ 11 h 475"/>
                  <a:gd name="T22" fmla="*/ 176 w 396"/>
                  <a:gd name="T23" fmla="*/ 18 h 475"/>
                  <a:gd name="T24" fmla="*/ 169 w 396"/>
                  <a:gd name="T25" fmla="*/ 28 h 475"/>
                  <a:gd name="T26" fmla="*/ 164 w 396"/>
                  <a:gd name="T27" fmla="*/ 41 h 475"/>
                  <a:gd name="T28" fmla="*/ 157 w 396"/>
                  <a:gd name="T29" fmla="*/ 55 h 475"/>
                  <a:gd name="T30" fmla="*/ 152 w 396"/>
                  <a:gd name="T31" fmla="*/ 70 h 475"/>
                  <a:gd name="T32" fmla="*/ 139 w 396"/>
                  <a:gd name="T33" fmla="*/ 144 h 475"/>
                  <a:gd name="T34" fmla="*/ 102 w 396"/>
                  <a:gd name="T35" fmla="*/ 278 h 475"/>
                  <a:gd name="T36" fmla="*/ 19 w 396"/>
                  <a:gd name="T37" fmla="*/ 362 h 475"/>
                  <a:gd name="T38" fmla="*/ 1 w 396"/>
                  <a:gd name="T39" fmla="*/ 438 h 475"/>
                  <a:gd name="T40" fmla="*/ 124 w 396"/>
                  <a:gd name="T41" fmla="*/ 474 h 475"/>
                  <a:gd name="T42" fmla="*/ 258 w 396"/>
                  <a:gd name="T43" fmla="*/ 469 h 475"/>
                  <a:gd name="T44" fmla="*/ 339 w 396"/>
                  <a:gd name="T45" fmla="*/ 461 h 475"/>
                  <a:gd name="T46" fmla="*/ 374 w 396"/>
                  <a:gd name="T47" fmla="*/ 378 h 475"/>
                  <a:gd name="T48" fmla="*/ 328 w 396"/>
                  <a:gd name="T49" fmla="*/ 355 h 475"/>
                  <a:gd name="T50" fmla="*/ 262 w 396"/>
                  <a:gd name="T51" fmla="*/ 259 h 475"/>
                  <a:gd name="T52" fmla="*/ 351 w 396"/>
                  <a:gd name="T53" fmla="*/ 360 h 475"/>
                  <a:gd name="T54" fmla="*/ 168 w 396"/>
                  <a:gd name="T55" fmla="*/ 68 h 475"/>
                  <a:gd name="T56" fmla="*/ 172 w 396"/>
                  <a:gd name="T57" fmla="*/ 55 h 475"/>
                  <a:gd name="T58" fmla="*/ 178 w 396"/>
                  <a:gd name="T59" fmla="*/ 43 h 475"/>
                  <a:gd name="T60" fmla="*/ 182 w 396"/>
                  <a:gd name="T61" fmla="*/ 35 h 475"/>
                  <a:gd name="T62" fmla="*/ 187 w 396"/>
                  <a:gd name="T63" fmla="*/ 26 h 475"/>
                  <a:gd name="T64" fmla="*/ 194 w 396"/>
                  <a:gd name="T65" fmla="*/ 20 h 475"/>
                  <a:gd name="T66" fmla="*/ 203 w 396"/>
                  <a:gd name="T67" fmla="*/ 20 h 475"/>
                  <a:gd name="T68" fmla="*/ 208 w 396"/>
                  <a:gd name="T69" fmla="*/ 25 h 475"/>
                  <a:gd name="T70" fmla="*/ 213 w 396"/>
                  <a:gd name="T71" fmla="*/ 34 h 475"/>
                  <a:gd name="T72" fmla="*/ 218 w 396"/>
                  <a:gd name="T73" fmla="*/ 42 h 475"/>
                  <a:gd name="T74" fmla="*/ 223 w 396"/>
                  <a:gd name="T75" fmla="*/ 55 h 475"/>
                  <a:gd name="T76" fmla="*/ 166 w 396"/>
                  <a:gd name="T77" fmla="*/ 75 h 475"/>
                  <a:gd name="T78" fmla="*/ 243 w 396"/>
                  <a:gd name="T79" fmla="*/ 142 h 475"/>
                  <a:gd name="T80" fmla="*/ 154 w 396"/>
                  <a:gd name="T81" fmla="*/ 132 h 475"/>
                  <a:gd name="T82" fmla="*/ 62 w 396"/>
                  <a:gd name="T83" fmla="*/ 347 h 475"/>
                  <a:gd name="T84" fmla="*/ 129 w 396"/>
                  <a:gd name="T85" fmla="*/ 273 h 475"/>
                  <a:gd name="T86" fmla="*/ 56 w 396"/>
                  <a:gd name="T87" fmla="*/ 364 h 475"/>
                  <a:gd name="T88" fmla="*/ 22 w 396"/>
                  <a:gd name="T89" fmla="*/ 378 h 475"/>
                  <a:gd name="T90" fmla="*/ 27 w 396"/>
                  <a:gd name="T91" fmla="*/ 395 h 475"/>
                  <a:gd name="T92" fmla="*/ 139 w 396"/>
                  <a:gd name="T93" fmla="*/ 436 h 475"/>
                  <a:gd name="T94" fmla="*/ 99 w 396"/>
                  <a:gd name="T95" fmla="*/ 371 h 475"/>
                  <a:gd name="T96" fmla="*/ 62 w 396"/>
                  <a:gd name="T97" fmla="*/ 401 h 475"/>
                  <a:gd name="T98" fmla="*/ 72 w 396"/>
                  <a:gd name="T99" fmla="*/ 436 h 475"/>
                  <a:gd name="T100" fmla="*/ 95 w 396"/>
                  <a:gd name="T101" fmla="*/ 385 h 475"/>
                  <a:gd name="T102" fmla="*/ 72 w 396"/>
                  <a:gd name="T103" fmla="*/ 460 h 475"/>
                  <a:gd name="T104" fmla="*/ 153 w 396"/>
                  <a:gd name="T105" fmla="*/ 448 h 475"/>
                  <a:gd name="T106" fmla="*/ 325 w 396"/>
                  <a:gd name="T107" fmla="*/ 450 h 475"/>
                  <a:gd name="T108" fmla="*/ 294 w 396"/>
                  <a:gd name="T109" fmla="*/ 392 h 475"/>
                  <a:gd name="T110" fmla="*/ 322 w 396"/>
                  <a:gd name="T111" fmla="*/ 416 h 475"/>
                  <a:gd name="T112" fmla="*/ 326 w 396"/>
                  <a:gd name="T113" fmla="*/ 382 h 475"/>
                  <a:gd name="T114" fmla="*/ 290 w 396"/>
                  <a:gd name="T115" fmla="*/ 375 h 475"/>
                  <a:gd name="T116" fmla="*/ 258 w 396"/>
                  <a:gd name="T117" fmla="*/ 292 h 475"/>
                  <a:gd name="T118" fmla="*/ 375 w 396"/>
                  <a:gd name="T119" fmla="*/ 40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6" h="475">
                    <a:moveTo>
                      <a:pt x="396" y="427"/>
                    </a:moveTo>
                    <a:lnTo>
                      <a:pt x="396" y="427"/>
                    </a:lnTo>
                    <a:lnTo>
                      <a:pt x="396" y="411"/>
                    </a:lnTo>
                    <a:lnTo>
                      <a:pt x="395" y="393"/>
                    </a:lnTo>
                    <a:lnTo>
                      <a:pt x="393" y="386"/>
                    </a:lnTo>
                    <a:lnTo>
                      <a:pt x="391" y="378"/>
                    </a:lnTo>
                    <a:lnTo>
                      <a:pt x="387" y="373"/>
                    </a:lnTo>
                    <a:lnTo>
                      <a:pt x="384" y="367"/>
                    </a:lnTo>
                    <a:lnTo>
                      <a:pt x="378" y="362"/>
                    </a:lnTo>
                    <a:lnTo>
                      <a:pt x="376" y="361"/>
                    </a:lnTo>
                    <a:lnTo>
                      <a:pt x="376" y="361"/>
                    </a:lnTo>
                    <a:lnTo>
                      <a:pt x="364" y="353"/>
                    </a:lnTo>
                    <a:lnTo>
                      <a:pt x="352" y="344"/>
                    </a:lnTo>
                    <a:lnTo>
                      <a:pt x="341" y="335"/>
                    </a:lnTo>
                    <a:lnTo>
                      <a:pt x="330" y="324"/>
                    </a:lnTo>
                    <a:lnTo>
                      <a:pt x="320" y="313"/>
                    </a:lnTo>
                    <a:lnTo>
                      <a:pt x="311" y="303"/>
                    </a:lnTo>
                    <a:lnTo>
                      <a:pt x="302" y="290"/>
                    </a:lnTo>
                    <a:lnTo>
                      <a:pt x="294" y="278"/>
                    </a:lnTo>
                    <a:lnTo>
                      <a:pt x="287" y="265"/>
                    </a:lnTo>
                    <a:lnTo>
                      <a:pt x="280" y="251"/>
                    </a:lnTo>
                    <a:lnTo>
                      <a:pt x="274" y="237"/>
                    </a:lnTo>
                    <a:lnTo>
                      <a:pt x="270" y="223"/>
                    </a:lnTo>
                    <a:lnTo>
                      <a:pt x="265" y="207"/>
                    </a:lnTo>
                    <a:lnTo>
                      <a:pt x="262" y="193"/>
                    </a:lnTo>
                    <a:lnTo>
                      <a:pt x="260" y="178"/>
                    </a:lnTo>
                    <a:lnTo>
                      <a:pt x="258" y="162"/>
                    </a:lnTo>
                    <a:lnTo>
                      <a:pt x="258" y="144"/>
                    </a:lnTo>
                    <a:lnTo>
                      <a:pt x="258" y="144"/>
                    </a:lnTo>
                    <a:lnTo>
                      <a:pt x="258" y="133"/>
                    </a:lnTo>
                    <a:lnTo>
                      <a:pt x="256" y="120"/>
                    </a:lnTo>
                    <a:lnTo>
                      <a:pt x="249" y="90"/>
                    </a:lnTo>
                    <a:lnTo>
                      <a:pt x="250" y="90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7" y="52"/>
                    </a:lnTo>
                    <a:lnTo>
                      <a:pt x="237" y="52"/>
                    </a:lnTo>
                    <a:lnTo>
                      <a:pt x="237" y="51"/>
                    </a:lnTo>
                    <a:lnTo>
                      <a:pt x="237" y="51"/>
                    </a:lnTo>
                    <a:lnTo>
                      <a:pt x="235" y="47"/>
                    </a:lnTo>
                    <a:lnTo>
                      <a:pt x="235" y="47"/>
                    </a:lnTo>
                    <a:lnTo>
                      <a:pt x="235" y="44"/>
                    </a:lnTo>
                    <a:lnTo>
                      <a:pt x="235" y="44"/>
                    </a:lnTo>
                    <a:lnTo>
                      <a:pt x="233" y="41"/>
                    </a:lnTo>
                    <a:lnTo>
                      <a:pt x="233" y="41"/>
                    </a:lnTo>
                    <a:lnTo>
                      <a:pt x="233" y="39"/>
                    </a:lnTo>
                    <a:lnTo>
                      <a:pt x="233" y="39"/>
                    </a:lnTo>
                    <a:lnTo>
                      <a:pt x="231" y="36"/>
                    </a:lnTo>
                    <a:lnTo>
                      <a:pt x="231" y="36"/>
                    </a:lnTo>
                    <a:lnTo>
                      <a:pt x="230" y="34"/>
                    </a:lnTo>
                    <a:lnTo>
                      <a:pt x="230" y="34"/>
                    </a:lnTo>
                    <a:lnTo>
                      <a:pt x="229" y="31"/>
                    </a:lnTo>
                    <a:lnTo>
                      <a:pt x="229" y="31"/>
                    </a:lnTo>
                    <a:lnTo>
                      <a:pt x="227" y="29"/>
                    </a:lnTo>
                    <a:lnTo>
                      <a:pt x="227" y="29"/>
                    </a:lnTo>
                    <a:lnTo>
                      <a:pt x="226" y="27"/>
                    </a:lnTo>
                    <a:lnTo>
                      <a:pt x="226" y="27"/>
                    </a:lnTo>
                    <a:lnTo>
                      <a:pt x="225" y="25"/>
                    </a:lnTo>
                    <a:lnTo>
                      <a:pt x="225" y="25"/>
                    </a:lnTo>
                    <a:lnTo>
                      <a:pt x="223" y="23"/>
                    </a:lnTo>
                    <a:lnTo>
                      <a:pt x="223" y="23"/>
                    </a:lnTo>
                    <a:lnTo>
                      <a:pt x="222" y="21"/>
                    </a:lnTo>
                    <a:lnTo>
                      <a:pt x="222" y="21"/>
                    </a:lnTo>
                    <a:lnTo>
                      <a:pt x="221" y="18"/>
                    </a:lnTo>
                    <a:lnTo>
                      <a:pt x="221" y="18"/>
                    </a:lnTo>
                    <a:lnTo>
                      <a:pt x="220" y="17"/>
                    </a:lnTo>
                    <a:lnTo>
                      <a:pt x="220" y="17"/>
                    </a:lnTo>
                    <a:lnTo>
                      <a:pt x="219" y="15"/>
                    </a:lnTo>
                    <a:lnTo>
                      <a:pt x="219" y="15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6" y="12"/>
                    </a:lnTo>
                    <a:lnTo>
                      <a:pt x="216" y="12"/>
                    </a:lnTo>
                    <a:lnTo>
                      <a:pt x="214" y="11"/>
                    </a:lnTo>
                    <a:lnTo>
                      <a:pt x="214" y="11"/>
                    </a:lnTo>
                    <a:lnTo>
                      <a:pt x="213" y="10"/>
                    </a:lnTo>
                    <a:lnTo>
                      <a:pt x="213" y="10"/>
                    </a:lnTo>
                    <a:lnTo>
                      <a:pt x="211" y="8"/>
                    </a:lnTo>
                    <a:lnTo>
                      <a:pt x="211" y="8"/>
                    </a:lnTo>
                    <a:lnTo>
                      <a:pt x="210" y="8"/>
                    </a:lnTo>
                    <a:lnTo>
                      <a:pt x="210" y="8"/>
                    </a:lnTo>
                    <a:lnTo>
                      <a:pt x="205" y="3"/>
                    </a:lnTo>
                    <a:lnTo>
                      <a:pt x="198" y="0"/>
                    </a:lnTo>
                    <a:lnTo>
                      <a:pt x="192" y="3"/>
                    </a:lnTo>
                    <a:lnTo>
                      <a:pt x="192" y="3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87" y="7"/>
                    </a:lnTo>
                    <a:lnTo>
                      <a:pt x="187" y="7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9"/>
                    </a:lnTo>
                    <a:lnTo>
                      <a:pt x="184" y="9"/>
                    </a:lnTo>
                    <a:lnTo>
                      <a:pt x="183" y="10"/>
                    </a:lnTo>
                    <a:lnTo>
                      <a:pt x="183" y="10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1" y="12"/>
                    </a:lnTo>
                    <a:lnTo>
                      <a:pt x="181" y="12"/>
                    </a:lnTo>
                    <a:lnTo>
                      <a:pt x="179" y="14"/>
                    </a:lnTo>
                    <a:lnTo>
                      <a:pt x="179" y="14"/>
                    </a:lnTo>
                    <a:lnTo>
                      <a:pt x="178" y="15"/>
                    </a:lnTo>
                    <a:lnTo>
                      <a:pt x="178" y="15"/>
                    </a:lnTo>
                    <a:lnTo>
                      <a:pt x="177" y="17"/>
                    </a:lnTo>
                    <a:lnTo>
                      <a:pt x="177" y="17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75" y="21"/>
                    </a:lnTo>
                    <a:lnTo>
                      <a:pt x="175" y="21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1" y="25"/>
                    </a:lnTo>
                    <a:lnTo>
                      <a:pt x="171" y="25"/>
                    </a:lnTo>
                    <a:lnTo>
                      <a:pt x="170" y="27"/>
                    </a:lnTo>
                    <a:lnTo>
                      <a:pt x="170" y="27"/>
                    </a:lnTo>
                    <a:lnTo>
                      <a:pt x="169" y="28"/>
                    </a:lnTo>
                    <a:lnTo>
                      <a:pt x="169" y="28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66" y="36"/>
                    </a:lnTo>
                    <a:lnTo>
                      <a:pt x="166" y="36"/>
                    </a:lnTo>
                    <a:lnTo>
                      <a:pt x="165" y="38"/>
                    </a:lnTo>
                    <a:lnTo>
                      <a:pt x="165" y="38"/>
                    </a:lnTo>
                    <a:lnTo>
                      <a:pt x="164" y="41"/>
                    </a:lnTo>
                    <a:lnTo>
                      <a:pt x="164" y="41"/>
                    </a:lnTo>
                    <a:lnTo>
                      <a:pt x="163" y="43"/>
                    </a:lnTo>
                    <a:lnTo>
                      <a:pt x="163" y="43"/>
                    </a:lnTo>
                    <a:lnTo>
                      <a:pt x="160" y="47"/>
                    </a:lnTo>
                    <a:lnTo>
                      <a:pt x="160" y="47"/>
                    </a:lnTo>
                    <a:lnTo>
                      <a:pt x="159" y="49"/>
                    </a:lnTo>
                    <a:lnTo>
                      <a:pt x="159" y="49"/>
                    </a:lnTo>
                    <a:lnTo>
                      <a:pt x="158" y="52"/>
                    </a:lnTo>
                    <a:lnTo>
                      <a:pt x="158" y="52"/>
                    </a:lnTo>
                    <a:lnTo>
                      <a:pt x="157" y="55"/>
                    </a:lnTo>
                    <a:lnTo>
                      <a:pt x="157" y="55"/>
                    </a:lnTo>
                    <a:lnTo>
                      <a:pt x="156" y="58"/>
                    </a:lnTo>
                    <a:lnTo>
                      <a:pt x="156" y="58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53" y="69"/>
                    </a:lnTo>
                    <a:lnTo>
                      <a:pt x="153" y="69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1" y="120"/>
                    </a:lnTo>
                    <a:lnTo>
                      <a:pt x="139" y="133"/>
                    </a:lnTo>
                    <a:lnTo>
                      <a:pt x="139" y="144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7" y="178"/>
                    </a:lnTo>
                    <a:lnTo>
                      <a:pt x="135" y="193"/>
                    </a:lnTo>
                    <a:lnTo>
                      <a:pt x="131" y="209"/>
                    </a:lnTo>
                    <a:lnTo>
                      <a:pt x="127" y="223"/>
                    </a:lnTo>
                    <a:lnTo>
                      <a:pt x="122" y="237"/>
                    </a:lnTo>
                    <a:lnTo>
                      <a:pt x="116" y="251"/>
                    </a:lnTo>
                    <a:lnTo>
                      <a:pt x="110" y="265"/>
                    </a:lnTo>
                    <a:lnTo>
                      <a:pt x="102" y="278"/>
                    </a:lnTo>
                    <a:lnTo>
                      <a:pt x="95" y="290"/>
                    </a:lnTo>
                    <a:lnTo>
                      <a:pt x="86" y="303"/>
                    </a:lnTo>
                    <a:lnTo>
                      <a:pt x="76" y="313"/>
                    </a:lnTo>
                    <a:lnTo>
                      <a:pt x="67" y="324"/>
                    </a:lnTo>
                    <a:lnTo>
                      <a:pt x="56" y="335"/>
                    </a:lnTo>
                    <a:lnTo>
                      <a:pt x="44" y="344"/>
                    </a:lnTo>
                    <a:lnTo>
                      <a:pt x="32" y="353"/>
                    </a:lnTo>
                    <a:lnTo>
                      <a:pt x="20" y="361"/>
                    </a:lnTo>
                    <a:lnTo>
                      <a:pt x="19" y="362"/>
                    </a:lnTo>
                    <a:lnTo>
                      <a:pt x="19" y="362"/>
                    </a:lnTo>
                    <a:lnTo>
                      <a:pt x="13" y="367"/>
                    </a:lnTo>
                    <a:lnTo>
                      <a:pt x="13" y="367"/>
                    </a:lnTo>
                    <a:lnTo>
                      <a:pt x="8" y="372"/>
                    </a:lnTo>
                    <a:lnTo>
                      <a:pt x="6" y="378"/>
                    </a:lnTo>
                    <a:lnTo>
                      <a:pt x="4" y="386"/>
                    </a:lnTo>
                    <a:lnTo>
                      <a:pt x="2" y="393"/>
                    </a:lnTo>
                    <a:lnTo>
                      <a:pt x="1" y="411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1" y="438"/>
                    </a:lnTo>
                    <a:lnTo>
                      <a:pt x="1" y="444"/>
                    </a:lnTo>
                    <a:lnTo>
                      <a:pt x="2" y="450"/>
                    </a:lnTo>
                    <a:lnTo>
                      <a:pt x="2" y="450"/>
                    </a:lnTo>
                    <a:lnTo>
                      <a:pt x="57" y="450"/>
                    </a:lnTo>
                    <a:lnTo>
                      <a:pt x="57" y="450"/>
                    </a:lnTo>
                    <a:lnTo>
                      <a:pt x="58" y="461"/>
                    </a:lnTo>
                    <a:lnTo>
                      <a:pt x="59" y="474"/>
                    </a:lnTo>
                    <a:lnTo>
                      <a:pt x="72" y="474"/>
                    </a:lnTo>
                    <a:lnTo>
                      <a:pt x="111" y="474"/>
                    </a:lnTo>
                    <a:lnTo>
                      <a:pt x="124" y="474"/>
                    </a:lnTo>
                    <a:lnTo>
                      <a:pt x="125" y="461"/>
                    </a:lnTo>
                    <a:lnTo>
                      <a:pt x="125" y="461"/>
                    </a:lnTo>
                    <a:lnTo>
                      <a:pt x="125" y="450"/>
                    </a:lnTo>
                    <a:lnTo>
                      <a:pt x="138" y="450"/>
                    </a:lnTo>
                    <a:lnTo>
                      <a:pt x="138" y="450"/>
                    </a:lnTo>
                    <a:lnTo>
                      <a:pt x="139" y="469"/>
                    </a:lnTo>
                    <a:lnTo>
                      <a:pt x="140" y="475"/>
                    </a:lnTo>
                    <a:lnTo>
                      <a:pt x="257" y="475"/>
                    </a:lnTo>
                    <a:lnTo>
                      <a:pt x="258" y="469"/>
                    </a:lnTo>
                    <a:lnTo>
                      <a:pt x="258" y="469"/>
                    </a:lnTo>
                    <a:lnTo>
                      <a:pt x="259" y="450"/>
                    </a:lnTo>
                    <a:lnTo>
                      <a:pt x="271" y="450"/>
                    </a:lnTo>
                    <a:lnTo>
                      <a:pt x="271" y="450"/>
                    </a:lnTo>
                    <a:lnTo>
                      <a:pt x="272" y="461"/>
                    </a:lnTo>
                    <a:lnTo>
                      <a:pt x="273" y="474"/>
                    </a:lnTo>
                    <a:lnTo>
                      <a:pt x="286" y="474"/>
                    </a:lnTo>
                    <a:lnTo>
                      <a:pt x="325" y="474"/>
                    </a:lnTo>
                    <a:lnTo>
                      <a:pt x="338" y="474"/>
                    </a:lnTo>
                    <a:lnTo>
                      <a:pt x="339" y="461"/>
                    </a:lnTo>
                    <a:lnTo>
                      <a:pt x="339" y="461"/>
                    </a:lnTo>
                    <a:lnTo>
                      <a:pt x="339" y="450"/>
                    </a:lnTo>
                    <a:lnTo>
                      <a:pt x="395" y="450"/>
                    </a:lnTo>
                    <a:lnTo>
                      <a:pt x="395" y="450"/>
                    </a:lnTo>
                    <a:lnTo>
                      <a:pt x="396" y="444"/>
                    </a:lnTo>
                    <a:lnTo>
                      <a:pt x="396" y="444"/>
                    </a:lnTo>
                    <a:lnTo>
                      <a:pt x="396" y="438"/>
                    </a:lnTo>
                    <a:lnTo>
                      <a:pt x="396" y="427"/>
                    </a:lnTo>
                    <a:lnTo>
                      <a:pt x="396" y="427"/>
                    </a:lnTo>
                    <a:close/>
                    <a:moveTo>
                      <a:pt x="369" y="373"/>
                    </a:moveTo>
                    <a:lnTo>
                      <a:pt x="374" y="378"/>
                    </a:lnTo>
                    <a:lnTo>
                      <a:pt x="374" y="378"/>
                    </a:lnTo>
                    <a:lnTo>
                      <a:pt x="376" y="380"/>
                    </a:lnTo>
                    <a:lnTo>
                      <a:pt x="378" y="384"/>
                    </a:lnTo>
                    <a:lnTo>
                      <a:pt x="376" y="384"/>
                    </a:lnTo>
                    <a:lnTo>
                      <a:pt x="375" y="382"/>
                    </a:lnTo>
                    <a:lnTo>
                      <a:pt x="375" y="382"/>
                    </a:lnTo>
                    <a:lnTo>
                      <a:pt x="362" y="377"/>
                    </a:lnTo>
                    <a:lnTo>
                      <a:pt x="351" y="371"/>
                    </a:lnTo>
                    <a:lnTo>
                      <a:pt x="339" y="363"/>
                    </a:lnTo>
                    <a:lnTo>
                      <a:pt x="328" y="355"/>
                    </a:lnTo>
                    <a:lnTo>
                      <a:pt x="318" y="348"/>
                    </a:lnTo>
                    <a:lnTo>
                      <a:pt x="308" y="339"/>
                    </a:lnTo>
                    <a:lnTo>
                      <a:pt x="300" y="331"/>
                    </a:lnTo>
                    <a:lnTo>
                      <a:pt x="292" y="322"/>
                    </a:lnTo>
                    <a:lnTo>
                      <a:pt x="285" y="312"/>
                    </a:lnTo>
                    <a:lnTo>
                      <a:pt x="279" y="303"/>
                    </a:lnTo>
                    <a:lnTo>
                      <a:pt x="274" y="292"/>
                    </a:lnTo>
                    <a:lnTo>
                      <a:pt x="268" y="281"/>
                    </a:lnTo>
                    <a:lnTo>
                      <a:pt x="265" y="270"/>
                    </a:lnTo>
                    <a:lnTo>
                      <a:pt x="262" y="259"/>
                    </a:lnTo>
                    <a:lnTo>
                      <a:pt x="260" y="249"/>
                    </a:lnTo>
                    <a:lnTo>
                      <a:pt x="259" y="237"/>
                    </a:lnTo>
                    <a:lnTo>
                      <a:pt x="259" y="237"/>
                    </a:lnTo>
                    <a:lnTo>
                      <a:pt x="267" y="257"/>
                    </a:lnTo>
                    <a:lnTo>
                      <a:pt x="278" y="278"/>
                    </a:lnTo>
                    <a:lnTo>
                      <a:pt x="289" y="296"/>
                    </a:lnTo>
                    <a:lnTo>
                      <a:pt x="302" y="314"/>
                    </a:lnTo>
                    <a:lnTo>
                      <a:pt x="317" y="331"/>
                    </a:lnTo>
                    <a:lnTo>
                      <a:pt x="333" y="347"/>
                    </a:lnTo>
                    <a:lnTo>
                      <a:pt x="351" y="360"/>
                    </a:lnTo>
                    <a:lnTo>
                      <a:pt x="369" y="373"/>
                    </a:lnTo>
                    <a:lnTo>
                      <a:pt x="369" y="373"/>
                    </a:lnTo>
                    <a:close/>
                    <a:moveTo>
                      <a:pt x="166" y="75"/>
                    </a:moveTo>
                    <a:lnTo>
                      <a:pt x="166" y="75"/>
                    </a:lnTo>
                    <a:lnTo>
                      <a:pt x="166" y="74"/>
                    </a:lnTo>
                    <a:lnTo>
                      <a:pt x="166" y="74"/>
                    </a:lnTo>
                    <a:lnTo>
                      <a:pt x="167" y="70"/>
                    </a:lnTo>
                    <a:lnTo>
                      <a:pt x="167" y="70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9" y="65"/>
                    </a:lnTo>
                    <a:lnTo>
                      <a:pt x="169" y="65"/>
                    </a:lnTo>
                    <a:lnTo>
                      <a:pt x="170" y="63"/>
                    </a:lnTo>
                    <a:lnTo>
                      <a:pt x="170" y="63"/>
                    </a:lnTo>
                    <a:lnTo>
                      <a:pt x="170" y="61"/>
                    </a:lnTo>
                    <a:lnTo>
                      <a:pt x="170" y="61"/>
                    </a:lnTo>
                    <a:lnTo>
                      <a:pt x="171" y="57"/>
                    </a:lnTo>
                    <a:lnTo>
                      <a:pt x="171" y="57"/>
                    </a:lnTo>
                    <a:lnTo>
                      <a:pt x="172" y="55"/>
                    </a:lnTo>
                    <a:lnTo>
                      <a:pt x="172" y="55"/>
                    </a:lnTo>
                    <a:lnTo>
                      <a:pt x="173" y="53"/>
                    </a:lnTo>
                    <a:lnTo>
                      <a:pt x="173" y="53"/>
                    </a:lnTo>
                    <a:lnTo>
                      <a:pt x="175" y="51"/>
                    </a:lnTo>
                    <a:lnTo>
                      <a:pt x="175" y="51"/>
                    </a:lnTo>
                    <a:lnTo>
                      <a:pt x="176" y="48"/>
                    </a:lnTo>
                    <a:lnTo>
                      <a:pt x="176" y="48"/>
                    </a:lnTo>
                    <a:lnTo>
                      <a:pt x="177" y="47"/>
                    </a:lnTo>
                    <a:lnTo>
                      <a:pt x="177" y="47"/>
                    </a:lnTo>
                    <a:lnTo>
                      <a:pt x="178" y="43"/>
                    </a:lnTo>
                    <a:lnTo>
                      <a:pt x="178" y="43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80" y="39"/>
                    </a:lnTo>
                    <a:lnTo>
                      <a:pt x="180" y="39"/>
                    </a:lnTo>
                    <a:lnTo>
                      <a:pt x="180" y="38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82" y="35"/>
                    </a:lnTo>
                    <a:lnTo>
                      <a:pt x="182" y="35"/>
                    </a:lnTo>
                    <a:lnTo>
                      <a:pt x="183" y="31"/>
                    </a:lnTo>
                    <a:lnTo>
                      <a:pt x="183" y="31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5" y="28"/>
                    </a:lnTo>
                    <a:lnTo>
                      <a:pt x="185" y="28"/>
                    </a:lnTo>
                    <a:lnTo>
                      <a:pt x="186" y="27"/>
                    </a:lnTo>
                    <a:lnTo>
                      <a:pt x="186" y="27"/>
                    </a:lnTo>
                    <a:lnTo>
                      <a:pt x="187" y="26"/>
                    </a:lnTo>
                    <a:lnTo>
                      <a:pt x="187" y="26"/>
                    </a:lnTo>
                    <a:lnTo>
                      <a:pt x="189" y="25"/>
                    </a:lnTo>
                    <a:lnTo>
                      <a:pt x="189" y="25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91" y="22"/>
                    </a:lnTo>
                    <a:lnTo>
                      <a:pt x="191" y="22"/>
                    </a:lnTo>
                    <a:lnTo>
                      <a:pt x="193" y="21"/>
                    </a:lnTo>
                    <a:lnTo>
                      <a:pt x="193" y="21"/>
                    </a:lnTo>
                    <a:lnTo>
                      <a:pt x="194" y="20"/>
                    </a:lnTo>
                    <a:lnTo>
                      <a:pt x="194" y="20"/>
                    </a:lnTo>
                    <a:lnTo>
                      <a:pt x="195" y="18"/>
                    </a:lnTo>
                    <a:lnTo>
                      <a:pt x="195" y="18"/>
                    </a:lnTo>
                    <a:lnTo>
                      <a:pt x="196" y="17"/>
                    </a:lnTo>
                    <a:lnTo>
                      <a:pt x="196" y="17"/>
                    </a:lnTo>
                    <a:lnTo>
                      <a:pt x="198" y="16"/>
                    </a:lnTo>
                    <a:lnTo>
                      <a:pt x="198" y="16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7" y="24"/>
                    </a:lnTo>
                    <a:lnTo>
                      <a:pt x="207" y="24"/>
                    </a:lnTo>
                    <a:lnTo>
                      <a:pt x="208" y="25"/>
                    </a:lnTo>
                    <a:lnTo>
                      <a:pt x="208" y="25"/>
                    </a:lnTo>
                    <a:lnTo>
                      <a:pt x="209" y="27"/>
                    </a:lnTo>
                    <a:lnTo>
                      <a:pt x="209" y="27"/>
                    </a:lnTo>
                    <a:lnTo>
                      <a:pt x="210" y="27"/>
                    </a:lnTo>
                    <a:lnTo>
                      <a:pt x="210" y="27"/>
                    </a:lnTo>
                    <a:lnTo>
                      <a:pt x="211" y="30"/>
                    </a:lnTo>
                    <a:lnTo>
                      <a:pt x="211" y="30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3" y="34"/>
                    </a:lnTo>
                    <a:lnTo>
                      <a:pt x="213" y="34"/>
                    </a:lnTo>
                    <a:lnTo>
                      <a:pt x="214" y="35"/>
                    </a:lnTo>
                    <a:lnTo>
                      <a:pt x="214" y="35"/>
                    </a:lnTo>
                    <a:lnTo>
                      <a:pt x="216" y="37"/>
                    </a:lnTo>
                    <a:lnTo>
                      <a:pt x="216" y="37"/>
                    </a:lnTo>
                    <a:lnTo>
                      <a:pt x="217" y="38"/>
                    </a:lnTo>
                    <a:lnTo>
                      <a:pt x="217" y="38"/>
                    </a:lnTo>
                    <a:lnTo>
                      <a:pt x="218" y="41"/>
                    </a:lnTo>
                    <a:lnTo>
                      <a:pt x="218" y="41"/>
                    </a:lnTo>
                    <a:lnTo>
                      <a:pt x="218" y="42"/>
                    </a:lnTo>
                    <a:lnTo>
                      <a:pt x="218" y="42"/>
                    </a:lnTo>
                    <a:lnTo>
                      <a:pt x="220" y="45"/>
                    </a:lnTo>
                    <a:lnTo>
                      <a:pt x="220" y="45"/>
                    </a:lnTo>
                    <a:lnTo>
                      <a:pt x="220" y="47"/>
                    </a:lnTo>
                    <a:lnTo>
                      <a:pt x="220" y="47"/>
                    </a:lnTo>
                    <a:lnTo>
                      <a:pt x="222" y="50"/>
                    </a:lnTo>
                    <a:lnTo>
                      <a:pt x="222" y="50"/>
                    </a:lnTo>
                    <a:lnTo>
                      <a:pt x="222" y="51"/>
                    </a:lnTo>
                    <a:lnTo>
                      <a:pt x="222" y="51"/>
                    </a:lnTo>
                    <a:lnTo>
                      <a:pt x="223" y="55"/>
                    </a:lnTo>
                    <a:lnTo>
                      <a:pt x="223" y="55"/>
                    </a:lnTo>
                    <a:lnTo>
                      <a:pt x="224" y="55"/>
                    </a:lnTo>
                    <a:lnTo>
                      <a:pt x="224" y="55"/>
                    </a:lnTo>
                    <a:lnTo>
                      <a:pt x="225" y="60"/>
                    </a:lnTo>
                    <a:lnTo>
                      <a:pt x="225" y="60"/>
                    </a:lnTo>
                    <a:lnTo>
                      <a:pt x="225" y="61"/>
                    </a:lnTo>
                    <a:lnTo>
                      <a:pt x="225" y="61"/>
                    </a:lnTo>
                    <a:lnTo>
                      <a:pt x="231" y="76"/>
                    </a:lnTo>
                    <a:lnTo>
                      <a:pt x="166" y="76"/>
                    </a:lnTo>
                    <a:lnTo>
                      <a:pt x="166" y="76"/>
                    </a:lnTo>
                    <a:lnTo>
                      <a:pt x="166" y="75"/>
                    </a:lnTo>
                    <a:lnTo>
                      <a:pt x="166" y="75"/>
                    </a:lnTo>
                    <a:close/>
                    <a:moveTo>
                      <a:pt x="166" y="90"/>
                    </a:moveTo>
                    <a:lnTo>
                      <a:pt x="231" y="90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8" y="105"/>
                    </a:lnTo>
                    <a:lnTo>
                      <a:pt x="241" y="119"/>
                    </a:lnTo>
                    <a:lnTo>
                      <a:pt x="243" y="132"/>
                    </a:lnTo>
                    <a:lnTo>
                      <a:pt x="244" y="142"/>
                    </a:lnTo>
                    <a:lnTo>
                      <a:pt x="243" y="142"/>
                    </a:lnTo>
                    <a:lnTo>
                      <a:pt x="243" y="142"/>
                    </a:lnTo>
                    <a:lnTo>
                      <a:pt x="244" y="163"/>
                    </a:lnTo>
                    <a:lnTo>
                      <a:pt x="244" y="434"/>
                    </a:lnTo>
                    <a:lnTo>
                      <a:pt x="153" y="434"/>
                    </a:lnTo>
                    <a:lnTo>
                      <a:pt x="153" y="163"/>
                    </a:lnTo>
                    <a:lnTo>
                      <a:pt x="153" y="163"/>
                    </a:lnTo>
                    <a:lnTo>
                      <a:pt x="154" y="142"/>
                    </a:lnTo>
                    <a:lnTo>
                      <a:pt x="153" y="142"/>
                    </a:lnTo>
                    <a:lnTo>
                      <a:pt x="153" y="142"/>
                    </a:lnTo>
                    <a:lnTo>
                      <a:pt x="154" y="132"/>
                    </a:lnTo>
                    <a:lnTo>
                      <a:pt x="155" y="119"/>
                    </a:lnTo>
                    <a:lnTo>
                      <a:pt x="158" y="105"/>
                    </a:lnTo>
                    <a:lnTo>
                      <a:pt x="162" y="90"/>
                    </a:lnTo>
                    <a:lnTo>
                      <a:pt x="166" y="90"/>
                    </a:lnTo>
                    <a:close/>
                    <a:moveTo>
                      <a:pt x="22" y="378"/>
                    </a:moveTo>
                    <a:lnTo>
                      <a:pt x="22" y="378"/>
                    </a:lnTo>
                    <a:lnTo>
                      <a:pt x="28" y="373"/>
                    </a:lnTo>
                    <a:lnTo>
                      <a:pt x="28" y="373"/>
                    </a:lnTo>
                    <a:lnTo>
                      <a:pt x="46" y="361"/>
                    </a:lnTo>
                    <a:lnTo>
                      <a:pt x="62" y="347"/>
                    </a:lnTo>
                    <a:lnTo>
                      <a:pt x="78" y="333"/>
                    </a:lnTo>
                    <a:lnTo>
                      <a:pt x="92" y="317"/>
                    </a:lnTo>
                    <a:lnTo>
                      <a:pt x="105" y="298"/>
                    </a:lnTo>
                    <a:lnTo>
                      <a:pt x="117" y="280"/>
                    </a:lnTo>
                    <a:lnTo>
                      <a:pt x="127" y="260"/>
                    </a:lnTo>
                    <a:lnTo>
                      <a:pt x="136" y="241"/>
                    </a:lnTo>
                    <a:lnTo>
                      <a:pt x="136" y="241"/>
                    </a:lnTo>
                    <a:lnTo>
                      <a:pt x="135" y="252"/>
                    </a:lnTo>
                    <a:lnTo>
                      <a:pt x="132" y="263"/>
                    </a:lnTo>
                    <a:lnTo>
                      <a:pt x="129" y="273"/>
                    </a:lnTo>
                    <a:lnTo>
                      <a:pt x="125" y="284"/>
                    </a:lnTo>
                    <a:lnTo>
                      <a:pt x="121" y="295"/>
                    </a:lnTo>
                    <a:lnTo>
                      <a:pt x="115" y="305"/>
                    </a:lnTo>
                    <a:lnTo>
                      <a:pt x="109" y="314"/>
                    </a:lnTo>
                    <a:lnTo>
                      <a:pt x="102" y="323"/>
                    </a:lnTo>
                    <a:lnTo>
                      <a:pt x="95" y="333"/>
                    </a:lnTo>
                    <a:lnTo>
                      <a:pt x="86" y="341"/>
                    </a:lnTo>
                    <a:lnTo>
                      <a:pt x="76" y="349"/>
                    </a:lnTo>
                    <a:lnTo>
                      <a:pt x="67" y="357"/>
                    </a:lnTo>
                    <a:lnTo>
                      <a:pt x="56" y="364"/>
                    </a:lnTo>
                    <a:lnTo>
                      <a:pt x="45" y="371"/>
                    </a:lnTo>
                    <a:lnTo>
                      <a:pt x="33" y="377"/>
                    </a:lnTo>
                    <a:lnTo>
                      <a:pt x="21" y="382"/>
                    </a:lnTo>
                    <a:lnTo>
                      <a:pt x="20" y="384"/>
                    </a:lnTo>
                    <a:lnTo>
                      <a:pt x="20" y="384"/>
                    </a:lnTo>
                    <a:lnTo>
                      <a:pt x="19" y="384"/>
                    </a:lnTo>
                    <a:lnTo>
                      <a:pt x="19" y="384"/>
                    </a:lnTo>
                    <a:lnTo>
                      <a:pt x="20" y="380"/>
                    </a:lnTo>
                    <a:lnTo>
                      <a:pt x="22" y="378"/>
                    </a:lnTo>
                    <a:lnTo>
                      <a:pt x="22" y="378"/>
                    </a:lnTo>
                    <a:close/>
                    <a:moveTo>
                      <a:pt x="15" y="428"/>
                    </a:moveTo>
                    <a:lnTo>
                      <a:pt x="15" y="428"/>
                    </a:lnTo>
                    <a:lnTo>
                      <a:pt x="15" y="418"/>
                    </a:lnTo>
                    <a:lnTo>
                      <a:pt x="16" y="409"/>
                    </a:lnTo>
                    <a:lnTo>
                      <a:pt x="18" y="403"/>
                    </a:lnTo>
                    <a:lnTo>
                      <a:pt x="19" y="401"/>
                    </a:lnTo>
                    <a:lnTo>
                      <a:pt x="21" y="400"/>
                    </a:lnTo>
                    <a:lnTo>
                      <a:pt x="21" y="400"/>
                    </a:lnTo>
                    <a:lnTo>
                      <a:pt x="27" y="395"/>
                    </a:lnTo>
                    <a:lnTo>
                      <a:pt x="27" y="395"/>
                    </a:lnTo>
                    <a:lnTo>
                      <a:pt x="46" y="386"/>
                    </a:lnTo>
                    <a:lnTo>
                      <a:pt x="64" y="375"/>
                    </a:lnTo>
                    <a:lnTo>
                      <a:pt x="82" y="364"/>
                    </a:lnTo>
                    <a:lnTo>
                      <a:pt x="97" y="351"/>
                    </a:lnTo>
                    <a:lnTo>
                      <a:pt x="110" y="337"/>
                    </a:lnTo>
                    <a:lnTo>
                      <a:pt x="121" y="322"/>
                    </a:lnTo>
                    <a:lnTo>
                      <a:pt x="130" y="306"/>
                    </a:lnTo>
                    <a:lnTo>
                      <a:pt x="139" y="290"/>
                    </a:lnTo>
                    <a:lnTo>
                      <a:pt x="139" y="434"/>
                    </a:lnTo>
                    <a:lnTo>
                      <a:pt x="139" y="436"/>
                    </a:lnTo>
                    <a:lnTo>
                      <a:pt x="125" y="436"/>
                    </a:lnTo>
                    <a:lnTo>
                      <a:pt x="125" y="436"/>
                    </a:lnTo>
                    <a:lnTo>
                      <a:pt x="125" y="425"/>
                    </a:lnTo>
                    <a:lnTo>
                      <a:pt x="123" y="413"/>
                    </a:lnTo>
                    <a:lnTo>
                      <a:pt x="121" y="401"/>
                    </a:lnTo>
                    <a:lnTo>
                      <a:pt x="116" y="391"/>
                    </a:lnTo>
                    <a:lnTo>
                      <a:pt x="112" y="382"/>
                    </a:lnTo>
                    <a:lnTo>
                      <a:pt x="106" y="375"/>
                    </a:lnTo>
                    <a:lnTo>
                      <a:pt x="103" y="373"/>
                    </a:lnTo>
                    <a:lnTo>
                      <a:pt x="99" y="371"/>
                    </a:lnTo>
                    <a:lnTo>
                      <a:pt x="96" y="369"/>
                    </a:lnTo>
                    <a:lnTo>
                      <a:pt x="91" y="369"/>
                    </a:lnTo>
                    <a:lnTo>
                      <a:pt x="91" y="369"/>
                    </a:lnTo>
                    <a:lnTo>
                      <a:pt x="87" y="369"/>
                    </a:lnTo>
                    <a:lnTo>
                      <a:pt x="83" y="371"/>
                    </a:lnTo>
                    <a:lnTo>
                      <a:pt x="79" y="373"/>
                    </a:lnTo>
                    <a:lnTo>
                      <a:pt x="76" y="375"/>
                    </a:lnTo>
                    <a:lnTo>
                      <a:pt x="71" y="382"/>
                    </a:lnTo>
                    <a:lnTo>
                      <a:pt x="65" y="391"/>
                    </a:lnTo>
                    <a:lnTo>
                      <a:pt x="62" y="401"/>
                    </a:lnTo>
                    <a:lnTo>
                      <a:pt x="60" y="413"/>
                    </a:lnTo>
                    <a:lnTo>
                      <a:pt x="58" y="425"/>
                    </a:lnTo>
                    <a:lnTo>
                      <a:pt x="57" y="436"/>
                    </a:lnTo>
                    <a:lnTo>
                      <a:pt x="15" y="436"/>
                    </a:lnTo>
                    <a:lnTo>
                      <a:pt x="15" y="436"/>
                    </a:lnTo>
                    <a:lnTo>
                      <a:pt x="15" y="428"/>
                    </a:lnTo>
                    <a:lnTo>
                      <a:pt x="15" y="428"/>
                    </a:lnTo>
                    <a:close/>
                    <a:moveTo>
                      <a:pt x="111" y="436"/>
                    </a:move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26"/>
                    </a:lnTo>
                    <a:lnTo>
                      <a:pt x="74" y="416"/>
                    </a:lnTo>
                    <a:lnTo>
                      <a:pt x="75" y="406"/>
                    </a:lnTo>
                    <a:lnTo>
                      <a:pt x="78" y="399"/>
                    </a:lnTo>
                    <a:lnTo>
                      <a:pt x="81" y="392"/>
                    </a:lnTo>
                    <a:lnTo>
                      <a:pt x="84" y="388"/>
                    </a:lnTo>
                    <a:lnTo>
                      <a:pt x="87" y="385"/>
                    </a:lnTo>
                    <a:lnTo>
                      <a:pt x="91" y="384"/>
                    </a:lnTo>
                    <a:lnTo>
                      <a:pt x="91" y="384"/>
                    </a:lnTo>
                    <a:lnTo>
                      <a:pt x="95" y="385"/>
                    </a:lnTo>
                    <a:lnTo>
                      <a:pt x="99" y="388"/>
                    </a:lnTo>
                    <a:lnTo>
                      <a:pt x="102" y="392"/>
                    </a:lnTo>
                    <a:lnTo>
                      <a:pt x="104" y="399"/>
                    </a:lnTo>
                    <a:lnTo>
                      <a:pt x="108" y="406"/>
                    </a:lnTo>
                    <a:lnTo>
                      <a:pt x="109" y="416"/>
                    </a:lnTo>
                    <a:lnTo>
                      <a:pt x="111" y="426"/>
                    </a:lnTo>
                    <a:lnTo>
                      <a:pt x="111" y="436"/>
                    </a:lnTo>
                    <a:lnTo>
                      <a:pt x="111" y="436"/>
                    </a:lnTo>
                    <a:close/>
                    <a:moveTo>
                      <a:pt x="111" y="460"/>
                    </a:moveTo>
                    <a:lnTo>
                      <a:pt x="72" y="460"/>
                    </a:lnTo>
                    <a:lnTo>
                      <a:pt x="72" y="460"/>
                    </a:lnTo>
                    <a:lnTo>
                      <a:pt x="72" y="450"/>
                    </a:lnTo>
                    <a:lnTo>
                      <a:pt x="111" y="450"/>
                    </a:lnTo>
                    <a:lnTo>
                      <a:pt x="111" y="450"/>
                    </a:lnTo>
                    <a:lnTo>
                      <a:pt x="111" y="460"/>
                    </a:lnTo>
                    <a:lnTo>
                      <a:pt x="111" y="460"/>
                    </a:lnTo>
                    <a:close/>
                    <a:moveTo>
                      <a:pt x="153" y="461"/>
                    </a:moveTo>
                    <a:lnTo>
                      <a:pt x="153" y="461"/>
                    </a:lnTo>
                    <a:lnTo>
                      <a:pt x="152" y="448"/>
                    </a:lnTo>
                    <a:lnTo>
                      <a:pt x="153" y="448"/>
                    </a:lnTo>
                    <a:lnTo>
                      <a:pt x="244" y="448"/>
                    </a:lnTo>
                    <a:lnTo>
                      <a:pt x="245" y="448"/>
                    </a:lnTo>
                    <a:lnTo>
                      <a:pt x="245" y="448"/>
                    </a:lnTo>
                    <a:lnTo>
                      <a:pt x="244" y="461"/>
                    </a:lnTo>
                    <a:lnTo>
                      <a:pt x="153" y="461"/>
                    </a:lnTo>
                    <a:close/>
                    <a:moveTo>
                      <a:pt x="325" y="460"/>
                    </a:moveTo>
                    <a:lnTo>
                      <a:pt x="286" y="460"/>
                    </a:lnTo>
                    <a:lnTo>
                      <a:pt x="286" y="460"/>
                    </a:lnTo>
                    <a:lnTo>
                      <a:pt x="285" y="450"/>
                    </a:lnTo>
                    <a:lnTo>
                      <a:pt x="325" y="450"/>
                    </a:lnTo>
                    <a:lnTo>
                      <a:pt x="325" y="450"/>
                    </a:lnTo>
                    <a:lnTo>
                      <a:pt x="325" y="460"/>
                    </a:lnTo>
                    <a:lnTo>
                      <a:pt x="325" y="460"/>
                    </a:lnTo>
                    <a:close/>
                    <a:moveTo>
                      <a:pt x="286" y="436"/>
                    </a:moveTo>
                    <a:lnTo>
                      <a:pt x="286" y="436"/>
                    </a:lnTo>
                    <a:lnTo>
                      <a:pt x="286" y="426"/>
                    </a:lnTo>
                    <a:lnTo>
                      <a:pt x="288" y="416"/>
                    </a:lnTo>
                    <a:lnTo>
                      <a:pt x="289" y="406"/>
                    </a:lnTo>
                    <a:lnTo>
                      <a:pt x="292" y="399"/>
                    </a:lnTo>
                    <a:lnTo>
                      <a:pt x="294" y="392"/>
                    </a:lnTo>
                    <a:lnTo>
                      <a:pt x="298" y="388"/>
                    </a:lnTo>
                    <a:lnTo>
                      <a:pt x="301" y="385"/>
                    </a:lnTo>
                    <a:lnTo>
                      <a:pt x="305" y="384"/>
                    </a:lnTo>
                    <a:lnTo>
                      <a:pt x="305" y="384"/>
                    </a:lnTo>
                    <a:lnTo>
                      <a:pt x="308" y="385"/>
                    </a:lnTo>
                    <a:lnTo>
                      <a:pt x="313" y="388"/>
                    </a:lnTo>
                    <a:lnTo>
                      <a:pt x="316" y="392"/>
                    </a:lnTo>
                    <a:lnTo>
                      <a:pt x="318" y="399"/>
                    </a:lnTo>
                    <a:lnTo>
                      <a:pt x="320" y="406"/>
                    </a:lnTo>
                    <a:lnTo>
                      <a:pt x="322" y="416"/>
                    </a:lnTo>
                    <a:lnTo>
                      <a:pt x="325" y="426"/>
                    </a:lnTo>
                    <a:lnTo>
                      <a:pt x="325" y="436"/>
                    </a:lnTo>
                    <a:lnTo>
                      <a:pt x="286" y="436"/>
                    </a:lnTo>
                    <a:close/>
                    <a:moveTo>
                      <a:pt x="339" y="436"/>
                    </a:moveTo>
                    <a:lnTo>
                      <a:pt x="339" y="436"/>
                    </a:lnTo>
                    <a:lnTo>
                      <a:pt x="339" y="425"/>
                    </a:lnTo>
                    <a:lnTo>
                      <a:pt x="337" y="413"/>
                    </a:lnTo>
                    <a:lnTo>
                      <a:pt x="334" y="401"/>
                    </a:lnTo>
                    <a:lnTo>
                      <a:pt x="330" y="391"/>
                    </a:lnTo>
                    <a:lnTo>
                      <a:pt x="326" y="382"/>
                    </a:lnTo>
                    <a:lnTo>
                      <a:pt x="320" y="375"/>
                    </a:lnTo>
                    <a:lnTo>
                      <a:pt x="317" y="373"/>
                    </a:lnTo>
                    <a:lnTo>
                      <a:pt x="313" y="371"/>
                    </a:lnTo>
                    <a:lnTo>
                      <a:pt x="310" y="369"/>
                    </a:lnTo>
                    <a:lnTo>
                      <a:pt x="305" y="369"/>
                    </a:lnTo>
                    <a:lnTo>
                      <a:pt x="305" y="369"/>
                    </a:lnTo>
                    <a:lnTo>
                      <a:pt x="301" y="369"/>
                    </a:lnTo>
                    <a:lnTo>
                      <a:pt x="297" y="371"/>
                    </a:lnTo>
                    <a:lnTo>
                      <a:pt x="293" y="373"/>
                    </a:lnTo>
                    <a:lnTo>
                      <a:pt x="290" y="375"/>
                    </a:lnTo>
                    <a:lnTo>
                      <a:pt x="285" y="382"/>
                    </a:lnTo>
                    <a:lnTo>
                      <a:pt x="279" y="391"/>
                    </a:lnTo>
                    <a:lnTo>
                      <a:pt x="276" y="401"/>
                    </a:lnTo>
                    <a:lnTo>
                      <a:pt x="274" y="413"/>
                    </a:lnTo>
                    <a:lnTo>
                      <a:pt x="272" y="425"/>
                    </a:lnTo>
                    <a:lnTo>
                      <a:pt x="271" y="436"/>
                    </a:lnTo>
                    <a:lnTo>
                      <a:pt x="258" y="436"/>
                    </a:lnTo>
                    <a:lnTo>
                      <a:pt x="258" y="434"/>
                    </a:lnTo>
                    <a:lnTo>
                      <a:pt x="258" y="292"/>
                    </a:lnTo>
                    <a:lnTo>
                      <a:pt x="258" y="292"/>
                    </a:lnTo>
                    <a:lnTo>
                      <a:pt x="266" y="308"/>
                    </a:lnTo>
                    <a:lnTo>
                      <a:pt x="276" y="323"/>
                    </a:lnTo>
                    <a:lnTo>
                      <a:pt x="288" y="337"/>
                    </a:lnTo>
                    <a:lnTo>
                      <a:pt x="301" y="351"/>
                    </a:lnTo>
                    <a:lnTo>
                      <a:pt x="316" y="364"/>
                    </a:lnTo>
                    <a:lnTo>
                      <a:pt x="332" y="376"/>
                    </a:lnTo>
                    <a:lnTo>
                      <a:pt x="351" y="386"/>
                    </a:lnTo>
                    <a:lnTo>
                      <a:pt x="370" y="395"/>
                    </a:lnTo>
                    <a:lnTo>
                      <a:pt x="375" y="400"/>
                    </a:lnTo>
                    <a:lnTo>
                      <a:pt x="375" y="400"/>
                    </a:lnTo>
                    <a:lnTo>
                      <a:pt x="379" y="403"/>
                    </a:lnTo>
                    <a:lnTo>
                      <a:pt x="381" y="409"/>
                    </a:lnTo>
                    <a:lnTo>
                      <a:pt x="382" y="418"/>
                    </a:lnTo>
                    <a:lnTo>
                      <a:pt x="382" y="427"/>
                    </a:lnTo>
                    <a:lnTo>
                      <a:pt x="382" y="427"/>
                    </a:lnTo>
                    <a:lnTo>
                      <a:pt x="382" y="436"/>
                    </a:lnTo>
                    <a:lnTo>
                      <a:pt x="339" y="43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70" name="Freeform 87"/>
              <p:cNvSpPr/>
              <p:nvPr/>
            </p:nvSpPr>
            <p:spPr bwMode="auto">
              <a:xfrm>
                <a:off x="4313238" y="3270250"/>
                <a:ext cx="106363" cy="34925"/>
              </a:xfrm>
              <a:custGeom>
                <a:avLst/>
                <a:gdLst>
                  <a:gd name="T0" fmla="*/ 13 w 67"/>
                  <a:gd name="T1" fmla="*/ 20 h 22"/>
                  <a:gd name="T2" fmla="*/ 13 w 67"/>
                  <a:gd name="T3" fmla="*/ 20 h 22"/>
                  <a:gd name="T4" fmla="*/ 15 w 67"/>
                  <a:gd name="T5" fmla="*/ 18 h 22"/>
                  <a:gd name="T6" fmla="*/ 20 w 67"/>
                  <a:gd name="T7" fmla="*/ 16 h 22"/>
                  <a:gd name="T8" fmla="*/ 26 w 67"/>
                  <a:gd name="T9" fmla="*/ 15 h 22"/>
                  <a:gd name="T10" fmla="*/ 33 w 67"/>
                  <a:gd name="T11" fmla="*/ 14 h 22"/>
                  <a:gd name="T12" fmla="*/ 33 w 67"/>
                  <a:gd name="T13" fmla="*/ 14 h 22"/>
                  <a:gd name="T14" fmla="*/ 41 w 67"/>
                  <a:gd name="T15" fmla="*/ 15 h 22"/>
                  <a:gd name="T16" fmla="*/ 46 w 67"/>
                  <a:gd name="T17" fmla="*/ 16 h 22"/>
                  <a:gd name="T18" fmla="*/ 52 w 67"/>
                  <a:gd name="T19" fmla="*/ 18 h 22"/>
                  <a:gd name="T20" fmla="*/ 54 w 67"/>
                  <a:gd name="T21" fmla="*/ 20 h 22"/>
                  <a:gd name="T22" fmla="*/ 54 w 67"/>
                  <a:gd name="T23" fmla="*/ 20 h 22"/>
                  <a:gd name="T24" fmla="*/ 57 w 67"/>
                  <a:gd name="T25" fmla="*/ 22 h 22"/>
                  <a:gd name="T26" fmla="*/ 59 w 67"/>
                  <a:gd name="T27" fmla="*/ 22 h 22"/>
                  <a:gd name="T28" fmla="*/ 59 w 67"/>
                  <a:gd name="T29" fmla="*/ 22 h 22"/>
                  <a:gd name="T30" fmla="*/ 62 w 67"/>
                  <a:gd name="T31" fmla="*/ 22 h 22"/>
                  <a:gd name="T32" fmla="*/ 65 w 67"/>
                  <a:gd name="T33" fmla="*/ 20 h 22"/>
                  <a:gd name="T34" fmla="*/ 65 w 67"/>
                  <a:gd name="T35" fmla="*/ 20 h 22"/>
                  <a:gd name="T36" fmla="*/ 66 w 67"/>
                  <a:gd name="T37" fmla="*/ 18 h 22"/>
                  <a:gd name="T38" fmla="*/ 67 w 67"/>
                  <a:gd name="T39" fmla="*/ 16 h 22"/>
                  <a:gd name="T40" fmla="*/ 66 w 67"/>
                  <a:gd name="T41" fmla="*/ 13 h 22"/>
                  <a:gd name="T42" fmla="*/ 65 w 67"/>
                  <a:gd name="T43" fmla="*/ 10 h 22"/>
                  <a:gd name="T44" fmla="*/ 65 w 67"/>
                  <a:gd name="T45" fmla="*/ 10 h 22"/>
                  <a:gd name="T46" fmla="*/ 59 w 67"/>
                  <a:gd name="T47" fmla="*/ 6 h 22"/>
                  <a:gd name="T48" fmla="*/ 52 w 67"/>
                  <a:gd name="T49" fmla="*/ 3 h 22"/>
                  <a:gd name="T50" fmla="*/ 43 w 67"/>
                  <a:gd name="T51" fmla="*/ 1 h 22"/>
                  <a:gd name="T52" fmla="*/ 33 w 67"/>
                  <a:gd name="T53" fmla="*/ 0 h 22"/>
                  <a:gd name="T54" fmla="*/ 33 w 67"/>
                  <a:gd name="T55" fmla="*/ 0 h 22"/>
                  <a:gd name="T56" fmla="*/ 24 w 67"/>
                  <a:gd name="T57" fmla="*/ 1 h 22"/>
                  <a:gd name="T58" fmla="*/ 15 w 67"/>
                  <a:gd name="T59" fmla="*/ 3 h 22"/>
                  <a:gd name="T60" fmla="*/ 7 w 67"/>
                  <a:gd name="T61" fmla="*/ 6 h 22"/>
                  <a:gd name="T62" fmla="*/ 2 w 67"/>
                  <a:gd name="T63" fmla="*/ 10 h 22"/>
                  <a:gd name="T64" fmla="*/ 2 w 67"/>
                  <a:gd name="T65" fmla="*/ 10 h 22"/>
                  <a:gd name="T66" fmla="*/ 1 w 67"/>
                  <a:gd name="T67" fmla="*/ 13 h 22"/>
                  <a:gd name="T68" fmla="*/ 0 w 67"/>
                  <a:gd name="T69" fmla="*/ 16 h 22"/>
                  <a:gd name="T70" fmla="*/ 1 w 67"/>
                  <a:gd name="T71" fmla="*/ 18 h 22"/>
                  <a:gd name="T72" fmla="*/ 2 w 67"/>
                  <a:gd name="T73" fmla="*/ 20 h 22"/>
                  <a:gd name="T74" fmla="*/ 2 w 67"/>
                  <a:gd name="T75" fmla="*/ 20 h 22"/>
                  <a:gd name="T76" fmla="*/ 5 w 67"/>
                  <a:gd name="T77" fmla="*/ 22 h 22"/>
                  <a:gd name="T78" fmla="*/ 7 w 67"/>
                  <a:gd name="T79" fmla="*/ 22 h 22"/>
                  <a:gd name="T80" fmla="*/ 10 w 67"/>
                  <a:gd name="T81" fmla="*/ 21 h 22"/>
                  <a:gd name="T82" fmla="*/ 13 w 67"/>
                  <a:gd name="T83" fmla="*/ 20 h 22"/>
                  <a:gd name="T84" fmla="*/ 13 w 67"/>
                  <a:gd name="T85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22">
                    <a:moveTo>
                      <a:pt x="13" y="20"/>
                    </a:moveTo>
                    <a:lnTo>
                      <a:pt x="13" y="20"/>
                    </a:lnTo>
                    <a:lnTo>
                      <a:pt x="15" y="18"/>
                    </a:lnTo>
                    <a:lnTo>
                      <a:pt x="20" y="16"/>
                    </a:lnTo>
                    <a:lnTo>
                      <a:pt x="26" y="15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41" y="15"/>
                    </a:lnTo>
                    <a:lnTo>
                      <a:pt x="46" y="16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62" y="22"/>
                    </a:lnTo>
                    <a:lnTo>
                      <a:pt x="65" y="20"/>
                    </a:lnTo>
                    <a:lnTo>
                      <a:pt x="65" y="20"/>
                    </a:lnTo>
                    <a:lnTo>
                      <a:pt x="66" y="18"/>
                    </a:lnTo>
                    <a:lnTo>
                      <a:pt x="67" y="16"/>
                    </a:lnTo>
                    <a:lnTo>
                      <a:pt x="66" y="13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2" y="3"/>
                    </a:lnTo>
                    <a:lnTo>
                      <a:pt x="43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4" y="1"/>
                    </a:lnTo>
                    <a:lnTo>
                      <a:pt x="15" y="3"/>
                    </a:lnTo>
                    <a:lnTo>
                      <a:pt x="7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10" y="21"/>
                    </a:lnTo>
                    <a:lnTo>
                      <a:pt x="13" y="20"/>
                    </a:lnTo>
                    <a:lnTo>
                      <a:pt x="13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sp>
          <p:nvSpPr>
            <p:cNvPr id="59" name="Oval 56"/>
            <p:cNvSpPr/>
            <p:nvPr/>
          </p:nvSpPr>
          <p:spPr>
            <a:xfrm>
              <a:off x="7620642" y="2706377"/>
              <a:ext cx="357498" cy="357498"/>
            </a:xfrm>
            <a:prstGeom prst="ellipse">
              <a:avLst/>
            </a:prstGeom>
            <a:gradFill flip="none" rotWithShape="1">
              <a:gsLst>
                <a:gs pos="87000">
                  <a:srgbClr val="0D1325"/>
                </a:gs>
                <a:gs pos="0">
                  <a:srgbClr val="54D0CA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60" name="Group 88"/>
            <p:cNvGrpSpPr/>
            <p:nvPr/>
          </p:nvGrpSpPr>
          <p:grpSpPr>
            <a:xfrm>
              <a:off x="7710642" y="2813209"/>
              <a:ext cx="177498" cy="143834"/>
              <a:chOff x="5145088" y="3205163"/>
              <a:chExt cx="736600" cy="596900"/>
            </a:xfrm>
            <a:solidFill>
              <a:schemeClr val="bg1"/>
            </a:solidFill>
          </p:grpSpPr>
          <p:sp>
            <p:nvSpPr>
              <p:cNvPr id="61" name="Freeform 89"/>
              <p:cNvSpPr>
                <a:spLocks noEditPoints="1"/>
              </p:cNvSpPr>
              <p:nvPr/>
            </p:nvSpPr>
            <p:spPr bwMode="auto">
              <a:xfrm>
                <a:off x="5145088" y="3205163"/>
                <a:ext cx="736600" cy="596900"/>
              </a:xfrm>
              <a:custGeom>
                <a:avLst/>
                <a:gdLst>
                  <a:gd name="T0" fmla="*/ 464 w 464"/>
                  <a:gd name="T1" fmla="*/ 52 h 376"/>
                  <a:gd name="T2" fmla="*/ 464 w 464"/>
                  <a:gd name="T3" fmla="*/ 0 h 376"/>
                  <a:gd name="T4" fmla="*/ 0 w 464"/>
                  <a:gd name="T5" fmla="*/ 0 h 376"/>
                  <a:gd name="T6" fmla="*/ 0 w 464"/>
                  <a:gd name="T7" fmla="*/ 52 h 376"/>
                  <a:gd name="T8" fmla="*/ 10 w 464"/>
                  <a:gd name="T9" fmla="*/ 52 h 376"/>
                  <a:gd name="T10" fmla="*/ 10 w 464"/>
                  <a:gd name="T11" fmla="*/ 281 h 376"/>
                  <a:gd name="T12" fmla="*/ 0 w 464"/>
                  <a:gd name="T13" fmla="*/ 281 h 376"/>
                  <a:gd name="T14" fmla="*/ 0 w 464"/>
                  <a:gd name="T15" fmla="*/ 320 h 376"/>
                  <a:gd name="T16" fmla="*/ 153 w 464"/>
                  <a:gd name="T17" fmla="*/ 320 h 376"/>
                  <a:gd name="T18" fmla="*/ 115 w 464"/>
                  <a:gd name="T19" fmla="*/ 368 h 376"/>
                  <a:gd name="T20" fmla="*/ 126 w 464"/>
                  <a:gd name="T21" fmla="*/ 376 h 376"/>
                  <a:gd name="T22" fmla="*/ 171 w 464"/>
                  <a:gd name="T23" fmla="*/ 320 h 376"/>
                  <a:gd name="T24" fmla="*/ 224 w 464"/>
                  <a:gd name="T25" fmla="*/ 320 h 376"/>
                  <a:gd name="T26" fmla="*/ 224 w 464"/>
                  <a:gd name="T27" fmla="*/ 372 h 376"/>
                  <a:gd name="T28" fmla="*/ 238 w 464"/>
                  <a:gd name="T29" fmla="*/ 372 h 376"/>
                  <a:gd name="T30" fmla="*/ 238 w 464"/>
                  <a:gd name="T31" fmla="*/ 320 h 376"/>
                  <a:gd name="T32" fmla="*/ 292 w 464"/>
                  <a:gd name="T33" fmla="*/ 320 h 376"/>
                  <a:gd name="T34" fmla="*/ 337 w 464"/>
                  <a:gd name="T35" fmla="*/ 376 h 376"/>
                  <a:gd name="T36" fmla="*/ 348 w 464"/>
                  <a:gd name="T37" fmla="*/ 368 h 376"/>
                  <a:gd name="T38" fmla="*/ 310 w 464"/>
                  <a:gd name="T39" fmla="*/ 320 h 376"/>
                  <a:gd name="T40" fmla="*/ 464 w 464"/>
                  <a:gd name="T41" fmla="*/ 320 h 376"/>
                  <a:gd name="T42" fmla="*/ 464 w 464"/>
                  <a:gd name="T43" fmla="*/ 281 h 376"/>
                  <a:gd name="T44" fmla="*/ 452 w 464"/>
                  <a:gd name="T45" fmla="*/ 281 h 376"/>
                  <a:gd name="T46" fmla="*/ 452 w 464"/>
                  <a:gd name="T47" fmla="*/ 52 h 376"/>
                  <a:gd name="T48" fmla="*/ 464 w 464"/>
                  <a:gd name="T49" fmla="*/ 52 h 376"/>
                  <a:gd name="T50" fmla="*/ 449 w 464"/>
                  <a:gd name="T51" fmla="*/ 306 h 376"/>
                  <a:gd name="T52" fmla="*/ 14 w 464"/>
                  <a:gd name="T53" fmla="*/ 306 h 376"/>
                  <a:gd name="T54" fmla="*/ 14 w 464"/>
                  <a:gd name="T55" fmla="*/ 295 h 376"/>
                  <a:gd name="T56" fmla="*/ 449 w 464"/>
                  <a:gd name="T57" fmla="*/ 295 h 376"/>
                  <a:gd name="T58" fmla="*/ 449 w 464"/>
                  <a:gd name="T59" fmla="*/ 306 h 376"/>
                  <a:gd name="T60" fmla="*/ 14 w 464"/>
                  <a:gd name="T61" fmla="*/ 14 h 376"/>
                  <a:gd name="T62" fmla="*/ 449 w 464"/>
                  <a:gd name="T63" fmla="*/ 14 h 376"/>
                  <a:gd name="T64" fmla="*/ 449 w 464"/>
                  <a:gd name="T65" fmla="*/ 38 h 376"/>
                  <a:gd name="T66" fmla="*/ 14 w 464"/>
                  <a:gd name="T67" fmla="*/ 38 h 376"/>
                  <a:gd name="T68" fmla="*/ 14 w 464"/>
                  <a:gd name="T69" fmla="*/ 14 h 376"/>
                  <a:gd name="T70" fmla="*/ 438 w 464"/>
                  <a:gd name="T71" fmla="*/ 280 h 376"/>
                  <a:gd name="T72" fmla="*/ 26 w 464"/>
                  <a:gd name="T73" fmla="*/ 280 h 376"/>
                  <a:gd name="T74" fmla="*/ 26 w 464"/>
                  <a:gd name="T75" fmla="*/ 52 h 376"/>
                  <a:gd name="T76" fmla="*/ 438 w 464"/>
                  <a:gd name="T77" fmla="*/ 52 h 376"/>
                  <a:gd name="T78" fmla="*/ 438 w 464"/>
                  <a:gd name="T79" fmla="*/ 28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64" h="376">
                    <a:moveTo>
                      <a:pt x="464" y="52"/>
                    </a:moveTo>
                    <a:lnTo>
                      <a:pt x="464" y="0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10" y="52"/>
                    </a:lnTo>
                    <a:lnTo>
                      <a:pt x="10" y="281"/>
                    </a:lnTo>
                    <a:lnTo>
                      <a:pt x="0" y="281"/>
                    </a:lnTo>
                    <a:lnTo>
                      <a:pt x="0" y="320"/>
                    </a:lnTo>
                    <a:lnTo>
                      <a:pt x="153" y="320"/>
                    </a:lnTo>
                    <a:lnTo>
                      <a:pt x="115" y="368"/>
                    </a:lnTo>
                    <a:lnTo>
                      <a:pt x="126" y="376"/>
                    </a:lnTo>
                    <a:lnTo>
                      <a:pt x="171" y="320"/>
                    </a:lnTo>
                    <a:lnTo>
                      <a:pt x="224" y="320"/>
                    </a:lnTo>
                    <a:lnTo>
                      <a:pt x="224" y="372"/>
                    </a:lnTo>
                    <a:lnTo>
                      <a:pt x="238" y="372"/>
                    </a:lnTo>
                    <a:lnTo>
                      <a:pt x="238" y="320"/>
                    </a:lnTo>
                    <a:lnTo>
                      <a:pt x="292" y="320"/>
                    </a:lnTo>
                    <a:lnTo>
                      <a:pt x="337" y="376"/>
                    </a:lnTo>
                    <a:lnTo>
                      <a:pt x="348" y="368"/>
                    </a:lnTo>
                    <a:lnTo>
                      <a:pt x="310" y="320"/>
                    </a:lnTo>
                    <a:lnTo>
                      <a:pt x="464" y="320"/>
                    </a:lnTo>
                    <a:lnTo>
                      <a:pt x="464" y="281"/>
                    </a:lnTo>
                    <a:lnTo>
                      <a:pt x="452" y="281"/>
                    </a:lnTo>
                    <a:lnTo>
                      <a:pt x="452" y="52"/>
                    </a:lnTo>
                    <a:lnTo>
                      <a:pt x="464" y="52"/>
                    </a:lnTo>
                    <a:close/>
                    <a:moveTo>
                      <a:pt x="449" y="306"/>
                    </a:moveTo>
                    <a:lnTo>
                      <a:pt x="14" y="306"/>
                    </a:lnTo>
                    <a:lnTo>
                      <a:pt x="14" y="295"/>
                    </a:lnTo>
                    <a:lnTo>
                      <a:pt x="449" y="295"/>
                    </a:lnTo>
                    <a:lnTo>
                      <a:pt x="449" y="306"/>
                    </a:lnTo>
                    <a:close/>
                    <a:moveTo>
                      <a:pt x="14" y="14"/>
                    </a:moveTo>
                    <a:lnTo>
                      <a:pt x="449" y="14"/>
                    </a:lnTo>
                    <a:lnTo>
                      <a:pt x="449" y="38"/>
                    </a:lnTo>
                    <a:lnTo>
                      <a:pt x="14" y="38"/>
                    </a:lnTo>
                    <a:lnTo>
                      <a:pt x="14" y="14"/>
                    </a:lnTo>
                    <a:close/>
                    <a:moveTo>
                      <a:pt x="438" y="280"/>
                    </a:moveTo>
                    <a:lnTo>
                      <a:pt x="26" y="280"/>
                    </a:lnTo>
                    <a:lnTo>
                      <a:pt x="26" y="52"/>
                    </a:lnTo>
                    <a:lnTo>
                      <a:pt x="438" y="52"/>
                    </a:lnTo>
                    <a:lnTo>
                      <a:pt x="438" y="28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2" name="Freeform 90"/>
              <p:cNvSpPr>
                <a:spLocks noEditPoints="1"/>
              </p:cNvSpPr>
              <p:nvPr/>
            </p:nvSpPr>
            <p:spPr bwMode="auto">
              <a:xfrm>
                <a:off x="5221288" y="3425825"/>
                <a:ext cx="174625" cy="188913"/>
              </a:xfrm>
              <a:custGeom>
                <a:avLst/>
                <a:gdLst>
                  <a:gd name="T0" fmla="*/ 46 w 110"/>
                  <a:gd name="T1" fmla="*/ 119 h 119"/>
                  <a:gd name="T2" fmla="*/ 65 w 110"/>
                  <a:gd name="T3" fmla="*/ 119 h 119"/>
                  <a:gd name="T4" fmla="*/ 78 w 110"/>
                  <a:gd name="T5" fmla="*/ 119 h 119"/>
                  <a:gd name="T6" fmla="*/ 110 w 110"/>
                  <a:gd name="T7" fmla="*/ 119 h 119"/>
                  <a:gd name="T8" fmla="*/ 110 w 110"/>
                  <a:gd name="T9" fmla="*/ 29 h 119"/>
                  <a:gd name="T10" fmla="*/ 78 w 110"/>
                  <a:gd name="T11" fmla="*/ 29 h 119"/>
                  <a:gd name="T12" fmla="*/ 78 w 110"/>
                  <a:gd name="T13" fmla="*/ 0 h 119"/>
                  <a:gd name="T14" fmla="*/ 33 w 110"/>
                  <a:gd name="T15" fmla="*/ 0 h 119"/>
                  <a:gd name="T16" fmla="*/ 33 w 110"/>
                  <a:gd name="T17" fmla="*/ 53 h 119"/>
                  <a:gd name="T18" fmla="*/ 0 w 110"/>
                  <a:gd name="T19" fmla="*/ 53 h 119"/>
                  <a:gd name="T20" fmla="*/ 0 w 110"/>
                  <a:gd name="T21" fmla="*/ 119 h 119"/>
                  <a:gd name="T22" fmla="*/ 33 w 110"/>
                  <a:gd name="T23" fmla="*/ 119 h 119"/>
                  <a:gd name="T24" fmla="*/ 46 w 110"/>
                  <a:gd name="T25" fmla="*/ 119 h 119"/>
                  <a:gd name="T26" fmla="*/ 80 w 110"/>
                  <a:gd name="T27" fmla="*/ 43 h 119"/>
                  <a:gd name="T28" fmla="*/ 96 w 110"/>
                  <a:gd name="T29" fmla="*/ 43 h 119"/>
                  <a:gd name="T30" fmla="*/ 96 w 110"/>
                  <a:gd name="T31" fmla="*/ 105 h 119"/>
                  <a:gd name="T32" fmla="*/ 80 w 110"/>
                  <a:gd name="T33" fmla="*/ 105 h 119"/>
                  <a:gd name="T34" fmla="*/ 80 w 110"/>
                  <a:gd name="T35" fmla="*/ 43 h 119"/>
                  <a:gd name="T36" fmla="*/ 47 w 110"/>
                  <a:gd name="T37" fmla="*/ 14 h 119"/>
                  <a:gd name="T38" fmla="*/ 64 w 110"/>
                  <a:gd name="T39" fmla="*/ 14 h 119"/>
                  <a:gd name="T40" fmla="*/ 64 w 110"/>
                  <a:gd name="T41" fmla="*/ 105 h 119"/>
                  <a:gd name="T42" fmla="*/ 47 w 110"/>
                  <a:gd name="T43" fmla="*/ 105 h 119"/>
                  <a:gd name="T44" fmla="*/ 47 w 110"/>
                  <a:gd name="T45" fmla="*/ 14 h 119"/>
                  <a:gd name="T46" fmla="*/ 32 w 110"/>
                  <a:gd name="T47" fmla="*/ 105 h 119"/>
                  <a:gd name="T48" fmla="*/ 14 w 110"/>
                  <a:gd name="T49" fmla="*/ 105 h 119"/>
                  <a:gd name="T50" fmla="*/ 14 w 110"/>
                  <a:gd name="T51" fmla="*/ 67 h 119"/>
                  <a:gd name="T52" fmla="*/ 32 w 110"/>
                  <a:gd name="T53" fmla="*/ 67 h 119"/>
                  <a:gd name="T54" fmla="*/ 32 w 110"/>
                  <a:gd name="T55" fmla="*/ 10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19">
                    <a:moveTo>
                      <a:pt x="46" y="119"/>
                    </a:moveTo>
                    <a:lnTo>
                      <a:pt x="65" y="119"/>
                    </a:lnTo>
                    <a:lnTo>
                      <a:pt x="78" y="119"/>
                    </a:lnTo>
                    <a:lnTo>
                      <a:pt x="110" y="119"/>
                    </a:lnTo>
                    <a:lnTo>
                      <a:pt x="110" y="29"/>
                    </a:lnTo>
                    <a:lnTo>
                      <a:pt x="78" y="29"/>
                    </a:lnTo>
                    <a:lnTo>
                      <a:pt x="78" y="0"/>
                    </a:lnTo>
                    <a:lnTo>
                      <a:pt x="33" y="0"/>
                    </a:lnTo>
                    <a:lnTo>
                      <a:pt x="33" y="53"/>
                    </a:lnTo>
                    <a:lnTo>
                      <a:pt x="0" y="53"/>
                    </a:lnTo>
                    <a:lnTo>
                      <a:pt x="0" y="119"/>
                    </a:lnTo>
                    <a:lnTo>
                      <a:pt x="33" y="119"/>
                    </a:lnTo>
                    <a:lnTo>
                      <a:pt x="46" y="119"/>
                    </a:lnTo>
                    <a:close/>
                    <a:moveTo>
                      <a:pt x="80" y="43"/>
                    </a:moveTo>
                    <a:lnTo>
                      <a:pt x="96" y="43"/>
                    </a:lnTo>
                    <a:lnTo>
                      <a:pt x="96" y="105"/>
                    </a:lnTo>
                    <a:lnTo>
                      <a:pt x="80" y="105"/>
                    </a:lnTo>
                    <a:lnTo>
                      <a:pt x="80" y="43"/>
                    </a:lnTo>
                    <a:close/>
                    <a:moveTo>
                      <a:pt x="47" y="14"/>
                    </a:moveTo>
                    <a:lnTo>
                      <a:pt x="64" y="14"/>
                    </a:lnTo>
                    <a:lnTo>
                      <a:pt x="64" y="105"/>
                    </a:lnTo>
                    <a:lnTo>
                      <a:pt x="47" y="105"/>
                    </a:lnTo>
                    <a:lnTo>
                      <a:pt x="47" y="14"/>
                    </a:lnTo>
                    <a:close/>
                    <a:moveTo>
                      <a:pt x="32" y="105"/>
                    </a:moveTo>
                    <a:lnTo>
                      <a:pt x="14" y="105"/>
                    </a:lnTo>
                    <a:lnTo>
                      <a:pt x="14" y="67"/>
                    </a:lnTo>
                    <a:lnTo>
                      <a:pt x="32" y="67"/>
                    </a:lnTo>
                    <a:lnTo>
                      <a:pt x="32" y="10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3" name="Freeform 91"/>
              <p:cNvSpPr>
                <a:spLocks noEditPoints="1"/>
              </p:cNvSpPr>
              <p:nvPr/>
            </p:nvSpPr>
            <p:spPr bwMode="auto">
              <a:xfrm>
                <a:off x="5424488" y="3427413"/>
                <a:ext cx="174625" cy="187325"/>
              </a:xfrm>
              <a:custGeom>
                <a:avLst/>
                <a:gdLst>
                  <a:gd name="T0" fmla="*/ 45 w 110"/>
                  <a:gd name="T1" fmla="*/ 118 h 118"/>
                  <a:gd name="T2" fmla="*/ 77 w 110"/>
                  <a:gd name="T3" fmla="*/ 118 h 118"/>
                  <a:gd name="T4" fmla="*/ 77 w 110"/>
                  <a:gd name="T5" fmla="*/ 118 h 118"/>
                  <a:gd name="T6" fmla="*/ 110 w 110"/>
                  <a:gd name="T7" fmla="*/ 118 h 118"/>
                  <a:gd name="T8" fmla="*/ 110 w 110"/>
                  <a:gd name="T9" fmla="*/ 0 h 118"/>
                  <a:gd name="T10" fmla="*/ 64 w 110"/>
                  <a:gd name="T11" fmla="*/ 0 h 118"/>
                  <a:gd name="T12" fmla="*/ 64 w 110"/>
                  <a:gd name="T13" fmla="*/ 39 h 118"/>
                  <a:gd name="T14" fmla="*/ 32 w 110"/>
                  <a:gd name="T15" fmla="*/ 39 h 118"/>
                  <a:gd name="T16" fmla="*/ 32 w 110"/>
                  <a:gd name="T17" fmla="*/ 73 h 118"/>
                  <a:gd name="T18" fmla="*/ 0 w 110"/>
                  <a:gd name="T19" fmla="*/ 73 h 118"/>
                  <a:gd name="T20" fmla="*/ 0 w 110"/>
                  <a:gd name="T21" fmla="*/ 118 h 118"/>
                  <a:gd name="T22" fmla="*/ 32 w 110"/>
                  <a:gd name="T23" fmla="*/ 118 h 118"/>
                  <a:gd name="T24" fmla="*/ 45 w 110"/>
                  <a:gd name="T25" fmla="*/ 118 h 118"/>
                  <a:gd name="T26" fmla="*/ 80 w 110"/>
                  <a:gd name="T27" fmla="*/ 14 h 118"/>
                  <a:gd name="T28" fmla="*/ 96 w 110"/>
                  <a:gd name="T29" fmla="*/ 14 h 118"/>
                  <a:gd name="T30" fmla="*/ 96 w 110"/>
                  <a:gd name="T31" fmla="*/ 104 h 118"/>
                  <a:gd name="T32" fmla="*/ 80 w 110"/>
                  <a:gd name="T33" fmla="*/ 104 h 118"/>
                  <a:gd name="T34" fmla="*/ 80 w 110"/>
                  <a:gd name="T35" fmla="*/ 14 h 118"/>
                  <a:gd name="T36" fmla="*/ 46 w 110"/>
                  <a:gd name="T37" fmla="*/ 53 h 118"/>
                  <a:gd name="T38" fmla="*/ 63 w 110"/>
                  <a:gd name="T39" fmla="*/ 53 h 118"/>
                  <a:gd name="T40" fmla="*/ 63 w 110"/>
                  <a:gd name="T41" fmla="*/ 104 h 118"/>
                  <a:gd name="T42" fmla="*/ 46 w 110"/>
                  <a:gd name="T43" fmla="*/ 104 h 118"/>
                  <a:gd name="T44" fmla="*/ 46 w 110"/>
                  <a:gd name="T45" fmla="*/ 53 h 118"/>
                  <a:gd name="T46" fmla="*/ 31 w 110"/>
                  <a:gd name="T47" fmla="*/ 104 h 118"/>
                  <a:gd name="T48" fmla="*/ 14 w 110"/>
                  <a:gd name="T49" fmla="*/ 104 h 118"/>
                  <a:gd name="T50" fmla="*/ 14 w 110"/>
                  <a:gd name="T51" fmla="*/ 87 h 118"/>
                  <a:gd name="T52" fmla="*/ 31 w 110"/>
                  <a:gd name="T53" fmla="*/ 87 h 118"/>
                  <a:gd name="T54" fmla="*/ 31 w 110"/>
                  <a:gd name="T55" fmla="*/ 10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18">
                    <a:moveTo>
                      <a:pt x="45" y="118"/>
                    </a:moveTo>
                    <a:lnTo>
                      <a:pt x="77" y="118"/>
                    </a:lnTo>
                    <a:lnTo>
                      <a:pt x="77" y="118"/>
                    </a:lnTo>
                    <a:lnTo>
                      <a:pt x="110" y="118"/>
                    </a:lnTo>
                    <a:lnTo>
                      <a:pt x="110" y="0"/>
                    </a:lnTo>
                    <a:lnTo>
                      <a:pt x="64" y="0"/>
                    </a:lnTo>
                    <a:lnTo>
                      <a:pt x="64" y="39"/>
                    </a:lnTo>
                    <a:lnTo>
                      <a:pt x="32" y="39"/>
                    </a:lnTo>
                    <a:lnTo>
                      <a:pt x="32" y="73"/>
                    </a:lnTo>
                    <a:lnTo>
                      <a:pt x="0" y="73"/>
                    </a:lnTo>
                    <a:lnTo>
                      <a:pt x="0" y="118"/>
                    </a:lnTo>
                    <a:lnTo>
                      <a:pt x="32" y="118"/>
                    </a:lnTo>
                    <a:lnTo>
                      <a:pt x="45" y="118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04"/>
                    </a:lnTo>
                    <a:lnTo>
                      <a:pt x="80" y="104"/>
                    </a:lnTo>
                    <a:lnTo>
                      <a:pt x="80" y="14"/>
                    </a:lnTo>
                    <a:close/>
                    <a:moveTo>
                      <a:pt x="46" y="53"/>
                    </a:moveTo>
                    <a:lnTo>
                      <a:pt x="63" y="53"/>
                    </a:lnTo>
                    <a:lnTo>
                      <a:pt x="63" y="104"/>
                    </a:lnTo>
                    <a:lnTo>
                      <a:pt x="46" y="104"/>
                    </a:lnTo>
                    <a:lnTo>
                      <a:pt x="46" y="53"/>
                    </a:lnTo>
                    <a:close/>
                    <a:moveTo>
                      <a:pt x="31" y="104"/>
                    </a:moveTo>
                    <a:lnTo>
                      <a:pt x="14" y="104"/>
                    </a:lnTo>
                    <a:lnTo>
                      <a:pt x="14" y="87"/>
                    </a:lnTo>
                    <a:lnTo>
                      <a:pt x="31" y="87"/>
                    </a:lnTo>
                    <a:lnTo>
                      <a:pt x="31" y="10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4" name="Freeform 92"/>
              <p:cNvSpPr>
                <a:spLocks noEditPoints="1"/>
              </p:cNvSpPr>
              <p:nvPr/>
            </p:nvSpPr>
            <p:spPr bwMode="auto">
              <a:xfrm>
                <a:off x="5626100" y="3409950"/>
                <a:ext cx="174625" cy="204788"/>
              </a:xfrm>
              <a:custGeom>
                <a:avLst/>
                <a:gdLst>
                  <a:gd name="T0" fmla="*/ 45 w 110"/>
                  <a:gd name="T1" fmla="*/ 129 h 129"/>
                  <a:gd name="T2" fmla="*/ 65 w 110"/>
                  <a:gd name="T3" fmla="*/ 129 h 129"/>
                  <a:gd name="T4" fmla="*/ 78 w 110"/>
                  <a:gd name="T5" fmla="*/ 129 h 129"/>
                  <a:gd name="T6" fmla="*/ 110 w 110"/>
                  <a:gd name="T7" fmla="*/ 129 h 129"/>
                  <a:gd name="T8" fmla="*/ 110 w 110"/>
                  <a:gd name="T9" fmla="*/ 0 h 129"/>
                  <a:gd name="T10" fmla="*/ 65 w 110"/>
                  <a:gd name="T11" fmla="*/ 0 h 129"/>
                  <a:gd name="T12" fmla="*/ 65 w 110"/>
                  <a:gd name="T13" fmla="*/ 80 h 129"/>
                  <a:gd name="T14" fmla="*/ 45 w 110"/>
                  <a:gd name="T15" fmla="*/ 80 h 129"/>
                  <a:gd name="T16" fmla="*/ 45 w 110"/>
                  <a:gd name="T17" fmla="*/ 47 h 129"/>
                  <a:gd name="T18" fmla="*/ 0 w 110"/>
                  <a:gd name="T19" fmla="*/ 47 h 129"/>
                  <a:gd name="T20" fmla="*/ 0 w 110"/>
                  <a:gd name="T21" fmla="*/ 129 h 129"/>
                  <a:gd name="T22" fmla="*/ 32 w 110"/>
                  <a:gd name="T23" fmla="*/ 129 h 129"/>
                  <a:gd name="T24" fmla="*/ 45 w 110"/>
                  <a:gd name="T25" fmla="*/ 129 h 129"/>
                  <a:gd name="T26" fmla="*/ 80 w 110"/>
                  <a:gd name="T27" fmla="*/ 14 h 129"/>
                  <a:gd name="T28" fmla="*/ 96 w 110"/>
                  <a:gd name="T29" fmla="*/ 14 h 129"/>
                  <a:gd name="T30" fmla="*/ 96 w 110"/>
                  <a:gd name="T31" fmla="*/ 115 h 129"/>
                  <a:gd name="T32" fmla="*/ 80 w 110"/>
                  <a:gd name="T33" fmla="*/ 115 h 129"/>
                  <a:gd name="T34" fmla="*/ 80 w 110"/>
                  <a:gd name="T35" fmla="*/ 14 h 129"/>
                  <a:gd name="T36" fmla="*/ 47 w 110"/>
                  <a:gd name="T37" fmla="*/ 94 h 129"/>
                  <a:gd name="T38" fmla="*/ 64 w 110"/>
                  <a:gd name="T39" fmla="*/ 94 h 129"/>
                  <a:gd name="T40" fmla="*/ 64 w 110"/>
                  <a:gd name="T41" fmla="*/ 115 h 129"/>
                  <a:gd name="T42" fmla="*/ 47 w 110"/>
                  <a:gd name="T43" fmla="*/ 115 h 129"/>
                  <a:gd name="T44" fmla="*/ 47 w 110"/>
                  <a:gd name="T45" fmla="*/ 94 h 129"/>
                  <a:gd name="T46" fmla="*/ 31 w 110"/>
                  <a:gd name="T47" fmla="*/ 115 h 129"/>
                  <a:gd name="T48" fmla="*/ 14 w 110"/>
                  <a:gd name="T49" fmla="*/ 115 h 129"/>
                  <a:gd name="T50" fmla="*/ 14 w 110"/>
                  <a:gd name="T51" fmla="*/ 61 h 129"/>
                  <a:gd name="T52" fmla="*/ 31 w 110"/>
                  <a:gd name="T53" fmla="*/ 61 h 129"/>
                  <a:gd name="T54" fmla="*/ 31 w 110"/>
                  <a:gd name="T55" fmla="*/ 11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29">
                    <a:moveTo>
                      <a:pt x="45" y="129"/>
                    </a:moveTo>
                    <a:lnTo>
                      <a:pt x="65" y="129"/>
                    </a:lnTo>
                    <a:lnTo>
                      <a:pt x="78" y="129"/>
                    </a:lnTo>
                    <a:lnTo>
                      <a:pt x="110" y="129"/>
                    </a:lnTo>
                    <a:lnTo>
                      <a:pt x="110" y="0"/>
                    </a:lnTo>
                    <a:lnTo>
                      <a:pt x="65" y="0"/>
                    </a:lnTo>
                    <a:lnTo>
                      <a:pt x="65" y="80"/>
                    </a:lnTo>
                    <a:lnTo>
                      <a:pt x="45" y="80"/>
                    </a:lnTo>
                    <a:lnTo>
                      <a:pt x="45" y="47"/>
                    </a:lnTo>
                    <a:lnTo>
                      <a:pt x="0" y="47"/>
                    </a:lnTo>
                    <a:lnTo>
                      <a:pt x="0" y="129"/>
                    </a:lnTo>
                    <a:lnTo>
                      <a:pt x="32" y="129"/>
                    </a:lnTo>
                    <a:lnTo>
                      <a:pt x="45" y="129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15"/>
                    </a:lnTo>
                    <a:lnTo>
                      <a:pt x="80" y="115"/>
                    </a:lnTo>
                    <a:lnTo>
                      <a:pt x="80" y="14"/>
                    </a:lnTo>
                    <a:close/>
                    <a:moveTo>
                      <a:pt x="47" y="94"/>
                    </a:moveTo>
                    <a:lnTo>
                      <a:pt x="64" y="94"/>
                    </a:lnTo>
                    <a:lnTo>
                      <a:pt x="64" y="115"/>
                    </a:lnTo>
                    <a:lnTo>
                      <a:pt x="47" y="115"/>
                    </a:lnTo>
                    <a:lnTo>
                      <a:pt x="47" y="94"/>
                    </a:lnTo>
                    <a:close/>
                    <a:moveTo>
                      <a:pt x="31" y="115"/>
                    </a:moveTo>
                    <a:lnTo>
                      <a:pt x="14" y="115"/>
                    </a:lnTo>
                    <a:lnTo>
                      <a:pt x="14" y="61"/>
                    </a:lnTo>
                    <a:lnTo>
                      <a:pt x="31" y="61"/>
                    </a:lnTo>
                    <a:lnTo>
                      <a:pt x="31" y="11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5" name="Rectangle 93"/>
              <p:cNvSpPr>
                <a:spLocks noChangeArrowheads="1"/>
              </p:cNvSpPr>
              <p:nvPr/>
            </p:nvSpPr>
            <p:spPr bwMode="auto">
              <a:xfrm>
                <a:off x="5226050" y="3333750"/>
                <a:ext cx="176213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6" name="Rectangle 94"/>
              <p:cNvSpPr>
                <a:spLocks noChangeArrowheads="1"/>
              </p:cNvSpPr>
              <p:nvPr/>
            </p:nvSpPr>
            <p:spPr bwMode="auto">
              <a:xfrm>
                <a:off x="5226050" y="3373438"/>
                <a:ext cx="71438" cy="254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sp>
          <p:nvSpPr>
            <p:cNvPr id="57" name="Oval 52"/>
            <p:cNvSpPr/>
            <p:nvPr/>
          </p:nvSpPr>
          <p:spPr>
            <a:xfrm>
              <a:off x="5737232" y="4283717"/>
              <a:ext cx="466718" cy="466718"/>
            </a:xfrm>
            <a:prstGeom prst="ellipse">
              <a:avLst/>
            </a:prstGeom>
            <a:gradFill flip="none" rotWithShape="1">
              <a:gsLst>
                <a:gs pos="87000">
                  <a:srgbClr val="0D1325"/>
                </a:gs>
                <a:gs pos="0">
                  <a:srgbClr val="54D0CA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" name="Freeform 95"/>
            <p:cNvSpPr>
              <a:spLocks noEditPoints="1"/>
            </p:cNvSpPr>
            <p:nvPr/>
          </p:nvSpPr>
          <p:spPr bwMode="auto">
            <a:xfrm>
              <a:off x="5823450" y="4387670"/>
              <a:ext cx="294282" cy="258813"/>
            </a:xfrm>
            <a:custGeom>
              <a:avLst/>
              <a:gdLst>
                <a:gd name="T0" fmla="*/ 448 w 531"/>
                <a:gd name="T1" fmla="*/ 98 h 467"/>
                <a:gd name="T2" fmla="*/ 461 w 531"/>
                <a:gd name="T3" fmla="*/ 75 h 467"/>
                <a:gd name="T4" fmla="*/ 449 w 531"/>
                <a:gd name="T5" fmla="*/ 72 h 467"/>
                <a:gd name="T6" fmla="*/ 442 w 531"/>
                <a:gd name="T7" fmla="*/ 85 h 467"/>
                <a:gd name="T8" fmla="*/ 430 w 531"/>
                <a:gd name="T9" fmla="*/ 78 h 467"/>
                <a:gd name="T10" fmla="*/ 435 w 531"/>
                <a:gd name="T11" fmla="*/ 67 h 467"/>
                <a:gd name="T12" fmla="*/ 429 w 531"/>
                <a:gd name="T13" fmla="*/ 60 h 467"/>
                <a:gd name="T14" fmla="*/ 286 w 531"/>
                <a:gd name="T15" fmla="*/ 36 h 467"/>
                <a:gd name="T16" fmla="*/ 288 w 531"/>
                <a:gd name="T17" fmla="*/ 15 h 467"/>
                <a:gd name="T18" fmla="*/ 266 w 531"/>
                <a:gd name="T19" fmla="*/ 0 h 467"/>
                <a:gd name="T20" fmla="*/ 247 w 531"/>
                <a:gd name="T21" fmla="*/ 11 h 467"/>
                <a:gd name="T22" fmla="*/ 243 w 531"/>
                <a:gd name="T23" fmla="*/ 31 h 467"/>
                <a:gd name="T24" fmla="*/ 135 w 531"/>
                <a:gd name="T25" fmla="*/ 51 h 467"/>
                <a:gd name="T26" fmla="*/ 97 w 531"/>
                <a:gd name="T27" fmla="*/ 65 h 467"/>
                <a:gd name="T28" fmla="*/ 101 w 531"/>
                <a:gd name="T29" fmla="*/ 78 h 467"/>
                <a:gd name="T30" fmla="*/ 92 w 531"/>
                <a:gd name="T31" fmla="*/ 87 h 467"/>
                <a:gd name="T32" fmla="*/ 84 w 531"/>
                <a:gd name="T33" fmla="*/ 75 h 467"/>
                <a:gd name="T34" fmla="*/ 72 w 531"/>
                <a:gd name="T35" fmla="*/ 72 h 467"/>
                <a:gd name="T36" fmla="*/ 78 w 531"/>
                <a:gd name="T37" fmla="*/ 95 h 467"/>
                <a:gd name="T38" fmla="*/ 0 w 531"/>
                <a:gd name="T39" fmla="*/ 304 h 467"/>
                <a:gd name="T40" fmla="*/ 24 w 531"/>
                <a:gd name="T41" fmla="*/ 328 h 467"/>
                <a:gd name="T42" fmla="*/ 138 w 531"/>
                <a:gd name="T43" fmla="*/ 339 h 467"/>
                <a:gd name="T44" fmla="*/ 173 w 531"/>
                <a:gd name="T45" fmla="*/ 320 h 467"/>
                <a:gd name="T46" fmla="*/ 185 w 531"/>
                <a:gd name="T47" fmla="*/ 300 h 467"/>
                <a:gd name="T48" fmla="*/ 114 w 531"/>
                <a:gd name="T49" fmla="*/ 84 h 467"/>
                <a:gd name="T50" fmla="*/ 178 w 531"/>
                <a:gd name="T51" fmla="*/ 58 h 467"/>
                <a:gd name="T52" fmla="*/ 243 w 531"/>
                <a:gd name="T53" fmla="*/ 233 h 467"/>
                <a:gd name="T54" fmla="*/ 249 w 531"/>
                <a:gd name="T55" fmla="*/ 299 h 467"/>
                <a:gd name="T56" fmla="*/ 248 w 531"/>
                <a:gd name="T57" fmla="*/ 352 h 467"/>
                <a:gd name="T58" fmla="*/ 210 w 531"/>
                <a:gd name="T59" fmla="*/ 385 h 467"/>
                <a:gd name="T60" fmla="*/ 186 w 531"/>
                <a:gd name="T61" fmla="*/ 467 h 467"/>
                <a:gd name="T62" fmla="*/ 327 w 531"/>
                <a:gd name="T63" fmla="*/ 386 h 467"/>
                <a:gd name="T64" fmla="*/ 292 w 531"/>
                <a:gd name="T65" fmla="*/ 371 h 467"/>
                <a:gd name="T66" fmla="*/ 282 w 531"/>
                <a:gd name="T67" fmla="*/ 299 h 467"/>
                <a:gd name="T68" fmla="*/ 289 w 531"/>
                <a:gd name="T69" fmla="*/ 233 h 467"/>
                <a:gd name="T70" fmla="*/ 354 w 531"/>
                <a:gd name="T71" fmla="*/ 58 h 467"/>
                <a:gd name="T72" fmla="*/ 417 w 531"/>
                <a:gd name="T73" fmla="*/ 84 h 467"/>
                <a:gd name="T74" fmla="*/ 346 w 531"/>
                <a:gd name="T75" fmla="*/ 300 h 467"/>
                <a:gd name="T76" fmla="*/ 358 w 531"/>
                <a:gd name="T77" fmla="*/ 320 h 467"/>
                <a:gd name="T78" fmla="*/ 396 w 531"/>
                <a:gd name="T79" fmla="*/ 339 h 467"/>
                <a:gd name="T80" fmla="*/ 507 w 531"/>
                <a:gd name="T81" fmla="*/ 328 h 467"/>
                <a:gd name="T82" fmla="*/ 531 w 531"/>
                <a:gd name="T83" fmla="*/ 303 h 467"/>
                <a:gd name="T84" fmla="*/ 275 w 531"/>
                <a:gd name="T85" fmla="*/ 24 h 467"/>
                <a:gd name="T86" fmla="*/ 266 w 531"/>
                <a:gd name="T87" fmla="*/ 34 h 467"/>
                <a:gd name="T88" fmla="*/ 257 w 531"/>
                <a:gd name="T89" fmla="*/ 21 h 467"/>
                <a:gd name="T90" fmla="*/ 51 w 531"/>
                <a:gd name="T91" fmla="*/ 325 h 467"/>
                <a:gd name="T92" fmla="*/ 166 w 531"/>
                <a:gd name="T93" fmla="*/ 308 h 467"/>
                <a:gd name="T94" fmla="*/ 134 w 531"/>
                <a:gd name="T95" fmla="*/ 325 h 467"/>
                <a:gd name="T96" fmla="*/ 270 w 531"/>
                <a:gd name="T97" fmla="*/ 217 h 467"/>
                <a:gd name="T98" fmla="*/ 275 w 531"/>
                <a:gd name="T99" fmla="*/ 274 h 467"/>
                <a:gd name="T100" fmla="*/ 256 w 531"/>
                <a:gd name="T101" fmla="*/ 274 h 467"/>
                <a:gd name="T102" fmla="*/ 262 w 531"/>
                <a:gd name="T103" fmla="*/ 217 h 467"/>
                <a:gd name="T104" fmla="*/ 331 w 531"/>
                <a:gd name="T105" fmla="*/ 453 h 467"/>
                <a:gd name="T106" fmla="*/ 296 w 531"/>
                <a:gd name="T107" fmla="*/ 391 h 467"/>
                <a:gd name="T108" fmla="*/ 256 w 531"/>
                <a:gd name="T109" fmla="*/ 368 h 467"/>
                <a:gd name="T110" fmla="*/ 268 w 531"/>
                <a:gd name="T111" fmla="*/ 307 h 467"/>
                <a:gd name="T112" fmla="*/ 274 w 531"/>
                <a:gd name="T113" fmla="*/ 368 h 467"/>
                <a:gd name="T114" fmla="*/ 268 w 531"/>
                <a:gd name="T115" fmla="*/ 203 h 467"/>
                <a:gd name="T116" fmla="*/ 268 w 531"/>
                <a:gd name="T117" fmla="*/ 53 h 467"/>
                <a:gd name="T118" fmla="*/ 480 w 531"/>
                <a:gd name="T119" fmla="*/ 325 h 467"/>
                <a:gd name="T120" fmla="*/ 367 w 531"/>
                <a:gd name="T121" fmla="*/ 308 h 467"/>
                <a:gd name="T122" fmla="*/ 480 w 531"/>
                <a:gd name="T123" fmla="*/ 32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1" h="467">
                  <a:moveTo>
                    <a:pt x="531" y="303"/>
                  </a:moveTo>
                  <a:lnTo>
                    <a:pt x="531" y="303"/>
                  </a:lnTo>
                  <a:lnTo>
                    <a:pt x="531" y="300"/>
                  </a:lnTo>
                  <a:lnTo>
                    <a:pt x="530" y="298"/>
                  </a:lnTo>
                  <a:lnTo>
                    <a:pt x="448" y="98"/>
                  </a:lnTo>
                  <a:lnTo>
                    <a:pt x="448" y="98"/>
                  </a:lnTo>
                  <a:lnTo>
                    <a:pt x="453" y="95"/>
                  </a:lnTo>
                  <a:lnTo>
                    <a:pt x="457" y="91"/>
                  </a:lnTo>
                  <a:lnTo>
                    <a:pt x="461" y="84"/>
                  </a:lnTo>
                  <a:lnTo>
                    <a:pt x="462" y="78"/>
                  </a:lnTo>
                  <a:lnTo>
                    <a:pt x="462" y="78"/>
                  </a:lnTo>
                  <a:lnTo>
                    <a:pt x="461" y="75"/>
                  </a:lnTo>
                  <a:lnTo>
                    <a:pt x="459" y="72"/>
                  </a:lnTo>
                  <a:lnTo>
                    <a:pt x="457" y="71"/>
                  </a:lnTo>
                  <a:lnTo>
                    <a:pt x="454" y="70"/>
                  </a:lnTo>
                  <a:lnTo>
                    <a:pt x="454" y="70"/>
                  </a:lnTo>
                  <a:lnTo>
                    <a:pt x="452" y="71"/>
                  </a:lnTo>
                  <a:lnTo>
                    <a:pt x="449" y="72"/>
                  </a:lnTo>
                  <a:lnTo>
                    <a:pt x="448" y="75"/>
                  </a:lnTo>
                  <a:lnTo>
                    <a:pt x="448" y="78"/>
                  </a:lnTo>
                  <a:lnTo>
                    <a:pt x="448" y="78"/>
                  </a:lnTo>
                  <a:lnTo>
                    <a:pt x="446" y="81"/>
                  </a:lnTo>
                  <a:lnTo>
                    <a:pt x="444" y="83"/>
                  </a:lnTo>
                  <a:lnTo>
                    <a:pt x="442" y="85"/>
                  </a:lnTo>
                  <a:lnTo>
                    <a:pt x="439" y="87"/>
                  </a:lnTo>
                  <a:lnTo>
                    <a:pt x="439" y="87"/>
                  </a:lnTo>
                  <a:lnTo>
                    <a:pt x="436" y="85"/>
                  </a:lnTo>
                  <a:lnTo>
                    <a:pt x="434" y="83"/>
                  </a:lnTo>
                  <a:lnTo>
                    <a:pt x="431" y="81"/>
                  </a:lnTo>
                  <a:lnTo>
                    <a:pt x="430" y="78"/>
                  </a:lnTo>
                  <a:lnTo>
                    <a:pt x="430" y="78"/>
                  </a:lnTo>
                  <a:lnTo>
                    <a:pt x="431" y="75"/>
                  </a:lnTo>
                  <a:lnTo>
                    <a:pt x="434" y="72"/>
                  </a:lnTo>
                  <a:lnTo>
                    <a:pt x="434" y="72"/>
                  </a:lnTo>
                  <a:lnTo>
                    <a:pt x="435" y="70"/>
                  </a:lnTo>
                  <a:lnTo>
                    <a:pt x="435" y="67"/>
                  </a:lnTo>
                  <a:lnTo>
                    <a:pt x="435" y="65"/>
                  </a:lnTo>
                  <a:lnTo>
                    <a:pt x="434" y="63"/>
                  </a:lnTo>
                  <a:lnTo>
                    <a:pt x="434" y="63"/>
                  </a:lnTo>
                  <a:lnTo>
                    <a:pt x="431" y="61"/>
                  </a:lnTo>
                  <a:lnTo>
                    <a:pt x="429" y="60"/>
                  </a:lnTo>
                  <a:lnTo>
                    <a:pt x="429" y="60"/>
                  </a:lnTo>
                  <a:lnTo>
                    <a:pt x="396" y="51"/>
                  </a:lnTo>
                  <a:lnTo>
                    <a:pt x="360" y="44"/>
                  </a:lnTo>
                  <a:lnTo>
                    <a:pt x="323" y="41"/>
                  </a:lnTo>
                  <a:lnTo>
                    <a:pt x="283" y="39"/>
                  </a:lnTo>
                  <a:lnTo>
                    <a:pt x="283" y="39"/>
                  </a:lnTo>
                  <a:lnTo>
                    <a:pt x="286" y="36"/>
                  </a:lnTo>
                  <a:lnTo>
                    <a:pt x="288" y="31"/>
                  </a:lnTo>
                  <a:lnTo>
                    <a:pt x="289" y="28"/>
                  </a:lnTo>
                  <a:lnTo>
                    <a:pt x="289" y="24"/>
                  </a:lnTo>
                  <a:lnTo>
                    <a:pt x="289" y="24"/>
                  </a:lnTo>
                  <a:lnTo>
                    <a:pt x="289" y="20"/>
                  </a:lnTo>
                  <a:lnTo>
                    <a:pt x="288" y="15"/>
                  </a:lnTo>
                  <a:lnTo>
                    <a:pt x="286" y="11"/>
                  </a:lnTo>
                  <a:lnTo>
                    <a:pt x="282" y="8"/>
                  </a:lnTo>
                  <a:lnTo>
                    <a:pt x="279" y="4"/>
                  </a:lnTo>
                  <a:lnTo>
                    <a:pt x="275" y="2"/>
                  </a:lnTo>
                  <a:lnTo>
                    <a:pt x="270" y="1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61" y="1"/>
                  </a:lnTo>
                  <a:lnTo>
                    <a:pt x="256" y="2"/>
                  </a:lnTo>
                  <a:lnTo>
                    <a:pt x="253" y="4"/>
                  </a:lnTo>
                  <a:lnTo>
                    <a:pt x="249" y="8"/>
                  </a:lnTo>
                  <a:lnTo>
                    <a:pt x="247" y="11"/>
                  </a:lnTo>
                  <a:lnTo>
                    <a:pt x="245" y="15"/>
                  </a:lnTo>
                  <a:lnTo>
                    <a:pt x="242" y="20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2" y="28"/>
                  </a:lnTo>
                  <a:lnTo>
                    <a:pt x="243" y="31"/>
                  </a:lnTo>
                  <a:lnTo>
                    <a:pt x="246" y="36"/>
                  </a:lnTo>
                  <a:lnTo>
                    <a:pt x="248" y="39"/>
                  </a:lnTo>
                  <a:lnTo>
                    <a:pt x="248" y="39"/>
                  </a:lnTo>
                  <a:lnTo>
                    <a:pt x="209" y="41"/>
                  </a:lnTo>
                  <a:lnTo>
                    <a:pt x="171" y="44"/>
                  </a:lnTo>
                  <a:lnTo>
                    <a:pt x="135" y="51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0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97" y="65"/>
                  </a:lnTo>
                  <a:lnTo>
                    <a:pt x="97" y="67"/>
                  </a:lnTo>
                  <a:lnTo>
                    <a:pt x="97" y="70"/>
                  </a:lnTo>
                  <a:lnTo>
                    <a:pt x="99" y="72"/>
                  </a:lnTo>
                  <a:lnTo>
                    <a:pt x="99" y="72"/>
                  </a:lnTo>
                  <a:lnTo>
                    <a:pt x="100" y="75"/>
                  </a:lnTo>
                  <a:lnTo>
                    <a:pt x="101" y="78"/>
                  </a:lnTo>
                  <a:lnTo>
                    <a:pt x="101" y="78"/>
                  </a:lnTo>
                  <a:lnTo>
                    <a:pt x="100" y="81"/>
                  </a:lnTo>
                  <a:lnTo>
                    <a:pt x="99" y="83"/>
                  </a:lnTo>
                  <a:lnTo>
                    <a:pt x="95" y="85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3"/>
                  </a:lnTo>
                  <a:lnTo>
                    <a:pt x="85" y="81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4" y="75"/>
                  </a:lnTo>
                  <a:lnTo>
                    <a:pt x="83" y="72"/>
                  </a:lnTo>
                  <a:lnTo>
                    <a:pt x="80" y="71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5" y="71"/>
                  </a:lnTo>
                  <a:lnTo>
                    <a:pt x="72" y="72"/>
                  </a:lnTo>
                  <a:lnTo>
                    <a:pt x="71" y="75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71" y="84"/>
                  </a:lnTo>
                  <a:lnTo>
                    <a:pt x="74" y="91"/>
                  </a:lnTo>
                  <a:lnTo>
                    <a:pt x="78" y="95"/>
                  </a:lnTo>
                  <a:lnTo>
                    <a:pt x="84" y="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2" y="300"/>
                  </a:lnTo>
                  <a:lnTo>
                    <a:pt x="2" y="303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4" y="310"/>
                  </a:lnTo>
                  <a:lnTo>
                    <a:pt x="8" y="314"/>
                  </a:lnTo>
                  <a:lnTo>
                    <a:pt x="12" y="320"/>
                  </a:lnTo>
                  <a:lnTo>
                    <a:pt x="18" y="324"/>
                  </a:lnTo>
                  <a:lnTo>
                    <a:pt x="24" y="328"/>
                  </a:lnTo>
                  <a:lnTo>
                    <a:pt x="32" y="333"/>
                  </a:lnTo>
                  <a:lnTo>
                    <a:pt x="39" y="336"/>
                  </a:lnTo>
                  <a:lnTo>
                    <a:pt x="48" y="339"/>
                  </a:lnTo>
                  <a:lnTo>
                    <a:pt x="50" y="339"/>
                  </a:lnTo>
                  <a:lnTo>
                    <a:pt x="135" y="339"/>
                  </a:lnTo>
                  <a:lnTo>
                    <a:pt x="138" y="339"/>
                  </a:lnTo>
                  <a:lnTo>
                    <a:pt x="138" y="339"/>
                  </a:lnTo>
                  <a:lnTo>
                    <a:pt x="146" y="336"/>
                  </a:lnTo>
                  <a:lnTo>
                    <a:pt x="154" y="333"/>
                  </a:lnTo>
                  <a:lnTo>
                    <a:pt x="161" y="328"/>
                  </a:lnTo>
                  <a:lnTo>
                    <a:pt x="168" y="324"/>
                  </a:lnTo>
                  <a:lnTo>
                    <a:pt x="173" y="320"/>
                  </a:lnTo>
                  <a:lnTo>
                    <a:pt x="179" y="314"/>
                  </a:lnTo>
                  <a:lnTo>
                    <a:pt x="183" y="310"/>
                  </a:lnTo>
                  <a:lnTo>
                    <a:pt x="186" y="304"/>
                  </a:lnTo>
                  <a:lnTo>
                    <a:pt x="185" y="303"/>
                  </a:lnTo>
                  <a:lnTo>
                    <a:pt x="185" y="303"/>
                  </a:lnTo>
                  <a:lnTo>
                    <a:pt x="185" y="300"/>
                  </a:lnTo>
                  <a:lnTo>
                    <a:pt x="184" y="298"/>
                  </a:lnTo>
                  <a:lnTo>
                    <a:pt x="102" y="98"/>
                  </a:lnTo>
                  <a:lnTo>
                    <a:pt x="102" y="98"/>
                  </a:lnTo>
                  <a:lnTo>
                    <a:pt x="107" y="95"/>
                  </a:lnTo>
                  <a:lnTo>
                    <a:pt x="112" y="90"/>
                  </a:lnTo>
                  <a:lnTo>
                    <a:pt x="114" y="84"/>
                  </a:lnTo>
                  <a:lnTo>
                    <a:pt x="115" y="78"/>
                  </a:lnTo>
                  <a:lnTo>
                    <a:pt x="115" y="78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45" y="64"/>
                  </a:lnTo>
                  <a:lnTo>
                    <a:pt x="178" y="58"/>
                  </a:lnTo>
                  <a:lnTo>
                    <a:pt x="212" y="54"/>
                  </a:lnTo>
                  <a:lnTo>
                    <a:pt x="249" y="53"/>
                  </a:lnTo>
                  <a:lnTo>
                    <a:pt x="249" y="211"/>
                  </a:lnTo>
                  <a:lnTo>
                    <a:pt x="249" y="211"/>
                  </a:lnTo>
                  <a:lnTo>
                    <a:pt x="246" y="222"/>
                  </a:lnTo>
                  <a:lnTo>
                    <a:pt x="243" y="233"/>
                  </a:lnTo>
                  <a:lnTo>
                    <a:pt x="241" y="244"/>
                  </a:lnTo>
                  <a:lnTo>
                    <a:pt x="241" y="255"/>
                  </a:lnTo>
                  <a:lnTo>
                    <a:pt x="241" y="267"/>
                  </a:lnTo>
                  <a:lnTo>
                    <a:pt x="243" y="278"/>
                  </a:lnTo>
                  <a:lnTo>
                    <a:pt x="246" y="288"/>
                  </a:lnTo>
                  <a:lnTo>
                    <a:pt x="249" y="299"/>
                  </a:lnTo>
                  <a:lnTo>
                    <a:pt x="249" y="299"/>
                  </a:lnTo>
                  <a:lnTo>
                    <a:pt x="249" y="300"/>
                  </a:lnTo>
                  <a:lnTo>
                    <a:pt x="249" y="341"/>
                  </a:lnTo>
                  <a:lnTo>
                    <a:pt x="249" y="341"/>
                  </a:lnTo>
                  <a:lnTo>
                    <a:pt x="249" y="346"/>
                  </a:lnTo>
                  <a:lnTo>
                    <a:pt x="248" y="352"/>
                  </a:lnTo>
                  <a:lnTo>
                    <a:pt x="246" y="358"/>
                  </a:lnTo>
                  <a:lnTo>
                    <a:pt x="242" y="364"/>
                  </a:lnTo>
                  <a:lnTo>
                    <a:pt x="238" y="371"/>
                  </a:lnTo>
                  <a:lnTo>
                    <a:pt x="230" y="376"/>
                  </a:lnTo>
                  <a:lnTo>
                    <a:pt x="222" y="381"/>
                  </a:lnTo>
                  <a:lnTo>
                    <a:pt x="210" y="385"/>
                  </a:lnTo>
                  <a:lnTo>
                    <a:pt x="206" y="386"/>
                  </a:lnTo>
                  <a:lnTo>
                    <a:pt x="205" y="391"/>
                  </a:lnTo>
                  <a:lnTo>
                    <a:pt x="192" y="391"/>
                  </a:lnTo>
                  <a:lnTo>
                    <a:pt x="192" y="429"/>
                  </a:lnTo>
                  <a:lnTo>
                    <a:pt x="186" y="429"/>
                  </a:lnTo>
                  <a:lnTo>
                    <a:pt x="186" y="467"/>
                  </a:lnTo>
                  <a:lnTo>
                    <a:pt x="345" y="467"/>
                  </a:lnTo>
                  <a:lnTo>
                    <a:pt x="345" y="429"/>
                  </a:lnTo>
                  <a:lnTo>
                    <a:pt x="340" y="429"/>
                  </a:lnTo>
                  <a:lnTo>
                    <a:pt x="340" y="391"/>
                  </a:lnTo>
                  <a:lnTo>
                    <a:pt x="327" y="391"/>
                  </a:lnTo>
                  <a:lnTo>
                    <a:pt x="327" y="386"/>
                  </a:lnTo>
                  <a:lnTo>
                    <a:pt x="321" y="385"/>
                  </a:lnTo>
                  <a:lnTo>
                    <a:pt x="321" y="385"/>
                  </a:lnTo>
                  <a:lnTo>
                    <a:pt x="311" y="382"/>
                  </a:lnTo>
                  <a:lnTo>
                    <a:pt x="304" y="379"/>
                  </a:lnTo>
                  <a:lnTo>
                    <a:pt x="297" y="375"/>
                  </a:lnTo>
                  <a:lnTo>
                    <a:pt x="292" y="371"/>
                  </a:lnTo>
                  <a:lnTo>
                    <a:pt x="288" y="364"/>
                  </a:lnTo>
                  <a:lnTo>
                    <a:pt x="286" y="358"/>
                  </a:lnTo>
                  <a:lnTo>
                    <a:pt x="283" y="350"/>
                  </a:lnTo>
                  <a:lnTo>
                    <a:pt x="282" y="341"/>
                  </a:lnTo>
                  <a:lnTo>
                    <a:pt x="282" y="299"/>
                  </a:lnTo>
                  <a:lnTo>
                    <a:pt x="282" y="299"/>
                  </a:lnTo>
                  <a:lnTo>
                    <a:pt x="286" y="288"/>
                  </a:lnTo>
                  <a:lnTo>
                    <a:pt x="289" y="278"/>
                  </a:lnTo>
                  <a:lnTo>
                    <a:pt x="290" y="266"/>
                  </a:lnTo>
                  <a:lnTo>
                    <a:pt x="290" y="255"/>
                  </a:lnTo>
                  <a:lnTo>
                    <a:pt x="290" y="244"/>
                  </a:lnTo>
                  <a:lnTo>
                    <a:pt x="289" y="233"/>
                  </a:lnTo>
                  <a:lnTo>
                    <a:pt x="286" y="222"/>
                  </a:lnTo>
                  <a:lnTo>
                    <a:pt x="282" y="211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319" y="54"/>
                  </a:lnTo>
                  <a:lnTo>
                    <a:pt x="354" y="58"/>
                  </a:lnTo>
                  <a:lnTo>
                    <a:pt x="387" y="64"/>
                  </a:lnTo>
                  <a:lnTo>
                    <a:pt x="417" y="70"/>
                  </a:lnTo>
                  <a:lnTo>
                    <a:pt x="417" y="70"/>
                  </a:lnTo>
                  <a:lnTo>
                    <a:pt x="416" y="78"/>
                  </a:lnTo>
                  <a:lnTo>
                    <a:pt x="416" y="78"/>
                  </a:lnTo>
                  <a:lnTo>
                    <a:pt x="417" y="84"/>
                  </a:lnTo>
                  <a:lnTo>
                    <a:pt x="421" y="90"/>
                  </a:lnTo>
                  <a:lnTo>
                    <a:pt x="424" y="95"/>
                  </a:lnTo>
                  <a:lnTo>
                    <a:pt x="429" y="98"/>
                  </a:lnTo>
                  <a:lnTo>
                    <a:pt x="347" y="298"/>
                  </a:lnTo>
                  <a:lnTo>
                    <a:pt x="347" y="298"/>
                  </a:lnTo>
                  <a:lnTo>
                    <a:pt x="346" y="300"/>
                  </a:lnTo>
                  <a:lnTo>
                    <a:pt x="347" y="303"/>
                  </a:lnTo>
                  <a:lnTo>
                    <a:pt x="346" y="304"/>
                  </a:lnTo>
                  <a:lnTo>
                    <a:pt x="346" y="304"/>
                  </a:lnTo>
                  <a:lnTo>
                    <a:pt x="349" y="310"/>
                  </a:lnTo>
                  <a:lnTo>
                    <a:pt x="354" y="314"/>
                  </a:lnTo>
                  <a:lnTo>
                    <a:pt x="358" y="320"/>
                  </a:lnTo>
                  <a:lnTo>
                    <a:pt x="363" y="324"/>
                  </a:lnTo>
                  <a:lnTo>
                    <a:pt x="370" y="328"/>
                  </a:lnTo>
                  <a:lnTo>
                    <a:pt x="377" y="333"/>
                  </a:lnTo>
                  <a:lnTo>
                    <a:pt x="385" y="336"/>
                  </a:lnTo>
                  <a:lnTo>
                    <a:pt x="394" y="339"/>
                  </a:lnTo>
                  <a:lnTo>
                    <a:pt x="396" y="339"/>
                  </a:lnTo>
                  <a:lnTo>
                    <a:pt x="481" y="339"/>
                  </a:lnTo>
                  <a:lnTo>
                    <a:pt x="483" y="339"/>
                  </a:lnTo>
                  <a:lnTo>
                    <a:pt x="483" y="339"/>
                  </a:lnTo>
                  <a:lnTo>
                    <a:pt x="492" y="336"/>
                  </a:lnTo>
                  <a:lnTo>
                    <a:pt x="499" y="333"/>
                  </a:lnTo>
                  <a:lnTo>
                    <a:pt x="507" y="328"/>
                  </a:lnTo>
                  <a:lnTo>
                    <a:pt x="513" y="324"/>
                  </a:lnTo>
                  <a:lnTo>
                    <a:pt x="519" y="320"/>
                  </a:lnTo>
                  <a:lnTo>
                    <a:pt x="524" y="314"/>
                  </a:lnTo>
                  <a:lnTo>
                    <a:pt x="527" y="310"/>
                  </a:lnTo>
                  <a:lnTo>
                    <a:pt x="531" y="304"/>
                  </a:lnTo>
                  <a:lnTo>
                    <a:pt x="531" y="303"/>
                  </a:lnTo>
                  <a:close/>
                  <a:moveTo>
                    <a:pt x="266" y="15"/>
                  </a:moveTo>
                  <a:lnTo>
                    <a:pt x="266" y="15"/>
                  </a:lnTo>
                  <a:lnTo>
                    <a:pt x="269" y="15"/>
                  </a:lnTo>
                  <a:lnTo>
                    <a:pt x="273" y="17"/>
                  </a:lnTo>
                  <a:lnTo>
                    <a:pt x="275" y="21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7"/>
                  </a:lnTo>
                  <a:lnTo>
                    <a:pt x="273" y="30"/>
                  </a:lnTo>
                  <a:lnTo>
                    <a:pt x="269" y="33"/>
                  </a:lnTo>
                  <a:lnTo>
                    <a:pt x="266" y="34"/>
                  </a:lnTo>
                  <a:lnTo>
                    <a:pt x="266" y="34"/>
                  </a:lnTo>
                  <a:lnTo>
                    <a:pt x="262" y="33"/>
                  </a:lnTo>
                  <a:lnTo>
                    <a:pt x="260" y="30"/>
                  </a:lnTo>
                  <a:lnTo>
                    <a:pt x="257" y="27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7" y="21"/>
                  </a:lnTo>
                  <a:lnTo>
                    <a:pt x="260" y="17"/>
                  </a:lnTo>
                  <a:lnTo>
                    <a:pt x="262" y="15"/>
                  </a:lnTo>
                  <a:lnTo>
                    <a:pt x="266" y="15"/>
                  </a:lnTo>
                  <a:lnTo>
                    <a:pt x="266" y="15"/>
                  </a:lnTo>
                  <a:close/>
                  <a:moveTo>
                    <a:pt x="134" y="325"/>
                  </a:moveTo>
                  <a:lnTo>
                    <a:pt x="51" y="325"/>
                  </a:lnTo>
                  <a:lnTo>
                    <a:pt x="51" y="325"/>
                  </a:lnTo>
                  <a:lnTo>
                    <a:pt x="41" y="322"/>
                  </a:lnTo>
                  <a:lnTo>
                    <a:pt x="34" y="318"/>
                  </a:lnTo>
                  <a:lnTo>
                    <a:pt x="26" y="313"/>
                  </a:lnTo>
                  <a:lnTo>
                    <a:pt x="21" y="308"/>
                  </a:lnTo>
                  <a:lnTo>
                    <a:pt x="166" y="308"/>
                  </a:lnTo>
                  <a:lnTo>
                    <a:pt x="166" y="308"/>
                  </a:lnTo>
                  <a:lnTo>
                    <a:pt x="159" y="313"/>
                  </a:lnTo>
                  <a:lnTo>
                    <a:pt x="152" y="318"/>
                  </a:lnTo>
                  <a:lnTo>
                    <a:pt x="144" y="322"/>
                  </a:lnTo>
                  <a:lnTo>
                    <a:pt x="134" y="325"/>
                  </a:lnTo>
                  <a:lnTo>
                    <a:pt x="134" y="325"/>
                  </a:lnTo>
                  <a:close/>
                  <a:moveTo>
                    <a:pt x="19" y="294"/>
                  </a:moveTo>
                  <a:lnTo>
                    <a:pt x="93" y="114"/>
                  </a:lnTo>
                  <a:lnTo>
                    <a:pt x="167" y="294"/>
                  </a:lnTo>
                  <a:lnTo>
                    <a:pt x="19" y="294"/>
                  </a:lnTo>
                  <a:close/>
                  <a:moveTo>
                    <a:pt x="270" y="217"/>
                  </a:moveTo>
                  <a:lnTo>
                    <a:pt x="270" y="217"/>
                  </a:lnTo>
                  <a:lnTo>
                    <a:pt x="273" y="227"/>
                  </a:lnTo>
                  <a:lnTo>
                    <a:pt x="275" y="237"/>
                  </a:lnTo>
                  <a:lnTo>
                    <a:pt x="276" y="245"/>
                  </a:lnTo>
                  <a:lnTo>
                    <a:pt x="276" y="255"/>
                  </a:lnTo>
                  <a:lnTo>
                    <a:pt x="276" y="265"/>
                  </a:lnTo>
                  <a:lnTo>
                    <a:pt x="275" y="274"/>
                  </a:lnTo>
                  <a:lnTo>
                    <a:pt x="273" y="283"/>
                  </a:lnTo>
                  <a:lnTo>
                    <a:pt x="270" y="293"/>
                  </a:lnTo>
                  <a:lnTo>
                    <a:pt x="262" y="293"/>
                  </a:lnTo>
                  <a:lnTo>
                    <a:pt x="262" y="293"/>
                  </a:lnTo>
                  <a:lnTo>
                    <a:pt x="259" y="283"/>
                  </a:lnTo>
                  <a:lnTo>
                    <a:pt x="256" y="274"/>
                  </a:lnTo>
                  <a:lnTo>
                    <a:pt x="255" y="265"/>
                  </a:lnTo>
                  <a:lnTo>
                    <a:pt x="255" y="255"/>
                  </a:lnTo>
                  <a:lnTo>
                    <a:pt x="255" y="245"/>
                  </a:lnTo>
                  <a:lnTo>
                    <a:pt x="256" y="237"/>
                  </a:lnTo>
                  <a:lnTo>
                    <a:pt x="259" y="227"/>
                  </a:lnTo>
                  <a:lnTo>
                    <a:pt x="262" y="217"/>
                  </a:lnTo>
                  <a:lnTo>
                    <a:pt x="270" y="217"/>
                  </a:lnTo>
                  <a:close/>
                  <a:moveTo>
                    <a:pt x="331" y="453"/>
                  </a:moveTo>
                  <a:lnTo>
                    <a:pt x="200" y="453"/>
                  </a:lnTo>
                  <a:lnTo>
                    <a:pt x="200" y="443"/>
                  </a:lnTo>
                  <a:lnTo>
                    <a:pt x="331" y="443"/>
                  </a:lnTo>
                  <a:lnTo>
                    <a:pt x="331" y="453"/>
                  </a:lnTo>
                  <a:close/>
                  <a:moveTo>
                    <a:pt x="207" y="429"/>
                  </a:moveTo>
                  <a:lnTo>
                    <a:pt x="207" y="406"/>
                  </a:lnTo>
                  <a:lnTo>
                    <a:pt x="326" y="406"/>
                  </a:lnTo>
                  <a:lnTo>
                    <a:pt x="326" y="429"/>
                  </a:lnTo>
                  <a:lnTo>
                    <a:pt x="207" y="429"/>
                  </a:lnTo>
                  <a:close/>
                  <a:moveTo>
                    <a:pt x="296" y="391"/>
                  </a:moveTo>
                  <a:lnTo>
                    <a:pt x="235" y="391"/>
                  </a:lnTo>
                  <a:lnTo>
                    <a:pt x="235" y="391"/>
                  </a:lnTo>
                  <a:lnTo>
                    <a:pt x="241" y="386"/>
                  </a:lnTo>
                  <a:lnTo>
                    <a:pt x="248" y="380"/>
                  </a:lnTo>
                  <a:lnTo>
                    <a:pt x="252" y="375"/>
                  </a:lnTo>
                  <a:lnTo>
                    <a:pt x="256" y="368"/>
                  </a:lnTo>
                  <a:lnTo>
                    <a:pt x="260" y="362"/>
                  </a:lnTo>
                  <a:lnTo>
                    <a:pt x="262" y="355"/>
                  </a:lnTo>
                  <a:lnTo>
                    <a:pt x="263" y="348"/>
                  </a:lnTo>
                  <a:lnTo>
                    <a:pt x="263" y="341"/>
                  </a:lnTo>
                  <a:lnTo>
                    <a:pt x="263" y="307"/>
                  </a:lnTo>
                  <a:lnTo>
                    <a:pt x="268" y="307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9" y="348"/>
                  </a:lnTo>
                  <a:lnTo>
                    <a:pt x="269" y="354"/>
                  </a:lnTo>
                  <a:lnTo>
                    <a:pt x="272" y="362"/>
                  </a:lnTo>
                  <a:lnTo>
                    <a:pt x="274" y="368"/>
                  </a:lnTo>
                  <a:lnTo>
                    <a:pt x="278" y="375"/>
                  </a:lnTo>
                  <a:lnTo>
                    <a:pt x="282" y="380"/>
                  </a:lnTo>
                  <a:lnTo>
                    <a:pt x="289" y="386"/>
                  </a:lnTo>
                  <a:lnTo>
                    <a:pt x="296" y="391"/>
                  </a:lnTo>
                  <a:lnTo>
                    <a:pt x="296" y="391"/>
                  </a:lnTo>
                  <a:close/>
                  <a:moveTo>
                    <a:pt x="268" y="203"/>
                  </a:moveTo>
                  <a:lnTo>
                    <a:pt x="263" y="203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66" y="53"/>
                  </a:lnTo>
                  <a:lnTo>
                    <a:pt x="266" y="53"/>
                  </a:lnTo>
                  <a:lnTo>
                    <a:pt x="268" y="53"/>
                  </a:lnTo>
                  <a:lnTo>
                    <a:pt x="268" y="203"/>
                  </a:lnTo>
                  <a:close/>
                  <a:moveTo>
                    <a:pt x="512" y="294"/>
                  </a:moveTo>
                  <a:lnTo>
                    <a:pt x="364" y="294"/>
                  </a:lnTo>
                  <a:lnTo>
                    <a:pt x="439" y="114"/>
                  </a:lnTo>
                  <a:lnTo>
                    <a:pt x="512" y="294"/>
                  </a:lnTo>
                  <a:close/>
                  <a:moveTo>
                    <a:pt x="480" y="325"/>
                  </a:moveTo>
                  <a:lnTo>
                    <a:pt x="397" y="325"/>
                  </a:lnTo>
                  <a:lnTo>
                    <a:pt x="397" y="325"/>
                  </a:lnTo>
                  <a:lnTo>
                    <a:pt x="387" y="322"/>
                  </a:lnTo>
                  <a:lnTo>
                    <a:pt x="380" y="318"/>
                  </a:lnTo>
                  <a:lnTo>
                    <a:pt x="372" y="313"/>
                  </a:lnTo>
                  <a:lnTo>
                    <a:pt x="367" y="308"/>
                  </a:lnTo>
                  <a:lnTo>
                    <a:pt x="511" y="308"/>
                  </a:lnTo>
                  <a:lnTo>
                    <a:pt x="511" y="308"/>
                  </a:lnTo>
                  <a:lnTo>
                    <a:pt x="505" y="313"/>
                  </a:lnTo>
                  <a:lnTo>
                    <a:pt x="497" y="318"/>
                  </a:lnTo>
                  <a:lnTo>
                    <a:pt x="490" y="322"/>
                  </a:lnTo>
                  <a:lnTo>
                    <a:pt x="480" y="325"/>
                  </a:lnTo>
                  <a:lnTo>
                    <a:pt x="480" y="3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0" name="Oval 43"/>
            <p:cNvSpPr/>
            <p:nvPr/>
          </p:nvSpPr>
          <p:spPr>
            <a:xfrm>
              <a:off x="4959358" y="2043755"/>
              <a:ext cx="317492" cy="317492"/>
            </a:xfrm>
            <a:prstGeom prst="ellipse">
              <a:avLst/>
            </a:prstGeom>
            <a:gradFill flip="none" rotWithShape="1">
              <a:gsLst>
                <a:gs pos="87000">
                  <a:srgbClr val="0D1325"/>
                </a:gs>
                <a:gs pos="0">
                  <a:srgbClr val="54D0CA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41" name="Group 96"/>
            <p:cNvGrpSpPr/>
            <p:nvPr/>
          </p:nvGrpSpPr>
          <p:grpSpPr>
            <a:xfrm>
              <a:off x="5029755" y="2114338"/>
              <a:ext cx="176698" cy="176327"/>
              <a:chOff x="5138738" y="4373563"/>
              <a:chExt cx="755650" cy="754063"/>
            </a:xfrm>
            <a:solidFill>
              <a:schemeClr val="bg1"/>
            </a:solidFill>
          </p:grpSpPr>
          <p:sp>
            <p:nvSpPr>
              <p:cNvPr id="42" name="Freeform 97"/>
              <p:cNvSpPr>
                <a:spLocks noEditPoints="1"/>
              </p:cNvSpPr>
              <p:nvPr/>
            </p:nvSpPr>
            <p:spPr bwMode="auto">
              <a:xfrm>
                <a:off x="5138738" y="4373563"/>
                <a:ext cx="755650" cy="754063"/>
              </a:xfrm>
              <a:custGeom>
                <a:avLst/>
                <a:gdLst>
                  <a:gd name="T0" fmla="*/ 214 w 476"/>
                  <a:gd name="T1" fmla="*/ 1 h 475"/>
                  <a:gd name="T2" fmla="*/ 146 w 476"/>
                  <a:gd name="T3" fmla="*/ 20 h 475"/>
                  <a:gd name="T4" fmla="*/ 87 w 476"/>
                  <a:gd name="T5" fmla="*/ 55 h 475"/>
                  <a:gd name="T6" fmla="*/ 41 w 476"/>
                  <a:gd name="T7" fmla="*/ 105 h 475"/>
                  <a:gd name="T8" fmla="*/ 11 w 476"/>
                  <a:gd name="T9" fmla="*/ 167 h 475"/>
                  <a:gd name="T10" fmla="*/ 0 w 476"/>
                  <a:gd name="T11" fmla="*/ 238 h 475"/>
                  <a:gd name="T12" fmla="*/ 6 w 476"/>
                  <a:gd name="T13" fmla="*/ 286 h 475"/>
                  <a:gd name="T14" fmla="*/ 30 w 476"/>
                  <a:gd name="T15" fmla="*/ 351 h 475"/>
                  <a:gd name="T16" fmla="*/ 71 w 476"/>
                  <a:gd name="T17" fmla="*/ 406 h 475"/>
                  <a:gd name="T18" fmla="*/ 125 w 476"/>
                  <a:gd name="T19" fmla="*/ 447 h 475"/>
                  <a:gd name="T20" fmla="*/ 190 w 476"/>
                  <a:gd name="T21" fmla="*/ 471 h 475"/>
                  <a:gd name="T22" fmla="*/ 238 w 476"/>
                  <a:gd name="T23" fmla="*/ 475 h 475"/>
                  <a:gd name="T24" fmla="*/ 309 w 476"/>
                  <a:gd name="T25" fmla="*/ 464 h 475"/>
                  <a:gd name="T26" fmla="*/ 371 w 476"/>
                  <a:gd name="T27" fmla="*/ 435 h 475"/>
                  <a:gd name="T28" fmla="*/ 422 w 476"/>
                  <a:gd name="T29" fmla="*/ 389 h 475"/>
                  <a:gd name="T30" fmla="*/ 457 w 476"/>
                  <a:gd name="T31" fmla="*/ 331 h 475"/>
                  <a:gd name="T32" fmla="*/ 474 w 476"/>
                  <a:gd name="T33" fmla="*/ 263 h 475"/>
                  <a:gd name="T34" fmla="*/ 474 w 476"/>
                  <a:gd name="T35" fmla="*/ 214 h 475"/>
                  <a:gd name="T36" fmla="*/ 457 w 476"/>
                  <a:gd name="T37" fmla="*/ 146 h 475"/>
                  <a:gd name="T38" fmla="*/ 422 w 476"/>
                  <a:gd name="T39" fmla="*/ 86 h 475"/>
                  <a:gd name="T40" fmla="*/ 371 w 476"/>
                  <a:gd name="T41" fmla="*/ 41 h 475"/>
                  <a:gd name="T42" fmla="*/ 309 w 476"/>
                  <a:gd name="T43" fmla="*/ 11 h 475"/>
                  <a:gd name="T44" fmla="*/ 238 w 476"/>
                  <a:gd name="T45" fmla="*/ 0 h 475"/>
                  <a:gd name="T46" fmla="*/ 238 w 476"/>
                  <a:gd name="T47" fmla="*/ 461 h 475"/>
                  <a:gd name="T48" fmla="*/ 172 w 476"/>
                  <a:gd name="T49" fmla="*/ 452 h 475"/>
                  <a:gd name="T50" fmla="*/ 114 w 476"/>
                  <a:gd name="T51" fmla="*/ 423 h 475"/>
                  <a:gd name="T52" fmla="*/ 66 w 476"/>
                  <a:gd name="T53" fmla="*/ 380 h 475"/>
                  <a:gd name="T54" fmla="*/ 33 w 476"/>
                  <a:gd name="T55" fmla="*/ 325 h 475"/>
                  <a:gd name="T56" fmla="*/ 15 w 476"/>
                  <a:gd name="T57" fmla="*/ 260 h 475"/>
                  <a:gd name="T58" fmla="*/ 15 w 476"/>
                  <a:gd name="T59" fmla="*/ 215 h 475"/>
                  <a:gd name="T60" fmla="*/ 33 w 476"/>
                  <a:gd name="T61" fmla="*/ 151 h 475"/>
                  <a:gd name="T62" fmla="*/ 66 w 476"/>
                  <a:gd name="T63" fmla="*/ 96 h 475"/>
                  <a:gd name="T64" fmla="*/ 114 w 476"/>
                  <a:gd name="T65" fmla="*/ 53 h 475"/>
                  <a:gd name="T66" fmla="*/ 172 w 476"/>
                  <a:gd name="T67" fmla="*/ 25 h 475"/>
                  <a:gd name="T68" fmla="*/ 238 w 476"/>
                  <a:gd name="T69" fmla="*/ 14 h 475"/>
                  <a:gd name="T70" fmla="*/ 283 w 476"/>
                  <a:gd name="T71" fmla="*/ 20 h 475"/>
                  <a:gd name="T72" fmla="*/ 345 w 476"/>
                  <a:gd name="T73" fmla="*/ 41 h 475"/>
                  <a:gd name="T74" fmla="*/ 396 w 476"/>
                  <a:gd name="T75" fmla="*/ 80 h 475"/>
                  <a:gd name="T76" fmla="*/ 435 w 476"/>
                  <a:gd name="T77" fmla="*/ 132 h 475"/>
                  <a:gd name="T78" fmla="*/ 457 w 476"/>
                  <a:gd name="T79" fmla="*/ 193 h 475"/>
                  <a:gd name="T80" fmla="*/ 462 w 476"/>
                  <a:gd name="T81" fmla="*/ 238 h 475"/>
                  <a:gd name="T82" fmla="*/ 452 w 476"/>
                  <a:gd name="T83" fmla="*/ 305 h 475"/>
                  <a:gd name="T84" fmla="*/ 424 w 476"/>
                  <a:gd name="T85" fmla="*/ 363 h 475"/>
                  <a:gd name="T86" fmla="*/ 381 w 476"/>
                  <a:gd name="T87" fmla="*/ 410 h 475"/>
                  <a:gd name="T88" fmla="*/ 325 w 476"/>
                  <a:gd name="T89" fmla="*/ 444 h 475"/>
                  <a:gd name="T90" fmla="*/ 261 w 476"/>
                  <a:gd name="T91" fmla="*/ 46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76" h="475">
                    <a:moveTo>
                      <a:pt x="238" y="0"/>
                    </a:moveTo>
                    <a:lnTo>
                      <a:pt x="238" y="0"/>
                    </a:lnTo>
                    <a:lnTo>
                      <a:pt x="214" y="1"/>
                    </a:lnTo>
                    <a:lnTo>
                      <a:pt x="190" y="5"/>
                    </a:lnTo>
                    <a:lnTo>
                      <a:pt x="168" y="11"/>
                    </a:lnTo>
                    <a:lnTo>
                      <a:pt x="146" y="20"/>
                    </a:lnTo>
                    <a:lnTo>
                      <a:pt x="125" y="29"/>
                    </a:lnTo>
                    <a:lnTo>
                      <a:pt x="105" y="41"/>
                    </a:lnTo>
                    <a:lnTo>
                      <a:pt x="87" y="55"/>
                    </a:lnTo>
                    <a:lnTo>
                      <a:pt x="71" y="70"/>
                    </a:lnTo>
                    <a:lnTo>
                      <a:pt x="54" y="86"/>
                    </a:lnTo>
                    <a:lnTo>
                      <a:pt x="41" y="105"/>
                    </a:lnTo>
                    <a:lnTo>
                      <a:pt x="30" y="125"/>
                    </a:lnTo>
                    <a:lnTo>
                      <a:pt x="19" y="146"/>
                    </a:lnTo>
                    <a:lnTo>
                      <a:pt x="11" y="167"/>
                    </a:lnTo>
                    <a:lnTo>
                      <a:pt x="6" y="190"/>
                    </a:lnTo>
                    <a:lnTo>
                      <a:pt x="1" y="214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1" y="263"/>
                    </a:lnTo>
                    <a:lnTo>
                      <a:pt x="6" y="286"/>
                    </a:lnTo>
                    <a:lnTo>
                      <a:pt x="11" y="309"/>
                    </a:lnTo>
                    <a:lnTo>
                      <a:pt x="19" y="331"/>
                    </a:lnTo>
                    <a:lnTo>
                      <a:pt x="30" y="351"/>
                    </a:lnTo>
                    <a:lnTo>
                      <a:pt x="41" y="371"/>
                    </a:lnTo>
                    <a:lnTo>
                      <a:pt x="54" y="389"/>
                    </a:lnTo>
                    <a:lnTo>
                      <a:pt x="71" y="406"/>
                    </a:lnTo>
                    <a:lnTo>
                      <a:pt x="87" y="421"/>
                    </a:lnTo>
                    <a:lnTo>
                      <a:pt x="105" y="435"/>
                    </a:lnTo>
                    <a:lnTo>
                      <a:pt x="125" y="447"/>
                    </a:lnTo>
                    <a:lnTo>
                      <a:pt x="146" y="457"/>
                    </a:lnTo>
                    <a:lnTo>
                      <a:pt x="168" y="464"/>
                    </a:lnTo>
                    <a:lnTo>
                      <a:pt x="190" y="471"/>
                    </a:lnTo>
                    <a:lnTo>
                      <a:pt x="214" y="474"/>
                    </a:lnTo>
                    <a:lnTo>
                      <a:pt x="238" y="475"/>
                    </a:lnTo>
                    <a:lnTo>
                      <a:pt x="238" y="475"/>
                    </a:lnTo>
                    <a:lnTo>
                      <a:pt x="263" y="474"/>
                    </a:lnTo>
                    <a:lnTo>
                      <a:pt x="285" y="471"/>
                    </a:lnTo>
                    <a:lnTo>
                      <a:pt x="309" y="464"/>
                    </a:lnTo>
                    <a:lnTo>
                      <a:pt x="331" y="457"/>
                    </a:lnTo>
                    <a:lnTo>
                      <a:pt x="351" y="447"/>
                    </a:lnTo>
                    <a:lnTo>
                      <a:pt x="371" y="435"/>
                    </a:lnTo>
                    <a:lnTo>
                      <a:pt x="389" y="421"/>
                    </a:lnTo>
                    <a:lnTo>
                      <a:pt x="406" y="406"/>
                    </a:lnTo>
                    <a:lnTo>
                      <a:pt x="422" y="389"/>
                    </a:lnTo>
                    <a:lnTo>
                      <a:pt x="436" y="371"/>
                    </a:lnTo>
                    <a:lnTo>
                      <a:pt x="447" y="351"/>
                    </a:lnTo>
                    <a:lnTo>
                      <a:pt x="457" y="331"/>
                    </a:lnTo>
                    <a:lnTo>
                      <a:pt x="465" y="309"/>
                    </a:lnTo>
                    <a:lnTo>
                      <a:pt x="471" y="286"/>
                    </a:lnTo>
                    <a:lnTo>
                      <a:pt x="474" y="263"/>
                    </a:lnTo>
                    <a:lnTo>
                      <a:pt x="476" y="238"/>
                    </a:lnTo>
                    <a:lnTo>
                      <a:pt x="476" y="238"/>
                    </a:lnTo>
                    <a:lnTo>
                      <a:pt x="474" y="214"/>
                    </a:lnTo>
                    <a:lnTo>
                      <a:pt x="471" y="190"/>
                    </a:lnTo>
                    <a:lnTo>
                      <a:pt x="465" y="167"/>
                    </a:lnTo>
                    <a:lnTo>
                      <a:pt x="457" y="146"/>
                    </a:lnTo>
                    <a:lnTo>
                      <a:pt x="447" y="125"/>
                    </a:lnTo>
                    <a:lnTo>
                      <a:pt x="436" y="105"/>
                    </a:lnTo>
                    <a:lnTo>
                      <a:pt x="422" y="86"/>
                    </a:lnTo>
                    <a:lnTo>
                      <a:pt x="406" y="70"/>
                    </a:lnTo>
                    <a:lnTo>
                      <a:pt x="389" y="55"/>
                    </a:lnTo>
                    <a:lnTo>
                      <a:pt x="371" y="41"/>
                    </a:lnTo>
                    <a:lnTo>
                      <a:pt x="351" y="29"/>
                    </a:lnTo>
                    <a:lnTo>
                      <a:pt x="331" y="20"/>
                    </a:lnTo>
                    <a:lnTo>
                      <a:pt x="309" y="11"/>
                    </a:lnTo>
                    <a:lnTo>
                      <a:pt x="285" y="5"/>
                    </a:lnTo>
                    <a:lnTo>
                      <a:pt x="263" y="1"/>
                    </a:lnTo>
                    <a:lnTo>
                      <a:pt x="238" y="0"/>
                    </a:lnTo>
                    <a:lnTo>
                      <a:pt x="238" y="0"/>
                    </a:lnTo>
                    <a:close/>
                    <a:moveTo>
                      <a:pt x="238" y="461"/>
                    </a:moveTo>
                    <a:lnTo>
                      <a:pt x="238" y="461"/>
                    </a:lnTo>
                    <a:lnTo>
                      <a:pt x="215" y="460"/>
                    </a:lnTo>
                    <a:lnTo>
                      <a:pt x="194" y="457"/>
                    </a:lnTo>
                    <a:lnTo>
                      <a:pt x="172" y="452"/>
                    </a:lnTo>
                    <a:lnTo>
                      <a:pt x="152" y="444"/>
                    </a:lnTo>
                    <a:lnTo>
                      <a:pt x="132" y="434"/>
                    </a:lnTo>
                    <a:lnTo>
                      <a:pt x="114" y="423"/>
                    </a:lnTo>
                    <a:lnTo>
                      <a:pt x="96" y="410"/>
                    </a:lnTo>
                    <a:lnTo>
                      <a:pt x="80" y="396"/>
                    </a:lnTo>
                    <a:lnTo>
                      <a:pt x="66" y="380"/>
                    </a:lnTo>
                    <a:lnTo>
                      <a:pt x="53" y="363"/>
                    </a:lnTo>
                    <a:lnTo>
                      <a:pt x="41" y="345"/>
                    </a:lnTo>
                    <a:lnTo>
                      <a:pt x="33" y="325"/>
                    </a:lnTo>
                    <a:lnTo>
                      <a:pt x="25" y="305"/>
                    </a:lnTo>
                    <a:lnTo>
                      <a:pt x="19" y="283"/>
                    </a:lnTo>
                    <a:lnTo>
                      <a:pt x="15" y="260"/>
                    </a:lnTo>
                    <a:lnTo>
                      <a:pt x="14" y="238"/>
                    </a:lnTo>
                    <a:lnTo>
                      <a:pt x="14" y="238"/>
                    </a:lnTo>
                    <a:lnTo>
                      <a:pt x="15" y="215"/>
                    </a:lnTo>
                    <a:lnTo>
                      <a:pt x="19" y="193"/>
                    </a:lnTo>
                    <a:lnTo>
                      <a:pt x="25" y="172"/>
                    </a:lnTo>
                    <a:lnTo>
                      <a:pt x="33" y="151"/>
                    </a:lnTo>
                    <a:lnTo>
                      <a:pt x="41" y="132"/>
                    </a:lnTo>
                    <a:lnTo>
                      <a:pt x="53" y="113"/>
                    </a:lnTo>
                    <a:lnTo>
                      <a:pt x="66" y="96"/>
                    </a:lnTo>
                    <a:lnTo>
                      <a:pt x="80" y="80"/>
                    </a:lnTo>
                    <a:lnTo>
                      <a:pt x="96" y="66"/>
                    </a:lnTo>
                    <a:lnTo>
                      <a:pt x="114" y="53"/>
                    </a:lnTo>
                    <a:lnTo>
                      <a:pt x="132" y="41"/>
                    </a:lnTo>
                    <a:lnTo>
                      <a:pt x="152" y="32"/>
                    </a:lnTo>
                    <a:lnTo>
                      <a:pt x="172" y="25"/>
                    </a:lnTo>
                    <a:lnTo>
                      <a:pt x="194" y="20"/>
                    </a:lnTo>
                    <a:lnTo>
                      <a:pt x="215" y="15"/>
                    </a:lnTo>
                    <a:lnTo>
                      <a:pt x="238" y="14"/>
                    </a:lnTo>
                    <a:lnTo>
                      <a:pt x="238" y="14"/>
                    </a:lnTo>
                    <a:lnTo>
                      <a:pt x="261" y="15"/>
                    </a:lnTo>
                    <a:lnTo>
                      <a:pt x="283" y="20"/>
                    </a:lnTo>
                    <a:lnTo>
                      <a:pt x="305" y="25"/>
                    </a:lnTo>
                    <a:lnTo>
                      <a:pt x="325" y="32"/>
                    </a:lnTo>
                    <a:lnTo>
                      <a:pt x="345" y="41"/>
                    </a:lnTo>
                    <a:lnTo>
                      <a:pt x="363" y="53"/>
                    </a:lnTo>
                    <a:lnTo>
                      <a:pt x="381" y="66"/>
                    </a:lnTo>
                    <a:lnTo>
                      <a:pt x="396" y="80"/>
                    </a:lnTo>
                    <a:lnTo>
                      <a:pt x="411" y="96"/>
                    </a:lnTo>
                    <a:lnTo>
                      <a:pt x="424" y="113"/>
                    </a:lnTo>
                    <a:lnTo>
                      <a:pt x="435" y="132"/>
                    </a:lnTo>
                    <a:lnTo>
                      <a:pt x="444" y="151"/>
                    </a:lnTo>
                    <a:lnTo>
                      <a:pt x="452" y="172"/>
                    </a:lnTo>
                    <a:lnTo>
                      <a:pt x="457" y="193"/>
                    </a:lnTo>
                    <a:lnTo>
                      <a:pt x="460" y="215"/>
                    </a:lnTo>
                    <a:lnTo>
                      <a:pt x="462" y="238"/>
                    </a:lnTo>
                    <a:lnTo>
                      <a:pt x="462" y="238"/>
                    </a:lnTo>
                    <a:lnTo>
                      <a:pt x="460" y="260"/>
                    </a:lnTo>
                    <a:lnTo>
                      <a:pt x="457" y="283"/>
                    </a:lnTo>
                    <a:lnTo>
                      <a:pt x="452" y="305"/>
                    </a:lnTo>
                    <a:lnTo>
                      <a:pt x="444" y="325"/>
                    </a:lnTo>
                    <a:lnTo>
                      <a:pt x="435" y="345"/>
                    </a:lnTo>
                    <a:lnTo>
                      <a:pt x="424" y="363"/>
                    </a:lnTo>
                    <a:lnTo>
                      <a:pt x="411" y="380"/>
                    </a:lnTo>
                    <a:lnTo>
                      <a:pt x="396" y="396"/>
                    </a:lnTo>
                    <a:lnTo>
                      <a:pt x="381" y="410"/>
                    </a:lnTo>
                    <a:lnTo>
                      <a:pt x="363" y="423"/>
                    </a:lnTo>
                    <a:lnTo>
                      <a:pt x="345" y="434"/>
                    </a:lnTo>
                    <a:lnTo>
                      <a:pt x="325" y="444"/>
                    </a:lnTo>
                    <a:lnTo>
                      <a:pt x="305" y="452"/>
                    </a:lnTo>
                    <a:lnTo>
                      <a:pt x="283" y="457"/>
                    </a:lnTo>
                    <a:lnTo>
                      <a:pt x="261" y="460"/>
                    </a:lnTo>
                    <a:lnTo>
                      <a:pt x="238" y="461"/>
                    </a:lnTo>
                    <a:lnTo>
                      <a:pt x="238" y="46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3" name="Freeform 98"/>
              <p:cNvSpPr>
                <a:spLocks noEditPoints="1"/>
              </p:cNvSpPr>
              <p:nvPr/>
            </p:nvSpPr>
            <p:spPr bwMode="auto">
              <a:xfrm>
                <a:off x="5189538" y="4422775"/>
                <a:ext cx="654050" cy="655638"/>
              </a:xfrm>
              <a:custGeom>
                <a:avLst/>
                <a:gdLst>
                  <a:gd name="T0" fmla="*/ 185 w 412"/>
                  <a:gd name="T1" fmla="*/ 1 h 413"/>
                  <a:gd name="T2" fmla="*/ 126 w 412"/>
                  <a:gd name="T3" fmla="*/ 17 h 413"/>
                  <a:gd name="T4" fmla="*/ 75 w 412"/>
                  <a:gd name="T5" fmla="*/ 48 h 413"/>
                  <a:gd name="T6" fmla="*/ 35 w 412"/>
                  <a:gd name="T7" fmla="*/ 92 h 413"/>
                  <a:gd name="T8" fmla="*/ 9 w 412"/>
                  <a:gd name="T9" fmla="*/ 146 h 413"/>
                  <a:gd name="T10" fmla="*/ 0 w 412"/>
                  <a:gd name="T11" fmla="*/ 207 h 413"/>
                  <a:gd name="T12" fmla="*/ 4 w 412"/>
                  <a:gd name="T13" fmla="*/ 249 h 413"/>
                  <a:gd name="T14" fmla="*/ 25 w 412"/>
                  <a:gd name="T15" fmla="*/ 305 h 413"/>
                  <a:gd name="T16" fmla="*/ 60 w 412"/>
                  <a:gd name="T17" fmla="*/ 352 h 413"/>
                  <a:gd name="T18" fmla="*/ 108 w 412"/>
                  <a:gd name="T19" fmla="*/ 388 h 413"/>
                  <a:gd name="T20" fmla="*/ 165 w 412"/>
                  <a:gd name="T21" fmla="*/ 409 h 413"/>
                  <a:gd name="T22" fmla="*/ 206 w 412"/>
                  <a:gd name="T23" fmla="*/ 413 h 413"/>
                  <a:gd name="T24" fmla="*/ 268 w 412"/>
                  <a:gd name="T25" fmla="*/ 404 h 413"/>
                  <a:gd name="T26" fmla="*/ 322 w 412"/>
                  <a:gd name="T27" fmla="*/ 378 h 413"/>
                  <a:gd name="T28" fmla="*/ 365 w 412"/>
                  <a:gd name="T29" fmla="*/ 338 h 413"/>
                  <a:gd name="T30" fmla="*/ 396 w 412"/>
                  <a:gd name="T31" fmla="*/ 288 h 413"/>
                  <a:gd name="T32" fmla="*/ 411 w 412"/>
                  <a:gd name="T33" fmla="*/ 228 h 413"/>
                  <a:gd name="T34" fmla="*/ 411 w 412"/>
                  <a:gd name="T35" fmla="*/ 186 h 413"/>
                  <a:gd name="T36" fmla="*/ 396 w 412"/>
                  <a:gd name="T37" fmla="*/ 127 h 413"/>
                  <a:gd name="T38" fmla="*/ 365 w 412"/>
                  <a:gd name="T39" fmla="*/ 76 h 413"/>
                  <a:gd name="T40" fmla="*/ 322 w 412"/>
                  <a:gd name="T41" fmla="*/ 36 h 413"/>
                  <a:gd name="T42" fmla="*/ 268 w 412"/>
                  <a:gd name="T43" fmla="*/ 10 h 413"/>
                  <a:gd name="T44" fmla="*/ 206 w 412"/>
                  <a:gd name="T45" fmla="*/ 0 h 413"/>
                  <a:gd name="T46" fmla="*/ 206 w 412"/>
                  <a:gd name="T47" fmla="*/ 399 h 413"/>
                  <a:gd name="T48" fmla="*/ 149 w 412"/>
                  <a:gd name="T49" fmla="*/ 390 h 413"/>
                  <a:gd name="T50" fmla="*/ 99 w 412"/>
                  <a:gd name="T51" fmla="*/ 367 h 413"/>
                  <a:gd name="T52" fmla="*/ 58 w 412"/>
                  <a:gd name="T53" fmla="*/ 329 h 413"/>
                  <a:gd name="T54" fmla="*/ 29 w 412"/>
                  <a:gd name="T55" fmla="*/ 281 h 413"/>
                  <a:gd name="T56" fmla="*/ 15 w 412"/>
                  <a:gd name="T57" fmla="*/ 226 h 413"/>
                  <a:gd name="T58" fmla="*/ 15 w 412"/>
                  <a:gd name="T59" fmla="*/ 187 h 413"/>
                  <a:gd name="T60" fmla="*/ 29 w 412"/>
                  <a:gd name="T61" fmla="*/ 132 h 413"/>
                  <a:gd name="T62" fmla="*/ 58 w 412"/>
                  <a:gd name="T63" fmla="*/ 85 h 413"/>
                  <a:gd name="T64" fmla="*/ 99 w 412"/>
                  <a:gd name="T65" fmla="*/ 48 h 413"/>
                  <a:gd name="T66" fmla="*/ 149 w 412"/>
                  <a:gd name="T67" fmla="*/ 24 h 413"/>
                  <a:gd name="T68" fmla="*/ 206 w 412"/>
                  <a:gd name="T69" fmla="*/ 16 h 413"/>
                  <a:gd name="T70" fmla="*/ 245 w 412"/>
                  <a:gd name="T71" fmla="*/ 19 h 413"/>
                  <a:gd name="T72" fmla="*/ 298 w 412"/>
                  <a:gd name="T73" fmla="*/ 38 h 413"/>
                  <a:gd name="T74" fmla="*/ 342 w 412"/>
                  <a:gd name="T75" fmla="*/ 72 h 413"/>
                  <a:gd name="T76" fmla="*/ 374 w 412"/>
                  <a:gd name="T77" fmla="*/ 116 h 413"/>
                  <a:gd name="T78" fmla="*/ 394 w 412"/>
                  <a:gd name="T79" fmla="*/ 169 h 413"/>
                  <a:gd name="T80" fmla="*/ 398 w 412"/>
                  <a:gd name="T81" fmla="*/ 207 h 413"/>
                  <a:gd name="T82" fmla="*/ 390 w 412"/>
                  <a:gd name="T83" fmla="*/ 264 h 413"/>
                  <a:gd name="T84" fmla="*/ 366 w 412"/>
                  <a:gd name="T85" fmla="*/ 315 h 413"/>
                  <a:gd name="T86" fmla="*/ 328 w 412"/>
                  <a:gd name="T87" fmla="*/ 355 h 413"/>
                  <a:gd name="T88" fmla="*/ 280 w 412"/>
                  <a:gd name="T89" fmla="*/ 384 h 413"/>
                  <a:gd name="T90" fmla="*/ 225 w 412"/>
                  <a:gd name="T91" fmla="*/ 398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12" h="413">
                    <a:moveTo>
                      <a:pt x="206" y="0"/>
                    </a:moveTo>
                    <a:lnTo>
                      <a:pt x="206" y="0"/>
                    </a:lnTo>
                    <a:lnTo>
                      <a:pt x="185" y="1"/>
                    </a:lnTo>
                    <a:lnTo>
                      <a:pt x="165" y="5"/>
                    </a:lnTo>
                    <a:lnTo>
                      <a:pt x="144" y="10"/>
                    </a:lnTo>
                    <a:lnTo>
                      <a:pt x="126" y="17"/>
                    </a:lnTo>
                    <a:lnTo>
                      <a:pt x="108" y="26"/>
                    </a:lnTo>
                    <a:lnTo>
                      <a:pt x="91" y="36"/>
                    </a:lnTo>
                    <a:lnTo>
                      <a:pt x="75" y="48"/>
                    </a:lnTo>
                    <a:lnTo>
                      <a:pt x="60" y="61"/>
                    </a:lnTo>
                    <a:lnTo>
                      <a:pt x="47" y="76"/>
                    </a:lnTo>
                    <a:lnTo>
                      <a:pt x="35" y="92"/>
                    </a:lnTo>
                    <a:lnTo>
                      <a:pt x="25" y="108"/>
                    </a:lnTo>
                    <a:lnTo>
                      <a:pt x="16" y="127"/>
                    </a:lnTo>
                    <a:lnTo>
                      <a:pt x="9" y="146"/>
                    </a:lnTo>
                    <a:lnTo>
                      <a:pt x="4" y="166"/>
                    </a:lnTo>
                    <a:lnTo>
                      <a:pt x="1" y="186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1" y="228"/>
                    </a:lnTo>
                    <a:lnTo>
                      <a:pt x="4" y="249"/>
                    </a:lnTo>
                    <a:lnTo>
                      <a:pt x="9" y="268"/>
                    </a:lnTo>
                    <a:lnTo>
                      <a:pt x="16" y="288"/>
                    </a:lnTo>
                    <a:lnTo>
                      <a:pt x="25" y="305"/>
                    </a:lnTo>
                    <a:lnTo>
                      <a:pt x="35" y="322"/>
                    </a:lnTo>
                    <a:lnTo>
                      <a:pt x="47" y="338"/>
                    </a:lnTo>
                    <a:lnTo>
                      <a:pt x="60" y="352"/>
                    </a:lnTo>
                    <a:lnTo>
                      <a:pt x="75" y="367"/>
                    </a:lnTo>
                    <a:lnTo>
                      <a:pt x="91" y="378"/>
                    </a:lnTo>
                    <a:lnTo>
                      <a:pt x="108" y="388"/>
                    </a:lnTo>
                    <a:lnTo>
                      <a:pt x="126" y="397"/>
                    </a:lnTo>
                    <a:lnTo>
                      <a:pt x="144" y="404"/>
                    </a:lnTo>
                    <a:lnTo>
                      <a:pt x="165" y="409"/>
                    </a:lnTo>
                    <a:lnTo>
                      <a:pt x="185" y="412"/>
                    </a:lnTo>
                    <a:lnTo>
                      <a:pt x="206" y="413"/>
                    </a:lnTo>
                    <a:lnTo>
                      <a:pt x="206" y="413"/>
                    </a:lnTo>
                    <a:lnTo>
                      <a:pt x="228" y="412"/>
                    </a:lnTo>
                    <a:lnTo>
                      <a:pt x="248" y="409"/>
                    </a:lnTo>
                    <a:lnTo>
                      <a:pt x="268" y="404"/>
                    </a:lnTo>
                    <a:lnTo>
                      <a:pt x="286" y="397"/>
                    </a:lnTo>
                    <a:lnTo>
                      <a:pt x="304" y="388"/>
                    </a:lnTo>
                    <a:lnTo>
                      <a:pt x="322" y="378"/>
                    </a:lnTo>
                    <a:lnTo>
                      <a:pt x="337" y="367"/>
                    </a:lnTo>
                    <a:lnTo>
                      <a:pt x="352" y="352"/>
                    </a:lnTo>
                    <a:lnTo>
                      <a:pt x="365" y="338"/>
                    </a:lnTo>
                    <a:lnTo>
                      <a:pt x="377" y="322"/>
                    </a:lnTo>
                    <a:lnTo>
                      <a:pt x="387" y="305"/>
                    </a:lnTo>
                    <a:lnTo>
                      <a:pt x="396" y="288"/>
                    </a:lnTo>
                    <a:lnTo>
                      <a:pt x="403" y="268"/>
                    </a:lnTo>
                    <a:lnTo>
                      <a:pt x="408" y="249"/>
                    </a:lnTo>
                    <a:lnTo>
                      <a:pt x="411" y="228"/>
                    </a:lnTo>
                    <a:lnTo>
                      <a:pt x="412" y="207"/>
                    </a:lnTo>
                    <a:lnTo>
                      <a:pt x="412" y="207"/>
                    </a:lnTo>
                    <a:lnTo>
                      <a:pt x="411" y="186"/>
                    </a:lnTo>
                    <a:lnTo>
                      <a:pt x="408" y="166"/>
                    </a:lnTo>
                    <a:lnTo>
                      <a:pt x="403" y="146"/>
                    </a:lnTo>
                    <a:lnTo>
                      <a:pt x="396" y="127"/>
                    </a:lnTo>
                    <a:lnTo>
                      <a:pt x="387" y="108"/>
                    </a:lnTo>
                    <a:lnTo>
                      <a:pt x="377" y="92"/>
                    </a:lnTo>
                    <a:lnTo>
                      <a:pt x="365" y="76"/>
                    </a:lnTo>
                    <a:lnTo>
                      <a:pt x="352" y="61"/>
                    </a:lnTo>
                    <a:lnTo>
                      <a:pt x="337" y="48"/>
                    </a:lnTo>
                    <a:lnTo>
                      <a:pt x="322" y="36"/>
                    </a:lnTo>
                    <a:lnTo>
                      <a:pt x="304" y="26"/>
                    </a:lnTo>
                    <a:lnTo>
                      <a:pt x="286" y="17"/>
                    </a:lnTo>
                    <a:lnTo>
                      <a:pt x="268" y="10"/>
                    </a:lnTo>
                    <a:lnTo>
                      <a:pt x="248" y="5"/>
                    </a:lnTo>
                    <a:lnTo>
                      <a:pt x="228" y="1"/>
                    </a:lnTo>
                    <a:lnTo>
                      <a:pt x="206" y="0"/>
                    </a:lnTo>
                    <a:lnTo>
                      <a:pt x="206" y="0"/>
                    </a:lnTo>
                    <a:close/>
                    <a:moveTo>
                      <a:pt x="206" y="399"/>
                    </a:moveTo>
                    <a:lnTo>
                      <a:pt x="206" y="399"/>
                    </a:lnTo>
                    <a:lnTo>
                      <a:pt x="187" y="398"/>
                    </a:lnTo>
                    <a:lnTo>
                      <a:pt x="167" y="395"/>
                    </a:lnTo>
                    <a:lnTo>
                      <a:pt x="149" y="390"/>
                    </a:lnTo>
                    <a:lnTo>
                      <a:pt x="131" y="384"/>
                    </a:lnTo>
                    <a:lnTo>
                      <a:pt x="114" y="376"/>
                    </a:lnTo>
                    <a:lnTo>
                      <a:pt x="99" y="367"/>
                    </a:lnTo>
                    <a:lnTo>
                      <a:pt x="84" y="355"/>
                    </a:lnTo>
                    <a:lnTo>
                      <a:pt x="71" y="343"/>
                    </a:lnTo>
                    <a:lnTo>
                      <a:pt x="58" y="329"/>
                    </a:lnTo>
                    <a:lnTo>
                      <a:pt x="47" y="315"/>
                    </a:lnTo>
                    <a:lnTo>
                      <a:pt x="37" y="298"/>
                    </a:lnTo>
                    <a:lnTo>
                      <a:pt x="29" y="281"/>
                    </a:lnTo>
                    <a:lnTo>
                      <a:pt x="22" y="264"/>
                    </a:lnTo>
                    <a:lnTo>
                      <a:pt x="18" y="246"/>
                    </a:lnTo>
                    <a:lnTo>
                      <a:pt x="15" y="226"/>
                    </a:lnTo>
                    <a:lnTo>
                      <a:pt x="14" y="207"/>
                    </a:lnTo>
                    <a:lnTo>
                      <a:pt x="14" y="207"/>
                    </a:lnTo>
                    <a:lnTo>
                      <a:pt x="15" y="187"/>
                    </a:lnTo>
                    <a:lnTo>
                      <a:pt x="18" y="169"/>
                    </a:lnTo>
                    <a:lnTo>
                      <a:pt x="22" y="151"/>
                    </a:lnTo>
                    <a:lnTo>
                      <a:pt x="29" y="132"/>
                    </a:lnTo>
                    <a:lnTo>
                      <a:pt x="37" y="116"/>
                    </a:lnTo>
                    <a:lnTo>
                      <a:pt x="47" y="100"/>
                    </a:lnTo>
                    <a:lnTo>
                      <a:pt x="58" y="85"/>
                    </a:lnTo>
                    <a:lnTo>
                      <a:pt x="71" y="72"/>
                    </a:lnTo>
                    <a:lnTo>
                      <a:pt x="84" y="59"/>
                    </a:lnTo>
                    <a:lnTo>
                      <a:pt x="99" y="48"/>
                    </a:lnTo>
                    <a:lnTo>
                      <a:pt x="114" y="38"/>
                    </a:lnTo>
                    <a:lnTo>
                      <a:pt x="131" y="31"/>
                    </a:lnTo>
                    <a:lnTo>
                      <a:pt x="149" y="24"/>
                    </a:lnTo>
                    <a:lnTo>
                      <a:pt x="167" y="19"/>
                    </a:lnTo>
                    <a:lnTo>
                      <a:pt x="187" y="16"/>
                    </a:lnTo>
                    <a:lnTo>
                      <a:pt x="206" y="16"/>
                    </a:lnTo>
                    <a:lnTo>
                      <a:pt x="206" y="16"/>
                    </a:lnTo>
                    <a:lnTo>
                      <a:pt x="225" y="16"/>
                    </a:lnTo>
                    <a:lnTo>
                      <a:pt x="245" y="19"/>
                    </a:lnTo>
                    <a:lnTo>
                      <a:pt x="263" y="24"/>
                    </a:lnTo>
                    <a:lnTo>
                      <a:pt x="280" y="31"/>
                    </a:lnTo>
                    <a:lnTo>
                      <a:pt x="298" y="38"/>
                    </a:lnTo>
                    <a:lnTo>
                      <a:pt x="313" y="48"/>
                    </a:lnTo>
                    <a:lnTo>
                      <a:pt x="328" y="59"/>
                    </a:lnTo>
                    <a:lnTo>
                      <a:pt x="342" y="72"/>
                    </a:lnTo>
                    <a:lnTo>
                      <a:pt x="354" y="85"/>
                    </a:lnTo>
                    <a:lnTo>
                      <a:pt x="366" y="100"/>
                    </a:lnTo>
                    <a:lnTo>
                      <a:pt x="374" y="116"/>
                    </a:lnTo>
                    <a:lnTo>
                      <a:pt x="383" y="132"/>
                    </a:lnTo>
                    <a:lnTo>
                      <a:pt x="390" y="151"/>
                    </a:lnTo>
                    <a:lnTo>
                      <a:pt x="394" y="169"/>
                    </a:lnTo>
                    <a:lnTo>
                      <a:pt x="397" y="187"/>
                    </a:lnTo>
                    <a:lnTo>
                      <a:pt x="398" y="207"/>
                    </a:lnTo>
                    <a:lnTo>
                      <a:pt x="398" y="207"/>
                    </a:lnTo>
                    <a:lnTo>
                      <a:pt x="397" y="226"/>
                    </a:lnTo>
                    <a:lnTo>
                      <a:pt x="394" y="246"/>
                    </a:lnTo>
                    <a:lnTo>
                      <a:pt x="390" y="264"/>
                    </a:lnTo>
                    <a:lnTo>
                      <a:pt x="383" y="281"/>
                    </a:lnTo>
                    <a:lnTo>
                      <a:pt x="374" y="298"/>
                    </a:lnTo>
                    <a:lnTo>
                      <a:pt x="366" y="315"/>
                    </a:lnTo>
                    <a:lnTo>
                      <a:pt x="354" y="329"/>
                    </a:lnTo>
                    <a:lnTo>
                      <a:pt x="342" y="343"/>
                    </a:lnTo>
                    <a:lnTo>
                      <a:pt x="328" y="355"/>
                    </a:lnTo>
                    <a:lnTo>
                      <a:pt x="313" y="367"/>
                    </a:lnTo>
                    <a:lnTo>
                      <a:pt x="298" y="376"/>
                    </a:lnTo>
                    <a:lnTo>
                      <a:pt x="280" y="384"/>
                    </a:lnTo>
                    <a:lnTo>
                      <a:pt x="263" y="390"/>
                    </a:lnTo>
                    <a:lnTo>
                      <a:pt x="245" y="395"/>
                    </a:lnTo>
                    <a:lnTo>
                      <a:pt x="225" y="398"/>
                    </a:lnTo>
                    <a:lnTo>
                      <a:pt x="206" y="399"/>
                    </a:lnTo>
                    <a:lnTo>
                      <a:pt x="206" y="39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4" name="Rectangle 99"/>
              <p:cNvSpPr>
                <a:spLocks noChangeArrowheads="1"/>
              </p:cNvSpPr>
              <p:nvPr/>
            </p:nvSpPr>
            <p:spPr bwMode="auto">
              <a:xfrm>
                <a:off x="5505450" y="4470400"/>
                <a:ext cx="23813" cy="571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5" name="Freeform 100"/>
              <p:cNvSpPr/>
              <p:nvPr/>
            </p:nvSpPr>
            <p:spPr bwMode="auto">
              <a:xfrm>
                <a:off x="5365750" y="4502150"/>
                <a:ext cx="49213" cy="61913"/>
              </a:xfrm>
              <a:custGeom>
                <a:avLst/>
                <a:gdLst>
                  <a:gd name="T0" fmla="*/ 31 w 31"/>
                  <a:gd name="T1" fmla="*/ 31 h 39"/>
                  <a:gd name="T2" fmla="*/ 13 w 31"/>
                  <a:gd name="T3" fmla="*/ 0 h 39"/>
                  <a:gd name="T4" fmla="*/ 0 w 31"/>
                  <a:gd name="T5" fmla="*/ 7 h 39"/>
                  <a:gd name="T6" fmla="*/ 18 w 31"/>
                  <a:gd name="T7" fmla="*/ 39 h 39"/>
                  <a:gd name="T8" fmla="*/ 31 w 31"/>
                  <a:gd name="T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9">
                    <a:moveTo>
                      <a:pt x="31" y="31"/>
                    </a:moveTo>
                    <a:lnTo>
                      <a:pt x="13" y="0"/>
                    </a:lnTo>
                    <a:lnTo>
                      <a:pt x="0" y="7"/>
                    </a:lnTo>
                    <a:lnTo>
                      <a:pt x="18" y="39"/>
                    </a:ln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6" name="Freeform 101"/>
              <p:cNvSpPr/>
              <p:nvPr/>
            </p:nvSpPr>
            <p:spPr bwMode="auto">
              <a:xfrm>
                <a:off x="5265738" y="4600575"/>
                <a:ext cx="63500" cy="49213"/>
              </a:xfrm>
              <a:custGeom>
                <a:avLst/>
                <a:gdLst>
                  <a:gd name="T0" fmla="*/ 0 w 40"/>
                  <a:gd name="T1" fmla="*/ 13 h 31"/>
                  <a:gd name="T2" fmla="*/ 33 w 40"/>
                  <a:gd name="T3" fmla="*/ 31 h 31"/>
                  <a:gd name="T4" fmla="*/ 40 w 40"/>
                  <a:gd name="T5" fmla="*/ 19 h 31"/>
                  <a:gd name="T6" fmla="*/ 8 w 40"/>
                  <a:gd name="T7" fmla="*/ 0 h 31"/>
                  <a:gd name="T8" fmla="*/ 0 w 40"/>
                  <a:gd name="T9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1">
                    <a:moveTo>
                      <a:pt x="0" y="13"/>
                    </a:moveTo>
                    <a:lnTo>
                      <a:pt x="33" y="31"/>
                    </a:lnTo>
                    <a:lnTo>
                      <a:pt x="40" y="19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7" name="Rectangle 102"/>
              <p:cNvSpPr>
                <a:spLocks noChangeArrowheads="1"/>
              </p:cNvSpPr>
              <p:nvPr/>
            </p:nvSpPr>
            <p:spPr bwMode="auto">
              <a:xfrm>
                <a:off x="5235575" y="4740275"/>
                <a:ext cx="58738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8" name="Freeform 103"/>
              <p:cNvSpPr/>
              <p:nvPr/>
            </p:nvSpPr>
            <p:spPr bwMode="auto">
              <a:xfrm>
                <a:off x="5265738" y="4852988"/>
                <a:ext cx="63500" cy="49213"/>
              </a:xfrm>
              <a:custGeom>
                <a:avLst/>
                <a:gdLst>
                  <a:gd name="T0" fmla="*/ 0 w 40"/>
                  <a:gd name="T1" fmla="*/ 19 h 31"/>
                  <a:gd name="T2" fmla="*/ 8 w 40"/>
                  <a:gd name="T3" fmla="*/ 31 h 31"/>
                  <a:gd name="T4" fmla="*/ 40 w 40"/>
                  <a:gd name="T5" fmla="*/ 12 h 31"/>
                  <a:gd name="T6" fmla="*/ 33 w 40"/>
                  <a:gd name="T7" fmla="*/ 0 h 31"/>
                  <a:gd name="T8" fmla="*/ 0 w 40"/>
                  <a:gd name="T9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1">
                    <a:moveTo>
                      <a:pt x="0" y="19"/>
                    </a:moveTo>
                    <a:lnTo>
                      <a:pt x="8" y="31"/>
                    </a:lnTo>
                    <a:lnTo>
                      <a:pt x="40" y="12"/>
                    </a:lnTo>
                    <a:lnTo>
                      <a:pt x="33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9" name="Freeform 104"/>
              <p:cNvSpPr/>
              <p:nvPr/>
            </p:nvSpPr>
            <p:spPr bwMode="auto">
              <a:xfrm>
                <a:off x="5365750" y="4938713"/>
                <a:ext cx="49213" cy="61913"/>
              </a:xfrm>
              <a:custGeom>
                <a:avLst/>
                <a:gdLst>
                  <a:gd name="T0" fmla="*/ 0 w 31"/>
                  <a:gd name="T1" fmla="*/ 32 h 39"/>
                  <a:gd name="T2" fmla="*/ 13 w 31"/>
                  <a:gd name="T3" fmla="*/ 39 h 39"/>
                  <a:gd name="T4" fmla="*/ 31 w 31"/>
                  <a:gd name="T5" fmla="*/ 7 h 39"/>
                  <a:gd name="T6" fmla="*/ 18 w 31"/>
                  <a:gd name="T7" fmla="*/ 0 h 39"/>
                  <a:gd name="T8" fmla="*/ 0 w 31"/>
                  <a:gd name="T9" fmla="*/ 3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9">
                    <a:moveTo>
                      <a:pt x="0" y="32"/>
                    </a:moveTo>
                    <a:lnTo>
                      <a:pt x="13" y="39"/>
                    </a:lnTo>
                    <a:lnTo>
                      <a:pt x="31" y="7"/>
                    </a:lnTo>
                    <a:lnTo>
                      <a:pt x="18" y="0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0" name="Rectangle 105"/>
              <p:cNvSpPr>
                <a:spLocks noChangeArrowheads="1"/>
              </p:cNvSpPr>
              <p:nvPr/>
            </p:nvSpPr>
            <p:spPr bwMode="auto">
              <a:xfrm>
                <a:off x="5505450" y="4975225"/>
                <a:ext cx="23813" cy="5873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1" name="Freeform 106"/>
              <p:cNvSpPr/>
              <p:nvPr/>
            </p:nvSpPr>
            <p:spPr bwMode="auto">
              <a:xfrm>
                <a:off x="5619750" y="4938713"/>
                <a:ext cx="47625" cy="61913"/>
              </a:xfrm>
              <a:custGeom>
                <a:avLst/>
                <a:gdLst>
                  <a:gd name="T0" fmla="*/ 0 w 30"/>
                  <a:gd name="T1" fmla="*/ 7 h 39"/>
                  <a:gd name="T2" fmla="*/ 18 w 30"/>
                  <a:gd name="T3" fmla="*/ 39 h 39"/>
                  <a:gd name="T4" fmla="*/ 30 w 30"/>
                  <a:gd name="T5" fmla="*/ 32 h 39"/>
                  <a:gd name="T6" fmla="*/ 12 w 30"/>
                  <a:gd name="T7" fmla="*/ 0 h 39"/>
                  <a:gd name="T8" fmla="*/ 0 w 30"/>
                  <a:gd name="T9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0" y="7"/>
                    </a:moveTo>
                    <a:lnTo>
                      <a:pt x="18" y="39"/>
                    </a:lnTo>
                    <a:lnTo>
                      <a:pt x="30" y="32"/>
                    </a:lnTo>
                    <a:lnTo>
                      <a:pt x="12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2" name="Freeform 107"/>
              <p:cNvSpPr/>
              <p:nvPr/>
            </p:nvSpPr>
            <p:spPr bwMode="auto">
              <a:xfrm>
                <a:off x="5705475" y="4852988"/>
                <a:ext cx="61913" cy="49213"/>
              </a:xfrm>
              <a:custGeom>
                <a:avLst/>
                <a:gdLst>
                  <a:gd name="T0" fmla="*/ 0 w 39"/>
                  <a:gd name="T1" fmla="*/ 12 h 31"/>
                  <a:gd name="T2" fmla="*/ 31 w 39"/>
                  <a:gd name="T3" fmla="*/ 31 h 31"/>
                  <a:gd name="T4" fmla="*/ 39 w 39"/>
                  <a:gd name="T5" fmla="*/ 19 h 31"/>
                  <a:gd name="T6" fmla="*/ 6 w 39"/>
                  <a:gd name="T7" fmla="*/ 0 h 31"/>
                  <a:gd name="T8" fmla="*/ 0 w 39"/>
                  <a:gd name="T9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1">
                    <a:moveTo>
                      <a:pt x="0" y="12"/>
                    </a:moveTo>
                    <a:lnTo>
                      <a:pt x="31" y="31"/>
                    </a:lnTo>
                    <a:lnTo>
                      <a:pt x="39" y="19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3" name="Rectangle 108"/>
              <p:cNvSpPr>
                <a:spLocks noChangeArrowheads="1"/>
              </p:cNvSpPr>
              <p:nvPr/>
            </p:nvSpPr>
            <p:spPr bwMode="auto">
              <a:xfrm>
                <a:off x="5738813" y="4740275"/>
                <a:ext cx="60325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4" name="Freeform 109"/>
              <p:cNvSpPr/>
              <p:nvPr/>
            </p:nvSpPr>
            <p:spPr bwMode="auto">
              <a:xfrm>
                <a:off x="5705475" y="4600575"/>
                <a:ext cx="61913" cy="49213"/>
              </a:xfrm>
              <a:custGeom>
                <a:avLst/>
                <a:gdLst>
                  <a:gd name="T0" fmla="*/ 39 w 39"/>
                  <a:gd name="T1" fmla="*/ 13 h 31"/>
                  <a:gd name="T2" fmla="*/ 31 w 39"/>
                  <a:gd name="T3" fmla="*/ 0 h 31"/>
                  <a:gd name="T4" fmla="*/ 0 w 39"/>
                  <a:gd name="T5" fmla="*/ 19 h 31"/>
                  <a:gd name="T6" fmla="*/ 6 w 39"/>
                  <a:gd name="T7" fmla="*/ 31 h 31"/>
                  <a:gd name="T8" fmla="*/ 39 w 39"/>
                  <a:gd name="T9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1">
                    <a:moveTo>
                      <a:pt x="39" y="13"/>
                    </a:moveTo>
                    <a:lnTo>
                      <a:pt x="31" y="0"/>
                    </a:lnTo>
                    <a:lnTo>
                      <a:pt x="0" y="19"/>
                    </a:lnTo>
                    <a:lnTo>
                      <a:pt x="6" y="31"/>
                    </a:lnTo>
                    <a:lnTo>
                      <a:pt x="39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5" name="Freeform 110"/>
              <p:cNvSpPr/>
              <p:nvPr/>
            </p:nvSpPr>
            <p:spPr bwMode="auto">
              <a:xfrm>
                <a:off x="5619750" y="4502150"/>
                <a:ext cx="47625" cy="61913"/>
              </a:xfrm>
              <a:custGeom>
                <a:avLst/>
                <a:gdLst>
                  <a:gd name="T0" fmla="*/ 30 w 30"/>
                  <a:gd name="T1" fmla="*/ 7 h 39"/>
                  <a:gd name="T2" fmla="*/ 18 w 30"/>
                  <a:gd name="T3" fmla="*/ 0 h 39"/>
                  <a:gd name="T4" fmla="*/ 0 w 30"/>
                  <a:gd name="T5" fmla="*/ 31 h 39"/>
                  <a:gd name="T6" fmla="*/ 12 w 30"/>
                  <a:gd name="T7" fmla="*/ 39 h 39"/>
                  <a:gd name="T8" fmla="*/ 30 w 30"/>
                  <a:gd name="T9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30" y="7"/>
                    </a:moveTo>
                    <a:lnTo>
                      <a:pt x="18" y="0"/>
                    </a:lnTo>
                    <a:lnTo>
                      <a:pt x="0" y="31"/>
                    </a:lnTo>
                    <a:lnTo>
                      <a:pt x="12" y="39"/>
                    </a:lnTo>
                    <a:lnTo>
                      <a:pt x="3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6" name="Freeform 111"/>
              <p:cNvSpPr>
                <a:spLocks noEditPoints="1"/>
              </p:cNvSpPr>
              <p:nvPr/>
            </p:nvSpPr>
            <p:spPr bwMode="auto">
              <a:xfrm>
                <a:off x="5373688" y="4592638"/>
                <a:ext cx="277813" cy="187325"/>
              </a:xfrm>
              <a:custGeom>
                <a:avLst/>
                <a:gdLst>
                  <a:gd name="T0" fmla="*/ 175 w 175"/>
                  <a:gd name="T1" fmla="*/ 33 h 118"/>
                  <a:gd name="T2" fmla="*/ 167 w 175"/>
                  <a:gd name="T3" fmla="*/ 22 h 118"/>
                  <a:gd name="T4" fmla="*/ 98 w 175"/>
                  <a:gd name="T5" fmla="*/ 83 h 118"/>
                  <a:gd name="T6" fmla="*/ 98 w 175"/>
                  <a:gd name="T7" fmla="*/ 83 h 118"/>
                  <a:gd name="T8" fmla="*/ 94 w 175"/>
                  <a:gd name="T9" fmla="*/ 82 h 118"/>
                  <a:gd name="T10" fmla="*/ 90 w 175"/>
                  <a:gd name="T11" fmla="*/ 81 h 118"/>
                  <a:gd name="T12" fmla="*/ 90 w 175"/>
                  <a:gd name="T13" fmla="*/ 81 h 118"/>
                  <a:gd name="T14" fmla="*/ 85 w 175"/>
                  <a:gd name="T15" fmla="*/ 82 h 118"/>
                  <a:gd name="T16" fmla="*/ 11 w 175"/>
                  <a:gd name="T17" fmla="*/ 0 h 118"/>
                  <a:gd name="T18" fmla="*/ 0 w 175"/>
                  <a:gd name="T19" fmla="*/ 10 h 118"/>
                  <a:gd name="T20" fmla="*/ 74 w 175"/>
                  <a:gd name="T21" fmla="*/ 92 h 118"/>
                  <a:gd name="T22" fmla="*/ 74 w 175"/>
                  <a:gd name="T23" fmla="*/ 92 h 118"/>
                  <a:gd name="T24" fmla="*/ 73 w 175"/>
                  <a:gd name="T25" fmla="*/ 95 h 118"/>
                  <a:gd name="T26" fmla="*/ 72 w 175"/>
                  <a:gd name="T27" fmla="*/ 99 h 118"/>
                  <a:gd name="T28" fmla="*/ 72 w 175"/>
                  <a:gd name="T29" fmla="*/ 99 h 118"/>
                  <a:gd name="T30" fmla="*/ 72 w 175"/>
                  <a:gd name="T31" fmla="*/ 103 h 118"/>
                  <a:gd name="T32" fmla="*/ 73 w 175"/>
                  <a:gd name="T33" fmla="*/ 106 h 118"/>
                  <a:gd name="T34" fmla="*/ 75 w 175"/>
                  <a:gd name="T35" fmla="*/ 109 h 118"/>
                  <a:gd name="T36" fmla="*/ 77 w 175"/>
                  <a:gd name="T37" fmla="*/ 113 h 118"/>
                  <a:gd name="T38" fmla="*/ 77 w 175"/>
                  <a:gd name="T39" fmla="*/ 113 h 118"/>
                  <a:gd name="T40" fmla="*/ 79 w 175"/>
                  <a:gd name="T41" fmla="*/ 115 h 118"/>
                  <a:gd name="T42" fmla="*/ 82 w 175"/>
                  <a:gd name="T43" fmla="*/ 117 h 118"/>
                  <a:gd name="T44" fmla="*/ 87 w 175"/>
                  <a:gd name="T45" fmla="*/ 118 h 118"/>
                  <a:gd name="T46" fmla="*/ 90 w 175"/>
                  <a:gd name="T47" fmla="*/ 118 h 118"/>
                  <a:gd name="T48" fmla="*/ 90 w 175"/>
                  <a:gd name="T49" fmla="*/ 118 h 118"/>
                  <a:gd name="T50" fmla="*/ 96 w 175"/>
                  <a:gd name="T51" fmla="*/ 117 h 118"/>
                  <a:gd name="T52" fmla="*/ 102 w 175"/>
                  <a:gd name="T53" fmla="*/ 114 h 118"/>
                  <a:gd name="T54" fmla="*/ 102 w 175"/>
                  <a:gd name="T55" fmla="*/ 114 h 118"/>
                  <a:gd name="T56" fmla="*/ 106 w 175"/>
                  <a:gd name="T57" fmla="*/ 109 h 118"/>
                  <a:gd name="T58" fmla="*/ 107 w 175"/>
                  <a:gd name="T59" fmla="*/ 104 h 118"/>
                  <a:gd name="T60" fmla="*/ 108 w 175"/>
                  <a:gd name="T61" fmla="*/ 100 h 118"/>
                  <a:gd name="T62" fmla="*/ 107 w 175"/>
                  <a:gd name="T63" fmla="*/ 94 h 118"/>
                  <a:gd name="T64" fmla="*/ 175 w 175"/>
                  <a:gd name="T65" fmla="*/ 33 h 118"/>
                  <a:gd name="T66" fmla="*/ 93 w 175"/>
                  <a:gd name="T67" fmla="*/ 103 h 118"/>
                  <a:gd name="T68" fmla="*/ 93 w 175"/>
                  <a:gd name="T69" fmla="*/ 103 h 118"/>
                  <a:gd name="T70" fmla="*/ 91 w 175"/>
                  <a:gd name="T71" fmla="*/ 104 h 118"/>
                  <a:gd name="T72" fmla="*/ 90 w 175"/>
                  <a:gd name="T73" fmla="*/ 104 h 118"/>
                  <a:gd name="T74" fmla="*/ 90 w 175"/>
                  <a:gd name="T75" fmla="*/ 104 h 118"/>
                  <a:gd name="T76" fmla="*/ 89 w 175"/>
                  <a:gd name="T77" fmla="*/ 104 h 118"/>
                  <a:gd name="T78" fmla="*/ 87 w 175"/>
                  <a:gd name="T79" fmla="*/ 103 h 118"/>
                  <a:gd name="T80" fmla="*/ 87 w 175"/>
                  <a:gd name="T81" fmla="*/ 103 h 118"/>
                  <a:gd name="T82" fmla="*/ 86 w 175"/>
                  <a:gd name="T83" fmla="*/ 100 h 118"/>
                  <a:gd name="T84" fmla="*/ 86 w 175"/>
                  <a:gd name="T85" fmla="*/ 100 h 118"/>
                  <a:gd name="T86" fmla="*/ 88 w 175"/>
                  <a:gd name="T87" fmla="*/ 98 h 118"/>
                  <a:gd name="T88" fmla="*/ 88 w 175"/>
                  <a:gd name="T89" fmla="*/ 98 h 118"/>
                  <a:gd name="T90" fmla="*/ 89 w 175"/>
                  <a:gd name="T91" fmla="*/ 96 h 118"/>
                  <a:gd name="T92" fmla="*/ 90 w 175"/>
                  <a:gd name="T93" fmla="*/ 96 h 118"/>
                  <a:gd name="T94" fmla="*/ 90 w 175"/>
                  <a:gd name="T95" fmla="*/ 96 h 118"/>
                  <a:gd name="T96" fmla="*/ 91 w 175"/>
                  <a:gd name="T97" fmla="*/ 96 h 118"/>
                  <a:gd name="T98" fmla="*/ 93 w 175"/>
                  <a:gd name="T99" fmla="*/ 98 h 118"/>
                  <a:gd name="T100" fmla="*/ 93 w 175"/>
                  <a:gd name="T101" fmla="*/ 98 h 118"/>
                  <a:gd name="T102" fmla="*/ 94 w 175"/>
                  <a:gd name="T103" fmla="*/ 101 h 118"/>
                  <a:gd name="T104" fmla="*/ 93 w 175"/>
                  <a:gd name="T105" fmla="*/ 103 h 118"/>
                  <a:gd name="T106" fmla="*/ 93 w 175"/>
                  <a:gd name="T107" fmla="*/ 103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5" h="118">
                    <a:moveTo>
                      <a:pt x="175" y="33"/>
                    </a:moveTo>
                    <a:lnTo>
                      <a:pt x="167" y="22"/>
                    </a:lnTo>
                    <a:lnTo>
                      <a:pt x="98" y="83"/>
                    </a:lnTo>
                    <a:lnTo>
                      <a:pt x="98" y="83"/>
                    </a:lnTo>
                    <a:lnTo>
                      <a:pt x="94" y="82"/>
                    </a:lnTo>
                    <a:lnTo>
                      <a:pt x="90" y="81"/>
                    </a:lnTo>
                    <a:lnTo>
                      <a:pt x="90" y="81"/>
                    </a:lnTo>
                    <a:lnTo>
                      <a:pt x="85" y="82"/>
                    </a:lnTo>
                    <a:lnTo>
                      <a:pt x="11" y="0"/>
                    </a:lnTo>
                    <a:lnTo>
                      <a:pt x="0" y="10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3" y="95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72" y="103"/>
                    </a:lnTo>
                    <a:lnTo>
                      <a:pt x="73" y="106"/>
                    </a:lnTo>
                    <a:lnTo>
                      <a:pt x="75" y="109"/>
                    </a:lnTo>
                    <a:lnTo>
                      <a:pt x="77" y="113"/>
                    </a:lnTo>
                    <a:lnTo>
                      <a:pt x="77" y="113"/>
                    </a:lnTo>
                    <a:lnTo>
                      <a:pt x="79" y="115"/>
                    </a:lnTo>
                    <a:lnTo>
                      <a:pt x="82" y="117"/>
                    </a:lnTo>
                    <a:lnTo>
                      <a:pt x="87" y="118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6" y="117"/>
                    </a:lnTo>
                    <a:lnTo>
                      <a:pt x="102" y="114"/>
                    </a:lnTo>
                    <a:lnTo>
                      <a:pt x="102" y="114"/>
                    </a:lnTo>
                    <a:lnTo>
                      <a:pt x="106" y="109"/>
                    </a:lnTo>
                    <a:lnTo>
                      <a:pt x="107" y="104"/>
                    </a:lnTo>
                    <a:lnTo>
                      <a:pt x="108" y="100"/>
                    </a:lnTo>
                    <a:lnTo>
                      <a:pt x="107" y="94"/>
                    </a:lnTo>
                    <a:lnTo>
                      <a:pt x="175" y="33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1" y="104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89" y="104"/>
                    </a:lnTo>
                    <a:lnTo>
                      <a:pt x="87" y="103"/>
                    </a:lnTo>
                    <a:lnTo>
                      <a:pt x="87" y="103"/>
                    </a:lnTo>
                    <a:lnTo>
                      <a:pt x="86" y="100"/>
                    </a:lnTo>
                    <a:lnTo>
                      <a:pt x="86" y="100"/>
                    </a:lnTo>
                    <a:lnTo>
                      <a:pt x="88" y="98"/>
                    </a:lnTo>
                    <a:lnTo>
                      <a:pt x="88" y="98"/>
                    </a:lnTo>
                    <a:lnTo>
                      <a:pt x="89" y="96"/>
                    </a:lnTo>
                    <a:lnTo>
                      <a:pt x="90" y="96"/>
                    </a:lnTo>
                    <a:lnTo>
                      <a:pt x="90" y="96"/>
                    </a:lnTo>
                    <a:lnTo>
                      <a:pt x="91" y="96"/>
                    </a:lnTo>
                    <a:lnTo>
                      <a:pt x="93" y="98"/>
                    </a:lnTo>
                    <a:lnTo>
                      <a:pt x="93" y="98"/>
                    </a:lnTo>
                    <a:lnTo>
                      <a:pt x="94" y="101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sp>
          <p:nvSpPr>
            <p:cNvPr id="38" name="Oval 65"/>
            <p:cNvSpPr/>
            <p:nvPr/>
          </p:nvSpPr>
          <p:spPr>
            <a:xfrm>
              <a:off x="5088900" y="5276066"/>
              <a:ext cx="306060" cy="306060"/>
            </a:xfrm>
            <a:prstGeom prst="ellipse">
              <a:avLst/>
            </a:prstGeom>
            <a:gradFill flip="none" rotWithShape="1">
              <a:gsLst>
                <a:gs pos="87000">
                  <a:srgbClr val="0D1325"/>
                </a:gs>
                <a:gs pos="0">
                  <a:srgbClr val="54D0CA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9" name="Freeform 112"/>
            <p:cNvSpPr>
              <a:spLocks noEditPoints="1"/>
            </p:cNvSpPr>
            <p:nvPr/>
          </p:nvSpPr>
          <p:spPr bwMode="auto">
            <a:xfrm>
              <a:off x="5155246" y="5350244"/>
              <a:ext cx="173369" cy="157704"/>
            </a:xfrm>
            <a:custGeom>
              <a:avLst/>
              <a:gdLst>
                <a:gd name="T0" fmla="*/ 348 w 498"/>
                <a:gd name="T1" fmla="*/ 251 h 453"/>
                <a:gd name="T2" fmla="*/ 340 w 498"/>
                <a:gd name="T3" fmla="*/ 252 h 453"/>
                <a:gd name="T4" fmla="*/ 376 w 498"/>
                <a:gd name="T5" fmla="*/ 185 h 453"/>
                <a:gd name="T6" fmla="*/ 407 w 498"/>
                <a:gd name="T7" fmla="*/ 194 h 453"/>
                <a:gd name="T8" fmla="*/ 470 w 498"/>
                <a:gd name="T9" fmla="*/ 103 h 453"/>
                <a:gd name="T10" fmla="*/ 495 w 498"/>
                <a:gd name="T11" fmla="*/ 93 h 453"/>
                <a:gd name="T12" fmla="*/ 484 w 498"/>
                <a:gd name="T13" fmla="*/ 68 h 453"/>
                <a:gd name="T14" fmla="*/ 459 w 498"/>
                <a:gd name="T15" fmla="*/ 79 h 453"/>
                <a:gd name="T16" fmla="*/ 394 w 498"/>
                <a:gd name="T17" fmla="*/ 162 h 453"/>
                <a:gd name="T18" fmla="*/ 356 w 498"/>
                <a:gd name="T19" fmla="*/ 140 h 453"/>
                <a:gd name="T20" fmla="*/ 300 w 498"/>
                <a:gd name="T21" fmla="*/ 34 h 453"/>
                <a:gd name="T22" fmla="*/ 185 w 498"/>
                <a:gd name="T23" fmla="*/ 0 h 453"/>
                <a:gd name="T24" fmla="*/ 79 w 498"/>
                <a:gd name="T25" fmla="*/ 57 h 453"/>
                <a:gd name="T26" fmla="*/ 44 w 498"/>
                <a:gd name="T27" fmla="*/ 175 h 453"/>
                <a:gd name="T28" fmla="*/ 88 w 498"/>
                <a:gd name="T29" fmla="*/ 306 h 453"/>
                <a:gd name="T30" fmla="*/ 38 w 498"/>
                <a:gd name="T31" fmla="*/ 280 h 453"/>
                <a:gd name="T32" fmla="*/ 15 w 498"/>
                <a:gd name="T33" fmla="*/ 266 h 453"/>
                <a:gd name="T34" fmla="*/ 0 w 498"/>
                <a:gd name="T35" fmla="*/ 288 h 453"/>
                <a:gd name="T36" fmla="*/ 25 w 498"/>
                <a:gd name="T37" fmla="*/ 302 h 453"/>
                <a:gd name="T38" fmla="*/ 69 w 498"/>
                <a:gd name="T39" fmla="*/ 338 h 453"/>
                <a:gd name="T40" fmla="*/ 96 w 498"/>
                <a:gd name="T41" fmla="*/ 338 h 453"/>
                <a:gd name="T42" fmla="*/ 117 w 498"/>
                <a:gd name="T43" fmla="*/ 289 h 453"/>
                <a:gd name="T44" fmla="*/ 201 w 498"/>
                <a:gd name="T45" fmla="*/ 313 h 453"/>
                <a:gd name="T46" fmla="*/ 292 w 498"/>
                <a:gd name="T47" fmla="*/ 284 h 453"/>
                <a:gd name="T48" fmla="*/ 295 w 498"/>
                <a:gd name="T49" fmla="*/ 301 h 453"/>
                <a:gd name="T50" fmla="*/ 297 w 498"/>
                <a:gd name="T51" fmla="*/ 305 h 453"/>
                <a:gd name="T52" fmla="*/ 447 w 498"/>
                <a:gd name="T53" fmla="*/ 453 h 453"/>
                <a:gd name="T54" fmla="*/ 497 w 498"/>
                <a:gd name="T55" fmla="*/ 413 h 453"/>
                <a:gd name="T56" fmla="*/ 481 w 498"/>
                <a:gd name="T57" fmla="*/ 83 h 453"/>
                <a:gd name="T58" fmla="*/ 346 w 498"/>
                <a:gd name="T59" fmla="*/ 268 h 453"/>
                <a:gd name="T60" fmla="*/ 68 w 498"/>
                <a:gd name="T61" fmla="*/ 101 h 453"/>
                <a:gd name="T62" fmla="*/ 146 w 498"/>
                <a:gd name="T63" fmla="*/ 25 h 453"/>
                <a:gd name="T64" fmla="*/ 255 w 498"/>
                <a:gd name="T65" fmla="*/ 25 h 453"/>
                <a:gd name="T66" fmla="*/ 333 w 498"/>
                <a:gd name="T67" fmla="*/ 101 h 453"/>
                <a:gd name="T68" fmla="*/ 329 w 498"/>
                <a:gd name="T69" fmla="*/ 156 h 453"/>
                <a:gd name="T70" fmla="*/ 292 w 498"/>
                <a:gd name="T71" fmla="*/ 64 h 453"/>
                <a:gd name="T72" fmla="*/ 201 w 498"/>
                <a:gd name="T73" fmla="*/ 27 h 453"/>
                <a:gd name="T74" fmla="*/ 109 w 498"/>
                <a:gd name="T75" fmla="*/ 66 h 453"/>
                <a:gd name="T76" fmla="*/ 71 w 498"/>
                <a:gd name="T77" fmla="*/ 156 h 453"/>
                <a:gd name="T78" fmla="*/ 109 w 498"/>
                <a:gd name="T79" fmla="*/ 247 h 453"/>
                <a:gd name="T80" fmla="*/ 67 w 498"/>
                <a:gd name="T81" fmla="*/ 205 h 453"/>
                <a:gd name="T82" fmla="*/ 204 w 498"/>
                <a:gd name="T83" fmla="*/ 175 h 453"/>
                <a:gd name="T84" fmla="*/ 294 w 498"/>
                <a:gd name="T85" fmla="*/ 224 h 453"/>
                <a:gd name="T86" fmla="*/ 212 w 498"/>
                <a:gd name="T87" fmla="*/ 271 h 453"/>
                <a:gd name="T88" fmla="*/ 140 w 498"/>
                <a:gd name="T89" fmla="*/ 255 h 453"/>
                <a:gd name="T90" fmla="*/ 197 w 498"/>
                <a:gd name="T91" fmla="*/ 139 h 453"/>
                <a:gd name="T92" fmla="*/ 187 w 498"/>
                <a:gd name="T93" fmla="*/ 164 h 453"/>
                <a:gd name="T94" fmla="*/ 91 w 498"/>
                <a:gd name="T95" fmla="*/ 190 h 453"/>
                <a:gd name="T96" fmla="*/ 99 w 498"/>
                <a:gd name="T97" fmla="*/ 102 h 453"/>
                <a:gd name="T98" fmla="*/ 167 w 498"/>
                <a:gd name="T99" fmla="*/ 46 h 453"/>
                <a:gd name="T100" fmla="*/ 255 w 498"/>
                <a:gd name="T101" fmla="*/ 55 h 453"/>
                <a:gd name="T102" fmla="*/ 311 w 498"/>
                <a:gd name="T103" fmla="*/ 123 h 453"/>
                <a:gd name="T104" fmla="*/ 201 w 498"/>
                <a:gd name="T105" fmla="*/ 299 h 453"/>
                <a:gd name="T106" fmla="*/ 125 w 498"/>
                <a:gd name="T107" fmla="*/ 277 h 453"/>
                <a:gd name="T108" fmla="*/ 214 w 498"/>
                <a:gd name="T109" fmla="*/ 285 h 453"/>
                <a:gd name="T110" fmla="*/ 299 w 498"/>
                <a:gd name="T111" fmla="*/ 239 h 453"/>
                <a:gd name="T112" fmla="*/ 341 w 498"/>
                <a:gd name="T113" fmla="*/ 181 h 453"/>
                <a:gd name="T114" fmla="*/ 308 w 498"/>
                <a:gd name="T115" fmla="*/ 250 h 453"/>
                <a:gd name="T116" fmla="*/ 288 w 498"/>
                <a:gd name="T117" fmla="*/ 269 h 453"/>
                <a:gd name="T118" fmla="*/ 225 w 498"/>
                <a:gd name="T119" fmla="*/ 297 h 453"/>
                <a:gd name="T120" fmla="*/ 307 w 498"/>
                <a:gd name="T121" fmla="*/ 272 h 453"/>
                <a:gd name="T122" fmla="*/ 310 w 498"/>
                <a:gd name="T123" fmla="*/ 283 h 453"/>
                <a:gd name="T124" fmla="*/ 483 w 498"/>
                <a:gd name="T125" fmla="*/ 412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8" h="453">
                  <a:moveTo>
                    <a:pt x="496" y="398"/>
                  </a:moveTo>
                  <a:lnTo>
                    <a:pt x="496" y="398"/>
                  </a:lnTo>
                  <a:lnTo>
                    <a:pt x="485" y="387"/>
                  </a:lnTo>
                  <a:lnTo>
                    <a:pt x="485" y="387"/>
                  </a:lnTo>
                  <a:lnTo>
                    <a:pt x="485" y="387"/>
                  </a:lnTo>
                  <a:lnTo>
                    <a:pt x="350" y="252"/>
                  </a:lnTo>
                  <a:lnTo>
                    <a:pt x="350" y="252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6" y="250"/>
                  </a:lnTo>
                  <a:lnTo>
                    <a:pt x="346" y="250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0" y="252"/>
                  </a:lnTo>
                  <a:lnTo>
                    <a:pt x="337" y="256"/>
                  </a:lnTo>
                  <a:lnTo>
                    <a:pt x="328" y="247"/>
                  </a:lnTo>
                  <a:lnTo>
                    <a:pt x="328" y="247"/>
                  </a:lnTo>
                  <a:lnTo>
                    <a:pt x="338" y="232"/>
                  </a:lnTo>
                  <a:lnTo>
                    <a:pt x="346" y="217"/>
                  </a:lnTo>
                  <a:lnTo>
                    <a:pt x="351" y="199"/>
                  </a:lnTo>
                  <a:lnTo>
                    <a:pt x="355" y="183"/>
                  </a:lnTo>
                  <a:lnTo>
                    <a:pt x="376" y="185"/>
                  </a:lnTo>
                  <a:lnTo>
                    <a:pt x="376" y="185"/>
                  </a:lnTo>
                  <a:lnTo>
                    <a:pt x="379" y="191"/>
                  </a:lnTo>
                  <a:lnTo>
                    <a:pt x="382" y="195"/>
                  </a:lnTo>
                  <a:lnTo>
                    <a:pt x="388" y="198"/>
                  </a:lnTo>
                  <a:lnTo>
                    <a:pt x="394" y="199"/>
                  </a:lnTo>
                  <a:lnTo>
                    <a:pt x="394" y="199"/>
                  </a:lnTo>
                  <a:lnTo>
                    <a:pt x="399" y="199"/>
                  </a:lnTo>
                  <a:lnTo>
                    <a:pt x="402" y="198"/>
                  </a:lnTo>
                  <a:lnTo>
                    <a:pt x="405" y="196"/>
                  </a:lnTo>
                  <a:lnTo>
                    <a:pt x="407" y="194"/>
                  </a:lnTo>
                  <a:lnTo>
                    <a:pt x="410" y="191"/>
                  </a:lnTo>
                  <a:lnTo>
                    <a:pt x="412" y="188"/>
                  </a:lnTo>
                  <a:lnTo>
                    <a:pt x="413" y="184"/>
                  </a:lnTo>
                  <a:lnTo>
                    <a:pt x="414" y="181"/>
                  </a:lnTo>
                  <a:lnTo>
                    <a:pt x="414" y="181"/>
                  </a:lnTo>
                  <a:lnTo>
                    <a:pt x="413" y="176"/>
                  </a:lnTo>
                  <a:lnTo>
                    <a:pt x="412" y="172"/>
                  </a:lnTo>
                  <a:lnTo>
                    <a:pt x="470" y="103"/>
                  </a:lnTo>
                  <a:lnTo>
                    <a:pt x="470" y="103"/>
                  </a:lnTo>
                  <a:lnTo>
                    <a:pt x="473" y="104"/>
                  </a:lnTo>
                  <a:lnTo>
                    <a:pt x="477" y="104"/>
                  </a:lnTo>
                  <a:lnTo>
                    <a:pt x="477" y="104"/>
                  </a:lnTo>
                  <a:lnTo>
                    <a:pt x="481" y="104"/>
                  </a:lnTo>
                  <a:lnTo>
                    <a:pt x="484" y="103"/>
                  </a:lnTo>
                  <a:lnTo>
                    <a:pt x="487" y="101"/>
                  </a:lnTo>
                  <a:lnTo>
                    <a:pt x="490" y="99"/>
                  </a:lnTo>
                  <a:lnTo>
                    <a:pt x="493" y="96"/>
                  </a:lnTo>
                  <a:lnTo>
                    <a:pt x="495" y="93"/>
                  </a:lnTo>
                  <a:lnTo>
                    <a:pt x="496" y="89"/>
                  </a:lnTo>
                  <a:lnTo>
                    <a:pt x="496" y="86"/>
                  </a:lnTo>
                  <a:lnTo>
                    <a:pt x="496" y="86"/>
                  </a:lnTo>
                  <a:lnTo>
                    <a:pt x="496" y="82"/>
                  </a:lnTo>
                  <a:lnTo>
                    <a:pt x="495" y="79"/>
                  </a:lnTo>
                  <a:lnTo>
                    <a:pt x="493" y="75"/>
                  </a:lnTo>
                  <a:lnTo>
                    <a:pt x="490" y="72"/>
                  </a:lnTo>
                  <a:lnTo>
                    <a:pt x="487" y="70"/>
                  </a:lnTo>
                  <a:lnTo>
                    <a:pt x="484" y="68"/>
                  </a:lnTo>
                  <a:lnTo>
                    <a:pt x="481" y="67"/>
                  </a:lnTo>
                  <a:lnTo>
                    <a:pt x="477" y="67"/>
                  </a:lnTo>
                  <a:lnTo>
                    <a:pt x="477" y="67"/>
                  </a:lnTo>
                  <a:lnTo>
                    <a:pt x="473" y="67"/>
                  </a:lnTo>
                  <a:lnTo>
                    <a:pt x="470" y="68"/>
                  </a:lnTo>
                  <a:lnTo>
                    <a:pt x="467" y="70"/>
                  </a:lnTo>
                  <a:lnTo>
                    <a:pt x="463" y="72"/>
                  </a:lnTo>
                  <a:lnTo>
                    <a:pt x="461" y="75"/>
                  </a:lnTo>
                  <a:lnTo>
                    <a:pt x="459" y="79"/>
                  </a:lnTo>
                  <a:lnTo>
                    <a:pt x="458" y="82"/>
                  </a:lnTo>
                  <a:lnTo>
                    <a:pt x="458" y="86"/>
                  </a:lnTo>
                  <a:lnTo>
                    <a:pt x="458" y="86"/>
                  </a:lnTo>
                  <a:lnTo>
                    <a:pt x="459" y="89"/>
                  </a:lnTo>
                  <a:lnTo>
                    <a:pt x="460" y="94"/>
                  </a:lnTo>
                  <a:lnTo>
                    <a:pt x="401" y="163"/>
                  </a:lnTo>
                  <a:lnTo>
                    <a:pt x="401" y="163"/>
                  </a:lnTo>
                  <a:lnTo>
                    <a:pt x="394" y="162"/>
                  </a:lnTo>
                  <a:lnTo>
                    <a:pt x="394" y="162"/>
                  </a:lnTo>
                  <a:lnTo>
                    <a:pt x="389" y="163"/>
                  </a:lnTo>
                  <a:lnTo>
                    <a:pt x="385" y="165"/>
                  </a:lnTo>
                  <a:lnTo>
                    <a:pt x="381" y="167"/>
                  </a:lnTo>
                  <a:lnTo>
                    <a:pt x="378" y="171"/>
                  </a:lnTo>
                  <a:lnTo>
                    <a:pt x="358" y="169"/>
                  </a:lnTo>
                  <a:lnTo>
                    <a:pt x="358" y="169"/>
                  </a:lnTo>
                  <a:lnTo>
                    <a:pt x="358" y="156"/>
                  </a:lnTo>
                  <a:lnTo>
                    <a:pt x="358" y="156"/>
                  </a:lnTo>
                  <a:lnTo>
                    <a:pt x="356" y="140"/>
                  </a:lnTo>
                  <a:lnTo>
                    <a:pt x="354" y="125"/>
                  </a:lnTo>
                  <a:lnTo>
                    <a:pt x="351" y="111"/>
                  </a:lnTo>
                  <a:lnTo>
                    <a:pt x="346" y="96"/>
                  </a:lnTo>
                  <a:lnTo>
                    <a:pt x="339" y="82"/>
                  </a:lnTo>
                  <a:lnTo>
                    <a:pt x="332" y="69"/>
                  </a:lnTo>
                  <a:lnTo>
                    <a:pt x="322" y="57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300" y="34"/>
                  </a:lnTo>
                  <a:lnTo>
                    <a:pt x="287" y="26"/>
                  </a:lnTo>
                  <a:lnTo>
                    <a:pt x="274" y="18"/>
                  </a:lnTo>
                  <a:lnTo>
                    <a:pt x="260" y="12"/>
                  </a:lnTo>
                  <a:lnTo>
                    <a:pt x="246" y="6"/>
                  </a:lnTo>
                  <a:lnTo>
                    <a:pt x="231" y="2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185" y="0"/>
                  </a:lnTo>
                  <a:lnTo>
                    <a:pt x="170" y="2"/>
                  </a:lnTo>
                  <a:lnTo>
                    <a:pt x="155" y="6"/>
                  </a:lnTo>
                  <a:lnTo>
                    <a:pt x="140" y="12"/>
                  </a:lnTo>
                  <a:lnTo>
                    <a:pt x="126" y="18"/>
                  </a:lnTo>
                  <a:lnTo>
                    <a:pt x="113" y="26"/>
                  </a:lnTo>
                  <a:lnTo>
                    <a:pt x="102" y="3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79" y="57"/>
                  </a:lnTo>
                  <a:lnTo>
                    <a:pt x="70" y="70"/>
                  </a:lnTo>
                  <a:lnTo>
                    <a:pt x="62" y="83"/>
                  </a:lnTo>
                  <a:lnTo>
                    <a:pt x="55" y="96"/>
                  </a:lnTo>
                  <a:lnTo>
                    <a:pt x="51" y="111"/>
                  </a:lnTo>
                  <a:lnTo>
                    <a:pt x="47" y="125"/>
                  </a:lnTo>
                  <a:lnTo>
                    <a:pt x="44" y="141"/>
                  </a:lnTo>
                  <a:lnTo>
                    <a:pt x="43" y="156"/>
                  </a:lnTo>
                  <a:lnTo>
                    <a:pt x="43" y="156"/>
                  </a:lnTo>
                  <a:lnTo>
                    <a:pt x="44" y="175"/>
                  </a:lnTo>
                  <a:lnTo>
                    <a:pt x="48" y="193"/>
                  </a:lnTo>
                  <a:lnTo>
                    <a:pt x="53" y="210"/>
                  </a:lnTo>
                  <a:lnTo>
                    <a:pt x="61" y="226"/>
                  </a:lnTo>
                  <a:lnTo>
                    <a:pt x="69" y="242"/>
                  </a:lnTo>
                  <a:lnTo>
                    <a:pt x="80" y="256"/>
                  </a:lnTo>
                  <a:lnTo>
                    <a:pt x="92" y="269"/>
                  </a:lnTo>
                  <a:lnTo>
                    <a:pt x="105" y="280"/>
                  </a:lnTo>
                  <a:lnTo>
                    <a:pt x="88" y="306"/>
                  </a:lnTo>
                  <a:lnTo>
                    <a:pt x="88" y="306"/>
                  </a:lnTo>
                  <a:lnTo>
                    <a:pt x="83" y="305"/>
                  </a:lnTo>
                  <a:lnTo>
                    <a:pt x="83" y="305"/>
                  </a:lnTo>
                  <a:lnTo>
                    <a:pt x="77" y="306"/>
                  </a:lnTo>
                  <a:lnTo>
                    <a:pt x="71" y="310"/>
                  </a:lnTo>
                  <a:lnTo>
                    <a:pt x="38" y="288"/>
                  </a:lnTo>
                  <a:lnTo>
                    <a:pt x="38" y="288"/>
                  </a:lnTo>
                  <a:lnTo>
                    <a:pt x="38" y="285"/>
                  </a:lnTo>
                  <a:lnTo>
                    <a:pt x="38" y="285"/>
                  </a:lnTo>
                  <a:lnTo>
                    <a:pt x="38" y="280"/>
                  </a:lnTo>
                  <a:lnTo>
                    <a:pt x="37" y="277"/>
                  </a:lnTo>
                  <a:lnTo>
                    <a:pt x="35" y="274"/>
                  </a:lnTo>
                  <a:lnTo>
                    <a:pt x="32" y="271"/>
                  </a:lnTo>
                  <a:lnTo>
                    <a:pt x="29" y="269"/>
                  </a:lnTo>
                  <a:lnTo>
                    <a:pt x="26" y="268"/>
                  </a:lnTo>
                  <a:lnTo>
                    <a:pt x="23" y="266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15" y="266"/>
                  </a:lnTo>
                  <a:lnTo>
                    <a:pt x="12" y="268"/>
                  </a:lnTo>
                  <a:lnTo>
                    <a:pt x="9" y="269"/>
                  </a:lnTo>
                  <a:lnTo>
                    <a:pt x="5" y="271"/>
                  </a:lnTo>
                  <a:lnTo>
                    <a:pt x="3" y="274"/>
                  </a:lnTo>
                  <a:lnTo>
                    <a:pt x="1" y="277"/>
                  </a:lnTo>
                  <a:lnTo>
                    <a:pt x="0" y="280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0" y="288"/>
                  </a:lnTo>
                  <a:lnTo>
                    <a:pt x="1" y="292"/>
                  </a:lnTo>
                  <a:lnTo>
                    <a:pt x="3" y="295"/>
                  </a:lnTo>
                  <a:lnTo>
                    <a:pt x="5" y="298"/>
                  </a:lnTo>
                  <a:lnTo>
                    <a:pt x="9" y="300"/>
                  </a:lnTo>
                  <a:lnTo>
                    <a:pt x="12" y="302"/>
                  </a:lnTo>
                  <a:lnTo>
                    <a:pt x="15" y="303"/>
                  </a:lnTo>
                  <a:lnTo>
                    <a:pt x="20" y="303"/>
                  </a:lnTo>
                  <a:lnTo>
                    <a:pt x="20" y="303"/>
                  </a:lnTo>
                  <a:lnTo>
                    <a:pt x="25" y="302"/>
                  </a:lnTo>
                  <a:lnTo>
                    <a:pt x="29" y="300"/>
                  </a:lnTo>
                  <a:lnTo>
                    <a:pt x="64" y="322"/>
                  </a:lnTo>
                  <a:lnTo>
                    <a:pt x="64" y="322"/>
                  </a:lnTo>
                  <a:lnTo>
                    <a:pt x="64" y="325"/>
                  </a:lnTo>
                  <a:lnTo>
                    <a:pt x="64" y="325"/>
                  </a:lnTo>
                  <a:lnTo>
                    <a:pt x="64" y="328"/>
                  </a:lnTo>
                  <a:lnTo>
                    <a:pt x="65" y="332"/>
                  </a:lnTo>
                  <a:lnTo>
                    <a:pt x="67" y="336"/>
                  </a:lnTo>
                  <a:lnTo>
                    <a:pt x="69" y="338"/>
                  </a:lnTo>
                  <a:lnTo>
                    <a:pt x="72" y="340"/>
                  </a:lnTo>
                  <a:lnTo>
                    <a:pt x="76" y="342"/>
                  </a:lnTo>
                  <a:lnTo>
                    <a:pt x="79" y="343"/>
                  </a:lnTo>
                  <a:lnTo>
                    <a:pt x="83" y="343"/>
                  </a:lnTo>
                  <a:lnTo>
                    <a:pt x="83" y="343"/>
                  </a:lnTo>
                  <a:lnTo>
                    <a:pt x="86" y="343"/>
                  </a:lnTo>
                  <a:lnTo>
                    <a:pt x="90" y="342"/>
                  </a:lnTo>
                  <a:lnTo>
                    <a:pt x="93" y="340"/>
                  </a:lnTo>
                  <a:lnTo>
                    <a:pt x="96" y="338"/>
                  </a:lnTo>
                  <a:lnTo>
                    <a:pt x="98" y="336"/>
                  </a:lnTo>
                  <a:lnTo>
                    <a:pt x="101" y="332"/>
                  </a:lnTo>
                  <a:lnTo>
                    <a:pt x="102" y="328"/>
                  </a:lnTo>
                  <a:lnTo>
                    <a:pt x="102" y="325"/>
                  </a:lnTo>
                  <a:lnTo>
                    <a:pt x="102" y="325"/>
                  </a:lnTo>
                  <a:lnTo>
                    <a:pt x="101" y="319"/>
                  </a:lnTo>
                  <a:lnTo>
                    <a:pt x="98" y="314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26" y="295"/>
                  </a:lnTo>
                  <a:lnTo>
                    <a:pt x="136" y="299"/>
                  </a:lnTo>
                  <a:lnTo>
                    <a:pt x="146" y="303"/>
                  </a:lnTo>
                  <a:lnTo>
                    <a:pt x="157" y="306"/>
                  </a:lnTo>
                  <a:lnTo>
                    <a:pt x="166" y="310"/>
                  </a:lnTo>
                  <a:lnTo>
                    <a:pt x="178" y="312"/>
                  </a:lnTo>
                  <a:lnTo>
                    <a:pt x="189" y="313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213" y="313"/>
                  </a:lnTo>
                  <a:lnTo>
                    <a:pt x="225" y="311"/>
                  </a:lnTo>
                  <a:lnTo>
                    <a:pt x="237" y="309"/>
                  </a:lnTo>
                  <a:lnTo>
                    <a:pt x="248" y="305"/>
                  </a:lnTo>
                  <a:lnTo>
                    <a:pt x="260" y="302"/>
                  </a:lnTo>
                  <a:lnTo>
                    <a:pt x="271" y="297"/>
                  </a:lnTo>
                  <a:lnTo>
                    <a:pt x="282" y="291"/>
                  </a:lnTo>
                  <a:lnTo>
                    <a:pt x="292" y="284"/>
                  </a:lnTo>
                  <a:lnTo>
                    <a:pt x="300" y="292"/>
                  </a:lnTo>
                  <a:lnTo>
                    <a:pt x="297" y="296"/>
                  </a:lnTo>
                  <a:lnTo>
                    <a:pt x="297" y="296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7" y="305"/>
                  </a:lnTo>
                  <a:lnTo>
                    <a:pt x="297" y="305"/>
                  </a:lnTo>
                  <a:lnTo>
                    <a:pt x="297" y="305"/>
                  </a:lnTo>
                  <a:lnTo>
                    <a:pt x="312" y="322"/>
                  </a:lnTo>
                  <a:lnTo>
                    <a:pt x="312" y="322"/>
                  </a:lnTo>
                  <a:lnTo>
                    <a:pt x="312" y="322"/>
                  </a:lnTo>
                  <a:lnTo>
                    <a:pt x="432" y="440"/>
                  </a:lnTo>
                  <a:lnTo>
                    <a:pt x="443" y="451"/>
                  </a:lnTo>
                  <a:lnTo>
                    <a:pt x="443" y="451"/>
                  </a:lnTo>
                  <a:lnTo>
                    <a:pt x="445" y="452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58" y="452"/>
                  </a:lnTo>
                  <a:lnTo>
                    <a:pt x="467" y="449"/>
                  </a:lnTo>
                  <a:lnTo>
                    <a:pt x="475" y="445"/>
                  </a:lnTo>
                  <a:lnTo>
                    <a:pt x="483" y="438"/>
                  </a:lnTo>
                  <a:lnTo>
                    <a:pt x="489" y="431"/>
                  </a:lnTo>
                  <a:lnTo>
                    <a:pt x="494" y="422"/>
                  </a:lnTo>
                  <a:lnTo>
                    <a:pt x="497" y="413"/>
                  </a:lnTo>
                  <a:lnTo>
                    <a:pt x="498" y="403"/>
                  </a:lnTo>
                  <a:lnTo>
                    <a:pt x="498" y="403"/>
                  </a:lnTo>
                  <a:lnTo>
                    <a:pt x="497" y="400"/>
                  </a:lnTo>
                  <a:lnTo>
                    <a:pt x="496" y="398"/>
                  </a:lnTo>
                  <a:lnTo>
                    <a:pt x="496" y="398"/>
                  </a:lnTo>
                  <a:close/>
                  <a:moveTo>
                    <a:pt x="481" y="83"/>
                  </a:moveTo>
                  <a:lnTo>
                    <a:pt x="480" y="82"/>
                  </a:lnTo>
                  <a:lnTo>
                    <a:pt x="480" y="82"/>
                  </a:lnTo>
                  <a:lnTo>
                    <a:pt x="481" y="83"/>
                  </a:lnTo>
                  <a:lnTo>
                    <a:pt x="481" y="83"/>
                  </a:lnTo>
                  <a:close/>
                  <a:moveTo>
                    <a:pt x="327" y="316"/>
                  </a:moveTo>
                  <a:lnTo>
                    <a:pt x="361" y="283"/>
                  </a:lnTo>
                  <a:lnTo>
                    <a:pt x="470" y="393"/>
                  </a:lnTo>
                  <a:lnTo>
                    <a:pt x="470" y="393"/>
                  </a:lnTo>
                  <a:lnTo>
                    <a:pt x="437" y="426"/>
                  </a:lnTo>
                  <a:lnTo>
                    <a:pt x="327" y="316"/>
                  </a:lnTo>
                  <a:close/>
                  <a:moveTo>
                    <a:pt x="312" y="301"/>
                  </a:moveTo>
                  <a:lnTo>
                    <a:pt x="346" y="268"/>
                  </a:lnTo>
                  <a:lnTo>
                    <a:pt x="351" y="273"/>
                  </a:lnTo>
                  <a:lnTo>
                    <a:pt x="318" y="306"/>
                  </a:lnTo>
                  <a:lnTo>
                    <a:pt x="312" y="301"/>
                  </a:lnTo>
                  <a:close/>
                  <a:moveTo>
                    <a:pt x="58" y="156"/>
                  </a:moveTo>
                  <a:lnTo>
                    <a:pt x="58" y="156"/>
                  </a:lnTo>
                  <a:lnTo>
                    <a:pt x="58" y="142"/>
                  </a:lnTo>
                  <a:lnTo>
                    <a:pt x="61" y="128"/>
                  </a:lnTo>
                  <a:lnTo>
                    <a:pt x="64" y="115"/>
                  </a:lnTo>
                  <a:lnTo>
                    <a:pt x="68" y="101"/>
                  </a:lnTo>
                  <a:lnTo>
                    <a:pt x="75" y="89"/>
                  </a:lnTo>
                  <a:lnTo>
                    <a:pt x="82" y="77"/>
                  </a:lnTo>
                  <a:lnTo>
                    <a:pt x="90" y="66"/>
                  </a:lnTo>
                  <a:lnTo>
                    <a:pt x="99" y="56"/>
                  </a:lnTo>
                  <a:lnTo>
                    <a:pt x="99" y="56"/>
                  </a:lnTo>
                  <a:lnTo>
                    <a:pt x="110" y="46"/>
                  </a:lnTo>
                  <a:lnTo>
                    <a:pt x="121" y="37"/>
                  </a:lnTo>
                  <a:lnTo>
                    <a:pt x="133" y="30"/>
                  </a:lnTo>
                  <a:lnTo>
                    <a:pt x="146" y="25"/>
                  </a:lnTo>
                  <a:lnTo>
                    <a:pt x="159" y="19"/>
                  </a:lnTo>
                  <a:lnTo>
                    <a:pt x="173" y="16"/>
                  </a:lnTo>
                  <a:lnTo>
                    <a:pt x="187" y="14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15" y="14"/>
                  </a:lnTo>
                  <a:lnTo>
                    <a:pt x="229" y="16"/>
                  </a:lnTo>
                  <a:lnTo>
                    <a:pt x="242" y="19"/>
                  </a:lnTo>
                  <a:lnTo>
                    <a:pt x="255" y="25"/>
                  </a:lnTo>
                  <a:lnTo>
                    <a:pt x="268" y="30"/>
                  </a:lnTo>
                  <a:lnTo>
                    <a:pt x="280" y="37"/>
                  </a:lnTo>
                  <a:lnTo>
                    <a:pt x="291" y="46"/>
                  </a:lnTo>
                  <a:lnTo>
                    <a:pt x="301" y="55"/>
                  </a:lnTo>
                  <a:lnTo>
                    <a:pt x="301" y="55"/>
                  </a:lnTo>
                  <a:lnTo>
                    <a:pt x="311" y="66"/>
                  </a:lnTo>
                  <a:lnTo>
                    <a:pt x="320" y="77"/>
                  </a:lnTo>
                  <a:lnTo>
                    <a:pt x="327" y="89"/>
                  </a:lnTo>
                  <a:lnTo>
                    <a:pt x="333" y="101"/>
                  </a:lnTo>
                  <a:lnTo>
                    <a:pt x="337" y="114"/>
                  </a:lnTo>
                  <a:lnTo>
                    <a:pt x="340" y="128"/>
                  </a:lnTo>
                  <a:lnTo>
                    <a:pt x="342" y="142"/>
                  </a:lnTo>
                  <a:lnTo>
                    <a:pt x="344" y="156"/>
                  </a:lnTo>
                  <a:lnTo>
                    <a:pt x="344" y="156"/>
                  </a:lnTo>
                  <a:lnTo>
                    <a:pt x="344" y="167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56"/>
                  </a:lnTo>
                  <a:lnTo>
                    <a:pt x="329" y="156"/>
                  </a:lnTo>
                  <a:lnTo>
                    <a:pt x="329" y="143"/>
                  </a:lnTo>
                  <a:lnTo>
                    <a:pt x="327" y="130"/>
                  </a:lnTo>
                  <a:lnTo>
                    <a:pt x="324" y="118"/>
                  </a:lnTo>
                  <a:lnTo>
                    <a:pt x="320" y="107"/>
                  </a:lnTo>
                  <a:lnTo>
                    <a:pt x="314" y="96"/>
                  </a:lnTo>
                  <a:lnTo>
                    <a:pt x="308" y="85"/>
                  </a:lnTo>
                  <a:lnTo>
                    <a:pt x="300" y="74"/>
                  </a:lnTo>
                  <a:lnTo>
                    <a:pt x="292" y="64"/>
                  </a:lnTo>
                  <a:lnTo>
                    <a:pt x="292" y="64"/>
                  </a:lnTo>
                  <a:lnTo>
                    <a:pt x="282" y="56"/>
                  </a:lnTo>
                  <a:lnTo>
                    <a:pt x="272" y="48"/>
                  </a:lnTo>
                  <a:lnTo>
                    <a:pt x="261" y="42"/>
                  </a:lnTo>
                  <a:lnTo>
                    <a:pt x="250" y="36"/>
                  </a:lnTo>
                  <a:lnTo>
                    <a:pt x="239" y="33"/>
                  </a:lnTo>
                  <a:lnTo>
                    <a:pt x="226" y="30"/>
                  </a:lnTo>
                  <a:lnTo>
                    <a:pt x="214" y="28"/>
                  </a:lnTo>
                  <a:lnTo>
                    <a:pt x="201" y="27"/>
                  </a:lnTo>
                  <a:lnTo>
                    <a:pt x="201" y="27"/>
                  </a:lnTo>
                  <a:lnTo>
                    <a:pt x="188" y="28"/>
                  </a:lnTo>
                  <a:lnTo>
                    <a:pt x="175" y="30"/>
                  </a:lnTo>
                  <a:lnTo>
                    <a:pt x="163" y="33"/>
                  </a:lnTo>
                  <a:lnTo>
                    <a:pt x="151" y="37"/>
                  </a:lnTo>
                  <a:lnTo>
                    <a:pt x="139" y="43"/>
                  </a:lnTo>
                  <a:lnTo>
                    <a:pt x="129" y="49"/>
                  </a:lnTo>
                  <a:lnTo>
                    <a:pt x="119" y="57"/>
                  </a:lnTo>
                  <a:lnTo>
                    <a:pt x="109" y="66"/>
                  </a:lnTo>
                  <a:lnTo>
                    <a:pt x="109" y="66"/>
                  </a:lnTo>
                  <a:lnTo>
                    <a:pt x="101" y="74"/>
                  </a:lnTo>
                  <a:lnTo>
                    <a:pt x="93" y="85"/>
                  </a:lnTo>
                  <a:lnTo>
                    <a:pt x="86" y="96"/>
                  </a:lnTo>
                  <a:lnTo>
                    <a:pt x="81" y="107"/>
                  </a:lnTo>
                  <a:lnTo>
                    <a:pt x="77" y="118"/>
                  </a:lnTo>
                  <a:lnTo>
                    <a:pt x="75" y="131"/>
                  </a:lnTo>
                  <a:lnTo>
                    <a:pt x="72" y="143"/>
                  </a:lnTo>
                  <a:lnTo>
                    <a:pt x="71" y="156"/>
                  </a:lnTo>
                  <a:lnTo>
                    <a:pt x="71" y="156"/>
                  </a:lnTo>
                  <a:lnTo>
                    <a:pt x="72" y="169"/>
                  </a:lnTo>
                  <a:lnTo>
                    <a:pt x="75" y="181"/>
                  </a:lnTo>
                  <a:lnTo>
                    <a:pt x="77" y="194"/>
                  </a:lnTo>
                  <a:lnTo>
                    <a:pt x="81" y="206"/>
                  </a:lnTo>
                  <a:lnTo>
                    <a:pt x="86" y="217"/>
                  </a:lnTo>
                  <a:lnTo>
                    <a:pt x="93" y="228"/>
                  </a:lnTo>
                  <a:lnTo>
                    <a:pt x="101" y="238"/>
                  </a:lnTo>
                  <a:lnTo>
                    <a:pt x="109" y="247"/>
                  </a:lnTo>
                  <a:lnTo>
                    <a:pt x="109" y="247"/>
                  </a:lnTo>
                  <a:lnTo>
                    <a:pt x="121" y="258"/>
                  </a:lnTo>
                  <a:lnTo>
                    <a:pt x="113" y="269"/>
                  </a:lnTo>
                  <a:lnTo>
                    <a:pt x="113" y="269"/>
                  </a:lnTo>
                  <a:lnTo>
                    <a:pt x="102" y="259"/>
                  </a:lnTo>
                  <a:lnTo>
                    <a:pt x="91" y="247"/>
                  </a:lnTo>
                  <a:lnTo>
                    <a:pt x="81" y="234"/>
                  </a:lnTo>
                  <a:lnTo>
                    <a:pt x="72" y="220"/>
                  </a:lnTo>
                  <a:lnTo>
                    <a:pt x="67" y="205"/>
                  </a:lnTo>
                  <a:lnTo>
                    <a:pt x="62" y="190"/>
                  </a:lnTo>
                  <a:lnTo>
                    <a:pt x="58" y="174"/>
                  </a:lnTo>
                  <a:lnTo>
                    <a:pt x="58" y="156"/>
                  </a:lnTo>
                  <a:lnTo>
                    <a:pt x="58" y="156"/>
                  </a:lnTo>
                  <a:close/>
                  <a:moveTo>
                    <a:pt x="140" y="255"/>
                  </a:moveTo>
                  <a:lnTo>
                    <a:pt x="198" y="174"/>
                  </a:lnTo>
                  <a:lnTo>
                    <a:pt x="198" y="174"/>
                  </a:lnTo>
                  <a:lnTo>
                    <a:pt x="204" y="175"/>
                  </a:lnTo>
                  <a:lnTo>
                    <a:pt x="204" y="175"/>
                  </a:lnTo>
                  <a:lnTo>
                    <a:pt x="209" y="175"/>
                  </a:lnTo>
                  <a:lnTo>
                    <a:pt x="213" y="172"/>
                  </a:lnTo>
                  <a:lnTo>
                    <a:pt x="217" y="169"/>
                  </a:lnTo>
                  <a:lnTo>
                    <a:pt x="220" y="166"/>
                  </a:lnTo>
                  <a:lnTo>
                    <a:pt x="313" y="178"/>
                  </a:lnTo>
                  <a:lnTo>
                    <a:pt x="313" y="178"/>
                  </a:lnTo>
                  <a:lnTo>
                    <a:pt x="309" y="194"/>
                  </a:lnTo>
                  <a:lnTo>
                    <a:pt x="302" y="209"/>
                  </a:lnTo>
                  <a:lnTo>
                    <a:pt x="294" y="224"/>
                  </a:lnTo>
                  <a:lnTo>
                    <a:pt x="282" y="237"/>
                  </a:lnTo>
                  <a:lnTo>
                    <a:pt x="282" y="237"/>
                  </a:lnTo>
                  <a:lnTo>
                    <a:pt x="273" y="245"/>
                  </a:lnTo>
                  <a:lnTo>
                    <a:pt x="265" y="251"/>
                  </a:lnTo>
                  <a:lnTo>
                    <a:pt x="255" y="258"/>
                  </a:lnTo>
                  <a:lnTo>
                    <a:pt x="245" y="262"/>
                  </a:lnTo>
                  <a:lnTo>
                    <a:pt x="234" y="266"/>
                  </a:lnTo>
                  <a:lnTo>
                    <a:pt x="224" y="269"/>
                  </a:lnTo>
                  <a:lnTo>
                    <a:pt x="212" y="271"/>
                  </a:lnTo>
                  <a:lnTo>
                    <a:pt x="201" y="271"/>
                  </a:lnTo>
                  <a:lnTo>
                    <a:pt x="201" y="278"/>
                  </a:lnTo>
                  <a:lnTo>
                    <a:pt x="201" y="271"/>
                  </a:lnTo>
                  <a:lnTo>
                    <a:pt x="201" y="271"/>
                  </a:lnTo>
                  <a:lnTo>
                    <a:pt x="185" y="270"/>
                  </a:lnTo>
                  <a:lnTo>
                    <a:pt x="170" y="266"/>
                  </a:lnTo>
                  <a:lnTo>
                    <a:pt x="155" y="261"/>
                  </a:lnTo>
                  <a:lnTo>
                    <a:pt x="140" y="255"/>
                  </a:lnTo>
                  <a:lnTo>
                    <a:pt x="140" y="255"/>
                  </a:lnTo>
                  <a:close/>
                  <a:moveTo>
                    <a:pt x="223" y="152"/>
                  </a:moveTo>
                  <a:lnTo>
                    <a:pt x="223" y="152"/>
                  </a:lnTo>
                  <a:lnTo>
                    <a:pt x="220" y="147"/>
                  </a:lnTo>
                  <a:lnTo>
                    <a:pt x="216" y="141"/>
                  </a:lnTo>
                  <a:lnTo>
                    <a:pt x="211" y="139"/>
                  </a:lnTo>
                  <a:lnTo>
                    <a:pt x="204" y="137"/>
                  </a:lnTo>
                  <a:lnTo>
                    <a:pt x="204" y="137"/>
                  </a:lnTo>
                  <a:lnTo>
                    <a:pt x="200" y="138"/>
                  </a:lnTo>
                  <a:lnTo>
                    <a:pt x="197" y="139"/>
                  </a:lnTo>
                  <a:lnTo>
                    <a:pt x="193" y="140"/>
                  </a:lnTo>
                  <a:lnTo>
                    <a:pt x="190" y="143"/>
                  </a:lnTo>
                  <a:lnTo>
                    <a:pt x="188" y="145"/>
                  </a:lnTo>
                  <a:lnTo>
                    <a:pt x="187" y="149"/>
                  </a:lnTo>
                  <a:lnTo>
                    <a:pt x="186" y="152"/>
                  </a:lnTo>
                  <a:lnTo>
                    <a:pt x="185" y="156"/>
                  </a:lnTo>
                  <a:lnTo>
                    <a:pt x="185" y="156"/>
                  </a:lnTo>
                  <a:lnTo>
                    <a:pt x="186" y="161"/>
                  </a:lnTo>
                  <a:lnTo>
                    <a:pt x="187" y="164"/>
                  </a:lnTo>
                  <a:lnTo>
                    <a:pt x="130" y="246"/>
                  </a:lnTo>
                  <a:lnTo>
                    <a:pt x="130" y="246"/>
                  </a:lnTo>
                  <a:lnTo>
                    <a:pt x="120" y="237"/>
                  </a:lnTo>
                  <a:lnTo>
                    <a:pt x="120" y="237"/>
                  </a:lnTo>
                  <a:lnTo>
                    <a:pt x="111" y="229"/>
                  </a:lnTo>
                  <a:lnTo>
                    <a:pt x="105" y="220"/>
                  </a:lnTo>
                  <a:lnTo>
                    <a:pt x="99" y="210"/>
                  </a:lnTo>
                  <a:lnTo>
                    <a:pt x="94" y="201"/>
                  </a:lnTo>
                  <a:lnTo>
                    <a:pt x="91" y="190"/>
                  </a:lnTo>
                  <a:lnTo>
                    <a:pt x="88" y="179"/>
                  </a:lnTo>
                  <a:lnTo>
                    <a:pt x="86" y="167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6" y="144"/>
                  </a:lnTo>
                  <a:lnTo>
                    <a:pt x="88" y="134"/>
                  </a:lnTo>
                  <a:lnTo>
                    <a:pt x="91" y="123"/>
                  </a:lnTo>
                  <a:lnTo>
                    <a:pt x="94" y="112"/>
                  </a:lnTo>
                  <a:lnTo>
                    <a:pt x="99" y="102"/>
                  </a:lnTo>
                  <a:lnTo>
                    <a:pt x="105" y="93"/>
                  </a:lnTo>
                  <a:lnTo>
                    <a:pt x="111" y="84"/>
                  </a:lnTo>
                  <a:lnTo>
                    <a:pt x="119" y="75"/>
                  </a:lnTo>
                  <a:lnTo>
                    <a:pt x="119" y="75"/>
                  </a:lnTo>
                  <a:lnTo>
                    <a:pt x="128" y="68"/>
                  </a:lnTo>
                  <a:lnTo>
                    <a:pt x="137" y="60"/>
                  </a:lnTo>
                  <a:lnTo>
                    <a:pt x="147" y="55"/>
                  </a:lnTo>
                  <a:lnTo>
                    <a:pt x="157" y="50"/>
                  </a:lnTo>
                  <a:lnTo>
                    <a:pt x="167" y="46"/>
                  </a:lnTo>
                  <a:lnTo>
                    <a:pt x="178" y="44"/>
                  </a:lnTo>
                  <a:lnTo>
                    <a:pt x="189" y="42"/>
                  </a:lnTo>
                  <a:lnTo>
                    <a:pt x="201" y="42"/>
                  </a:lnTo>
                  <a:lnTo>
                    <a:pt x="201" y="42"/>
                  </a:lnTo>
                  <a:lnTo>
                    <a:pt x="212" y="42"/>
                  </a:lnTo>
                  <a:lnTo>
                    <a:pt x="224" y="44"/>
                  </a:lnTo>
                  <a:lnTo>
                    <a:pt x="234" y="46"/>
                  </a:lnTo>
                  <a:lnTo>
                    <a:pt x="244" y="50"/>
                  </a:lnTo>
                  <a:lnTo>
                    <a:pt x="255" y="55"/>
                  </a:lnTo>
                  <a:lnTo>
                    <a:pt x="265" y="60"/>
                  </a:lnTo>
                  <a:lnTo>
                    <a:pt x="273" y="68"/>
                  </a:lnTo>
                  <a:lnTo>
                    <a:pt x="282" y="75"/>
                  </a:lnTo>
                  <a:lnTo>
                    <a:pt x="282" y="75"/>
                  </a:lnTo>
                  <a:lnTo>
                    <a:pt x="290" y="84"/>
                  </a:lnTo>
                  <a:lnTo>
                    <a:pt x="296" y="93"/>
                  </a:lnTo>
                  <a:lnTo>
                    <a:pt x="302" y="102"/>
                  </a:lnTo>
                  <a:lnTo>
                    <a:pt x="307" y="112"/>
                  </a:lnTo>
                  <a:lnTo>
                    <a:pt x="311" y="123"/>
                  </a:lnTo>
                  <a:lnTo>
                    <a:pt x="313" y="134"/>
                  </a:lnTo>
                  <a:lnTo>
                    <a:pt x="315" y="144"/>
                  </a:lnTo>
                  <a:lnTo>
                    <a:pt x="315" y="156"/>
                  </a:lnTo>
                  <a:lnTo>
                    <a:pt x="315" y="156"/>
                  </a:lnTo>
                  <a:lnTo>
                    <a:pt x="315" y="164"/>
                  </a:lnTo>
                  <a:lnTo>
                    <a:pt x="223" y="152"/>
                  </a:lnTo>
                  <a:close/>
                  <a:moveTo>
                    <a:pt x="201" y="299"/>
                  </a:moveTo>
                  <a:lnTo>
                    <a:pt x="201" y="306"/>
                  </a:lnTo>
                  <a:lnTo>
                    <a:pt x="201" y="299"/>
                  </a:lnTo>
                  <a:lnTo>
                    <a:pt x="201" y="299"/>
                  </a:lnTo>
                  <a:lnTo>
                    <a:pt x="190" y="299"/>
                  </a:lnTo>
                  <a:lnTo>
                    <a:pt x="180" y="298"/>
                  </a:lnTo>
                  <a:lnTo>
                    <a:pt x="171" y="296"/>
                  </a:lnTo>
                  <a:lnTo>
                    <a:pt x="161" y="293"/>
                  </a:lnTo>
                  <a:lnTo>
                    <a:pt x="151" y="290"/>
                  </a:lnTo>
                  <a:lnTo>
                    <a:pt x="142" y="286"/>
                  </a:lnTo>
                  <a:lnTo>
                    <a:pt x="133" y="282"/>
                  </a:lnTo>
                  <a:lnTo>
                    <a:pt x="125" y="277"/>
                  </a:lnTo>
                  <a:lnTo>
                    <a:pt x="133" y="265"/>
                  </a:lnTo>
                  <a:lnTo>
                    <a:pt x="133" y="265"/>
                  </a:lnTo>
                  <a:lnTo>
                    <a:pt x="148" y="274"/>
                  </a:lnTo>
                  <a:lnTo>
                    <a:pt x="165" y="280"/>
                  </a:lnTo>
                  <a:lnTo>
                    <a:pt x="183" y="284"/>
                  </a:lnTo>
                  <a:lnTo>
                    <a:pt x="201" y="285"/>
                  </a:lnTo>
                  <a:lnTo>
                    <a:pt x="201" y="285"/>
                  </a:lnTo>
                  <a:lnTo>
                    <a:pt x="201" y="285"/>
                  </a:lnTo>
                  <a:lnTo>
                    <a:pt x="214" y="285"/>
                  </a:lnTo>
                  <a:lnTo>
                    <a:pt x="226" y="283"/>
                  </a:lnTo>
                  <a:lnTo>
                    <a:pt x="239" y="279"/>
                  </a:lnTo>
                  <a:lnTo>
                    <a:pt x="251" y="275"/>
                  </a:lnTo>
                  <a:lnTo>
                    <a:pt x="261" y="270"/>
                  </a:lnTo>
                  <a:lnTo>
                    <a:pt x="272" y="263"/>
                  </a:lnTo>
                  <a:lnTo>
                    <a:pt x="283" y="256"/>
                  </a:lnTo>
                  <a:lnTo>
                    <a:pt x="292" y="247"/>
                  </a:lnTo>
                  <a:lnTo>
                    <a:pt x="292" y="247"/>
                  </a:lnTo>
                  <a:lnTo>
                    <a:pt x="299" y="239"/>
                  </a:lnTo>
                  <a:lnTo>
                    <a:pt x="305" y="232"/>
                  </a:lnTo>
                  <a:lnTo>
                    <a:pt x="310" y="224"/>
                  </a:lnTo>
                  <a:lnTo>
                    <a:pt x="315" y="216"/>
                  </a:lnTo>
                  <a:lnTo>
                    <a:pt x="320" y="207"/>
                  </a:lnTo>
                  <a:lnTo>
                    <a:pt x="323" y="198"/>
                  </a:lnTo>
                  <a:lnTo>
                    <a:pt x="325" y="189"/>
                  </a:lnTo>
                  <a:lnTo>
                    <a:pt x="327" y="179"/>
                  </a:lnTo>
                  <a:lnTo>
                    <a:pt x="341" y="181"/>
                  </a:lnTo>
                  <a:lnTo>
                    <a:pt x="341" y="181"/>
                  </a:lnTo>
                  <a:lnTo>
                    <a:pt x="337" y="197"/>
                  </a:lnTo>
                  <a:lnTo>
                    <a:pt x="332" y="214"/>
                  </a:lnTo>
                  <a:lnTo>
                    <a:pt x="324" y="229"/>
                  </a:lnTo>
                  <a:lnTo>
                    <a:pt x="314" y="243"/>
                  </a:lnTo>
                  <a:lnTo>
                    <a:pt x="314" y="243"/>
                  </a:lnTo>
                  <a:lnTo>
                    <a:pt x="314" y="244"/>
                  </a:lnTo>
                  <a:lnTo>
                    <a:pt x="314" y="244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1" y="257"/>
                  </a:lnTo>
                  <a:lnTo>
                    <a:pt x="301" y="257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88" y="269"/>
                  </a:lnTo>
                  <a:lnTo>
                    <a:pt x="288" y="269"/>
                  </a:lnTo>
                  <a:lnTo>
                    <a:pt x="288" y="270"/>
                  </a:lnTo>
                  <a:lnTo>
                    <a:pt x="288" y="270"/>
                  </a:lnTo>
                  <a:lnTo>
                    <a:pt x="279" y="276"/>
                  </a:lnTo>
                  <a:lnTo>
                    <a:pt x="268" y="282"/>
                  </a:lnTo>
                  <a:lnTo>
                    <a:pt x="258" y="287"/>
                  </a:lnTo>
                  <a:lnTo>
                    <a:pt x="247" y="291"/>
                  </a:lnTo>
                  <a:lnTo>
                    <a:pt x="236" y="295"/>
                  </a:lnTo>
                  <a:lnTo>
                    <a:pt x="225" y="297"/>
                  </a:lnTo>
                  <a:lnTo>
                    <a:pt x="213" y="299"/>
                  </a:lnTo>
                  <a:lnTo>
                    <a:pt x="201" y="299"/>
                  </a:lnTo>
                  <a:lnTo>
                    <a:pt x="201" y="299"/>
                  </a:lnTo>
                  <a:close/>
                  <a:moveTo>
                    <a:pt x="302" y="275"/>
                  </a:moveTo>
                  <a:lnTo>
                    <a:pt x="302" y="275"/>
                  </a:lnTo>
                  <a:lnTo>
                    <a:pt x="304" y="275"/>
                  </a:lnTo>
                  <a:lnTo>
                    <a:pt x="304" y="275"/>
                  </a:lnTo>
                  <a:lnTo>
                    <a:pt x="307" y="272"/>
                  </a:lnTo>
                  <a:lnTo>
                    <a:pt x="307" y="272"/>
                  </a:lnTo>
                  <a:lnTo>
                    <a:pt x="311" y="268"/>
                  </a:lnTo>
                  <a:lnTo>
                    <a:pt x="311" y="268"/>
                  </a:lnTo>
                  <a:lnTo>
                    <a:pt x="312" y="266"/>
                  </a:lnTo>
                  <a:lnTo>
                    <a:pt x="312" y="266"/>
                  </a:lnTo>
                  <a:lnTo>
                    <a:pt x="320" y="259"/>
                  </a:lnTo>
                  <a:lnTo>
                    <a:pt x="320" y="259"/>
                  </a:lnTo>
                  <a:lnTo>
                    <a:pt x="320" y="258"/>
                  </a:lnTo>
                  <a:lnTo>
                    <a:pt x="327" y="265"/>
                  </a:lnTo>
                  <a:lnTo>
                    <a:pt x="310" y="283"/>
                  </a:lnTo>
                  <a:lnTo>
                    <a:pt x="302" y="275"/>
                  </a:lnTo>
                  <a:close/>
                  <a:moveTo>
                    <a:pt x="450" y="439"/>
                  </a:moveTo>
                  <a:lnTo>
                    <a:pt x="447" y="436"/>
                  </a:lnTo>
                  <a:lnTo>
                    <a:pt x="447" y="436"/>
                  </a:lnTo>
                  <a:lnTo>
                    <a:pt x="481" y="403"/>
                  </a:lnTo>
                  <a:lnTo>
                    <a:pt x="481" y="403"/>
                  </a:lnTo>
                  <a:lnTo>
                    <a:pt x="484" y="406"/>
                  </a:lnTo>
                  <a:lnTo>
                    <a:pt x="484" y="406"/>
                  </a:lnTo>
                  <a:lnTo>
                    <a:pt x="483" y="412"/>
                  </a:lnTo>
                  <a:lnTo>
                    <a:pt x="481" y="418"/>
                  </a:lnTo>
                  <a:lnTo>
                    <a:pt x="477" y="424"/>
                  </a:lnTo>
                  <a:lnTo>
                    <a:pt x="473" y="428"/>
                  </a:lnTo>
                  <a:lnTo>
                    <a:pt x="468" y="433"/>
                  </a:lnTo>
                  <a:lnTo>
                    <a:pt x="462" y="436"/>
                  </a:lnTo>
                  <a:lnTo>
                    <a:pt x="457" y="438"/>
                  </a:lnTo>
                  <a:lnTo>
                    <a:pt x="450" y="439"/>
                  </a:lnTo>
                  <a:lnTo>
                    <a:pt x="450" y="4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9" name="Oval 59"/>
            <p:cNvSpPr/>
            <p:nvPr/>
          </p:nvSpPr>
          <p:spPr>
            <a:xfrm>
              <a:off x="7496182" y="4461517"/>
              <a:ext cx="473068" cy="473068"/>
            </a:xfrm>
            <a:prstGeom prst="ellipse">
              <a:avLst/>
            </a:prstGeom>
            <a:gradFill flip="none" rotWithShape="1">
              <a:gsLst>
                <a:gs pos="87000">
                  <a:srgbClr val="0D1325"/>
                </a:gs>
                <a:gs pos="0">
                  <a:srgbClr val="54D0CA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30" name="Group 114"/>
            <p:cNvGrpSpPr/>
            <p:nvPr/>
          </p:nvGrpSpPr>
          <p:grpSpPr>
            <a:xfrm>
              <a:off x="7599439" y="4571879"/>
              <a:ext cx="266554" cy="252345"/>
              <a:chOff x="2835275" y="3127375"/>
              <a:chExt cx="744538" cy="704850"/>
            </a:xfrm>
            <a:solidFill>
              <a:schemeClr val="bg1"/>
            </a:solidFill>
          </p:grpSpPr>
          <p:sp>
            <p:nvSpPr>
              <p:cNvPr id="31" name="Freeform 115"/>
              <p:cNvSpPr>
                <a:spLocks noEditPoints="1"/>
              </p:cNvSpPr>
              <p:nvPr/>
            </p:nvSpPr>
            <p:spPr bwMode="auto">
              <a:xfrm>
                <a:off x="2835275" y="3324225"/>
                <a:ext cx="504825" cy="508000"/>
              </a:xfrm>
              <a:custGeom>
                <a:avLst/>
                <a:gdLst>
                  <a:gd name="T0" fmla="*/ 284 w 318"/>
                  <a:gd name="T1" fmla="*/ 55 h 320"/>
                  <a:gd name="T2" fmla="*/ 253 w 318"/>
                  <a:gd name="T3" fmla="*/ 61 h 320"/>
                  <a:gd name="T4" fmla="*/ 195 w 318"/>
                  <a:gd name="T5" fmla="*/ 28 h 320"/>
                  <a:gd name="T6" fmla="*/ 185 w 318"/>
                  <a:gd name="T7" fmla="*/ 0 h 320"/>
                  <a:gd name="T8" fmla="*/ 125 w 318"/>
                  <a:gd name="T9" fmla="*/ 27 h 320"/>
                  <a:gd name="T10" fmla="*/ 55 w 318"/>
                  <a:gd name="T11" fmla="*/ 36 h 320"/>
                  <a:gd name="T12" fmla="*/ 57 w 318"/>
                  <a:gd name="T13" fmla="*/ 66 h 320"/>
                  <a:gd name="T14" fmla="*/ 25 w 318"/>
                  <a:gd name="T15" fmla="*/ 120 h 320"/>
                  <a:gd name="T16" fmla="*/ 0 w 318"/>
                  <a:gd name="T17" fmla="*/ 135 h 320"/>
                  <a:gd name="T18" fmla="*/ 20 w 318"/>
                  <a:gd name="T19" fmla="*/ 192 h 320"/>
                  <a:gd name="T20" fmla="*/ 35 w 318"/>
                  <a:gd name="T21" fmla="*/ 264 h 320"/>
                  <a:gd name="T22" fmla="*/ 64 w 318"/>
                  <a:gd name="T23" fmla="*/ 268 h 320"/>
                  <a:gd name="T24" fmla="*/ 116 w 318"/>
                  <a:gd name="T25" fmla="*/ 298 h 320"/>
                  <a:gd name="T26" fmla="*/ 135 w 318"/>
                  <a:gd name="T27" fmla="*/ 320 h 320"/>
                  <a:gd name="T28" fmla="*/ 192 w 318"/>
                  <a:gd name="T29" fmla="*/ 300 h 320"/>
                  <a:gd name="T30" fmla="*/ 263 w 318"/>
                  <a:gd name="T31" fmla="*/ 284 h 320"/>
                  <a:gd name="T32" fmla="*/ 264 w 318"/>
                  <a:gd name="T33" fmla="*/ 255 h 320"/>
                  <a:gd name="T34" fmla="*/ 294 w 318"/>
                  <a:gd name="T35" fmla="*/ 199 h 320"/>
                  <a:gd name="T36" fmla="*/ 318 w 318"/>
                  <a:gd name="T37" fmla="*/ 185 h 320"/>
                  <a:gd name="T38" fmla="*/ 293 w 318"/>
                  <a:gd name="T39" fmla="*/ 126 h 320"/>
                  <a:gd name="T40" fmla="*/ 304 w 318"/>
                  <a:gd name="T41" fmla="*/ 173 h 320"/>
                  <a:gd name="T42" fmla="*/ 283 w 318"/>
                  <a:gd name="T43" fmla="*/ 183 h 320"/>
                  <a:gd name="T44" fmla="*/ 294 w 318"/>
                  <a:gd name="T45" fmla="*/ 218 h 320"/>
                  <a:gd name="T46" fmla="*/ 257 w 318"/>
                  <a:gd name="T47" fmla="*/ 242 h 320"/>
                  <a:gd name="T48" fmla="*/ 244 w 318"/>
                  <a:gd name="T49" fmla="*/ 256 h 320"/>
                  <a:gd name="T50" fmla="*/ 220 w 318"/>
                  <a:gd name="T51" fmla="*/ 293 h 320"/>
                  <a:gd name="T52" fmla="*/ 204 w 318"/>
                  <a:gd name="T53" fmla="*/ 281 h 320"/>
                  <a:gd name="T54" fmla="*/ 180 w 318"/>
                  <a:gd name="T55" fmla="*/ 288 h 320"/>
                  <a:gd name="T56" fmla="*/ 142 w 318"/>
                  <a:gd name="T57" fmla="*/ 290 h 320"/>
                  <a:gd name="T58" fmla="*/ 127 w 318"/>
                  <a:gd name="T59" fmla="*/ 286 h 320"/>
                  <a:gd name="T60" fmla="*/ 101 w 318"/>
                  <a:gd name="T61" fmla="*/ 294 h 320"/>
                  <a:gd name="T62" fmla="*/ 77 w 318"/>
                  <a:gd name="T63" fmla="*/ 260 h 320"/>
                  <a:gd name="T64" fmla="*/ 61 w 318"/>
                  <a:gd name="T65" fmla="*/ 245 h 320"/>
                  <a:gd name="T66" fmla="*/ 27 w 318"/>
                  <a:gd name="T67" fmla="*/ 220 h 320"/>
                  <a:gd name="T68" fmla="*/ 38 w 318"/>
                  <a:gd name="T69" fmla="*/ 204 h 320"/>
                  <a:gd name="T70" fmla="*/ 32 w 318"/>
                  <a:gd name="T71" fmla="*/ 180 h 320"/>
                  <a:gd name="T72" fmla="*/ 33 w 318"/>
                  <a:gd name="T73" fmla="*/ 143 h 320"/>
                  <a:gd name="T74" fmla="*/ 37 w 318"/>
                  <a:gd name="T75" fmla="*/ 129 h 320"/>
                  <a:gd name="T76" fmla="*/ 25 w 318"/>
                  <a:gd name="T77" fmla="*/ 102 h 320"/>
                  <a:gd name="T78" fmla="*/ 65 w 318"/>
                  <a:gd name="T79" fmla="*/ 79 h 320"/>
                  <a:gd name="T80" fmla="*/ 80 w 318"/>
                  <a:gd name="T81" fmla="*/ 65 h 320"/>
                  <a:gd name="T82" fmla="*/ 114 w 318"/>
                  <a:gd name="T83" fmla="*/ 45 h 320"/>
                  <a:gd name="T84" fmla="*/ 133 w 318"/>
                  <a:gd name="T85" fmla="*/ 40 h 320"/>
                  <a:gd name="T86" fmla="*/ 173 w 318"/>
                  <a:gd name="T87" fmla="*/ 14 h 320"/>
                  <a:gd name="T88" fmla="*/ 182 w 318"/>
                  <a:gd name="T89" fmla="*/ 40 h 320"/>
                  <a:gd name="T90" fmla="*/ 218 w 318"/>
                  <a:gd name="T91" fmla="*/ 25 h 320"/>
                  <a:gd name="T92" fmla="*/ 240 w 318"/>
                  <a:gd name="T93" fmla="*/ 68 h 320"/>
                  <a:gd name="T94" fmla="*/ 253 w 318"/>
                  <a:gd name="T95" fmla="*/ 80 h 320"/>
                  <a:gd name="T96" fmla="*/ 274 w 318"/>
                  <a:gd name="T97" fmla="*/ 115 h 320"/>
                  <a:gd name="T98" fmla="*/ 281 w 318"/>
                  <a:gd name="T99" fmla="*/ 134 h 320"/>
                  <a:gd name="T100" fmla="*/ 304 w 318"/>
                  <a:gd name="T101" fmla="*/ 17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8" h="320">
                    <a:moveTo>
                      <a:pt x="290" y="119"/>
                    </a:moveTo>
                    <a:lnTo>
                      <a:pt x="310" y="102"/>
                    </a:lnTo>
                    <a:lnTo>
                      <a:pt x="284" y="55"/>
                    </a:lnTo>
                    <a:lnTo>
                      <a:pt x="257" y="64"/>
                    </a:lnTo>
                    <a:lnTo>
                      <a:pt x="257" y="64"/>
                    </a:lnTo>
                    <a:lnTo>
                      <a:pt x="253" y="61"/>
                    </a:lnTo>
                    <a:lnTo>
                      <a:pt x="260" y="34"/>
                    </a:lnTo>
                    <a:lnTo>
                      <a:pt x="215" y="8"/>
                    </a:lnTo>
                    <a:lnTo>
                      <a:pt x="195" y="28"/>
                    </a:lnTo>
                    <a:lnTo>
                      <a:pt x="195" y="28"/>
                    </a:lnTo>
                    <a:lnTo>
                      <a:pt x="190" y="27"/>
                    </a:lnTo>
                    <a:lnTo>
                      <a:pt x="185" y="0"/>
                    </a:lnTo>
                    <a:lnTo>
                      <a:pt x="131" y="0"/>
                    </a:lnTo>
                    <a:lnTo>
                      <a:pt x="125" y="27"/>
                    </a:lnTo>
                    <a:lnTo>
                      <a:pt x="125" y="27"/>
                    </a:lnTo>
                    <a:lnTo>
                      <a:pt x="119" y="29"/>
                    </a:lnTo>
                    <a:lnTo>
                      <a:pt x="101" y="9"/>
                    </a:lnTo>
                    <a:lnTo>
                      <a:pt x="55" y="36"/>
                    </a:lnTo>
                    <a:lnTo>
                      <a:pt x="62" y="61"/>
                    </a:lnTo>
                    <a:lnTo>
                      <a:pt x="62" y="61"/>
                    </a:lnTo>
                    <a:lnTo>
                      <a:pt x="57" y="66"/>
                    </a:lnTo>
                    <a:lnTo>
                      <a:pt x="33" y="58"/>
                    </a:lnTo>
                    <a:lnTo>
                      <a:pt x="7" y="105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1" y="131"/>
                    </a:lnTo>
                    <a:lnTo>
                      <a:pt x="0" y="135"/>
                    </a:lnTo>
                    <a:lnTo>
                      <a:pt x="0" y="188"/>
                    </a:lnTo>
                    <a:lnTo>
                      <a:pt x="20" y="192"/>
                    </a:lnTo>
                    <a:lnTo>
                      <a:pt x="20" y="192"/>
                    </a:lnTo>
                    <a:lnTo>
                      <a:pt x="24" y="205"/>
                    </a:lnTo>
                    <a:lnTo>
                      <a:pt x="8" y="218"/>
                    </a:lnTo>
                    <a:lnTo>
                      <a:pt x="35" y="264"/>
                    </a:lnTo>
                    <a:lnTo>
                      <a:pt x="54" y="258"/>
                    </a:lnTo>
                    <a:lnTo>
                      <a:pt x="54" y="258"/>
                    </a:lnTo>
                    <a:lnTo>
                      <a:pt x="64" y="268"/>
                    </a:lnTo>
                    <a:lnTo>
                      <a:pt x="58" y="285"/>
                    </a:lnTo>
                    <a:lnTo>
                      <a:pt x="104" y="312"/>
                    </a:lnTo>
                    <a:lnTo>
                      <a:pt x="116" y="298"/>
                    </a:lnTo>
                    <a:lnTo>
                      <a:pt x="116" y="298"/>
                    </a:lnTo>
                    <a:lnTo>
                      <a:pt x="131" y="301"/>
                    </a:lnTo>
                    <a:lnTo>
                      <a:pt x="135" y="320"/>
                    </a:lnTo>
                    <a:lnTo>
                      <a:pt x="188" y="320"/>
                    </a:lnTo>
                    <a:lnTo>
                      <a:pt x="192" y="300"/>
                    </a:lnTo>
                    <a:lnTo>
                      <a:pt x="192" y="300"/>
                    </a:lnTo>
                    <a:lnTo>
                      <a:pt x="205" y="296"/>
                    </a:lnTo>
                    <a:lnTo>
                      <a:pt x="218" y="310"/>
                    </a:lnTo>
                    <a:lnTo>
                      <a:pt x="263" y="284"/>
                    </a:lnTo>
                    <a:lnTo>
                      <a:pt x="257" y="264"/>
                    </a:lnTo>
                    <a:lnTo>
                      <a:pt x="257" y="264"/>
                    </a:lnTo>
                    <a:lnTo>
                      <a:pt x="264" y="255"/>
                    </a:lnTo>
                    <a:lnTo>
                      <a:pt x="285" y="261"/>
                    </a:lnTo>
                    <a:lnTo>
                      <a:pt x="312" y="215"/>
                    </a:lnTo>
                    <a:lnTo>
                      <a:pt x="294" y="199"/>
                    </a:lnTo>
                    <a:lnTo>
                      <a:pt x="294" y="199"/>
                    </a:lnTo>
                    <a:lnTo>
                      <a:pt x="296" y="190"/>
                    </a:lnTo>
                    <a:lnTo>
                      <a:pt x="318" y="185"/>
                    </a:lnTo>
                    <a:lnTo>
                      <a:pt x="318" y="132"/>
                    </a:lnTo>
                    <a:lnTo>
                      <a:pt x="293" y="126"/>
                    </a:lnTo>
                    <a:lnTo>
                      <a:pt x="293" y="126"/>
                    </a:lnTo>
                    <a:lnTo>
                      <a:pt x="290" y="119"/>
                    </a:lnTo>
                    <a:lnTo>
                      <a:pt x="290" y="119"/>
                    </a:lnTo>
                    <a:close/>
                    <a:moveTo>
                      <a:pt x="304" y="173"/>
                    </a:moveTo>
                    <a:lnTo>
                      <a:pt x="283" y="178"/>
                    </a:lnTo>
                    <a:lnTo>
                      <a:pt x="283" y="183"/>
                    </a:lnTo>
                    <a:lnTo>
                      <a:pt x="283" y="183"/>
                    </a:lnTo>
                    <a:lnTo>
                      <a:pt x="278" y="199"/>
                    </a:lnTo>
                    <a:lnTo>
                      <a:pt x="277" y="203"/>
                    </a:lnTo>
                    <a:lnTo>
                      <a:pt x="294" y="218"/>
                    </a:lnTo>
                    <a:lnTo>
                      <a:pt x="278" y="244"/>
                    </a:lnTo>
                    <a:lnTo>
                      <a:pt x="260" y="238"/>
                    </a:lnTo>
                    <a:lnTo>
                      <a:pt x="257" y="242"/>
                    </a:lnTo>
                    <a:lnTo>
                      <a:pt x="257" y="242"/>
                    </a:lnTo>
                    <a:lnTo>
                      <a:pt x="250" y="250"/>
                    </a:lnTo>
                    <a:lnTo>
                      <a:pt x="244" y="256"/>
                    </a:lnTo>
                    <a:lnTo>
                      <a:pt x="241" y="259"/>
                    </a:lnTo>
                    <a:lnTo>
                      <a:pt x="246" y="278"/>
                    </a:lnTo>
                    <a:lnTo>
                      <a:pt x="220" y="293"/>
                    </a:lnTo>
                    <a:lnTo>
                      <a:pt x="208" y="280"/>
                    </a:lnTo>
                    <a:lnTo>
                      <a:pt x="204" y="281"/>
                    </a:lnTo>
                    <a:lnTo>
                      <a:pt x="204" y="281"/>
                    </a:lnTo>
                    <a:lnTo>
                      <a:pt x="194" y="285"/>
                    </a:lnTo>
                    <a:lnTo>
                      <a:pt x="185" y="287"/>
                    </a:lnTo>
                    <a:lnTo>
                      <a:pt x="180" y="288"/>
                    </a:lnTo>
                    <a:lnTo>
                      <a:pt x="176" y="306"/>
                    </a:lnTo>
                    <a:lnTo>
                      <a:pt x="146" y="306"/>
                    </a:lnTo>
                    <a:lnTo>
                      <a:pt x="142" y="290"/>
                    </a:lnTo>
                    <a:lnTo>
                      <a:pt x="138" y="288"/>
                    </a:lnTo>
                    <a:lnTo>
                      <a:pt x="138" y="288"/>
                    </a:lnTo>
                    <a:lnTo>
                      <a:pt x="127" y="286"/>
                    </a:lnTo>
                    <a:lnTo>
                      <a:pt x="116" y="283"/>
                    </a:lnTo>
                    <a:lnTo>
                      <a:pt x="112" y="282"/>
                    </a:lnTo>
                    <a:lnTo>
                      <a:pt x="101" y="294"/>
                    </a:lnTo>
                    <a:lnTo>
                      <a:pt x="74" y="279"/>
                    </a:lnTo>
                    <a:lnTo>
                      <a:pt x="80" y="264"/>
                    </a:lnTo>
                    <a:lnTo>
                      <a:pt x="77" y="260"/>
                    </a:lnTo>
                    <a:lnTo>
                      <a:pt x="77" y="260"/>
                    </a:lnTo>
                    <a:lnTo>
                      <a:pt x="68" y="253"/>
                    </a:lnTo>
                    <a:lnTo>
                      <a:pt x="61" y="245"/>
                    </a:lnTo>
                    <a:lnTo>
                      <a:pt x="58" y="242"/>
                    </a:lnTo>
                    <a:lnTo>
                      <a:pt x="42" y="247"/>
                    </a:lnTo>
                    <a:lnTo>
                      <a:pt x="27" y="220"/>
                    </a:lnTo>
                    <a:lnTo>
                      <a:pt x="40" y="210"/>
                    </a:lnTo>
                    <a:lnTo>
                      <a:pt x="38" y="204"/>
                    </a:lnTo>
                    <a:lnTo>
                      <a:pt x="38" y="204"/>
                    </a:lnTo>
                    <a:lnTo>
                      <a:pt x="35" y="196"/>
                    </a:lnTo>
                    <a:lnTo>
                      <a:pt x="33" y="185"/>
                    </a:lnTo>
                    <a:lnTo>
                      <a:pt x="32" y="180"/>
                    </a:lnTo>
                    <a:lnTo>
                      <a:pt x="14" y="176"/>
                    </a:lnTo>
                    <a:lnTo>
                      <a:pt x="14" y="146"/>
                    </a:lnTo>
                    <a:lnTo>
                      <a:pt x="33" y="143"/>
                    </a:lnTo>
                    <a:lnTo>
                      <a:pt x="34" y="137"/>
                    </a:lnTo>
                    <a:lnTo>
                      <a:pt x="34" y="137"/>
                    </a:lnTo>
                    <a:lnTo>
                      <a:pt x="37" y="129"/>
                    </a:lnTo>
                    <a:lnTo>
                      <a:pt x="39" y="120"/>
                    </a:lnTo>
                    <a:lnTo>
                      <a:pt x="41" y="116"/>
                    </a:lnTo>
                    <a:lnTo>
                      <a:pt x="25" y="102"/>
                    </a:lnTo>
                    <a:lnTo>
                      <a:pt x="40" y="76"/>
                    </a:lnTo>
                    <a:lnTo>
                      <a:pt x="61" y="82"/>
                    </a:lnTo>
                    <a:lnTo>
                      <a:pt x="65" y="79"/>
                    </a:lnTo>
                    <a:lnTo>
                      <a:pt x="65" y="79"/>
                    </a:lnTo>
                    <a:lnTo>
                      <a:pt x="75" y="68"/>
                    </a:lnTo>
                    <a:lnTo>
                      <a:pt x="80" y="65"/>
                    </a:lnTo>
                    <a:lnTo>
                      <a:pt x="72" y="42"/>
                    </a:lnTo>
                    <a:lnTo>
                      <a:pt x="98" y="27"/>
                    </a:lnTo>
                    <a:lnTo>
                      <a:pt x="114" y="45"/>
                    </a:lnTo>
                    <a:lnTo>
                      <a:pt x="119" y="43"/>
                    </a:lnTo>
                    <a:lnTo>
                      <a:pt x="119" y="43"/>
                    </a:lnTo>
                    <a:lnTo>
                      <a:pt x="133" y="40"/>
                    </a:lnTo>
                    <a:lnTo>
                      <a:pt x="137" y="39"/>
                    </a:lnTo>
                    <a:lnTo>
                      <a:pt x="142" y="14"/>
                    </a:lnTo>
                    <a:lnTo>
                      <a:pt x="173" y="14"/>
                    </a:lnTo>
                    <a:lnTo>
                      <a:pt x="178" y="39"/>
                    </a:lnTo>
                    <a:lnTo>
                      <a:pt x="182" y="40"/>
                    </a:lnTo>
                    <a:lnTo>
                      <a:pt x="182" y="40"/>
                    </a:lnTo>
                    <a:lnTo>
                      <a:pt x="195" y="43"/>
                    </a:lnTo>
                    <a:lnTo>
                      <a:pt x="200" y="44"/>
                    </a:lnTo>
                    <a:lnTo>
                      <a:pt x="218" y="25"/>
                    </a:lnTo>
                    <a:lnTo>
                      <a:pt x="244" y="40"/>
                    </a:lnTo>
                    <a:lnTo>
                      <a:pt x="236" y="65"/>
                    </a:lnTo>
                    <a:lnTo>
                      <a:pt x="240" y="68"/>
                    </a:lnTo>
                    <a:lnTo>
                      <a:pt x="240" y="68"/>
                    </a:lnTo>
                    <a:lnTo>
                      <a:pt x="249" y="77"/>
                    </a:lnTo>
                    <a:lnTo>
                      <a:pt x="253" y="80"/>
                    </a:lnTo>
                    <a:lnTo>
                      <a:pt x="277" y="72"/>
                    </a:lnTo>
                    <a:lnTo>
                      <a:pt x="293" y="98"/>
                    </a:lnTo>
                    <a:lnTo>
                      <a:pt x="274" y="115"/>
                    </a:lnTo>
                    <a:lnTo>
                      <a:pt x="276" y="119"/>
                    </a:lnTo>
                    <a:lnTo>
                      <a:pt x="276" y="119"/>
                    </a:lnTo>
                    <a:lnTo>
                      <a:pt x="281" y="134"/>
                    </a:lnTo>
                    <a:lnTo>
                      <a:pt x="282" y="138"/>
                    </a:lnTo>
                    <a:lnTo>
                      <a:pt x="304" y="143"/>
                    </a:lnTo>
                    <a:lnTo>
                      <a:pt x="304" y="1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2" name="Freeform 116"/>
              <p:cNvSpPr>
                <a:spLocks noEditPoints="1"/>
              </p:cNvSpPr>
              <p:nvPr/>
            </p:nvSpPr>
            <p:spPr bwMode="auto">
              <a:xfrm>
                <a:off x="2963863" y="3462338"/>
                <a:ext cx="242888" cy="244475"/>
              </a:xfrm>
              <a:custGeom>
                <a:avLst/>
                <a:gdLst>
                  <a:gd name="T0" fmla="*/ 77 w 153"/>
                  <a:gd name="T1" fmla="*/ 0 h 154"/>
                  <a:gd name="T2" fmla="*/ 61 w 153"/>
                  <a:gd name="T3" fmla="*/ 2 h 154"/>
                  <a:gd name="T4" fmla="*/ 46 w 153"/>
                  <a:gd name="T5" fmla="*/ 6 h 154"/>
                  <a:gd name="T6" fmla="*/ 33 w 153"/>
                  <a:gd name="T7" fmla="*/ 14 h 154"/>
                  <a:gd name="T8" fmla="*/ 23 w 153"/>
                  <a:gd name="T9" fmla="*/ 22 h 154"/>
                  <a:gd name="T10" fmla="*/ 13 w 153"/>
                  <a:gd name="T11" fmla="*/ 34 h 154"/>
                  <a:gd name="T12" fmla="*/ 5 w 153"/>
                  <a:gd name="T13" fmla="*/ 47 h 154"/>
                  <a:gd name="T14" fmla="*/ 1 w 153"/>
                  <a:gd name="T15" fmla="*/ 61 h 154"/>
                  <a:gd name="T16" fmla="*/ 0 w 153"/>
                  <a:gd name="T17" fmla="*/ 77 h 154"/>
                  <a:gd name="T18" fmla="*/ 0 w 153"/>
                  <a:gd name="T19" fmla="*/ 85 h 154"/>
                  <a:gd name="T20" fmla="*/ 3 w 153"/>
                  <a:gd name="T21" fmla="*/ 100 h 154"/>
                  <a:gd name="T22" fmla="*/ 8 w 153"/>
                  <a:gd name="T23" fmla="*/ 114 h 154"/>
                  <a:gd name="T24" fmla="*/ 17 w 153"/>
                  <a:gd name="T25" fmla="*/ 126 h 154"/>
                  <a:gd name="T26" fmla="*/ 28 w 153"/>
                  <a:gd name="T27" fmla="*/ 137 h 154"/>
                  <a:gd name="T28" fmla="*/ 40 w 153"/>
                  <a:gd name="T29" fmla="*/ 144 h 154"/>
                  <a:gd name="T30" fmla="*/ 54 w 153"/>
                  <a:gd name="T31" fmla="*/ 151 h 154"/>
                  <a:gd name="T32" fmla="*/ 69 w 153"/>
                  <a:gd name="T33" fmla="*/ 154 h 154"/>
                  <a:gd name="T34" fmla="*/ 77 w 153"/>
                  <a:gd name="T35" fmla="*/ 154 h 154"/>
                  <a:gd name="T36" fmla="*/ 92 w 153"/>
                  <a:gd name="T37" fmla="*/ 153 h 154"/>
                  <a:gd name="T38" fmla="*/ 107 w 153"/>
                  <a:gd name="T39" fmla="*/ 147 h 154"/>
                  <a:gd name="T40" fmla="*/ 120 w 153"/>
                  <a:gd name="T41" fmla="*/ 141 h 154"/>
                  <a:gd name="T42" fmla="*/ 132 w 153"/>
                  <a:gd name="T43" fmla="*/ 131 h 154"/>
                  <a:gd name="T44" fmla="*/ 140 w 153"/>
                  <a:gd name="T45" fmla="*/ 120 h 154"/>
                  <a:gd name="T46" fmla="*/ 148 w 153"/>
                  <a:gd name="T47" fmla="*/ 106 h 154"/>
                  <a:gd name="T48" fmla="*/ 152 w 153"/>
                  <a:gd name="T49" fmla="*/ 92 h 154"/>
                  <a:gd name="T50" fmla="*/ 153 w 153"/>
                  <a:gd name="T51" fmla="*/ 77 h 154"/>
                  <a:gd name="T52" fmla="*/ 153 w 153"/>
                  <a:gd name="T53" fmla="*/ 69 h 154"/>
                  <a:gd name="T54" fmla="*/ 150 w 153"/>
                  <a:gd name="T55" fmla="*/ 55 h 154"/>
                  <a:gd name="T56" fmla="*/ 145 w 153"/>
                  <a:gd name="T57" fmla="*/ 41 h 154"/>
                  <a:gd name="T58" fmla="*/ 136 w 153"/>
                  <a:gd name="T59" fmla="*/ 28 h 154"/>
                  <a:gd name="T60" fmla="*/ 125 w 153"/>
                  <a:gd name="T61" fmla="*/ 18 h 154"/>
                  <a:gd name="T62" fmla="*/ 113 w 153"/>
                  <a:gd name="T63" fmla="*/ 9 h 154"/>
                  <a:gd name="T64" fmla="*/ 99 w 153"/>
                  <a:gd name="T65" fmla="*/ 4 h 154"/>
                  <a:gd name="T66" fmla="*/ 84 w 153"/>
                  <a:gd name="T67" fmla="*/ 1 h 154"/>
                  <a:gd name="T68" fmla="*/ 77 w 153"/>
                  <a:gd name="T69" fmla="*/ 0 h 154"/>
                  <a:gd name="T70" fmla="*/ 77 w 153"/>
                  <a:gd name="T71" fmla="*/ 140 h 154"/>
                  <a:gd name="T72" fmla="*/ 64 w 153"/>
                  <a:gd name="T73" fmla="*/ 139 h 154"/>
                  <a:gd name="T74" fmla="*/ 42 w 153"/>
                  <a:gd name="T75" fmla="*/ 129 h 154"/>
                  <a:gd name="T76" fmla="*/ 25 w 153"/>
                  <a:gd name="T77" fmla="*/ 112 h 154"/>
                  <a:gd name="T78" fmla="*/ 15 w 153"/>
                  <a:gd name="T79" fmla="*/ 89 h 154"/>
                  <a:gd name="T80" fmla="*/ 14 w 153"/>
                  <a:gd name="T81" fmla="*/ 77 h 154"/>
                  <a:gd name="T82" fmla="*/ 14 w 153"/>
                  <a:gd name="T83" fmla="*/ 71 h 154"/>
                  <a:gd name="T84" fmla="*/ 18 w 153"/>
                  <a:gd name="T85" fmla="*/ 52 h 154"/>
                  <a:gd name="T86" fmla="*/ 32 w 153"/>
                  <a:gd name="T87" fmla="*/ 33 h 154"/>
                  <a:gd name="T88" fmla="*/ 52 w 153"/>
                  <a:gd name="T89" fmla="*/ 19 h 154"/>
                  <a:gd name="T90" fmla="*/ 70 w 153"/>
                  <a:gd name="T91" fmla="*/ 15 h 154"/>
                  <a:gd name="T92" fmla="*/ 77 w 153"/>
                  <a:gd name="T93" fmla="*/ 14 h 154"/>
                  <a:gd name="T94" fmla="*/ 89 w 153"/>
                  <a:gd name="T95" fmla="*/ 16 h 154"/>
                  <a:gd name="T96" fmla="*/ 112 w 153"/>
                  <a:gd name="T97" fmla="*/ 24 h 154"/>
                  <a:gd name="T98" fmla="*/ 128 w 153"/>
                  <a:gd name="T99" fmla="*/ 42 h 154"/>
                  <a:gd name="T100" fmla="*/ 138 w 153"/>
                  <a:gd name="T101" fmla="*/ 64 h 154"/>
                  <a:gd name="T102" fmla="*/ 139 w 153"/>
                  <a:gd name="T103" fmla="*/ 77 h 154"/>
                  <a:gd name="T104" fmla="*/ 139 w 153"/>
                  <a:gd name="T105" fmla="*/ 84 h 154"/>
                  <a:gd name="T106" fmla="*/ 135 w 153"/>
                  <a:gd name="T107" fmla="*/ 101 h 154"/>
                  <a:gd name="T108" fmla="*/ 121 w 153"/>
                  <a:gd name="T109" fmla="*/ 122 h 154"/>
                  <a:gd name="T110" fmla="*/ 101 w 153"/>
                  <a:gd name="T111" fmla="*/ 135 h 154"/>
                  <a:gd name="T112" fmla="*/ 83 w 153"/>
                  <a:gd name="T113" fmla="*/ 140 h 154"/>
                  <a:gd name="T114" fmla="*/ 77 w 153"/>
                  <a:gd name="T115" fmla="*/ 14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3" h="154">
                    <a:moveTo>
                      <a:pt x="77" y="0"/>
                    </a:moveTo>
                    <a:lnTo>
                      <a:pt x="77" y="0"/>
                    </a:lnTo>
                    <a:lnTo>
                      <a:pt x="69" y="1"/>
                    </a:lnTo>
                    <a:lnTo>
                      <a:pt x="61" y="2"/>
                    </a:lnTo>
                    <a:lnTo>
                      <a:pt x="54" y="4"/>
                    </a:lnTo>
                    <a:lnTo>
                      <a:pt x="46" y="6"/>
                    </a:lnTo>
                    <a:lnTo>
                      <a:pt x="40" y="9"/>
                    </a:lnTo>
                    <a:lnTo>
                      <a:pt x="33" y="14"/>
                    </a:lnTo>
                    <a:lnTo>
                      <a:pt x="28" y="18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3" y="34"/>
                    </a:lnTo>
                    <a:lnTo>
                      <a:pt x="8" y="41"/>
                    </a:lnTo>
                    <a:lnTo>
                      <a:pt x="5" y="47"/>
                    </a:lnTo>
                    <a:lnTo>
                      <a:pt x="3" y="55"/>
                    </a:lnTo>
                    <a:lnTo>
                      <a:pt x="1" y="61"/>
                    </a:lnTo>
                    <a:lnTo>
                      <a:pt x="0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5"/>
                    </a:lnTo>
                    <a:lnTo>
                      <a:pt x="1" y="92"/>
                    </a:lnTo>
                    <a:lnTo>
                      <a:pt x="3" y="100"/>
                    </a:lnTo>
                    <a:lnTo>
                      <a:pt x="5" y="106"/>
                    </a:lnTo>
                    <a:lnTo>
                      <a:pt x="8" y="114"/>
                    </a:lnTo>
                    <a:lnTo>
                      <a:pt x="13" y="120"/>
                    </a:lnTo>
                    <a:lnTo>
                      <a:pt x="17" y="126"/>
                    </a:lnTo>
                    <a:lnTo>
                      <a:pt x="23" y="131"/>
                    </a:lnTo>
                    <a:lnTo>
                      <a:pt x="28" y="137"/>
                    </a:lnTo>
                    <a:lnTo>
                      <a:pt x="33" y="141"/>
                    </a:lnTo>
                    <a:lnTo>
                      <a:pt x="40" y="144"/>
                    </a:lnTo>
                    <a:lnTo>
                      <a:pt x="46" y="147"/>
                    </a:lnTo>
                    <a:lnTo>
                      <a:pt x="54" y="151"/>
                    </a:lnTo>
                    <a:lnTo>
                      <a:pt x="61" y="153"/>
                    </a:lnTo>
                    <a:lnTo>
                      <a:pt x="69" y="154"/>
                    </a:lnTo>
                    <a:lnTo>
                      <a:pt x="77" y="154"/>
                    </a:lnTo>
                    <a:lnTo>
                      <a:pt x="77" y="154"/>
                    </a:lnTo>
                    <a:lnTo>
                      <a:pt x="84" y="154"/>
                    </a:lnTo>
                    <a:lnTo>
                      <a:pt x="92" y="153"/>
                    </a:lnTo>
                    <a:lnTo>
                      <a:pt x="99" y="151"/>
                    </a:lnTo>
                    <a:lnTo>
                      <a:pt x="107" y="147"/>
                    </a:lnTo>
                    <a:lnTo>
                      <a:pt x="113" y="144"/>
                    </a:lnTo>
                    <a:lnTo>
                      <a:pt x="120" y="141"/>
                    </a:lnTo>
                    <a:lnTo>
                      <a:pt x="125" y="137"/>
                    </a:lnTo>
                    <a:lnTo>
                      <a:pt x="132" y="131"/>
                    </a:lnTo>
                    <a:lnTo>
                      <a:pt x="136" y="126"/>
                    </a:lnTo>
                    <a:lnTo>
                      <a:pt x="140" y="120"/>
                    </a:lnTo>
                    <a:lnTo>
                      <a:pt x="145" y="114"/>
                    </a:lnTo>
                    <a:lnTo>
                      <a:pt x="148" y="106"/>
                    </a:lnTo>
                    <a:lnTo>
                      <a:pt x="150" y="100"/>
                    </a:lnTo>
                    <a:lnTo>
                      <a:pt x="152" y="92"/>
                    </a:lnTo>
                    <a:lnTo>
                      <a:pt x="153" y="85"/>
                    </a:lnTo>
                    <a:lnTo>
                      <a:pt x="153" y="77"/>
                    </a:lnTo>
                    <a:lnTo>
                      <a:pt x="153" y="77"/>
                    </a:lnTo>
                    <a:lnTo>
                      <a:pt x="153" y="69"/>
                    </a:lnTo>
                    <a:lnTo>
                      <a:pt x="152" y="61"/>
                    </a:lnTo>
                    <a:lnTo>
                      <a:pt x="150" y="55"/>
                    </a:lnTo>
                    <a:lnTo>
                      <a:pt x="148" y="47"/>
                    </a:lnTo>
                    <a:lnTo>
                      <a:pt x="145" y="41"/>
                    </a:lnTo>
                    <a:lnTo>
                      <a:pt x="140" y="34"/>
                    </a:lnTo>
                    <a:lnTo>
                      <a:pt x="136" y="28"/>
                    </a:lnTo>
                    <a:lnTo>
                      <a:pt x="132" y="22"/>
                    </a:lnTo>
                    <a:lnTo>
                      <a:pt x="125" y="18"/>
                    </a:lnTo>
                    <a:lnTo>
                      <a:pt x="120" y="14"/>
                    </a:lnTo>
                    <a:lnTo>
                      <a:pt x="113" y="9"/>
                    </a:lnTo>
                    <a:lnTo>
                      <a:pt x="107" y="6"/>
                    </a:lnTo>
                    <a:lnTo>
                      <a:pt x="99" y="4"/>
                    </a:lnTo>
                    <a:lnTo>
                      <a:pt x="92" y="2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77" y="0"/>
                    </a:lnTo>
                    <a:close/>
                    <a:moveTo>
                      <a:pt x="77" y="140"/>
                    </a:moveTo>
                    <a:lnTo>
                      <a:pt x="77" y="140"/>
                    </a:lnTo>
                    <a:lnTo>
                      <a:pt x="70" y="140"/>
                    </a:lnTo>
                    <a:lnTo>
                      <a:pt x="64" y="139"/>
                    </a:lnTo>
                    <a:lnTo>
                      <a:pt x="52" y="135"/>
                    </a:lnTo>
                    <a:lnTo>
                      <a:pt x="42" y="129"/>
                    </a:lnTo>
                    <a:lnTo>
                      <a:pt x="32" y="122"/>
                    </a:lnTo>
                    <a:lnTo>
                      <a:pt x="25" y="112"/>
                    </a:lnTo>
                    <a:lnTo>
                      <a:pt x="18" y="101"/>
                    </a:lnTo>
                    <a:lnTo>
                      <a:pt x="15" y="89"/>
                    </a:lnTo>
                    <a:lnTo>
                      <a:pt x="14" y="84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1"/>
                    </a:lnTo>
                    <a:lnTo>
                      <a:pt x="15" y="64"/>
                    </a:lnTo>
                    <a:lnTo>
                      <a:pt x="18" y="52"/>
                    </a:lnTo>
                    <a:lnTo>
                      <a:pt x="25" y="42"/>
                    </a:lnTo>
                    <a:lnTo>
                      <a:pt x="32" y="33"/>
                    </a:lnTo>
                    <a:lnTo>
                      <a:pt x="42" y="24"/>
                    </a:lnTo>
                    <a:lnTo>
                      <a:pt x="52" y="19"/>
                    </a:lnTo>
                    <a:lnTo>
                      <a:pt x="64" y="16"/>
                    </a:lnTo>
                    <a:lnTo>
                      <a:pt x="70" y="15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83" y="15"/>
                    </a:lnTo>
                    <a:lnTo>
                      <a:pt x="89" y="16"/>
                    </a:lnTo>
                    <a:lnTo>
                      <a:pt x="101" y="19"/>
                    </a:lnTo>
                    <a:lnTo>
                      <a:pt x="112" y="24"/>
                    </a:lnTo>
                    <a:lnTo>
                      <a:pt x="121" y="33"/>
                    </a:lnTo>
                    <a:lnTo>
                      <a:pt x="128" y="42"/>
                    </a:lnTo>
                    <a:lnTo>
                      <a:pt x="135" y="52"/>
                    </a:lnTo>
                    <a:lnTo>
                      <a:pt x="138" y="64"/>
                    </a:lnTo>
                    <a:lnTo>
                      <a:pt x="139" y="71"/>
                    </a:lnTo>
                    <a:lnTo>
                      <a:pt x="139" y="77"/>
                    </a:lnTo>
                    <a:lnTo>
                      <a:pt x="139" y="77"/>
                    </a:lnTo>
                    <a:lnTo>
                      <a:pt x="139" y="84"/>
                    </a:lnTo>
                    <a:lnTo>
                      <a:pt x="138" y="89"/>
                    </a:lnTo>
                    <a:lnTo>
                      <a:pt x="135" y="101"/>
                    </a:lnTo>
                    <a:lnTo>
                      <a:pt x="128" y="112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101" y="135"/>
                    </a:lnTo>
                    <a:lnTo>
                      <a:pt x="89" y="139"/>
                    </a:lnTo>
                    <a:lnTo>
                      <a:pt x="83" y="140"/>
                    </a:lnTo>
                    <a:lnTo>
                      <a:pt x="77" y="140"/>
                    </a:lnTo>
                    <a:lnTo>
                      <a:pt x="77" y="14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3" name="Freeform 117"/>
              <p:cNvSpPr>
                <a:spLocks noEditPoints="1"/>
              </p:cNvSpPr>
              <p:nvPr/>
            </p:nvSpPr>
            <p:spPr bwMode="auto">
              <a:xfrm>
                <a:off x="3238500" y="3127375"/>
                <a:ext cx="341313" cy="342900"/>
              </a:xfrm>
              <a:custGeom>
                <a:avLst/>
                <a:gdLst>
                  <a:gd name="T0" fmla="*/ 197 w 215"/>
                  <a:gd name="T1" fmla="*/ 83 h 216"/>
                  <a:gd name="T2" fmla="*/ 209 w 215"/>
                  <a:gd name="T3" fmla="*/ 70 h 216"/>
                  <a:gd name="T4" fmla="*/ 171 w 215"/>
                  <a:gd name="T5" fmla="*/ 42 h 216"/>
                  <a:gd name="T6" fmla="*/ 143 w 215"/>
                  <a:gd name="T7" fmla="*/ 4 h 216"/>
                  <a:gd name="T8" fmla="*/ 129 w 215"/>
                  <a:gd name="T9" fmla="*/ 18 h 216"/>
                  <a:gd name="T10" fmla="*/ 83 w 215"/>
                  <a:gd name="T11" fmla="*/ 18 h 216"/>
                  <a:gd name="T12" fmla="*/ 69 w 215"/>
                  <a:gd name="T13" fmla="*/ 5 h 216"/>
                  <a:gd name="T14" fmla="*/ 41 w 215"/>
                  <a:gd name="T15" fmla="*/ 41 h 216"/>
                  <a:gd name="T16" fmla="*/ 3 w 215"/>
                  <a:gd name="T17" fmla="*/ 71 h 216"/>
                  <a:gd name="T18" fmla="*/ 14 w 215"/>
                  <a:gd name="T19" fmla="*/ 86 h 216"/>
                  <a:gd name="T20" fmla="*/ 13 w 215"/>
                  <a:gd name="T21" fmla="*/ 132 h 216"/>
                  <a:gd name="T22" fmla="*/ 4 w 215"/>
                  <a:gd name="T23" fmla="*/ 146 h 216"/>
                  <a:gd name="T24" fmla="*/ 36 w 215"/>
                  <a:gd name="T25" fmla="*/ 175 h 216"/>
                  <a:gd name="T26" fmla="*/ 71 w 215"/>
                  <a:gd name="T27" fmla="*/ 212 h 216"/>
                  <a:gd name="T28" fmla="*/ 86 w 215"/>
                  <a:gd name="T29" fmla="*/ 203 h 216"/>
                  <a:gd name="T30" fmla="*/ 130 w 215"/>
                  <a:gd name="T31" fmla="*/ 202 h 216"/>
                  <a:gd name="T32" fmla="*/ 144 w 215"/>
                  <a:gd name="T33" fmla="*/ 211 h 216"/>
                  <a:gd name="T34" fmla="*/ 174 w 215"/>
                  <a:gd name="T35" fmla="*/ 177 h 216"/>
                  <a:gd name="T36" fmla="*/ 210 w 215"/>
                  <a:gd name="T37" fmla="*/ 144 h 216"/>
                  <a:gd name="T38" fmla="*/ 198 w 215"/>
                  <a:gd name="T39" fmla="*/ 130 h 216"/>
                  <a:gd name="T40" fmla="*/ 184 w 215"/>
                  <a:gd name="T41" fmla="*/ 161 h 216"/>
                  <a:gd name="T42" fmla="*/ 169 w 215"/>
                  <a:gd name="T43" fmla="*/ 161 h 216"/>
                  <a:gd name="T44" fmla="*/ 162 w 215"/>
                  <a:gd name="T45" fmla="*/ 185 h 216"/>
                  <a:gd name="T46" fmla="*/ 136 w 215"/>
                  <a:gd name="T47" fmla="*/ 186 h 216"/>
                  <a:gd name="T48" fmla="*/ 118 w 215"/>
                  <a:gd name="T49" fmla="*/ 191 h 216"/>
                  <a:gd name="T50" fmla="*/ 98 w 215"/>
                  <a:gd name="T51" fmla="*/ 191 h 216"/>
                  <a:gd name="T52" fmla="*/ 80 w 215"/>
                  <a:gd name="T53" fmla="*/ 187 h 216"/>
                  <a:gd name="T54" fmla="*/ 54 w 215"/>
                  <a:gd name="T55" fmla="*/ 186 h 216"/>
                  <a:gd name="T56" fmla="*/ 54 w 215"/>
                  <a:gd name="T57" fmla="*/ 173 h 216"/>
                  <a:gd name="T58" fmla="*/ 30 w 215"/>
                  <a:gd name="T59" fmla="*/ 162 h 216"/>
                  <a:gd name="T60" fmla="*/ 29 w 215"/>
                  <a:gd name="T61" fmla="*/ 137 h 216"/>
                  <a:gd name="T62" fmla="*/ 26 w 215"/>
                  <a:gd name="T63" fmla="*/ 120 h 216"/>
                  <a:gd name="T64" fmla="*/ 26 w 215"/>
                  <a:gd name="T65" fmla="*/ 98 h 216"/>
                  <a:gd name="T66" fmla="*/ 30 w 215"/>
                  <a:gd name="T67" fmla="*/ 83 h 216"/>
                  <a:gd name="T68" fmla="*/ 29 w 215"/>
                  <a:gd name="T69" fmla="*/ 55 h 216"/>
                  <a:gd name="T70" fmla="*/ 46 w 215"/>
                  <a:gd name="T71" fmla="*/ 56 h 216"/>
                  <a:gd name="T72" fmla="*/ 53 w 215"/>
                  <a:gd name="T73" fmla="*/ 31 h 216"/>
                  <a:gd name="T74" fmla="*/ 81 w 215"/>
                  <a:gd name="T75" fmla="*/ 33 h 216"/>
                  <a:gd name="T76" fmla="*/ 95 w 215"/>
                  <a:gd name="T77" fmla="*/ 30 h 216"/>
                  <a:gd name="T78" fmla="*/ 117 w 215"/>
                  <a:gd name="T79" fmla="*/ 30 h 216"/>
                  <a:gd name="T80" fmla="*/ 130 w 215"/>
                  <a:gd name="T81" fmla="*/ 33 h 216"/>
                  <a:gd name="T82" fmla="*/ 159 w 215"/>
                  <a:gd name="T83" fmla="*/ 30 h 216"/>
                  <a:gd name="T84" fmla="*/ 158 w 215"/>
                  <a:gd name="T85" fmla="*/ 49 h 216"/>
                  <a:gd name="T86" fmla="*/ 183 w 215"/>
                  <a:gd name="T87" fmla="*/ 53 h 216"/>
                  <a:gd name="T88" fmla="*/ 181 w 215"/>
                  <a:gd name="T89" fmla="*/ 82 h 216"/>
                  <a:gd name="T90" fmla="*/ 185 w 215"/>
                  <a:gd name="T91" fmla="*/ 95 h 216"/>
                  <a:gd name="T92" fmla="*/ 186 w 215"/>
                  <a:gd name="T93" fmla="*/ 118 h 216"/>
                  <a:gd name="T94" fmla="*/ 183 w 215"/>
                  <a:gd name="T95" fmla="*/ 133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5" h="216">
                    <a:moveTo>
                      <a:pt x="215" y="126"/>
                    </a:moveTo>
                    <a:lnTo>
                      <a:pt x="215" y="87"/>
                    </a:lnTo>
                    <a:lnTo>
                      <a:pt x="197" y="83"/>
                    </a:lnTo>
                    <a:lnTo>
                      <a:pt x="197" y="83"/>
                    </a:lnTo>
                    <a:lnTo>
                      <a:pt x="196" y="82"/>
                    </a:lnTo>
                    <a:lnTo>
                      <a:pt x="209" y="70"/>
                    </a:lnTo>
                    <a:lnTo>
                      <a:pt x="190" y="37"/>
                    </a:lnTo>
                    <a:lnTo>
                      <a:pt x="171" y="42"/>
                    </a:lnTo>
                    <a:lnTo>
                      <a:pt x="171" y="42"/>
                    </a:lnTo>
                    <a:lnTo>
                      <a:pt x="171" y="41"/>
                    </a:lnTo>
                    <a:lnTo>
                      <a:pt x="177" y="24"/>
                    </a:lnTo>
                    <a:lnTo>
                      <a:pt x="143" y="4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29" y="18"/>
                    </a:lnTo>
                    <a:lnTo>
                      <a:pt x="125" y="0"/>
                    </a:lnTo>
                    <a:lnTo>
                      <a:pt x="86" y="0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81" y="18"/>
                    </a:lnTo>
                    <a:lnTo>
                      <a:pt x="69" y="5"/>
                    </a:lnTo>
                    <a:lnTo>
                      <a:pt x="35" y="25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39" y="43"/>
                    </a:lnTo>
                    <a:lnTo>
                      <a:pt x="22" y="38"/>
                    </a:lnTo>
                    <a:lnTo>
                      <a:pt x="3" y="71"/>
                    </a:lnTo>
                    <a:lnTo>
                      <a:pt x="15" y="82"/>
                    </a:lnTo>
                    <a:lnTo>
                      <a:pt x="15" y="82"/>
                    </a:lnTo>
                    <a:lnTo>
                      <a:pt x="14" y="86"/>
                    </a:lnTo>
                    <a:lnTo>
                      <a:pt x="0" y="90"/>
                    </a:lnTo>
                    <a:lnTo>
                      <a:pt x="0" y="128"/>
                    </a:lnTo>
                    <a:lnTo>
                      <a:pt x="13" y="132"/>
                    </a:lnTo>
                    <a:lnTo>
                      <a:pt x="13" y="132"/>
                    </a:lnTo>
                    <a:lnTo>
                      <a:pt x="15" y="137"/>
                    </a:lnTo>
                    <a:lnTo>
                      <a:pt x="4" y="146"/>
                    </a:lnTo>
                    <a:lnTo>
                      <a:pt x="23" y="179"/>
                    </a:lnTo>
                    <a:lnTo>
                      <a:pt x="36" y="175"/>
                    </a:lnTo>
                    <a:lnTo>
                      <a:pt x="36" y="175"/>
                    </a:lnTo>
                    <a:lnTo>
                      <a:pt x="41" y="180"/>
                    </a:lnTo>
                    <a:lnTo>
                      <a:pt x="37" y="192"/>
                    </a:lnTo>
                    <a:lnTo>
                      <a:pt x="71" y="212"/>
                    </a:lnTo>
                    <a:lnTo>
                      <a:pt x="80" y="202"/>
                    </a:lnTo>
                    <a:lnTo>
                      <a:pt x="80" y="202"/>
                    </a:lnTo>
                    <a:lnTo>
                      <a:pt x="86" y="203"/>
                    </a:lnTo>
                    <a:lnTo>
                      <a:pt x="88" y="216"/>
                    </a:lnTo>
                    <a:lnTo>
                      <a:pt x="127" y="216"/>
                    </a:lnTo>
                    <a:lnTo>
                      <a:pt x="130" y="202"/>
                    </a:lnTo>
                    <a:lnTo>
                      <a:pt x="130" y="202"/>
                    </a:lnTo>
                    <a:lnTo>
                      <a:pt x="136" y="201"/>
                    </a:lnTo>
                    <a:lnTo>
                      <a:pt x="144" y="211"/>
                    </a:lnTo>
                    <a:lnTo>
                      <a:pt x="179" y="191"/>
                    </a:lnTo>
                    <a:lnTo>
                      <a:pt x="174" y="177"/>
                    </a:lnTo>
                    <a:lnTo>
                      <a:pt x="174" y="177"/>
                    </a:lnTo>
                    <a:lnTo>
                      <a:pt x="177" y="173"/>
                    </a:lnTo>
                    <a:lnTo>
                      <a:pt x="191" y="177"/>
                    </a:lnTo>
                    <a:lnTo>
                      <a:pt x="210" y="144"/>
                    </a:lnTo>
                    <a:lnTo>
                      <a:pt x="198" y="133"/>
                    </a:lnTo>
                    <a:lnTo>
                      <a:pt x="198" y="133"/>
                    </a:lnTo>
                    <a:lnTo>
                      <a:pt x="198" y="130"/>
                    </a:lnTo>
                    <a:lnTo>
                      <a:pt x="215" y="126"/>
                    </a:lnTo>
                    <a:close/>
                    <a:moveTo>
                      <a:pt x="193" y="147"/>
                    </a:moveTo>
                    <a:lnTo>
                      <a:pt x="184" y="161"/>
                    </a:lnTo>
                    <a:lnTo>
                      <a:pt x="172" y="157"/>
                    </a:lnTo>
                    <a:lnTo>
                      <a:pt x="169" y="161"/>
                    </a:lnTo>
                    <a:lnTo>
                      <a:pt x="169" y="161"/>
                    </a:lnTo>
                    <a:lnTo>
                      <a:pt x="161" y="169"/>
                    </a:lnTo>
                    <a:lnTo>
                      <a:pt x="157" y="173"/>
                    </a:lnTo>
                    <a:lnTo>
                      <a:pt x="162" y="185"/>
                    </a:lnTo>
                    <a:lnTo>
                      <a:pt x="148" y="192"/>
                    </a:lnTo>
                    <a:lnTo>
                      <a:pt x="140" y="184"/>
                    </a:lnTo>
                    <a:lnTo>
                      <a:pt x="136" y="186"/>
                    </a:lnTo>
                    <a:lnTo>
                      <a:pt x="136" y="186"/>
                    </a:lnTo>
                    <a:lnTo>
                      <a:pt x="123" y="190"/>
                    </a:lnTo>
                    <a:lnTo>
                      <a:pt x="118" y="191"/>
                    </a:lnTo>
                    <a:lnTo>
                      <a:pt x="116" y="202"/>
                    </a:lnTo>
                    <a:lnTo>
                      <a:pt x="100" y="202"/>
                    </a:lnTo>
                    <a:lnTo>
                      <a:pt x="98" y="191"/>
                    </a:lnTo>
                    <a:lnTo>
                      <a:pt x="93" y="190"/>
                    </a:lnTo>
                    <a:lnTo>
                      <a:pt x="93" y="190"/>
                    </a:lnTo>
                    <a:lnTo>
                      <a:pt x="80" y="187"/>
                    </a:lnTo>
                    <a:lnTo>
                      <a:pt x="75" y="186"/>
                    </a:lnTo>
                    <a:lnTo>
                      <a:pt x="68" y="193"/>
                    </a:lnTo>
                    <a:lnTo>
                      <a:pt x="54" y="186"/>
                    </a:lnTo>
                    <a:lnTo>
                      <a:pt x="57" y="176"/>
                    </a:lnTo>
                    <a:lnTo>
                      <a:pt x="54" y="173"/>
                    </a:lnTo>
                    <a:lnTo>
                      <a:pt x="54" y="173"/>
                    </a:lnTo>
                    <a:lnTo>
                      <a:pt x="44" y="163"/>
                    </a:lnTo>
                    <a:lnTo>
                      <a:pt x="41" y="159"/>
                    </a:lnTo>
                    <a:lnTo>
                      <a:pt x="30" y="162"/>
                    </a:lnTo>
                    <a:lnTo>
                      <a:pt x="22" y="149"/>
                    </a:lnTo>
                    <a:lnTo>
                      <a:pt x="31" y="141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7" y="124"/>
                    </a:lnTo>
                    <a:lnTo>
                      <a:pt x="26" y="120"/>
                    </a:lnTo>
                    <a:lnTo>
                      <a:pt x="14" y="117"/>
                    </a:lnTo>
                    <a:lnTo>
                      <a:pt x="14" y="100"/>
                    </a:lnTo>
                    <a:lnTo>
                      <a:pt x="26" y="98"/>
                    </a:lnTo>
                    <a:lnTo>
                      <a:pt x="27" y="94"/>
                    </a:lnTo>
                    <a:lnTo>
                      <a:pt x="27" y="94"/>
                    </a:lnTo>
                    <a:lnTo>
                      <a:pt x="30" y="83"/>
                    </a:lnTo>
                    <a:lnTo>
                      <a:pt x="32" y="78"/>
                    </a:lnTo>
                    <a:lnTo>
                      <a:pt x="21" y="69"/>
                    </a:lnTo>
                    <a:lnTo>
                      <a:pt x="29" y="55"/>
                    </a:lnTo>
                    <a:lnTo>
                      <a:pt x="43" y="59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54" y="49"/>
                    </a:lnTo>
                    <a:lnTo>
                      <a:pt x="57" y="46"/>
                    </a:lnTo>
                    <a:lnTo>
                      <a:pt x="53" y="31"/>
                    </a:lnTo>
                    <a:lnTo>
                      <a:pt x="67" y="24"/>
                    </a:lnTo>
                    <a:lnTo>
                      <a:pt x="76" y="34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89" y="31"/>
                    </a:lnTo>
                    <a:lnTo>
                      <a:pt x="95" y="30"/>
                    </a:lnTo>
                    <a:lnTo>
                      <a:pt x="98" y="14"/>
                    </a:lnTo>
                    <a:lnTo>
                      <a:pt x="114" y="14"/>
                    </a:lnTo>
                    <a:lnTo>
                      <a:pt x="117" y="30"/>
                    </a:lnTo>
                    <a:lnTo>
                      <a:pt x="122" y="31"/>
                    </a:lnTo>
                    <a:lnTo>
                      <a:pt x="122" y="31"/>
                    </a:lnTo>
                    <a:lnTo>
                      <a:pt x="130" y="33"/>
                    </a:lnTo>
                    <a:lnTo>
                      <a:pt x="135" y="34"/>
                    </a:lnTo>
                    <a:lnTo>
                      <a:pt x="145" y="23"/>
                    </a:lnTo>
                    <a:lnTo>
                      <a:pt x="159" y="30"/>
                    </a:lnTo>
                    <a:lnTo>
                      <a:pt x="154" y="46"/>
                    </a:lnTo>
                    <a:lnTo>
                      <a:pt x="158" y="49"/>
                    </a:lnTo>
                    <a:lnTo>
                      <a:pt x="158" y="49"/>
                    </a:lnTo>
                    <a:lnTo>
                      <a:pt x="165" y="55"/>
                    </a:lnTo>
                    <a:lnTo>
                      <a:pt x="167" y="58"/>
                    </a:lnTo>
                    <a:lnTo>
                      <a:pt x="183" y="53"/>
                    </a:lnTo>
                    <a:lnTo>
                      <a:pt x="192" y="67"/>
                    </a:lnTo>
                    <a:lnTo>
                      <a:pt x="180" y="78"/>
                    </a:lnTo>
                    <a:lnTo>
                      <a:pt x="181" y="82"/>
                    </a:lnTo>
                    <a:lnTo>
                      <a:pt x="181" y="82"/>
                    </a:lnTo>
                    <a:lnTo>
                      <a:pt x="184" y="91"/>
                    </a:lnTo>
                    <a:lnTo>
                      <a:pt x="185" y="95"/>
                    </a:lnTo>
                    <a:lnTo>
                      <a:pt x="201" y="98"/>
                    </a:lnTo>
                    <a:lnTo>
                      <a:pt x="201" y="114"/>
                    </a:lnTo>
                    <a:lnTo>
                      <a:pt x="186" y="118"/>
                    </a:lnTo>
                    <a:lnTo>
                      <a:pt x="185" y="123"/>
                    </a:lnTo>
                    <a:lnTo>
                      <a:pt x="185" y="123"/>
                    </a:lnTo>
                    <a:lnTo>
                      <a:pt x="183" y="133"/>
                    </a:lnTo>
                    <a:lnTo>
                      <a:pt x="182" y="137"/>
                    </a:lnTo>
                    <a:lnTo>
                      <a:pt x="193" y="1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4" name="Freeform 118"/>
              <p:cNvSpPr>
                <a:spLocks noEditPoints="1"/>
              </p:cNvSpPr>
              <p:nvPr/>
            </p:nvSpPr>
            <p:spPr bwMode="auto">
              <a:xfrm>
                <a:off x="3335338" y="3232150"/>
                <a:ext cx="142875" cy="141288"/>
              </a:xfrm>
              <a:custGeom>
                <a:avLst/>
                <a:gdLst>
                  <a:gd name="T0" fmla="*/ 44 w 90"/>
                  <a:gd name="T1" fmla="*/ 0 h 89"/>
                  <a:gd name="T2" fmla="*/ 27 w 90"/>
                  <a:gd name="T3" fmla="*/ 3 h 89"/>
                  <a:gd name="T4" fmla="*/ 13 w 90"/>
                  <a:gd name="T5" fmla="*/ 13 h 89"/>
                  <a:gd name="T6" fmla="*/ 3 w 90"/>
                  <a:gd name="T7" fmla="*/ 27 h 89"/>
                  <a:gd name="T8" fmla="*/ 0 w 90"/>
                  <a:gd name="T9" fmla="*/ 44 h 89"/>
                  <a:gd name="T10" fmla="*/ 1 w 90"/>
                  <a:gd name="T11" fmla="*/ 54 h 89"/>
                  <a:gd name="T12" fmla="*/ 8 w 90"/>
                  <a:gd name="T13" fmla="*/ 70 h 89"/>
                  <a:gd name="T14" fmla="*/ 20 w 90"/>
                  <a:gd name="T15" fmla="*/ 82 h 89"/>
                  <a:gd name="T16" fmla="*/ 36 w 90"/>
                  <a:gd name="T17" fmla="*/ 88 h 89"/>
                  <a:gd name="T18" fmla="*/ 44 w 90"/>
                  <a:gd name="T19" fmla="*/ 89 h 89"/>
                  <a:gd name="T20" fmla="*/ 62 w 90"/>
                  <a:gd name="T21" fmla="*/ 86 h 89"/>
                  <a:gd name="T22" fmla="*/ 77 w 90"/>
                  <a:gd name="T23" fmla="*/ 76 h 89"/>
                  <a:gd name="T24" fmla="*/ 86 w 90"/>
                  <a:gd name="T25" fmla="*/ 62 h 89"/>
                  <a:gd name="T26" fmla="*/ 90 w 90"/>
                  <a:gd name="T27" fmla="*/ 44 h 89"/>
                  <a:gd name="T28" fmla="*/ 89 w 90"/>
                  <a:gd name="T29" fmla="*/ 35 h 89"/>
                  <a:gd name="T30" fmla="*/ 82 w 90"/>
                  <a:gd name="T31" fmla="*/ 19 h 89"/>
                  <a:gd name="T32" fmla="*/ 69 w 90"/>
                  <a:gd name="T33" fmla="*/ 7 h 89"/>
                  <a:gd name="T34" fmla="*/ 54 w 90"/>
                  <a:gd name="T35" fmla="*/ 1 h 89"/>
                  <a:gd name="T36" fmla="*/ 44 w 90"/>
                  <a:gd name="T37" fmla="*/ 0 h 89"/>
                  <a:gd name="T38" fmla="*/ 44 w 90"/>
                  <a:gd name="T39" fmla="*/ 75 h 89"/>
                  <a:gd name="T40" fmla="*/ 33 w 90"/>
                  <a:gd name="T41" fmla="*/ 73 h 89"/>
                  <a:gd name="T42" fmla="*/ 23 w 90"/>
                  <a:gd name="T43" fmla="*/ 66 h 89"/>
                  <a:gd name="T44" fmla="*/ 16 w 90"/>
                  <a:gd name="T45" fmla="*/ 56 h 89"/>
                  <a:gd name="T46" fmla="*/ 14 w 90"/>
                  <a:gd name="T47" fmla="*/ 44 h 89"/>
                  <a:gd name="T48" fmla="*/ 14 w 90"/>
                  <a:gd name="T49" fmla="*/ 39 h 89"/>
                  <a:gd name="T50" fmla="*/ 20 w 90"/>
                  <a:gd name="T51" fmla="*/ 28 h 89"/>
                  <a:gd name="T52" fmla="*/ 27 w 90"/>
                  <a:gd name="T53" fmla="*/ 19 h 89"/>
                  <a:gd name="T54" fmla="*/ 39 w 90"/>
                  <a:gd name="T55" fmla="*/ 15 h 89"/>
                  <a:gd name="T56" fmla="*/ 44 w 90"/>
                  <a:gd name="T57" fmla="*/ 14 h 89"/>
                  <a:gd name="T58" fmla="*/ 56 w 90"/>
                  <a:gd name="T59" fmla="*/ 16 h 89"/>
                  <a:gd name="T60" fmla="*/ 66 w 90"/>
                  <a:gd name="T61" fmla="*/ 22 h 89"/>
                  <a:gd name="T62" fmla="*/ 73 w 90"/>
                  <a:gd name="T63" fmla="*/ 32 h 89"/>
                  <a:gd name="T64" fmla="*/ 76 w 90"/>
                  <a:gd name="T65" fmla="*/ 44 h 89"/>
                  <a:gd name="T66" fmla="*/ 75 w 90"/>
                  <a:gd name="T67" fmla="*/ 51 h 89"/>
                  <a:gd name="T68" fmla="*/ 70 w 90"/>
                  <a:gd name="T69" fmla="*/ 61 h 89"/>
                  <a:gd name="T70" fmla="*/ 62 w 90"/>
                  <a:gd name="T71" fmla="*/ 70 h 89"/>
                  <a:gd name="T72" fmla="*/ 51 w 90"/>
                  <a:gd name="T73" fmla="*/ 74 h 89"/>
                  <a:gd name="T74" fmla="*/ 44 w 90"/>
                  <a:gd name="T75" fmla="*/ 7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0" h="89">
                    <a:moveTo>
                      <a:pt x="44" y="0"/>
                    </a:moveTo>
                    <a:lnTo>
                      <a:pt x="44" y="0"/>
                    </a:lnTo>
                    <a:lnTo>
                      <a:pt x="36" y="1"/>
                    </a:lnTo>
                    <a:lnTo>
                      <a:pt x="27" y="3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8" y="19"/>
                    </a:lnTo>
                    <a:lnTo>
                      <a:pt x="3" y="27"/>
                    </a:lnTo>
                    <a:lnTo>
                      <a:pt x="1" y="3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8" y="70"/>
                    </a:lnTo>
                    <a:lnTo>
                      <a:pt x="13" y="76"/>
                    </a:lnTo>
                    <a:lnTo>
                      <a:pt x="20" y="82"/>
                    </a:lnTo>
                    <a:lnTo>
                      <a:pt x="27" y="86"/>
                    </a:lnTo>
                    <a:lnTo>
                      <a:pt x="36" y="88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54" y="88"/>
                    </a:lnTo>
                    <a:lnTo>
                      <a:pt x="62" y="86"/>
                    </a:lnTo>
                    <a:lnTo>
                      <a:pt x="69" y="82"/>
                    </a:lnTo>
                    <a:lnTo>
                      <a:pt x="77" y="76"/>
                    </a:lnTo>
                    <a:lnTo>
                      <a:pt x="82" y="70"/>
                    </a:lnTo>
                    <a:lnTo>
                      <a:pt x="86" y="62"/>
                    </a:lnTo>
                    <a:lnTo>
                      <a:pt x="89" y="54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89" y="35"/>
                    </a:lnTo>
                    <a:lnTo>
                      <a:pt x="86" y="27"/>
                    </a:lnTo>
                    <a:lnTo>
                      <a:pt x="82" y="19"/>
                    </a:lnTo>
                    <a:lnTo>
                      <a:pt x="77" y="13"/>
                    </a:lnTo>
                    <a:lnTo>
                      <a:pt x="69" y="7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  <a:moveTo>
                      <a:pt x="44" y="75"/>
                    </a:moveTo>
                    <a:lnTo>
                      <a:pt x="44" y="75"/>
                    </a:lnTo>
                    <a:lnTo>
                      <a:pt x="39" y="74"/>
                    </a:lnTo>
                    <a:lnTo>
                      <a:pt x="33" y="73"/>
                    </a:lnTo>
                    <a:lnTo>
                      <a:pt x="27" y="70"/>
                    </a:lnTo>
                    <a:lnTo>
                      <a:pt x="23" y="66"/>
                    </a:lnTo>
                    <a:lnTo>
                      <a:pt x="20" y="61"/>
                    </a:lnTo>
                    <a:lnTo>
                      <a:pt x="16" y="56"/>
                    </a:lnTo>
                    <a:lnTo>
                      <a:pt x="14" y="51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39"/>
                    </a:lnTo>
                    <a:lnTo>
                      <a:pt x="16" y="32"/>
                    </a:lnTo>
                    <a:lnTo>
                      <a:pt x="20" y="28"/>
                    </a:lnTo>
                    <a:lnTo>
                      <a:pt x="23" y="22"/>
                    </a:lnTo>
                    <a:lnTo>
                      <a:pt x="27" y="19"/>
                    </a:lnTo>
                    <a:lnTo>
                      <a:pt x="33" y="16"/>
                    </a:lnTo>
                    <a:lnTo>
                      <a:pt x="39" y="15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51" y="15"/>
                    </a:lnTo>
                    <a:lnTo>
                      <a:pt x="56" y="16"/>
                    </a:lnTo>
                    <a:lnTo>
                      <a:pt x="62" y="19"/>
                    </a:lnTo>
                    <a:lnTo>
                      <a:pt x="66" y="22"/>
                    </a:lnTo>
                    <a:lnTo>
                      <a:pt x="70" y="28"/>
                    </a:lnTo>
                    <a:lnTo>
                      <a:pt x="73" y="32"/>
                    </a:lnTo>
                    <a:lnTo>
                      <a:pt x="75" y="39"/>
                    </a:lnTo>
                    <a:lnTo>
                      <a:pt x="76" y="44"/>
                    </a:lnTo>
                    <a:lnTo>
                      <a:pt x="76" y="44"/>
                    </a:lnTo>
                    <a:lnTo>
                      <a:pt x="75" y="51"/>
                    </a:lnTo>
                    <a:lnTo>
                      <a:pt x="73" y="56"/>
                    </a:lnTo>
                    <a:lnTo>
                      <a:pt x="70" y="61"/>
                    </a:lnTo>
                    <a:lnTo>
                      <a:pt x="66" y="66"/>
                    </a:lnTo>
                    <a:lnTo>
                      <a:pt x="62" y="70"/>
                    </a:lnTo>
                    <a:lnTo>
                      <a:pt x="56" y="73"/>
                    </a:lnTo>
                    <a:lnTo>
                      <a:pt x="51" y="74"/>
                    </a:lnTo>
                    <a:lnTo>
                      <a:pt x="44" y="75"/>
                    </a:lnTo>
                    <a:lnTo>
                      <a:pt x="44" y="7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5" name="Freeform 119"/>
              <p:cNvSpPr>
                <a:spLocks noEditPoints="1"/>
              </p:cNvSpPr>
              <p:nvPr/>
            </p:nvSpPr>
            <p:spPr bwMode="auto">
              <a:xfrm>
                <a:off x="3352800" y="3486150"/>
                <a:ext cx="200025" cy="201713"/>
              </a:xfrm>
              <a:custGeom>
                <a:avLst/>
                <a:gdLst>
                  <a:gd name="T0" fmla="*/ 111 w 126"/>
                  <a:gd name="T1" fmla="*/ 45 h 127"/>
                  <a:gd name="T2" fmla="*/ 117 w 126"/>
                  <a:gd name="T3" fmla="*/ 27 h 127"/>
                  <a:gd name="T4" fmla="*/ 93 w 126"/>
                  <a:gd name="T5" fmla="*/ 10 h 127"/>
                  <a:gd name="T6" fmla="*/ 82 w 126"/>
                  <a:gd name="T7" fmla="*/ 5 h 127"/>
                  <a:gd name="T8" fmla="*/ 53 w 126"/>
                  <a:gd name="T9" fmla="*/ 0 h 127"/>
                  <a:gd name="T10" fmla="*/ 44 w 126"/>
                  <a:gd name="T11" fmla="*/ 15 h 127"/>
                  <a:gd name="T12" fmla="*/ 27 w 126"/>
                  <a:gd name="T13" fmla="*/ 10 h 127"/>
                  <a:gd name="T14" fmla="*/ 11 w 126"/>
                  <a:gd name="T15" fmla="*/ 34 h 127"/>
                  <a:gd name="T16" fmla="*/ 5 w 126"/>
                  <a:gd name="T17" fmla="*/ 45 h 127"/>
                  <a:gd name="T18" fmla="*/ 0 w 126"/>
                  <a:gd name="T19" fmla="*/ 73 h 127"/>
                  <a:gd name="T20" fmla="*/ 15 w 126"/>
                  <a:gd name="T21" fmla="*/ 82 h 127"/>
                  <a:gd name="T22" fmla="*/ 10 w 126"/>
                  <a:gd name="T23" fmla="*/ 100 h 127"/>
                  <a:gd name="T24" fmla="*/ 33 w 126"/>
                  <a:gd name="T25" fmla="*/ 116 h 127"/>
                  <a:gd name="T26" fmla="*/ 44 w 126"/>
                  <a:gd name="T27" fmla="*/ 122 h 127"/>
                  <a:gd name="T28" fmla="*/ 72 w 126"/>
                  <a:gd name="T29" fmla="*/ 127 h 127"/>
                  <a:gd name="T30" fmla="*/ 82 w 126"/>
                  <a:gd name="T31" fmla="*/ 112 h 127"/>
                  <a:gd name="T32" fmla="*/ 99 w 126"/>
                  <a:gd name="T33" fmla="*/ 116 h 127"/>
                  <a:gd name="T34" fmla="*/ 116 w 126"/>
                  <a:gd name="T35" fmla="*/ 93 h 127"/>
                  <a:gd name="T36" fmla="*/ 121 w 126"/>
                  <a:gd name="T37" fmla="*/ 82 h 127"/>
                  <a:gd name="T38" fmla="*/ 126 w 126"/>
                  <a:gd name="T39" fmla="*/ 54 h 127"/>
                  <a:gd name="T40" fmla="*/ 98 w 126"/>
                  <a:gd name="T41" fmla="*/ 73 h 127"/>
                  <a:gd name="T42" fmla="*/ 100 w 126"/>
                  <a:gd name="T43" fmla="*/ 96 h 127"/>
                  <a:gd name="T44" fmla="*/ 81 w 126"/>
                  <a:gd name="T45" fmla="*/ 95 h 127"/>
                  <a:gd name="T46" fmla="*/ 67 w 126"/>
                  <a:gd name="T47" fmla="*/ 113 h 127"/>
                  <a:gd name="T48" fmla="*/ 54 w 126"/>
                  <a:gd name="T49" fmla="*/ 98 h 127"/>
                  <a:gd name="T50" fmla="*/ 31 w 126"/>
                  <a:gd name="T51" fmla="*/ 101 h 127"/>
                  <a:gd name="T52" fmla="*/ 32 w 126"/>
                  <a:gd name="T53" fmla="*/ 82 h 127"/>
                  <a:gd name="T54" fmla="*/ 14 w 126"/>
                  <a:gd name="T55" fmla="*/ 68 h 127"/>
                  <a:gd name="T56" fmla="*/ 28 w 126"/>
                  <a:gd name="T57" fmla="*/ 54 h 127"/>
                  <a:gd name="T58" fmla="*/ 26 w 126"/>
                  <a:gd name="T59" fmla="*/ 31 h 127"/>
                  <a:gd name="T60" fmla="*/ 45 w 126"/>
                  <a:gd name="T61" fmla="*/ 32 h 127"/>
                  <a:gd name="T62" fmla="*/ 59 w 126"/>
                  <a:gd name="T63" fmla="*/ 14 h 127"/>
                  <a:gd name="T64" fmla="*/ 72 w 126"/>
                  <a:gd name="T65" fmla="*/ 29 h 127"/>
                  <a:gd name="T66" fmla="*/ 95 w 126"/>
                  <a:gd name="T67" fmla="*/ 26 h 127"/>
                  <a:gd name="T68" fmla="*/ 94 w 126"/>
                  <a:gd name="T69" fmla="*/ 45 h 127"/>
                  <a:gd name="T70" fmla="*/ 112 w 126"/>
                  <a:gd name="T71" fmla="*/ 59 h 127"/>
                  <a:gd name="T72" fmla="*/ 98 w 126"/>
                  <a:gd name="T73" fmla="*/ 7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6" h="127">
                    <a:moveTo>
                      <a:pt x="121" y="47"/>
                    </a:moveTo>
                    <a:lnTo>
                      <a:pt x="111" y="45"/>
                    </a:lnTo>
                    <a:lnTo>
                      <a:pt x="117" y="35"/>
                    </a:lnTo>
                    <a:lnTo>
                      <a:pt x="117" y="27"/>
                    </a:lnTo>
                    <a:lnTo>
                      <a:pt x="102" y="12"/>
                    </a:lnTo>
                    <a:lnTo>
                      <a:pt x="93" y="10"/>
                    </a:lnTo>
                    <a:lnTo>
                      <a:pt x="84" y="16"/>
                    </a:lnTo>
                    <a:lnTo>
                      <a:pt x="82" y="5"/>
                    </a:lnTo>
                    <a:lnTo>
                      <a:pt x="75" y="0"/>
                    </a:lnTo>
                    <a:lnTo>
                      <a:pt x="53" y="0"/>
                    </a:lnTo>
                    <a:lnTo>
                      <a:pt x="46" y="5"/>
                    </a:lnTo>
                    <a:lnTo>
                      <a:pt x="44" y="15"/>
                    </a:lnTo>
                    <a:lnTo>
                      <a:pt x="36" y="9"/>
                    </a:lnTo>
                    <a:lnTo>
                      <a:pt x="27" y="10"/>
                    </a:lnTo>
                    <a:lnTo>
                      <a:pt x="12" y="26"/>
                    </a:lnTo>
                    <a:lnTo>
                      <a:pt x="11" y="34"/>
                    </a:lnTo>
                    <a:lnTo>
                      <a:pt x="15" y="43"/>
                    </a:lnTo>
                    <a:lnTo>
                      <a:pt x="5" y="45"/>
                    </a:lnTo>
                    <a:lnTo>
                      <a:pt x="0" y="51"/>
                    </a:lnTo>
                    <a:lnTo>
                      <a:pt x="0" y="73"/>
                    </a:lnTo>
                    <a:lnTo>
                      <a:pt x="5" y="80"/>
                    </a:lnTo>
                    <a:lnTo>
                      <a:pt x="15" y="82"/>
                    </a:lnTo>
                    <a:lnTo>
                      <a:pt x="9" y="91"/>
                    </a:lnTo>
                    <a:lnTo>
                      <a:pt x="10" y="100"/>
                    </a:lnTo>
                    <a:lnTo>
                      <a:pt x="25" y="115"/>
                    </a:lnTo>
                    <a:lnTo>
                      <a:pt x="33" y="116"/>
                    </a:lnTo>
                    <a:lnTo>
                      <a:pt x="42" y="111"/>
                    </a:lnTo>
                    <a:lnTo>
                      <a:pt x="44" y="122"/>
                    </a:lnTo>
                    <a:lnTo>
                      <a:pt x="52" y="127"/>
                    </a:lnTo>
                    <a:lnTo>
                      <a:pt x="72" y="127"/>
                    </a:lnTo>
                    <a:lnTo>
                      <a:pt x="80" y="122"/>
                    </a:lnTo>
                    <a:lnTo>
                      <a:pt x="82" y="112"/>
                    </a:lnTo>
                    <a:lnTo>
                      <a:pt x="91" y="117"/>
                    </a:lnTo>
                    <a:lnTo>
                      <a:pt x="99" y="116"/>
                    </a:lnTo>
                    <a:lnTo>
                      <a:pt x="114" y="101"/>
                    </a:lnTo>
                    <a:lnTo>
                      <a:pt x="116" y="93"/>
                    </a:lnTo>
                    <a:lnTo>
                      <a:pt x="111" y="84"/>
                    </a:lnTo>
                    <a:lnTo>
                      <a:pt x="121" y="82"/>
                    </a:lnTo>
                    <a:lnTo>
                      <a:pt x="126" y="75"/>
                    </a:lnTo>
                    <a:lnTo>
                      <a:pt x="126" y="54"/>
                    </a:lnTo>
                    <a:lnTo>
                      <a:pt x="121" y="47"/>
                    </a:lnTo>
                    <a:close/>
                    <a:moveTo>
                      <a:pt x="98" y="73"/>
                    </a:moveTo>
                    <a:lnTo>
                      <a:pt x="94" y="84"/>
                    </a:lnTo>
                    <a:lnTo>
                      <a:pt x="100" y="96"/>
                    </a:lnTo>
                    <a:lnTo>
                      <a:pt x="94" y="102"/>
                    </a:lnTo>
                    <a:lnTo>
                      <a:pt x="81" y="95"/>
                    </a:lnTo>
                    <a:lnTo>
                      <a:pt x="70" y="99"/>
                    </a:lnTo>
                    <a:lnTo>
                      <a:pt x="67" y="113"/>
                    </a:lnTo>
                    <a:lnTo>
                      <a:pt x="57" y="113"/>
                    </a:lnTo>
                    <a:lnTo>
                      <a:pt x="54" y="98"/>
                    </a:lnTo>
                    <a:lnTo>
                      <a:pt x="43" y="94"/>
                    </a:lnTo>
                    <a:lnTo>
                      <a:pt x="31" y="101"/>
                    </a:lnTo>
                    <a:lnTo>
                      <a:pt x="24" y="94"/>
                    </a:lnTo>
                    <a:lnTo>
                      <a:pt x="32" y="82"/>
                    </a:lnTo>
                    <a:lnTo>
                      <a:pt x="28" y="71"/>
                    </a:lnTo>
                    <a:lnTo>
                      <a:pt x="14" y="68"/>
                    </a:lnTo>
                    <a:lnTo>
                      <a:pt x="14" y="58"/>
                    </a:lnTo>
                    <a:lnTo>
                      <a:pt x="28" y="54"/>
                    </a:lnTo>
                    <a:lnTo>
                      <a:pt x="32" y="44"/>
                    </a:lnTo>
                    <a:lnTo>
                      <a:pt x="26" y="31"/>
                    </a:lnTo>
                    <a:lnTo>
                      <a:pt x="32" y="24"/>
                    </a:lnTo>
                    <a:lnTo>
                      <a:pt x="45" y="32"/>
                    </a:lnTo>
                    <a:lnTo>
                      <a:pt x="56" y="28"/>
                    </a:lnTo>
                    <a:lnTo>
                      <a:pt x="59" y="14"/>
                    </a:lnTo>
                    <a:lnTo>
                      <a:pt x="69" y="14"/>
                    </a:lnTo>
                    <a:lnTo>
                      <a:pt x="72" y="29"/>
                    </a:lnTo>
                    <a:lnTo>
                      <a:pt x="83" y="33"/>
                    </a:lnTo>
                    <a:lnTo>
                      <a:pt x="95" y="26"/>
                    </a:lnTo>
                    <a:lnTo>
                      <a:pt x="103" y="33"/>
                    </a:lnTo>
                    <a:lnTo>
                      <a:pt x="94" y="45"/>
                    </a:lnTo>
                    <a:lnTo>
                      <a:pt x="98" y="56"/>
                    </a:lnTo>
                    <a:lnTo>
                      <a:pt x="112" y="59"/>
                    </a:lnTo>
                    <a:lnTo>
                      <a:pt x="112" y="70"/>
                    </a:lnTo>
                    <a:lnTo>
                      <a:pt x="98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6" name="Freeform 120"/>
              <p:cNvSpPr>
                <a:spLocks noEditPoints="1"/>
              </p:cNvSpPr>
              <p:nvPr/>
            </p:nvSpPr>
            <p:spPr bwMode="auto">
              <a:xfrm>
                <a:off x="3414713" y="3549650"/>
                <a:ext cx="74613" cy="74613"/>
              </a:xfrm>
              <a:custGeom>
                <a:avLst/>
                <a:gdLst>
                  <a:gd name="T0" fmla="*/ 24 w 47"/>
                  <a:gd name="T1" fmla="*/ 0 h 47"/>
                  <a:gd name="T2" fmla="*/ 24 w 47"/>
                  <a:gd name="T3" fmla="*/ 0 h 47"/>
                  <a:gd name="T4" fmla="*/ 19 w 47"/>
                  <a:gd name="T5" fmla="*/ 0 h 47"/>
                  <a:gd name="T6" fmla="*/ 15 w 47"/>
                  <a:gd name="T7" fmla="*/ 2 h 47"/>
                  <a:gd name="T8" fmla="*/ 11 w 47"/>
                  <a:gd name="T9" fmla="*/ 4 h 47"/>
                  <a:gd name="T10" fmla="*/ 7 w 47"/>
                  <a:gd name="T11" fmla="*/ 6 h 47"/>
                  <a:gd name="T12" fmla="*/ 4 w 47"/>
                  <a:gd name="T13" fmla="*/ 10 h 47"/>
                  <a:gd name="T14" fmla="*/ 2 w 47"/>
                  <a:gd name="T15" fmla="*/ 14 h 47"/>
                  <a:gd name="T16" fmla="*/ 1 w 47"/>
                  <a:gd name="T17" fmla="*/ 19 h 47"/>
                  <a:gd name="T18" fmla="*/ 0 w 47"/>
                  <a:gd name="T19" fmla="*/ 23 h 47"/>
                  <a:gd name="T20" fmla="*/ 0 w 47"/>
                  <a:gd name="T21" fmla="*/ 23 h 47"/>
                  <a:gd name="T22" fmla="*/ 1 w 47"/>
                  <a:gd name="T23" fmla="*/ 28 h 47"/>
                  <a:gd name="T24" fmla="*/ 2 w 47"/>
                  <a:gd name="T25" fmla="*/ 33 h 47"/>
                  <a:gd name="T26" fmla="*/ 4 w 47"/>
                  <a:gd name="T27" fmla="*/ 36 h 47"/>
                  <a:gd name="T28" fmla="*/ 7 w 47"/>
                  <a:gd name="T29" fmla="*/ 41 h 47"/>
                  <a:gd name="T30" fmla="*/ 11 w 47"/>
                  <a:gd name="T31" fmla="*/ 43 h 47"/>
                  <a:gd name="T32" fmla="*/ 15 w 47"/>
                  <a:gd name="T33" fmla="*/ 45 h 47"/>
                  <a:gd name="T34" fmla="*/ 19 w 47"/>
                  <a:gd name="T35" fmla="*/ 47 h 47"/>
                  <a:gd name="T36" fmla="*/ 24 w 47"/>
                  <a:gd name="T37" fmla="*/ 47 h 47"/>
                  <a:gd name="T38" fmla="*/ 24 w 47"/>
                  <a:gd name="T39" fmla="*/ 47 h 47"/>
                  <a:gd name="T40" fmla="*/ 29 w 47"/>
                  <a:gd name="T41" fmla="*/ 47 h 47"/>
                  <a:gd name="T42" fmla="*/ 33 w 47"/>
                  <a:gd name="T43" fmla="*/ 45 h 47"/>
                  <a:gd name="T44" fmla="*/ 38 w 47"/>
                  <a:gd name="T45" fmla="*/ 43 h 47"/>
                  <a:gd name="T46" fmla="*/ 41 w 47"/>
                  <a:gd name="T47" fmla="*/ 41 h 47"/>
                  <a:gd name="T48" fmla="*/ 44 w 47"/>
                  <a:gd name="T49" fmla="*/ 36 h 47"/>
                  <a:gd name="T50" fmla="*/ 46 w 47"/>
                  <a:gd name="T51" fmla="*/ 33 h 47"/>
                  <a:gd name="T52" fmla="*/ 47 w 47"/>
                  <a:gd name="T53" fmla="*/ 28 h 47"/>
                  <a:gd name="T54" fmla="*/ 47 w 47"/>
                  <a:gd name="T55" fmla="*/ 23 h 47"/>
                  <a:gd name="T56" fmla="*/ 47 w 47"/>
                  <a:gd name="T57" fmla="*/ 23 h 47"/>
                  <a:gd name="T58" fmla="*/ 47 w 47"/>
                  <a:gd name="T59" fmla="*/ 19 h 47"/>
                  <a:gd name="T60" fmla="*/ 46 w 47"/>
                  <a:gd name="T61" fmla="*/ 14 h 47"/>
                  <a:gd name="T62" fmla="*/ 44 w 47"/>
                  <a:gd name="T63" fmla="*/ 10 h 47"/>
                  <a:gd name="T64" fmla="*/ 41 w 47"/>
                  <a:gd name="T65" fmla="*/ 6 h 47"/>
                  <a:gd name="T66" fmla="*/ 38 w 47"/>
                  <a:gd name="T67" fmla="*/ 4 h 47"/>
                  <a:gd name="T68" fmla="*/ 33 w 47"/>
                  <a:gd name="T69" fmla="*/ 2 h 47"/>
                  <a:gd name="T70" fmla="*/ 29 w 47"/>
                  <a:gd name="T71" fmla="*/ 0 h 47"/>
                  <a:gd name="T72" fmla="*/ 24 w 47"/>
                  <a:gd name="T73" fmla="*/ 0 h 47"/>
                  <a:gd name="T74" fmla="*/ 24 w 47"/>
                  <a:gd name="T75" fmla="*/ 0 h 47"/>
                  <a:gd name="T76" fmla="*/ 24 w 47"/>
                  <a:gd name="T77" fmla="*/ 33 h 47"/>
                  <a:gd name="T78" fmla="*/ 24 w 47"/>
                  <a:gd name="T79" fmla="*/ 33 h 47"/>
                  <a:gd name="T80" fmla="*/ 20 w 47"/>
                  <a:gd name="T81" fmla="*/ 32 h 47"/>
                  <a:gd name="T82" fmla="*/ 17 w 47"/>
                  <a:gd name="T83" fmla="*/ 30 h 47"/>
                  <a:gd name="T84" fmla="*/ 15 w 47"/>
                  <a:gd name="T85" fmla="*/ 27 h 47"/>
                  <a:gd name="T86" fmla="*/ 15 w 47"/>
                  <a:gd name="T87" fmla="*/ 23 h 47"/>
                  <a:gd name="T88" fmla="*/ 15 w 47"/>
                  <a:gd name="T89" fmla="*/ 23 h 47"/>
                  <a:gd name="T90" fmla="*/ 15 w 47"/>
                  <a:gd name="T91" fmla="*/ 20 h 47"/>
                  <a:gd name="T92" fmla="*/ 17 w 47"/>
                  <a:gd name="T93" fmla="*/ 17 h 47"/>
                  <a:gd name="T94" fmla="*/ 20 w 47"/>
                  <a:gd name="T95" fmla="*/ 15 h 47"/>
                  <a:gd name="T96" fmla="*/ 24 w 47"/>
                  <a:gd name="T97" fmla="*/ 14 h 47"/>
                  <a:gd name="T98" fmla="*/ 24 w 47"/>
                  <a:gd name="T99" fmla="*/ 14 h 47"/>
                  <a:gd name="T100" fmla="*/ 28 w 47"/>
                  <a:gd name="T101" fmla="*/ 15 h 47"/>
                  <a:gd name="T102" fmla="*/ 31 w 47"/>
                  <a:gd name="T103" fmla="*/ 17 h 47"/>
                  <a:gd name="T104" fmla="*/ 33 w 47"/>
                  <a:gd name="T105" fmla="*/ 20 h 47"/>
                  <a:gd name="T106" fmla="*/ 33 w 47"/>
                  <a:gd name="T107" fmla="*/ 23 h 47"/>
                  <a:gd name="T108" fmla="*/ 33 w 47"/>
                  <a:gd name="T109" fmla="*/ 23 h 47"/>
                  <a:gd name="T110" fmla="*/ 33 w 47"/>
                  <a:gd name="T111" fmla="*/ 27 h 47"/>
                  <a:gd name="T112" fmla="*/ 31 w 47"/>
                  <a:gd name="T113" fmla="*/ 30 h 47"/>
                  <a:gd name="T114" fmla="*/ 28 w 47"/>
                  <a:gd name="T115" fmla="*/ 32 h 47"/>
                  <a:gd name="T116" fmla="*/ 24 w 47"/>
                  <a:gd name="T117" fmla="*/ 33 h 47"/>
                  <a:gd name="T118" fmla="*/ 24 w 47"/>
                  <a:gd name="T119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" h="47">
                    <a:moveTo>
                      <a:pt x="24" y="0"/>
                    </a:moveTo>
                    <a:lnTo>
                      <a:pt x="24" y="0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2" y="33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1" y="43"/>
                    </a:lnTo>
                    <a:lnTo>
                      <a:pt x="15" y="45"/>
                    </a:lnTo>
                    <a:lnTo>
                      <a:pt x="19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9" y="47"/>
                    </a:lnTo>
                    <a:lnTo>
                      <a:pt x="33" y="45"/>
                    </a:lnTo>
                    <a:lnTo>
                      <a:pt x="38" y="43"/>
                    </a:lnTo>
                    <a:lnTo>
                      <a:pt x="41" y="41"/>
                    </a:lnTo>
                    <a:lnTo>
                      <a:pt x="44" y="36"/>
                    </a:lnTo>
                    <a:lnTo>
                      <a:pt x="46" y="33"/>
                    </a:lnTo>
                    <a:lnTo>
                      <a:pt x="47" y="28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19"/>
                    </a:lnTo>
                    <a:lnTo>
                      <a:pt x="46" y="14"/>
                    </a:lnTo>
                    <a:lnTo>
                      <a:pt x="44" y="10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  <a:moveTo>
                      <a:pt x="24" y="33"/>
                    </a:moveTo>
                    <a:lnTo>
                      <a:pt x="24" y="33"/>
                    </a:lnTo>
                    <a:lnTo>
                      <a:pt x="20" y="32"/>
                    </a:lnTo>
                    <a:lnTo>
                      <a:pt x="17" y="30"/>
                    </a:lnTo>
                    <a:lnTo>
                      <a:pt x="15" y="27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8" y="15"/>
                    </a:lnTo>
                    <a:lnTo>
                      <a:pt x="31" y="17"/>
                    </a:lnTo>
                    <a:lnTo>
                      <a:pt x="33" y="20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33" y="27"/>
                    </a:lnTo>
                    <a:lnTo>
                      <a:pt x="31" y="30"/>
                    </a:lnTo>
                    <a:lnTo>
                      <a:pt x="28" y="32"/>
                    </a:lnTo>
                    <a:lnTo>
                      <a:pt x="24" y="33"/>
                    </a:lnTo>
                    <a:lnTo>
                      <a:pt x="24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7" name="Freeform 121"/>
              <p:cNvSpPr/>
              <p:nvPr/>
            </p:nvSpPr>
            <p:spPr bwMode="auto">
              <a:xfrm>
                <a:off x="2921000" y="3421063"/>
                <a:ext cx="165100" cy="163513"/>
              </a:xfrm>
              <a:custGeom>
                <a:avLst/>
                <a:gdLst>
                  <a:gd name="T0" fmla="*/ 104 w 104"/>
                  <a:gd name="T1" fmla="*/ 14 h 103"/>
                  <a:gd name="T2" fmla="*/ 104 w 104"/>
                  <a:gd name="T3" fmla="*/ 0 h 103"/>
                  <a:gd name="T4" fmla="*/ 104 w 104"/>
                  <a:gd name="T5" fmla="*/ 0 h 103"/>
                  <a:gd name="T6" fmla="*/ 93 w 104"/>
                  <a:gd name="T7" fmla="*/ 0 h 103"/>
                  <a:gd name="T8" fmla="*/ 83 w 104"/>
                  <a:gd name="T9" fmla="*/ 2 h 103"/>
                  <a:gd name="T10" fmla="*/ 73 w 104"/>
                  <a:gd name="T11" fmla="*/ 4 h 103"/>
                  <a:gd name="T12" fmla="*/ 64 w 104"/>
                  <a:gd name="T13" fmla="*/ 7 h 103"/>
                  <a:gd name="T14" fmla="*/ 54 w 104"/>
                  <a:gd name="T15" fmla="*/ 11 h 103"/>
                  <a:gd name="T16" fmla="*/ 45 w 104"/>
                  <a:gd name="T17" fmla="*/ 17 h 103"/>
                  <a:gd name="T18" fmla="*/ 38 w 104"/>
                  <a:gd name="T19" fmla="*/ 23 h 103"/>
                  <a:gd name="T20" fmla="*/ 30 w 104"/>
                  <a:gd name="T21" fmla="*/ 30 h 103"/>
                  <a:gd name="T22" fmla="*/ 24 w 104"/>
                  <a:gd name="T23" fmla="*/ 37 h 103"/>
                  <a:gd name="T24" fmla="*/ 17 w 104"/>
                  <a:gd name="T25" fmla="*/ 45 h 103"/>
                  <a:gd name="T26" fmla="*/ 13 w 104"/>
                  <a:gd name="T27" fmla="*/ 54 h 103"/>
                  <a:gd name="T28" fmla="*/ 7 w 104"/>
                  <a:gd name="T29" fmla="*/ 62 h 103"/>
                  <a:gd name="T30" fmla="*/ 4 w 104"/>
                  <a:gd name="T31" fmla="*/ 72 h 103"/>
                  <a:gd name="T32" fmla="*/ 2 w 104"/>
                  <a:gd name="T33" fmla="*/ 82 h 103"/>
                  <a:gd name="T34" fmla="*/ 0 w 104"/>
                  <a:gd name="T35" fmla="*/ 92 h 103"/>
                  <a:gd name="T36" fmla="*/ 0 w 104"/>
                  <a:gd name="T37" fmla="*/ 103 h 103"/>
                  <a:gd name="T38" fmla="*/ 14 w 104"/>
                  <a:gd name="T39" fmla="*/ 103 h 103"/>
                  <a:gd name="T40" fmla="*/ 14 w 104"/>
                  <a:gd name="T41" fmla="*/ 103 h 103"/>
                  <a:gd name="T42" fmla="*/ 14 w 104"/>
                  <a:gd name="T43" fmla="*/ 94 h 103"/>
                  <a:gd name="T44" fmla="*/ 16 w 104"/>
                  <a:gd name="T45" fmla="*/ 85 h 103"/>
                  <a:gd name="T46" fmla="*/ 18 w 104"/>
                  <a:gd name="T47" fmla="*/ 76 h 103"/>
                  <a:gd name="T48" fmla="*/ 21 w 104"/>
                  <a:gd name="T49" fmla="*/ 68 h 103"/>
                  <a:gd name="T50" fmla="*/ 25 w 104"/>
                  <a:gd name="T51" fmla="*/ 60 h 103"/>
                  <a:gd name="T52" fmla="*/ 29 w 104"/>
                  <a:gd name="T53" fmla="*/ 53 h 103"/>
                  <a:gd name="T54" fmla="*/ 34 w 104"/>
                  <a:gd name="T55" fmla="*/ 46 h 103"/>
                  <a:gd name="T56" fmla="*/ 40 w 104"/>
                  <a:gd name="T57" fmla="*/ 40 h 103"/>
                  <a:gd name="T58" fmla="*/ 46 w 104"/>
                  <a:gd name="T59" fmla="*/ 34 h 103"/>
                  <a:gd name="T60" fmla="*/ 54 w 104"/>
                  <a:gd name="T61" fmla="*/ 29 h 103"/>
                  <a:gd name="T62" fmla="*/ 61 w 104"/>
                  <a:gd name="T63" fmla="*/ 24 h 103"/>
                  <a:gd name="T64" fmla="*/ 69 w 104"/>
                  <a:gd name="T65" fmla="*/ 20 h 103"/>
                  <a:gd name="T66" fmla="*/ 77 w 104"/>
                  <a:gd name="T67" fmla="*/ 17 h 103"/>
                  <a:gd name="T68" fmla="*/ 85 w 104"/>
                  <a:gd name="T69" fmla="*/ 15 h 103"/>
                  <a:gd name="T70" fmla="*/ 95 w 104"/>
                  <a:gd name="T71" fmla="*/ 14 h 103"/>
                  <a:gd name="T72" fmla="*/ 104 w 104"/>
                  <a:gd name="T73" fmla="*/ 14 h 103"/>
                  <a:gd name="T74" fmla="*/ 104 w 104"/>
                  <a:gd name="T75" fmla="*/ 1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103">
                    <a:moveTo>
                      <a:pt x="104" y="14"/>
                    </a:moveTo>
                    <a:lnTo>
                      <a:pt x="104" y="0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83" y="2"/>
                    </a:lnTo>
                    <a:lnTo>
                      <a:pt x="73" y="4"/>
                    </a:lnTo>
                    <a:lnTo>
                      <a:pt x="64" y="7"/>
                    </a:lnTo>
                    <a:lnTo>
                      <a:pt x="54" y="11"/>
                    </a:lnTo>
                    <a:lnTo>
                      <a:pt x="45" y="17"/>
                    </a:lnTo>
                    <a:lnTo>
                      <a:pt x="38" y="23"/>
                    </a:lnTo>
                    <a:lnTo>
                      <a:pt x="30" y="30"/>
                    </a:lnTo>
                    <a:lnTo>
                      <a:pt x="24" y="37"/>
                    </a:lnTo>
                    <a:lnTo>
                      <a:pt x="17" y="45"/>
                    </a:lnTo>
                    <a:lnTo>
                      <a:pt x="13" y="54"/>
                    </a:lnTo>
                    <a:lnTo>
                      <a:pt x="7" y="62"/>
                    </a:lnTo>
                    <a:lnTo>
                      <a:pt x="4" y="72"/>
                    </a:lnTo>
                    <a:lnTo>
                      <a:pt x="2" y="82"/>
                    </a:lnTo>
                    <a:lnTo>
                      <a:pt x="0" y="92"/>
                    </a:lnTo>
                    <a:lnTo>
                      <a:pt x="0" y="103"/>
                    </a:lnTo>
                    <a:lnTo>
                      <a:pt x="14" y="103"/>
                    </a:lnTo>
                    <a:lnTo>
                      <a:pt x="14" y="103"/>
                    </a:lnTo>
                    <a:lnTo>
                      <a:pt x="14" y="94"/>
                    </a:lnTo>
                    <a:lnTo>
                      <a:pt x="16" y="85"/>
                    </a:lnTo>
                    <a:lnTo>
                      <a:pt x="18" y="76"/>
                    </a:lnTo>
                    <a:lnTo>
                      <a:pt x="21" y="68"/>
                    </a:lnTo>
                    <a:lnTo>
                      <a:pt x="25" y="60"/>
                    </a:lnTo>
                    <a:lnTo>
                      <a:pt x="29" y="53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4"/>
                    </a:lnTo>
                    <a:lnTo>
                      <a:pt x="54" y="29"/>
                    </a:lnTo>
                    <a:lnTo>
                      <a:pt x="61" y="24"/>
                    </a:lnTo>
                    <a:lnTo>
                      <a:pt x="69" y="20"/>
                    </a:lnTo>
                    <a:lnTo>
                      <a:pt x="77" y="17"/>
                    </a:lnTo>
                    <a:lnTo>
                      <a:pt x="85" y="15"/>
                    </a:lnTo>
                    <a:lnTo>
                      <a:pt x="95" y="14"/>
                    </a:lnTo>
                    <a:lnTo>
                      <a:pt x="104" y="14"/>
                    </a:lnTo>
                    <a:lnTo>
                      <a:pt x="104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390888" y="1931187"/>
            <a:ext cx="2472224" cy="886004"/>
            <a:chOff x="1390888" y="1931187"/>
            <a:chExt cx="2472224" cy="886004"/>
          </a:xfrm>
        </p:grpSpPr>
        <p:sp>
          <p:nvSpPr>
            <p:cNvPr id="118" name="TextBox 131"/>
            <p:cNvSpPr txBox="1"/>
            <p:nvPr/>
          </p:nvSpPr>
          <p:spPr>
            <a:xfrm>
              <a:off x="1390888" y="1931187"/>
              <a:ext cx="2472224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rgbClr val="C35954"/>
                </a:buClr>
                <a:buSzPct val="120000"/>
              </a:pPr>
              <a:r>
                <a:rPr lang="zh-CN" altLang="en-US" b="1" dirty="0" smtClean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119" name="Rectangle 3"/>
            <p:cNvSpPr txBox="1">
              <a:spLocks noChangeArrowheads="1"/>
            </p:cNvSpPr>
            <p:nvPr/>
          </p:nvSpPr>
          <p:spPr bwMode="auto">
            <a:xfrm>
              <a:off x="1520041" y="2290893"/>
              <a:ext cx="2248070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algn="r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390888" y="4643907"/>
            <a:ext cx="2472224" cy="886004"/>
            <a:chOff x="1390888" y="4643907"/>
            <a:chExt cx="2472224" cy="886004"/>
          </a:xfrm>
        </p:grpSpPr>
        <p:sp>
          <p:nvSpPr>
            <p:cNvPr id="121" name="TextBox 134"/>
            <p:cNvSpPr txBox="1"/>
            <p:nvPr/>
          </p:nvSpPr>
          <p:spPr>
            <a:xfrm>
              <a:off x="1390888" y="4643907"/>
              <a:ext cx="2472224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rgbClr val="C35954"/>
                </a:buClr>
                <a:buSzPct val="120000"/>
              </a:pPr>
              <a:r>
                <a:rPr lang="zh-CN" altLang="en-US" b="1" dirty="0" smtClean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  <a:endParaRPr lang="zh-CN" altLang="en-US" b="1" dirty="0">
                <a:solidFill>
                  <a:srgbClr val="54D0CA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2" name="Rectangle 3"/>
            <p:cNvSpPr txBox="1">
              <a:spLocks noChangeArrowheads="1"/>
            </p:cNvSpPr>
            <p:nvPr/>
          </p:nvSpPr>
          <p:spPr bwMode="auto">
            <a:xfrm>
              <a:off x="1520041" y="5003613"/>
              <a:ext cx="2248070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algn="r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390888" y="3287546"/>
            <a:ext cx="2472224" cy="886004"/>
            <a:chOff x="1390888" y="3287546"/>
            <a:chExt cx="2472224" cy="886004"/>
          </a:xfrm>
        </p:grpSpPr>
        <p:sp>
          <p:nvSpPr>
            <p:cNvPr id="124" name="TextBox 137"/>
            <p:cNvSpPr txBox="1"/>
            <p:nvPr/>
          </p:nvSpPr>
          <p:spPr>
            <a:xfrm>
              <a:off x="1390888" y="3287546"/>
              <a:ext cx="2472224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rgbClr val="C35954"/>
                </a:buClr>
                <a:buSzPct val="120000"/>
              </a:pPr>
              <a:r>
                <a:rPr lang="zh-CN" altLang="en-US" b="1" dirty="0" smtClean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  <a:endParaRPr lang="zh-CN" altLang="en-US" b="1" dirty="0">
                <a:solidFill>
                  <a:srgbClr val="54D0CA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5" name="Rectangle 3"/>
            <p:cNvSpPr txBox="1">
              <a:spLocks noChangeArrowheads="1"/>
            </p:cNvSpPr>
            <p:nvPr/>
          </p:nvSpPr>
          <p:spPr bwMode="auto">
            <a:xfrm>
              <a:off x="1520041" y="3647252"/>
              <a:ext cx="2248070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algn="r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328888" y="1931187"/>
            <a:ext cx="2472224" cy="886004"/>
            <a:chOff x="8328888" y="1931187"/>
            <a:chExt cx="2472224" cy="886004"/>
          </a:xfrm>
        </p:grpSpPr>
        <p:sp>
          <p:nvSpPr>
            <p:cNvPr id="127" name="TextBox 148"/>
            <p:cNvSpPr txBox="1"/>
            <p:nvPr/>
          </p:nvSpPr>
          <p:spPr>
            <a:xfrm>
              <a:off x="8328888" y="1931187"/>
              <a:ext cx="2472224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 smtClean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128" name="Rectangle 3"/>
            <p:cNvSpPr txBox="1">
              <a:spLocks noChangeArrowheads="1"/>
            </p:cNvSpPr>
            <p:nvPr/>
          </p:nvSpPr>
          <p:spPr bwMode="auto">
            <a:xfrm>
              <a:off x="8423889" y="2290893"/>
              <a:ext cx="2168902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328888" y="4643907"/>
            <a:ext cx="2472224" cy="886004"/>
            <a:chOff x="8328888" y="4643907"/>
            <a:chExt cx="2472224" cy="886004"/>
          </a:xfrm>
        </p:grpSpPr>
        <p:sp>
          <p:nvSpPr>
            <p:cNvPr id="130" name="TextBox 146"/>
            <p:cNvSpPr txBox="1"/>
            <p:nvPr/>
          </p:nvSpPr>
          <p:spPr>
            <a:xfrm>
              <a:off x="8328888" y="4643907"/>
              <a:ext cx="2472224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 smtClean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  <a:endParaRPr lang="zh-CN" altLang="en-US" b="1" dirty="0">
                <a:solidFill>
                  <a:srgbClr val="54D0CA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1" name="Rectangle 3"/>
            <p:cNvSpPr txBox="1">
              <a:spLocks noChangeArrowheads="1"/>
            </p:cNvSpPr>
            <p:nvPr/>
          </p:nvSpPr>
          <p:spPr bwMode="auto">
            <a:xfrm>
              <a:off x="8423889" y="5003613"/>
              <a:ext cx="2168902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328888" y="3287546"/>
            <a:ext cx="2472224" cy="886004"/>
            <a:chOff x="8328888" y="3287546"/>
            <a:chExt cx="2472224" cy="886004"/>
          </a:xfrm>
        </p:grpSpPr>
        <p:sp>
          <p:nvSpPr>
            <p:cNvPr id="133" name="TextBox 144"/>
            <p:cNvSpPr txBox="1"/>
            <p:nvPr/>
          </p:nvSpPr>
          <p:spPr>
            <a:xfrm>
              <a:off x="8328888" y="3287546"/>
              <a:ext cx="2472224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 smtClean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  <a:endParaRPr lang="zh-CN" altLang="en-US" b="1" dirty="0">
                <a:solidFill>
                  <a:srgbClr val="54D0CA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4" name="Rectangle 3"/>
            <p:cNvSpPr txBox="1">
              <a:spLocks noChangeArrowheads="1"/>
            </p:cNvSpPr>
            <p:nvPr/>
          </p:nvSpPr>
          <p:spPr bwMode="auto">
            <a:xfrm>
              <a:off x="8423889" y="3647252"/>
              <a:ext cx="2168902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447675" y="367239"/>
            <a:ext cx="513548" cy="575736"/>
            <a:chOff x="447675" y="367239"/>
            <a:chExt cx="513548" cy="575736"/>
          </a:xfrm>
        </p:grpSpPr>
        <p:sp>
          <p:nvSpPr>
            <p:cNvPr id="136" name="等腰三角形 135"/>
            <p:cNvSpPr/>
            <p:nvPr/>
          </p:nvSpPr>
          <p:spPr>
            <a:xfrm rot="5400000">
              <a:off x="414282" y="400632"/>
              <a:ext cx="484204" cy="417418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等腰三角形 136"/>
            <p:cNvSpPr/>
            <p:nvPr/>
          </p:nvSpPr>
          <p:spPr>
            <a:xfrm rot="5400000">
              <a:off x="581357" y="563109"/>
              <a:ext cx="408004" cy="351728"/>
            </a:xfrm>
            <a:prstGeom prst="triangle">
              <a:avLst/>
            </a:prstGeom>
            <a:solidFill>
              <a:srgbClr val="2A999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8" name="矩形 137"/>
          <p:cNvSpPr/>
          <p:nvPr/>
        </p:nvSpPr>
        <p:spPr>
          <a:xfrm>
            <a:off x="1017388" y="409286"/>
            <a:ext cx="3320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7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公司科技发展创新研讨会议 </a:t>
            </a:r>
            <a:endParaRPr lang="zh-CN" altLang="en-US" sz="1200" dirty="0">
              <a:gradFill>
                <a:gsLst>
                  <a:gs pos="0">
                    <a:schemeClr val="bg1"/>
                  </a:gs>
                  <a:gs pos="100000">
                    <a:schemeClr val="bg1">
                      <a:alpha val="70000"/>
                    </a:schemeClr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" name="矩形 138"/>
          <p:cNvSpPr/>
          <p:nvPr/>
        </p:nvSpPr>
        <p:spPr>
          <a:xfrm>
            <a:off x="1036437" y="748498"/>
            <a:ext cx="32212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200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CHUANGXIN KEJI YIN LING WEILAI</a:t>
            </a:r>
            <a:endParaRPr lang="zh-CN" altLang="en-US" sz="1200" dirty="0">
              <a:solidFill>
                <a:prstClr val="white">
                  <a:alpha val="7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4"/>
          <p:cNvCxnSpPr/>
          <p:nvPr/>
        </p:nvCxnSpPr>
        <p:spPr>
          <a:xfrm>
            <a:off x="3812479" y="4203989"/>
            <a:ext cx="560325" cy="698034"/>
          </a:xfrm>
          <a:prstGeom prst="line">
            <a:avLst/>
          </a:prstGeom>
          <a:noFill/>
          <a:ln w="19050">
            <a:solidFill>
              <a:srgbClr val="54D0C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" name="직선 연결선 15"/>
          <p:cNvCxnSpPr/>
          <p:nvPr/>
        </p:nvCxnSpPr>
        <p:spPr>
          <a:xfrm flipH="1">
            <a:off x="4953910" y="4642761"/>
            <a:ext cx="911881" cy="455942"/>
          </a:xfrm>
          <a:prstGeom prst="line">
            <a:avLst/>
          </a:prstGeom>
          <a:noFill/>
          <a:ln w="19050">
            <a:solidFill>
              <a:srgbClr val="54D0C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" name="직선 연결선 16"/>
          <p:cNvCxnSpPr/>
          <p:nvPr/>
        </p:nvCxnSpPr>
        <p:spPr>
          <a:xfrm flipH="1">
            <a:off x="6411134" y="3131897"/>
            <a:ext cx="241381" cy="1001282"/>
          </a:xfrm>
          <a:prstGeom prst="line">
            <a:avLst/>
          </a:prstGeom>
          <a:noFill/>
          <a:ln w="19050">
            <a:solidFill>
              <a:srgbClr val="54D0C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직선 연결선 17"/>
          <p:cNvCxnSpPr/>
          <p:nvPr/>
        </p:nvCxnSpPr>
        <p:spPr>
          <a:xfrm flipV="1">
            <a:off x="7100669" y="2038277"/>
            <a:ext cx="986213" cy="508710"/>
          </a:xfrm>
          <a:prstGeom prst="line">
            <a:avLst/>
          </a:prstGeom>
          <a:noFill/>
          <a:ln w="19050">
            <a:solidFill>
              <a:srgbClr val="54D0C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2" name="组合 51"/>
          <p:cNvGrpSpPr/>
          <p:nvPr/>
        </p:nvGrpSpPr>
        <p:grpSpPr>
          <a:xfrm>
            <a:off x="1082774" y="3357032"/>
            <a:ext cx="1916656" cy="1138891"/>
            <a:chOff x="1082774" y="3357032"/>
            <a:chExt cx="1916656" cy="1138891"/>
          </a:xfrm>
        </p:grpSpPr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1248288" y="3357032"/>
              <a:ext cx="1751139" cy="553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marL="0" lvl="1" algn="r"/>
              <a:r>
                <a:rPr lang="en-US" altLang="ko-KR" sz="2000" b="1" dirty="0" smtClean="0">
                  <a:solidFill>
                    <a:srgbClr val="54D0CA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01</a:t>
              </a:r>
            </a:p>
            <a:p>
              <a:pPr marL="0" lvl="1" algn="r"/>
              <a:r>
                <a:rPr lang="zh-CN" altLang="en-US" sz="1600" b="1" dirty="0" smtClean="0">
                  <a:solidFill>
                    <a:srgbClr val="54D0CA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点击添加标题</a:t>
              </a:r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1082774" y="3969625"/>
              <a:ext cx="1916656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r">
                <a:lnSpc>
                  <a:spcPct val="114000"/>
                </a:lnSpc>
                <a:defRPr/>
              </a:pP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您的内容打在这里，或者通过复制您的文本后，在此框中选择</a:t>
              </a:r>
              <a:r>
                <a:rPr lang="zh-CN" altLang="en-US" sz="1000" dirty="0" smtClean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粘贴并</a:t>
              </a: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选择只保留文字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162530" y="3523768"/>
            <a:ext cx="769168" cy="769168"/>
            <a:chOff x="3162530" y="3523768"/>
            <a:chExt cx="769168" cy="769168"/>
          </a:xfrm>
        </p:grpSpPr>
        <p:sp>
          <p:nvSpPr>
            <p:cNvPr id="10" name="타원 6"/>
            <p:cNvSpPr/>
            <p:nvPr/>
          </p:nvSpPr>
          <p:spPr>
            <a:xfrm>
              <a:off x="3162530" y="3523768"/>
              <a:ext cx="769168" cy="769168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1" name="Group 35"/>
            <p:cNvGrpSpPr/>
            <p:nvPr/>
          </p:nvGrpSpPr>
          <p:grpSpPr>
            <a:xfrm>
              <a:off x="3353325" y="3687469"/>
              <a:ext cx="387578" cy="441766"/>
              <a:chOff x="4021138" y="1814513"/>
              <a:chExt cx="669925" cy="763588"/>
            </a:xfrm>
            <a:solidFill>
              <a:schemeClr val="bg1"/>
            </a:solidFill>
          </p:grpSpPr>
          <p:sp>
            <p:nvSpPr>
              <p:cNvPr id="12" name="Freeform 36"/>
              <p:cNvSpPr>
                <a:spLocks noEditPoints="1"/>
              </p:cNvSpPr>
              <p:nvPr/>
            </p:nvSpPr>
            <p:spPr bwMode="auto">
              <a:xfrm>
                <a:off x="4140200" y="1938338"/>
                <a:ext cx="431800" cy="639763"/>
              </a:xfrm>
              <a:custGeom>
                <a:avLst/>
                <a:gdLst>
                  <a:gd name="T0" fmla="*/ 96 w 272"/>
                  <a:gd name="T1" fmla="*/ 7 h 403"/>
                  <a:gd name="T2" fmla="*/ 40 w 272"/>
                  <a:gd name="T3" fmla="*/ 40 h 403"/>
                  <a:gd name="T4" fmla="*/ 5 w 272"/>
                  <a:gd name="T5" fmla="*/ 97 h 403"/>
                  <a:gd name="T6" fmla="*/ 1 w 272"/>
                  <a:gd name="T7" fmla="*/ 148 h 403"/>
                  <a:gd name="T8" fmla="*/ 29 w 272"/>
                  <a:gd name="T9" fmla="*/ 232 h 403"/>
                  <a:gd name="T10" fmla="*/ 55 w 272"/>
                  <a:gd name="T11" fmla="*/ 273 h 403"/>
                  <a:gd name="T12" fmla="*/ 63 w 272"/>
                  <a:gd name="T13" fmla="*/ 314 h 403"/>
                  <a:gd name="T14" fmla="*/ 55 w 272"/>
                  <a:gd name="T15" fmla="*/ 329 h 403"/>
                  <a:gd name="T16" fmla="*/ 55 w 272"/>
                  <a:gd name="T17" fmla="*/ 349 h 403"/>
                  <a:gd name="T18" fmla="*/ 55 w 272"/>
                  <a:gd name="T19" fmla="*/ 364 h 403"/>
                  <a:gd name="T20" fmla="*/ 61 w 272"/>
                  <a:gd name="T21" fmla="*/ 384 h 403"/>
                  <a:gd name="T22" fmla="*/ 80 w 272"/>
                  <a:gd name="T23" fmla="*/ 402 h 403"/>
                  <a:gd name="T24" fmla="*/ 189 w 272"/>
                  <a:gd name="T25" fmla="*/ 403 h 403"/>
                  <a:gd name="T26" fmla="*/ 206 w 272"/>
                  <a:gd name="T27" fmla="*/ 387 h 403"/>
                  <a:gd name="T28" fmla="*/ 217 w 272"/>
                  <a:gd name="T29" fmla="*/ 370 h 403"/>
                  <a:gd name="T30" fmla="*/ 217 w 272"/>
                  <a:gd name="T31" fmla="*/ 349 h 403"/>
                  <a:gd name="T32" fmla="*/ 217 w 272"/>
                  <a:gd name="T33" fmla="*/ 334 h 403"/>
                  <a:gd name="T34" fmla="*/ 212 w 272"/>
                  <a:gd name="T35" fmla="*/ 316 h 403"/>
                  <a:gd name="T36" fmla="*/ 214 w 272"/>
                  <a:gd name="T37" fmla="*/ 278 h 403"/>
                  <a:gd name="T38" fmla="*/ 236 w 272"/>
                  <a:gd name="T39" fmla="*/ 243 h 403"/>
                  <a:gd name="T40" fmla="*/ 269 w 272"/>
                  <a:gd name="T41" fmla="*/ 161 h 403"/>
                  <a:gd name="T42" fmla="*/ 270 w 272"/>
                  <a:gd name="T43" fmla="*/ 110 h 403"/>
                  <a:gd name="T44" fmla="*/ 241 w 272"/>
                  <a:gd name="T45" fmla="*/ 50 h 403"/>
                  <a:gd name="T46" fmla="*/ 189 w 272"/>
                  <a:gd name="T47" fmla="*/ 11 h 403"/>
                  <a:gd name="T48" fmla="*/ 136 w 272"/>
                  <a:gd name="T49" fmla="*/ 0 h 403"/>
                  <a:gd name="T50" fmla="*/ 201 w 272"/>
                  <a:gd name="T51" fmla="*/ 367 h 403"/>
                  <a:gd name="T52" fmla="*/ 202 w 272"/>
                  <a:gd name="T53" fmla="*/ 373 h 403"/>
                  <a:gd name="T54" fmla="*/ 192 w 272"/>
                  <a:gd name="T55" fmla="*/ 385 h 403"/>
                  <a:gd name="T56" fmla="*/ 87 w 272"/>
                  <a:gd name="T57" fmla="*/ 389 h 403"/>
                  <a:gd name="T58" fmla="*/ 79 w 272"/>
                  <a:gd name="T59" fmla="*/ 381 h 403"/>
                  <a:gd name="T60" fmla="*/ 69 w 272"/>
                  <a:gd name="T61" fmla="*/ 370 h 403"/>
                  <a:gd name="T62" fmla="*/ 71 w 272"/>
                  <a:gd name="T63" fmla="*/ 353 h 403"/>
                  <a:gd name="T64" fmla="*/ 70 w 272"/>
                  <a:gd name="T65" fmla="*/ 347 h 403"/>
                  <a:gd name="T66" fmla="*/ 70 w 272"/>
                  <a:gd name="T67" fmla="*/ 332 h 403"/>
                  <a:gd name="T68" fmla="*/ 72 w 272"/>
                  <a:gd name="T69" fmla="*/ 324 h 403"/>
                  <a:gd name="T70" fmla="*/ 203 w 272"/>
                  <a:gd name="T71" fmla="*/ 329 h 403"/>
                  <a:gd name="T72" fmla="*/ 203 w 272"/>
                  <a:gd name="T73" fmla="*/ 347 h 403"/>
                  <a:gd name="T74" fmla="*/ 92 w 272"/>
                  <a:gd name="T75" fmla="*/ 196 h 403"/>
                  <a:gd name="T76" fmla="*/ 148 w 272"/>
                  <a:gd name="T77" fmla="*/ 186 h 403"/>
                  <a:gd name="T78" fmla="*/ 109 w 272"/>
                  <a:gd name="T79" fmla="*/ 310 h 403"/>
                  <a:gd name="T80" fmla="*/ 197 w 272"/>
                  <a:gd name="T81" fmla="*/ 285 h 403"/>
                  <a:gd name="T82" fmla="*/ 185 w 272"/>
                  <a:gd name="T83" fmla="*/ 170 h 403"/>
                  <a:gd name="T84" fmla="*/ 148 w 272"/>
                  <a:gd name="T85" fmla="*/ 168 h 403"/>
                  <a:gd name="T86" fmla="*/ 92 w 272"/>
                  <a:gd name="T87" fmla="*/ 178 h 403"/>
                  <a:gd name="T88" fmla="*/ 77 w 272"/>
                  <a:gd name="T89" fmla="*/ 310 h 403"/>
                  <a:gd name="T90" fmla="*/ 68 w 272"/>
                  <a:gd name="T91" fmla="*/ 265 h 403"/>
                  <a:gd name="T92" fmla="*/ 41 w 272"/>
                  <a:gd name="T93" fmla="*/ 225 h 403"/>
                  <a:gd name="T94" fmla="*/ 15 w 272"/>
                  <a:gd name="T95" fmla="*/ 147 h 403"/>
                  <a:gd name="T96" fmla="*/ 19 w 272"/>
                  <a:gd name="T97" fmla="*/ 101 h 403"/>
                  <a:gd name="T98" fmla="*/ 49 w 272"/>
                  <a:gd name="T99" fmla="*/ 51 h 403"/>
                  <a:gd name="T100" fmla="*/ 99 w 272"/>
                  <a:gd name="T101" fmla="*/ 21 h 403"/>
                  <a:gd name="T102" fmla="*/ 149 w 272"/>
                  <a:gd name="T103" fmla="*/ 16 h 403"/>
                  <a:gd name="T104" fmla="*/ 204 w 272"/>
                  <a:gd name="T105" fmla="*/ 36 h 403"/>
                  <a:gd name="T106" fmla="*/ 244 w 272"/>
                  <a:gd name="T107" fmla="*/ 79 h 403"/>
                  <a:gd name="T108" fmla="*/ 258 w 272"/>
                  <a:gd name="T109" fmla="*/ 138 h 403"/>
                  <a:gd name="T110" fmla="*/ 245 w 272"/>
                  <a:gd name="T111" fmla="*/ 194 h 403"/>
                  <a:gd name="T112" fmla="*/ 208 w 272"/>
                  <a:gd name="T113" fmla="*/ 26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2" h="403">
                    <a:moveTo>
                      <a:pt x="136" y="0"/>
                    </a:moveTo>
                    <a:lnTo>
                      <a:pt x="136" y="0"/>
                    </a:lnTo>
                    <a:lnTo>
                      <a:pt x="122" y="2"/>
                    </a:lnTo>
                    <a:lnTo>
                      <a:pt x="109" y="4"/>
                    </a:lnTo>
                    <a:lnTo>
                      <a:pt x="96" y="7"/>
                    </a:lnTo>
                    <a:lnTo>
                      <a:pt x="83" y="11"/>
                    </a:lnTo>
                    <a:lnTo>
                      <a:pt x="71" y="18"/>
                    </a:lnTo>
                    <a:lnTo>
                      <a:pt x="59" y="24"/>
                    </a:lnTo>
                    <a:lnTo>
                      <a:pt x="49" y="32"/>
                    </a:lnTo>
                    <a:lnTo>
                      <a:pt x="40" y="40"/>
                    </a:lnTo>
                    <a:lnTo>
                      <a:pt x="31" y="50"/>
                    </a:lnTo>
                    <a:lnTo>
                      <a:pt x="22" y="61"/>
                    </a:lnTo>
                    <a:lnTo>
                      <a:pt x="16" y="73"/>
                    </a:lnTo>
                    <a:lnTo>
                      <a:pt x="11" y="85"/>
                    </a:lnTo>
                    <a:lnTo>
                      <a:pt x="5" y="97"/>
                    </a:lnTo>
                    <a:lnTo>
                      <a:pt x="2" y="110"/>
                    </a:lnTo>
                    <a:lnTo>
                      <a:pt x="0" y="124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1" y="148"/>
                    </a:lnTo>
                    <a:lnTo>
                      <a:pt x="3" y="161"/>
                    </a:lnTo>
                    <a:lnTo>
                      <a:pt x="6" y="178"/>
                    </a:lnTo>
                    <a:lnTo>
                      <a:pt x="13" y="198"/>
                    </a:lnTo>
                    <a:lnTo>
                      <a:pt x="22" y="220"/>
                    </a:lnTo>
                    <a:lnTo>
                      <a:pt x="29" y="232"/>
                    </a:lnTo>
                    <a:lnTo>
                      <a:pt x="35" y="243"/>
                    </a:lnTo>
                    <a:lnTo>
                      <a:pt x="44" y="255"/>
                    </a:lnTo>
                    <a:lnTo>
                      <a:pt x="53" y="268"/>
                    </a:lnTo>
                    <a:lnTo>
                      <a:pt x="53" y="268"/>
                    </a:lnTo>
                    <a:lnTo>
                      <a:pt x="55" y="273"/>
                    </a:lnTo>
                    <a:lnTo>
                      <a:pt x="58" y="277"/>
                    </a:lnTo>
                    <a:lnTo>
                      <a:pt x="60" y="289"/>
                    </a:lnTo>
                    <a:lnTo>
                      <a:pt x="62" y="301"/>
                    </a:lnTo>
                    <a:lnTo>
                      <a:pt x="63" y="314"/>
                    </a:lnTo>
                    <a:lnTo>
                      <a:pt x="63" y="314"/>
                    </a:lnTo>
                    <a:lnTo>
                      <a:pt x="59" y="316"/>
                    </a:lnTo>
                    <a:lnTo>
                      <a:pt x="57" y="319"/>
                    </a:lnTo>
                    <a:lnTo>
                      <a:pt x="55" y="323"/>
                    </a:lnTo>
                    <a:lnTo>
                      <a:pt x="55" y="329"/>
                    </a:lnTo>
                    <a:lnTo>
                      <a:pt x="55" y="329"/>
                    </a:lnTo>
                    <a:lnTo>
                      <a:pt x="55" y="334"/>
                    </a:lnTo>
                    <a:lnTo>
                      <a:pt x="58" y="339"/>
                    </a:lnTo>
                    <a:lnTo>
                      <a:pt x="58" y="339"/>
                    </a:lnTo>
                    <a:lnTo>
                      <a:pt x="55" y="344"/>
                    </a:lnTo>
                    <a:lnTo>
                      <a:pt x="55" y="349"/>
                    </a:lnTo>
                    <a:lnTo>
                      <a:pt x="55" y="349"/>
                    </a:lnTo>
                    <a:lnTo>
                      <a:pt x="55" y="355"/>
                    </a:lnTo>
                    <a:lnTo>
                      <a:pt x="58" y="360"/>
                    </a:lnTo>
                    <a:lnTo>
                      <a:pt x="58" y="360"/>
                    </a:lnTo>
                    <a:lnTo>
                      <a:pt x="55" y="364"/>
                    </a:lnTo>
                    <a:lnTo>
                      <a:pt x="55" y="370"/>
                    </a:lnTo>
                    <a:lnTo>
                      <a:pt x="55" y="370"/>
                    </a:lnTo>
                    <a:lnTo>
                      <a:pt x="55" y="375"/>
                    </a:lnTo>
                    <a:lnTo>
                      <a:pt x="57" y="381"/>
                    </a:lnTo>
                    <a:lnTo>
                      <a:pt x="61" y="384"/>
                    </a:lnTo>
                    <a:lnTo>
                      <a:pt x="66" y="387"/>
                    </a:lnTo>
                    <a:lnTo>
                      <a:pt x="66" y="387"/>
                    </a:lnTo>
                    <a:lnTo>
                      <a:pt x="68" y="394"/>
                    </a:lnTo>
                    <a:lnTo>
                      <a:pt x="73" y="399"/>
                    </a:lnTo>
                    <a:lnTo>
                      <a:pt x="80" y="402"/>
                    </a:lnTo>
                    <a:lnTo>
                      <a:pt x="83" y="403"/>
                    </a:lnTo>
                    <a:lnTo>
                      <a:pt x="87" y="403"/>
                    </a:lnTo>
                    <a:lnTo>
                      <a:pt x="185" y="403"/>
                    </a:lnTo>
                    <a:lnTo>
                      <a:pt x="185" y="403"/>
                    </a:lnTo>
                    <a:lnTo>
                      <a:pt x="189" y="403"/>
                    </a:lnTo>
                    <a:lnTo>
                      <a:pt x="192" y="402"/>
                    </a:lnTo>
                    <a:lnTo>
                      <a:pt x="198" y="399"/>
                    </a:lnTo>
                    <a:lnTo>
                      <a:pt x="204" y="394"/>
                    </a:lnTo>
                    <a:lnTo>
                      <a:pt x="206" y="387"/>
                    </a:lnTo>
                    <a:lnTo>
                      <a:pt x="206" y="387"/>
                    </a:lnTo>
                    <a:lnTo>
                      <a:pt x="210" y="384"/>
                    </a:lnTo>
                    <a:lnTo>
                      <a:pt x="215" y="381"/>
                    </a:lnTo>
                    <a:lnTo>
                      <a:pt x="217" y="375"/>
                    </a:lnTo>
                    <a:lnTo>
                      <a:pt x="217" y="370"/>
                    </a:lnTo>
                    <a:lnTo>
                      <a:pt x="217" y="370"/>
                    </a:lnTo>
                    <a:lnTo>
                      <a:pt x="217" y="364"/>
                    </a:lnTo>
                    <a:lnTo>
                      <a:pt x="214" y="360"/>
                    </a:lnTo>
                    <a:lnTo>
                      <a:pt x="214" y="360"/>
                    </a:lnTo>
                    <a:lnTo>
                      <a:pt x="217" y="355"/>
                    </a:lnTo>
                    <a:lnTo>
                      <a:pt x="217" y="349"/>
                    </a:lnTo>
                    <a:lnTo>
                      <a:pt x="217" y="349"/>
                    </a:lnTo>
                    <a:lnTo>
                      <a:pt x="217" y="344"/>
                    </a:lnTo>
                    <a:lnTo>
                      <a:pt x="214" y="339"/>
                    </a:lnTo>
                    <a:lnTo>
                      <a:pt x="214" y="339"/>
                    </a:lnTo>
                    <a:lnTo>
                      <a:pt x="217" y="334"/>
                    </a:lnTo>
                    <a:lnTo>
                      <a:pt x="217" y="329"/>
                    </a:lnTo>
                    <a:lnTo>
                      <a:pt x="217" y="329"/>
                    </a:lnTo>
                    <a:lnTo>
                      <a:pt x="217" y="323"/>
                    </a:lnTo>
                    <a:lnTo>
                      <a:pt x="215" y="319"/>
                    </a:lnTo>
                    <a:lnTo>
                      <a:pt x="212" y="316"/>
                    </a:lnTo>
                    <a:lnTo>
                      <a:pt x="208" y="313"/>
                    </a:lnTo>
                    <a:lnTo>
                      <a:pt x="208" y="313"/>
                    </a:lnTo>
                    <a:lnTo>
                      <a:pt x="209" y="303"/>
                    </a:lnTo>
                    <a:lnTo>
                      <a:pt x="210" y="290"/>
                    </a:lnTo>
                    <a:lnTo>
                      <a:pt x="214" y="278"/>
                    </a:lnTo>
                    <a:lnTo>
                      <a:pt x="216" y="273"/>
                    </a:lnTo>
                    <a:lnTo>
                      <a:pt x="219" y="268"/>
                    </a:lnTo>
                    <a:lnTo>
                      <a:pt x="219" y="268"/>
                    </a:lnTo>
                    <a:lnTo>
                      <a:pt x="228" y="255"/>
                    </a:lnTo>
                    <a:lnTo>
                      <a:pt x="236" y="243"/>
                    </a:lnTo>
                    <a:lnTo>
                      <a:pt x="243" y="232"/>
                    </a:lnTo>
                    <a:lnTo>
                      <a:pt x="249" y="220"/>
                    </a:lnTo>
                    <a:lnTo>
                      <a:pt x="259" y="198"/>
                    </a:lnTo>
                    <a:lnTo>
                      <a:pt x="265" y="178"/>
                    </a:lnTo>
                    <a:lnTo>
                      <a:pt x="269" y="161"/>
                    </a:lnTo>
                    <a:lnTo>
                      <a:pt x="271" y="148"/>
                    </a:lnTo>
                    <a:lnTo>
                      <a:pt x="272" y="138"/>
                    </a:lnTo>
                    <a:lnTo>
                      <a:pt x="272" y="138"/>
                    </a:lnTo>
                    <a:lnTo>
                      <a:pt x="272" y="124"/>
                    </a:lnTo>
                    <a:lnTo>
                      <a:pt x="270" y="110"/>
                    </a:lnTo>
                    <a:lnTo>
                      <a:pt x="266" y="97"/>
                    </a:lnTo>
                    <a:lnTo>
                      <a:pt x="261" y="85"/>
                    </a:lnTo>
                    <a:lnTo>
                      <a:pt x="256" y="73"/>
                    </a:lnTo>
                    <a:lnTo>
                      <a:pt x="249" y="61"/>
                    </a:lnTo>
                    <a:lnTo>
                      <a:pt x="241" y="50"/>
                    </a:lnTo>
                    <a:lnTo>
                      <a:pt x="232" y="40"/>
                    </a:lnTo>
                    <a:lnTo>
                      <a:pt x="222" y="32"/>
                    </a:lnTo>
                    <a:lnTo>
                      <a:pt x="212" y="24"/>
                    </a:lnTo>
                    <a:lnTo>
                      <a:pt x="201" y="18"/>
                    </a:lnTo>
                    <a:lnTo>
                      <a:pt x="189" y="11"/>
                    </a:lnTo>
                    <a:lnTo>
                      <a:pt x="177" y="7"/>
                    </a:lnTo>
                    <a:lnTo>
                      <a:pt x="163" y="4"/>
                    </a:lnTo>
                    <a:lnTo>
                      <a:pt x="150" y="2"/>
                    </a:lnTo>
                    <a:lnTo>
                      <a:pt x="136" y="0"/>
                    </a:lnTo>
                    <a:lnTo>
                      <a:pt x="136" y="0"/>
                    </a:lnTo>
                    <a:close/>
                    <a:moveTo>
                      <a:pt x="203" y="349"/>
                    </a:moveTo>
                    <a:lnTo>
                      <a:pt x="203" y="349"/>
                    </a:lnTo>
                    <a:lnTo>
                      <a:pt x="203" y="351"/>
                    </a:lnTo>
                    <a:lnTo>
                      <a:pt x="201" y="353"/>
                    </a:lnTo>
                    <a:lnTo>
                      <a:pt x="201" y="367"/>
                    </a:lnTo>
                    <a:lnTo>
                      <a:pt x="201" y="367"/>
                    </a:lnTo>
                    <a:lnTo>
                      <a:pt x="203" y="368"/>
                    </a:lnTo>
                    <a:lnTo>
                      <a:pt x="203" y="370"/>
                    </a:lnTo>
                    <a:lnTo>
                      <a:pt x="203" y="370"/>
                    </a:lnTo>
                    <a:lnTo>
                      <a:pt x="202" y="373"/>
                    </a:lnTo>
                    <a:lnTo>
                      <a:pt x="200" y="374"/>
                    </a:lnTo>
                    <a:lnTo>
                      <a:pt x="193" y="381"/>
                    </a:lnTo>
                    <a:lnTo>
                      <a:pt x="193" y="382"/>
                    </a:lnTo>
                    <a:lnTo>
                      <a:pt x="193" y="382"/>
                    </a:lnTo>
                    <a:lnTo>
                      <a:pt x="192" y="385"/>
                    </a:lnTo>
                    <a:lnTo>
                      <a:pt x="191" y="387"/>
                    </a:lnTo>
                    <a:lnTo>
                      <a:pt x="188" y="389"/>
                    </a:lnTo>
                    <a:lnTo>
                      <a:pt x="185" y="389"/>
                    </a:lnTo>
                    <a:lnTo>
                      <a:pt x="87" y="389"/>
                    </a:lnTo>
                    <a:lnTo>
                      <a:pt x="87" y="389"/>
                    </a:lnTo>
                    <a:lnTo>
                      <a:pt x="84" y="389"/>
                    </a:lnTo>
                    <a:lnTo>
                      <a:pt x="82" y="387"/>
                    </a:lnTo>
                    <a:lnTo>
                      <a:pt x="80" y="385"/>
                    </a:lnTo>
                    <a:lnTo>
                      <a:pt x="79" y="382"/>
                    </a:lnTo>
                    <a:lnTo>
                      <a:pt x="79" y="381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70" y="373"/>
                    </a:lnTo>
                    <a:lnTo>
                      <a:pt x="69" y="370"/>
                    </a:lnTo>
                    <a:lnTo>
                      <a:pt x="69" y="370"/>
                    </a:lnTo>
                    <a:lnTo>
                      <a:pt x="69" y="369"/>
                    </a:lnTo>
                    <a:lnTo>
                      <a:pt x="71" y="367"/>
                    </a:lnTo>
                    <a:lnTo>
                      <a:pt x="176" y="367"/>
                    </a:lnTo>
                    <a:lnTo>
                      <a:pt x="176" y="353"/>
                    </a:lnTo>
                    <a:lnTo>
                      <a:pt x="71" y="353"/>
                    </a:lnTo>
                    <a:lnTo>
                      <a:pt x="71" y="353"/>
                    </a:lnTo>
                    <a:lnTo>
                      <a:pt x="69" y="351"/>
                    </a:lnTo>
                    <a:lnTo>
                      <a:pt x="69" y="349"/>
                    </a:lnTo>
                    <a:lnTo>
                      <a:pt x="69" y="349"/>
                    </a:lnTo>
                    <a:lnTo>
                      <a:pt x="70" y="347"/>
                    </a:lnTo>
                    <a:lnTo>
                      <a:pt x="71" y="346"/>
                    </a:lnTo>
                    <a:lnTo>
                      <a:pt x="176" y="346"/>
                    </a:lnTo>
                    <a:lnTo>
                      <a:pt x="176" y="332"/>
                    </a:lnTo>
                    <a:lnTo>
                      <a:pt x="70" y="332"/>
                    </a:lnTo>
                    <a:lnTo>
                      <a:pt x="70" y="332"/>
                    </a:lnTo>
                    <a:lnTo>
                      <a:pt x="69" y="330"/>
                    </a:lnTo>
                    <a:lnTo>
                      <a:pt x="69" y="329"/>
                    </a:lnTo>
                    <a:lnTo>
                      <a:pt x="69" y="329"/>
                    </a:lnTo>
                    <a:lnTo>
                      <a:pt x="70" y="326"/>
                    </a:lnTo>
                    <a:lnTo>
                      <a:pt x="72" y="324"/>
                    </a:lnTo>
                    <a:lnTo>
                      <a:pt x="200" y="324"/>
                    </a:lnTo>
                    <a:lnTo>
                      <a:pt x="200" y="324"/>
                    </a:lnTo>
                    <a:lnTo>
                      <a:pt x="202" y="326"/>
                    </a:lnTo>
                    <a:lnTo>
                      <a:pt x="203" y="329"/>
                    </a:lnTo>
                    <a:lnTo>
                      <a:pt x="203" y="329"/>
                    </a:lnTo>
                    <a:lnTo>
                      <a:pt x="203" y="331"/>
                    </a:lnTo>
                    <a:lnTo>
                      <a:pt x="201" y="332"/>
                    </a:lnTo>
                    <a:lnTo>
                      <a:pt x="201" y="346"/>
                    </a:lnTo>
                    <a:lnTo>
                      <a:pt x="201" y="346"/>
                    </a:lnTo>
                    <a:lnTo>
                      <a:pt x="203" y="347"/>
                    </a:lnTo>
                    <a:lnTo>
                      <a:pt x="203" y="349"/>
                    </a:lnTo>
                    <a:lnTo>
                      <a:pt x="203" y="349"/>
                    </a:lnTo>
                    <a:close/>
                    <a:moveTo>
                      <a:pt x="109" y="310"/>
                    </a:moveTo>
                    <a:lnTo>
                      <a:pt x="90" y="195"/>
                    </a:lnTo>
                    <a:lnTo>
                      <a:pt x="92" y="196"/>
                    </a:lnTo>
                    <a:lnTo>
                      <a:pt x="103" y="186"/>
                    </a:lnTo>
                    <a:lnTo>
                      <a:pt x="114" y="196"/>
                    </a:lnTo>
                    <a:lnTo>
                      <a:pt x="125" y="186"/>
                    </a:lnTo>
                    <a:lnTo>
                      <a:pt x="137" y="196"/>
                    </a:lnTo>
                    <a:lnTo>
                      <a:pt x="148" y="186"/>
                    </a:lnTo>
                    <a:lnTo>
                      <a:pt x="158" y="196"/>
                    </a:lnTo>
                    <a:lnTo>
                      <a:pt x="170" y="186"/>
                    </a:lnTo>
                    <a:lnTo>
                      <a:pt x="181" y="196"/>
                    </a:lnTo>
                    <a:lnTo>
                      <a:pt x="163" y="310"/>
                    </a:lnTo>
                    <a:lnTo>
                      <a:pt x="109" y="310"/>
                    </a:lnTo>
                    <a:close/>
                    <a:moveTo>
                      <a:pt x="208" y="260"/>
                    </a:moveTo>
                    <a:lnTo>
                      <a:pt x="208" y="260"/>
                    </a:lnTo>
                    <a:lnTo>
                      <a:pt x="204" y="265"/>
                    </a:lnTo>
                    <a:lnTo>
                      <a:pt x="202" y="272"/>
                    </a:lnTo>
                    <a:lnTo>
                      <a:pt x="197" y="285"/>
                    </a:lnTo>
                    <a:lnTo>
                      <a:pt x="195" y="299"/>
                    </a:lnTo>
                    <a:lnTo>
                      <a:pt x="194" y="310"/>
                    </a:lnTo>
                    <a:lnTo>
                      <a:pt x="177" y="310"/>
                    </a:lnTo>
                    <a:lnTo>
                      <a:pt x="200" y="172"/>
                    </a:lnTo>
                    <a:lnTo>
                      <a:pt x="185" y="170"/>
                    </a:lnTo>
                    <a:lnTo>
                      <a:pt x="184" y="174"/>
                    </a:lnTo>
                    <a:lnTo>
                      <a:pt x="181" y="178"/>
                    </a:lnTo>
                    <a:lnTo>
                      <a:pt x="170" y="168"/>
                    </a:lnTo>
                    <a:lnTo>
                      <a:pt x="158" y="178"/>
                    </a:lnTo>
                    <a:lnTo>
                      <a:pt x="148" y="168"/>
                    </a:lnTo>
                    <a:lnTo>
                      <a:pt x="137" y="178"/>
                    </a:lnTo>
                    <a:lnTo>
                      <a:pt x="125" y="168"/>
                    </a:lnTo>
                    <a:lnTo>
                      <a:pt x="114" y="178"/>
                    </a:lnTo>
                    <a:lnTo>
                      <a:pt x="103" y="168"/>
                    </a:lnTo>
                    <a:lnTo>
                      <a:pt x="92" y="178"/>
                    </a:lnTo>
                    <a:lnTo>
                      <a:pt x="86" y="173"/>
                    </a:lnTo>
                    <a:lnTo>
                      <a:pt x="86" y="170"/>
                    </a:lnTo>
                    <a:lnTo>
                      <a:pt x="72" y="172"/>
                    </a:lnTo>
                    <a:lnTo>
                      <a:pt x="95" y="310"/>
                    </a:lnTo>
                    <a:lnTo>
                      <a:pt x="77" y="310"/>
                    </a:lnTo>
                    <a:lnTo>
                      <a:pt x="77" y="310"/>
                    </a:lnTo>
                    <a:lnTo>
                      <a:pt x="76" y="299"/>
                    </a:lnTo>
                    <a:lnTo>
                      <a:pt x="74" y="285"/>
                    </a:lnTo>
                    <a:lnTo>
                      <a:pt x="71" y="272"/>
                    </a:lnTo>
                    <a:lnTo>
                      <a:pt x="68" y="265"/>
                    </a:lnTo>
                    <a:lnTo>
                      <a:pt x="63" y="260"/>
                    </a:lnTo>
                    <a:lnTo>
                      <a:pt x="63" y="260"/>
                    </a:lnTo>
                    <a:lnTo>
                      <a:pt x="55" y="248"/>
                    </a:lnTo>
                    <a:lnTo>
                      <a:pt x="47" y="236"/>
                    </a:lnTo>
                    <a:lnTo>
                      <a:pt x="41" y="225"/>
                    </a:lnTo>
                    <a:lnTo>
                      <a:pt x="35" y="214"/>
                    </a:lnTo>
                    <a:lnTo>
                      <a:pt x="27" y="194"/>
                    </a:lnTo>
                    <a:lnTo>
                      <a:pt x="20" y="175"/>
                    </a:lnTo>
                    <a:lnTo>
                      <a:pt x="17" y="159"/>
                    </a:lnTo>
                    <a:lnTo>
                      <a:pt x="15" y="147"/>
                    </a:lnTo>
                    <a:lnTo>
                      <a:pt x="14" y="138"/>
                    </a:lnTo>
                    <a:lnTo>
                      <a:pt x="14" y="138"/>
                    </a:lnTo>
                    <a:lnTo>
                      <a:pt x="14" y="125"/>
                    </a:lnTo>
                    <a:lnTo>
                      <a:pt x="16" y="113"/>
                    </a:lnTo>
                    <a:lnTo>
                      <a:pt x="19" y="101"/>
                    </a:lnTo>
                    <a:lnTo>
                      <a:pt x="23" y="90"/>
                    </a:lnTo>
                    <a:lnTo>
                      <a:pt x="29" y="79"/>
                    </a:lnTo>
                    <a:lnTo>
                      <a:pt x="34" y="69"/>
                    </a:lnTo>
                    <a:lnTo>
                      <a:pt x="42" y="60"/>
                    </a:lnTo>
                    <a:lnTo>
                      <a:pt x="49" y="51"/>
                    </a:lnTo>
                    <a:lnTo>
                      <a:pt x="58" y="43"/>
                    </a:lnTo>
                    <a:lnTo>
                      <a:pt x="68" y="36"/>
                    </a:lnTo>
                    <a:lnTo>
                      <a:pt x="77" y="30"/>
                    </a:lnTo>
                    <a:lnTo>
                      <a:pt x="88" y="24"/>
                    </a:lnTo>
                    <a:lnTo>
                      <a:pt x="99" y="21"/>
                    </a:lnTo>
                    <a:lnTo>
                      <a:pt x="111" y="18"/>
                    </a:lnTo>
                    <a:lnTo>
                      <a:pt x="123" y="16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49" y="16"/>
                    </a:lnTo>
                    <a:lnTo>
                      <a:pt x="161" y="18"/>
                    </a:lnTo>
                    <a:lnTo>
                      <a:pt x="173" y="21"/>
                    </a:lnTo>
                    <a:lnTo>
                      <a:pt x="183" y="24"/>
                    </a:lnTo>
                    <a:lnTo>
                      <a:pt x="194" y="30"/>
                    </a:lnTo>
                    <a:lnTo>
                      <a:pt x="204" y="36"/>
                    </a:lnTo>
                    <a:lnTo>
                      <a:pt x="214" y="43"/>
                    </a:lnTo>
                    <a:lnTo>
                      <a:pt x="222" y="51"/>
                    </a:lnTo>
                    <a:lnTo>
                      <a:pt x="230" y="60"/>
                    </a:lnTo>
                    <a:lnTo>
                      <a:pt x="237" y="69"/>
                    </a:lnTo>
                    <a:lnTo>
                      <a:pt x="244" y="79"/>
                    </a:lnTo>
                    <a:lnTo>
                      <a:pt x="248" y="90"/>
                    </a:lnTo>
                    <a:lnTo>
                      <a:pt x="252" y="101"/>
                    </a:lnTo>
                    <a:lnTo>
                      <a:pt x="256" y="113"/>
                    </a:lnTo>
                    <a:lnTo>
                      <a:pt x="258" y="125"/>
                    </a:lnTo>
                    <a:lnTo>
                      <a:pt x="258" y="138"/>
                    </a:lnTo>
                    <a:lnTo>
                      <a:pt x="258" y="138"/>
                    </a:lnTo>
                    <a:lnTo>
                      <a:pt x="257" y="147"/>
                    </a:lnTo>
                    <a:lnTo>
                      <a:pt x="255" y="159"/>
                    </a:lnTo>
                    <a:lnTo>
                      <a:pt x="251" y="175"/>
                    </a:lnTo>
                    <a:lnTo>
                      <a:pt x="245" y="194"/>
                    </a:lnTo>
                    <a:lnTo>
                      <a:pt x="236" y="214"/>
                    </a:lnTo>
                    <a:lnTo>
                      <a:pt x="231" y="225"/>
                    </a:lnTo>
                    <a:lnTo>
                      <a:pt x="224" y="236"/>
                    </a:lnTo>
                    <a:lnTo>
                      <a:pt x="217" y="248"/>
                    </a:lnTo>
                    <a:lnTo>
                      <a:pt x="208" y="260"/>
                    </a:lnTo>
                    <a:lnTo>
                      <a:pt x="208" y="2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3" name="Rectangle 37"/>
              <p:cNvSpPr>
                <a:spLocks noChangeArrowheads="1"/>
              </p:cNvSpPr>
              <p:nvPr/>
            </p:nvSpPr>
            <p:spPr bwMode="auto">
              <a:xfrm>
                <a:off x="4338638" y="1814513"/>
                <a:ext cx="23813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4" name="Freeform 38"/>
              <p:cNvSpPr/>
              <p:nvPr/>
            </p:nvSpPr>
            <p:spPr bwMode="auto">
              <a:xfrm>
                <a:off x="4173538" y="1855788"/>
                <a:ext cx="55563" cy="71438"/>
              </a:xfrm>
              <a:custGeom>
                <a:avLst/>
                <a:gdLst>
                  <a:gd name="T0" fmla="*/ 35 w 35"/>
                  <a:gd name="T1" fmla="*/ 37 h 45"/>
                  <a:gd name="T2" fmla="*/ 12 w 35"/>
                  <a:gd name="T3" fmla="*/ 0 h 45"/>
                  <a:gd name="T4" fmla="*/ 0 w 35"/>
                  <a:gd name="T5" fmla="*/ 7 h 45"/>
                  <a:gd name="T6" fmla="*/ 22 w 35"/>
                  <a:gd name="T7" fmla="*/ 45 h 45"/>
                  <a:gd name="T8" fmla="*/ 35 w 35"/>
                  <a:gd name="T9" fmla="*/ 3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5">
                    <a:moveTo>
                      <a:pt x="35" y="37"/>
                    </a:moveTo>
                    <a:lnTo>
                      <a:pt x="12" y="0"/>
                    </a:lnTo>
                    <a:lnTo>
                      <a:pt x="0" y="7"/>
                    </a:lnTo>
                    <a:lnTo>
                      <a:pt x="22" y="45"/>
                    </a:lnTo>
                    <a:lnTo>
                      <a:pt x="35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5" name="Freeform 39"/>
              <p:cNvSpPr/>
              <p:nvPr/>
            </p:nvSpPr>
            <p:spPr bwMode="auto">
              <a:xfrm>
                <a:off x="4057650" y="1976438"/>
                <a:ext cx="69850" cy="53975"/>
              </a:xfrm>
              <a:custGeom>
                <a:avLst/>
                <a:gdLst>
                  <a:gd name="T0" fmla="*/ 44 w 44"/>
                  <a:gd name="T1" fmla="*/ 22 h 34"/>
                  <a:gd name="T2" fmla="*/ 7 w 44"/>
                  <a:gd name="T3" fmla="*/ 0 h 34"/>
                  <a:gd name="T4" fmla="*/ 0 w 44"/>
                  <a:gd name="T5" fmla="*/ 12 h 34"/>
                  <a:gd name="T6" fmla="*/ 38 w 44"/>
                  <a:gd name="T7" fmla="*/ 34 h 34"/>
                  <a:gd name="T8" fmla="*/ 44 w 44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4" y="22"/>
                    </a:moveTo>
                    <a:lnTo>
                      <a:pt x="7" y="0"/>
                    </a:lnTo>
                    <a:lnTo>
                      <a:pt x="0" y="12"/>
                    </a:lnTo>
                    <a:lnTo>
                      <a:pt x="38" y="34"/>
                    </a:lnTo>
                    <a:lnTo>
                      <a:pt x="4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6" name="Rectangle 40"/>
              <p:cNvSpPr>
                <a:spLocks noChangeArrowheads="1"/>
              </p:cNvSpPr>
              <p:nvPr/>
            </p:nvSpPr>
            <p:spPr bwMode="auto">
              <a:xfrm>
                <a:off x="4021138" y="2143125"/>
                <a:ext cx="68263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7" name="Rectangle 41"/>
              <p:cNvSpPr>
                <a:spLocks noChangeArrowheads="1"/>
              </p:cNvSpPr>
              <p:nvPr/>
            </p:nvSpPr>
            <p:spPr bwMode="auto">
              <a:xfrm>
                <a:off x="4621213" y="2133600"/>
                <a:ext cx="698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8" name="Freeform 42"/>
              <p:cNvSpPr/>
              <p:nvPr/>
            </p:nvSpPr>
            <p:spPr bwMode="auto">
              <a:xfrm>
                <a:off x="4578350" y="1966913"/>
                <a:ext cx="69850" cy="53975"/>
              </a:xfrm>
              <a:custGeom>
                <a:avLst/>
                <a:gdLst>
                  <a:gd name="T0" fmla="*/ 44 w 44"/>
                  <a:gd name="T1" fmla="*/ 13 h 34"/>
                  <a:gd name="T2" fmla="*/ 38 w 44"/>
                  <a:gd name="T3" fmla="*/ 0 h 34"/>
                  <a:gd name="T4" fmla="*/ 0 w 44"/>
                  <a:gd name="T5" fmla="*/ 22 h 34"/>
                  <a:gd name="T6" fmla="*/ 7 w 44"/>
                  <a:gd name="T7" fmla="*/ 34 h 34"/>
                  <a:gd name="T8" fmla="*/ 44 w 44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4" y="13"/>
                    </a:moveTo>
                    <a:lnTo>
                      <a:pt x="38" y="0"/>
                    </a:lnTo>
                    <a:lnTo>
                      <a:pt x="0" y="22"/>
                    </a:lnTo>
                    <a:lnTo>
                      <a:pt x="7" y="34"/>
                    </a:lnTo>
                    <a:lnTo>
                      <a:pt x="44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9" name="Freeform 43"/>
              <p:cNvSpPr/>
              <p:nvPr/>
            </p:nvSpPr>
            <p:spPr bwMode="auto">
              <a:xfrm>
                <a:off x="4473575" y="1849438"/>
                <a:ext cx="55563" cy="73025"/>
              </a:xfrm>
              <a:custGeom>
                <a:avLst/>
                <a:gdLst>
                  <a:gd name="T0" fmla="*/ 35 w 35"/>
                  <a:gd name="T1" fmla="*/ 8 h 46"/>
                  <a:gd name="T2" fmla="*/ 23 w 35"/>
                  <a:gd name="T3" fmla="*/ 0 h 46"/>
                  <a:gd name="T4" fmla="*/ 0 w 35"/>
                  <a:gd name="T5" fmla="*/ 38 h 46"/>
                  <a:gd name="T6" fmla="*/ 13 w 35"/>
                  <a:gd name="T7" fmla="*/ 46 h 46"/>
                  <a:gd name="T8" fmla="*/ 35 w 35"/>
                  <a:gd name="T9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6">
                    <a:moveTo>
                      <a:pt x="35" y="8"/>
                    </a:moveTo>
                    <a:lnTo>
                      <a:pt x="23" y="0"/>
                    </a:lnTo>
                    <a:lnTo>
                      <a:pt x="0" y="38"/>
                    </a:lnTo>
                    <a:lnTo>
                      <a:pt x="13" y="46"/>
                    </a:lnTo>
                    <a:lnTo>
                      <a:pt x="35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0" name="Freeform 44"/>
              <p:cNvSpPr/>
              <p:nvPr/>
            </p:nvSpPr>
            <p:spPr bwMode="auto">
              <a:xfrm>
                <a:off x="4579938" y="2271713"/>
                <a:ext cx="73025" cy="52388"/>
              </a:xfrm>
              <a:custGeom>
                <a:avLst/>
                <a:gdLst>
                  <a:gd name="T0" fmla="*/ 0 w 46"/>
                  <a:gd name="T1" fmla="*/ 12 h 33"/>
                  <a:gd name="T2" fmla="*/ 38 w 46"/>
                  <a:gd name="T3" fmla="*/ 33 h 33"/>
                  <a:gd name="T4" fmla="*/ 46 w 46"/>
                  <a:gd name="T5" fmla="*/ 22 h 33"/>
                  <a:gd name="T6" fmla="*/ 8 w 46"/>
                  <a:gd name="T7" fmla="*/ 0 h 33"/>
                  <a:gd name="T8" fmla="*/ 0 w 46"/>
                  <a:gd name="T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3">
                    <a:moveTo>
                      <a:pt x="0" y="12"/>
                    </a:moveTo>
                    <a:lnTo>
                      <a:pt x="38" y="33"/>
                    </a:lnTo>
                    <a:lnTo>
                      <a:pt x="46" y="22"/>
                    </a:lnTo>
                    <a:lnTo>
                      <a:pt x="8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1" name="Freeform 45"/>
              <p:cNvSpPr/>
              <p:nvPr/>
            </p:nvSpPr>
            <p:spPr bwMode="auto">
              <a:xfrm>
                <a:off x="4059238" y="2279650"/>
                <a:ext cx="71438" cy="53975"/>
              </a:xfrm>
              <a:custGeom>
                <a:avLst/>
                <a:gdLst>
                  <a:gd name="T0" fmla="*/ 0 w 45"/>
                  <a:gd name="T1" fmla="*/ 22 h 34"/>
                  <a:gd name="T2" fmla="*/ 8 w 45"/>
                  <a:gd name="T3" fmla="*/ 34 h 34"/>
                  <a:gd name="T4" fmla="*/ 45 w 45"/>
                  <a:gd name="T5" fmla="*/ 12 h 34"/>
                  <a:gd name="T6" fmla="*/ 38 w 45"/>
                  <a:gd name="T7" fmla="*/ 0 h 34"/>
                  <a:gd name="T8" fmla="*/ 0 w 45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4">
                    <a:moveTo>
                      <a:pt x="0" y="22"/>
                    </a:moveTo>
                    <a:lnTo>
                      <a:pt x="8" y="34"/>
                    </a:lnTo>
                    <a:lnTo>
                      <a:pt x="45" y="12"/>
                    </a:lnTo>
                    <a:lnTo>
                      <a:pt x="38" y="0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8044280" y="1479550"/>
            <a:ext cx="769168" cy="769168"/>
            <a:chOff x="8044280" y="1479550"/>
            <a:chExt cx="769168" cy="769168"/>
          </a:xfrm>
        </p:grpSpPr>
        <p:sp>
          <p:nvSpPr>
            <p:cNvPr id="23" name="타원 12"/>
            <p:cNvSpPr/>
            <p:nvPr/>
          </p:nvSpPr>
          <p:spPr>
            <a:xfrm>
              <a:off x="8044280" y="1479550"/>
              <a:ext cx="769168" cy="769168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4" name="Freeform 46"/>
            <p:cNvSpPr>
              <a:spLocks noEditPoints="1"/>
            </p:cNvSpPr>
            <p:nvPr/>
          </p:nvSpPr>
          <p:spPr bwMode="auto">
            <a:xfrm>
              <a:off x="8207522" y="1631771"/>
              <a:ext cx="442684" cy="464727"/>
            </a:xfrm>
            <a:custGeom>
              <a:avLst/>
              <a:gdLst>
                <a:gd name="T0" fmla="*/ 449 w 482"/>
                <a:gd name="T1" fmla="*/ 33 h 506"/>
                <a:gd name="T2" fmla="*/ 353 w 482"/>
                <a:gd name="T3" fmla="*/ 120 h 506"/>
                <a:gd name="T4" fmla="*/ 197 w 482"/>
                <a:gd name="T5" fmla="*/ 81 h 506"/>
                <a:gd name="T6" fmla="*/ 58 w 482"/>
                <a:gd name="T7" fmla="*/ 138 h 506"/>
                <a:gd name="T8" fmla="*/ 4 w 482"/>
                <a:gd name="T9" fmla="*/ 315 h 506"/>
                <a:gd name="T10" fmla="*/ 54 w 482"/>
                <a:gd name="T11" fmla="*/ 506 h 506"/>
                <a:gd name="T12" fmla="*/ 197 w 482"/>
                <a:gd name="T13" fmla="*/ 475 h 506"/>
                <a:gd name="T14" fmla="*/ 336 w 482"/>
                <a:gd name="T15" fmla="*/ 418 h 506"/>
                <a:gd name="T16" fmla="*/ 395 w 482"/>
                <a:gd name="T17" fmla="*/ 279 h 506"/>
                <a:gd name="T18" fmla="*/ 404 w 482"/>
                <a:gd name="T19" fmla="*/ 136 h 506"/>
                <a:gd name="T20" fmla="*/ 398 w 482"/>
                <a:gd name="T21" fmla="*/ 74 h 506"/>
                <a:gd name="T22" fmla="*/ 289 w 482"/>
                <a:gd name="T23" fmla="*/ 492 h 506"/>
                <a:gd name="T24" fmla="*/ 373 w 482"/>
                <a:gd name="T25" fmla="*/ 331 h 506"/>
                <a:gd name="T26" fmla="*/ 267 w 482"/>
                <a:gd name="T27" fmla="*/ 447 h 506"/>
                <a:gd name="T28" fmla="*/ 144 w 482"/>
                <a:gd name="T29" fmla="*/ 454 h 506"/>
                <a:gd name="T30" fmla="*/ 27 w 482"/>
                <a:gd name="T31" fmla="*/ 347 h 506"/>
                <a:gd name="T32" fmla="*/ 45 w 482"/>
                <a:gd name="T33" fmla="*/ 177 h 506"/>
                <a:gd name="T34" fmla="*/ 179 w 482"/>
                <a:gd name="T35" fmla="*/ 96 h 506"/>
                <a:gd name="T36" fmla="*/ 325 w 482"/>
                <a:gd name="T37" fmla="*/ 148 h 506"/>
                <a:gd name="T38" fmla="*/ 197 w 482"/>
                <a:gd name="T39" fmla="*/ 130 h 506"/>
                <a:gd name="T40" fmla="*/ 92 w 482"/>
                <a:gd name="T41" fmla="*/ 173 h 506"/>
                <a:gd name="T42" fmla="*/ 51 w 482"/>
                <a:gd name="T43" fmla="*/ 307 h 506"/>
                <a:gd name="T44" fmla="*/ 127 w 482"/>
                <a:gd name="T45" fmla="*/ 409 h 506"/>
                <a:gd name="T46" fmla="*/ 254 w 482"/>
                <a:gd name="T47" fmla="*/ 416 h 506"/>
                <a:gd name="T48" fmla="*/ 339 w 482"/>
                <a:gd name="T49" fmla="*/ 322 h 506"/>
                <a:gd name="T50" fmla="*/ 325 w 482"/>
                <a:gd name="T51" fmla="*/ 203 h 506"/>
                <a:gd name="T52" fmla="*/ 377 w 482"/>
                <a:gd name="T53" fmla="*/ 245 h 506"/>
                <a:gd name="T54" fmla="*/ 222 w 482"/>
                <a:gd name="T55" fmla="*/ 303 h 506"/>
                <a:gd name="T56" fmla="*/ 172 w 482"/>
                <a:gd name="T57" fmla="*/ 303 h 506"/>
                <a:gd name="T58" fmla="*/ 177 w 482"/>
                <a:gd name="T59" fmla="*/ 248 h 506"/>
                <a:gd name="T60" fmla="*/ 211 w 482"/>
                <a:gd name="T61" fmla="*/ 262 h 506"/>
                <a:gd name="T62" fmla="*/ 221 w 482"/>
                <a:gd name="T63" fmla="*/ 272 h 506"/>
                <a:gd name="T64" fmla="*/ 207 w 482"/>
                <a:gd name="T65" fmla="*/ 230 h 506"/>
                <a:gd name="T66" fmla="*/ 148 w 482"/>
                <a:gd name="T67" fmla="*/ 269 h 506"/>
                <a:gd name="T68" fmla="*/ 197 w 482"/>
                <a:gd name="T69" fmla="*/ 327 h 506"/>
                <a:gd name="T70" fmla="*/ 247 w 482"/>
                <a:gd name="T71" fmla="*/ 279 h 506"/>
                <a:gd name="T72" fmla="*/ 285 w 482"/>
                <a:gd name="T73" fmla="*/ 263 h 506"/>
                <a:gd name="T74" fmla="*/ 261 w 482"/>
                <a:gd name="T75" fmla="*/ 341 h 506"/>
                <a:gd name="T76" fmla="*/ 197 w 482"/>
                <a:gd name="T77" fmla="*/ 368 h 506"/>
                <a:gd name="T78" fmla="*/ 133 w 482"/>
                <a:gd name="T79" fmla="*/ 341 h 506"/>
                <a:gd name="T80" fmla="*/ 107 w 482"/>
                <a:gd name="T81" fmla="*/ 270 h 506"/>
                <a:gd name="T82" fmla="*/ 147 w 482"/>
                <a:gd name="T83" fmla="*/ 203 h 506"/>
                <a:gd name="T84" fmla="*/ 223 w 482"/>
                <a:gd name="T85" fmla="*/ 192 h 506"/>
                <a:gd name="T86" fmla="*/ 254 w 482"/>
                <a:gd name="T87" fmla="*/ 191 h 506"/>
                <a:gd name="T88" fmla="*/ 167 w 482"/>
                <a:gd name="T89" fmla="*/ 178 h 506"/>
                <a:gd name="T90" fmla="*/ 101 w 482"/>
                <a:gd name="T91" fmla="*/ 239 h 506"/>
                <a:gd name="T92" fmla="*/ 110 w 482"/>
                <a:gd name="T93" fmla="*/ 336 h 506"/>
                <a:gd name="T94" fmla="*/ 187 w 482"/>
                <a:gd name="T95" fmla="*/ 381 h 506"/>
                <a:gd name="T96" fmla="*/ 255 w 482"/>
                <a:gd name="T97" fmla="*/ 365 h 506"/>
                <a:gd name="T98" fmla="*/ 301 w 482"/>
                <a:gd name="T99" fmla="*/ 288 h 506"/>
                <a:gd name="T100" fmla="*/ 279 w 482"/>
                <a:gd name="T101" fmla="*/ 214 h 506"/>
                <a:gd name="T102" fmla="*/ 332 w 482"/>
                <a:gd name="T103" fmla="*/ 279 h 506"/>
                <a:gd name="T104" fmla="*/ 292 w 482"/>
                <a:gd name="T105" fmla="*/ 374 h 506"/>
                <a:gd name="T106" fmla="*/ 184 w 482"/>
                <a:gd name="T107" fmla="*/ 412 h 506"/>
                <a:gd name="T108" fmla="*/ 85 w 482"/>
                <a:gd name="T109" fmla="*/ 352 h 506"/>
                <a:gd name="T110" fmla="*/ 73 w 482"/>
                <a:gd name="T111" fmla="*/ 228 h 506"/>
                <a:gd name="T112" fmla="*/ 158 w 482"/>
                <a:gd name="T113" fmla="*/ 149 h 506"/>
                <a:gd name="T114" fmla="*/ 270 w 482"/>
                <a:gd name="T115" fmla="*/ 16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2" h="506">
                  <a:moveTo>
                    <a:pt x="404" y="136"/>
                  </a:moveTo>
                  <a:lnTo>
                    <a:pt x="482" y="57"/>
                  </a:lnTo>
                  <a:lnTo>
                    <a:pt x="447" y="45"/>
                  </a:lnTo>
                  <a:lnTo>
                    <a:pt x="449" y="44"/>
                  </a:lnTo>
                  <a:lnTo>
                    <a:pt x="449" y="44"/>
                  </a:lnTo>
                  <a:lnTo>
                    <a:pt x="451" y="42"/>
                  </a:lnTo>
                  <a:lnTo>
                    <a:pt x="451" y="39"/>
                  </a:lnTo>
                  <a:lnTo>
                    <a:pt x="451" y="37"/>
                  </a:lnTo>
                  <a:lnTo>
                    <a:pt x="449" y="33"/>
                  </a:lnTo>
                  <a:lnTo>
                    <a:pt x="449" y="33"/>
                  </a:lnTo>
                  <a:lnTo>
                    <a:pt x="446" y="32"/>
                  </a:lnTo>
                  <a:lnTo>
                    <a:pt x="444" y="32"/>
                  </a:lnTo>
                  <a:lnTo>
                    <a:pt x="441" y="32"/>
                  </a:lnTo>
                  <a:lnTo>
                    <a:pt x="439" y="33"/>
                  </a:lnTo>
                  <a:lnTo>
                    <a:pt x="437" y="36"/>
                  </a:lnTo>
                  <a:lnTo>
                    <a:pt x="425" y="0"/>
                  </a:lnTo>
                  <a:lnTo>
                    <a:pt x="346" y="79"/>
                  </a:lnTo>
                  <a:lnTo>
                    <a:pt x="358" y="114"/>
                  </a:lnTo>
                  <a:lnTo>
                    <a:pt x="353" y="119"/>
                  </a:lnTo>
                  <a:lnTo>
                    <a:pt x="353" y="120"/>
                  </a:lnTo>
                  <a:lnTo>
                    <a:pt x="335" y="137"/>
                  </a:lnTo>
                  <a:lnTo>
                    <a:pt x="335" y="137"/>
                  </a:lnTo>
                  <a:lnTo>
                    <a:pt x="321" y="124"/>
                  </a:lnTo>
                  <a:lnTo>
                    <a:pt x="305" y="113"/>
                  </a:lnTo>
                  <a:lnTo>
                    <a:pt x="289" y="104"/>
                  </a:lnTo>
                  <a:lnTo>
                    <a:pt x="271" y="95"/>
                  </a:lnTo>
                  <a:lnTo>
                    <a:pt x="254" y="90"/>
                  </a:lnTo>
                  <a:lnTo>
                    <a:pt x="236" y="84"/>
                  </a:lnTo>
                  <a:lnTo>
                    <a:pt x="216" y="82"/>
                  </a:lnTo>
                  <a:lnTo>
                    <a:pt x="197" y="81"/>
                  </a:lnTo>
                  <a:lnTo>
                    <a:pt x="197" y="81"/>
                  </a:lnTo>
                  <a:lnTo>
                    <a:pt x="177" y="82"/>
                  </a:lnTo>
                  <a:lnTo>
                    <a:pt x="158" y="84"/>
                  </a:lnTo>
                  <a:lnTo>
                    <a:pt x="140" y="90"/>
                  </a:lnTo>
                  <a:lnTo>
                    <a:pt x="121" y="96"/>
                  </a:lnTo>
                  <a:lnTo>
                    <a:pt x="104" y="104"/>
                  </a:lnTo>
                  <a:lnTo>
                    <a:pt x="88" y="114"/>
                  </a:lnTo>
                  <a:lnTo>
                    <a:pt x="72" y="125"/>
                  </a:lnTo>
                  <a:lnTo>
                    <a:pt x="58" y="138"/>
                  </a:lnTo>
                  <a:lnTo>
                    <a:pt x="58" y="138"/>
                  </a:lnTo>
                  <a:lnTo>
                    <a:pt x="44" y="153"/>
                  </a:lnTo>
                  <a:lnTo>
                    <a:pt x="33" y="169"/>
                  </a:lnTo>
                  <a:lnTo>
                    <a:pt x="22" y="187"/>
                  </a:lnTo>
                  <a:lnTo>
                    <a:pt x="14" y="204"/>
                  </a:lnTo>
                  <a:lnTo>
                    <a:pt x="8" y="221"/>
                  </a:lnTo>
                  <a:lnTo>
                    <a:pt x="4" y="241"/>
                  </a:lnTo>
                  <a:lnTo>
                    <a:pt x="0" y="259"/>
                  </a:lnTo>
                  <a:lnTo>
                    <a:pt x="0" y="279"/>
                  </a:lnTo>
                  <a:lnTo>
                    <a:pt x="0" y="297"/>
                  </a:lnTo>
                  <a:lnTo>
                    <a:pt x="4" y="315"/>
                  </a:lnTo>
                  <a:lnTo>
                    <a:pt x="8" y="335"/>
                  </a:lnTo>
                  <a:lnTo>
                    <a:pt x="14" y="352"/>
                  </a:lnTo>
                  <a:lnTo>
                    <a:pt x="22" y="369"/>
                  </a:lnTo>
                  <a:lnTo>
                    <a:pt x="33" y="387"/>
                  </a:lnTo>
                  <a:lnTo>
                    <a:pt x="44" y="403"/>
                  </a:lnTo>
                  <a:lnTo>
                    <a:pt x="58" y="418"/>
                  </a:lnTo>
                  <a:lnTo>
                    <a:pt x="58" y="418"/>
                  </a:lnTo>
                  <a:lnTo>
                    <a:pt x="66" y="425"/>
                  </a:lnTo>
                  <a:lnTo>
                    <a:pt x="76" y="433"/>
                  </a:lnTo>
                  <a:lnTo>
                    <a:pt x="54" y="506"/>
                  </a:lnTo>
                  <a:lnTo>
                    <a:pt x="115" y="506"/>
                  </a:lnTo>
                  <a:lnTo>
                    <a:pt x="128" y="462"/>
                  </a:lnTo>
                  <a:lnTo>
                    <a:pt x="128" y="462"/>
                  </a:lnTo>
                  <a:lnTo>
                    <a:pt x="144" y="469"/>
                  </a:lnTo>
                  <a:lnTo>
                    <a:pt x="161" y="472"/>
                  </a:lnTo>
                  <a:lnTo>
                    <a:pt x="180" y="474"/>
                  </a:lnTo>
                  <a:lnTo>
                    <a:pt x="197" y="475"/>
                  </a:lnTo>
                  <a:lnTo>
                    <a:pt x="197" y="475"/>
                  </a:lnTo>
                  <a:lnTo>
                    <a:pt x="197" y="475"/>
                  </a:lnTo>
                  <a:lnTo>
                    <a:pt x="197" y="475"/>
                  </a:lnTo>
                  <a:lnTo>
                    <a:pt x="215" y="474"/>
                  </a:lnTo>
                  <a:lnTo>
                    <a:pt x="233" y="472"/>
                  </a:lnTo>
                  <a:lnTo>
                    <a:pt x="249" y="469"/>
                  </a:lnTo>
                  <a:lnTo>
                    <a:pt x="266" y="463"/>
                  </a:lnTo>
                  <a:lnTo>
                    <a:pt x="278" y="506"/>
                  </a:lnTo>
                  <a:lnTo>
                    <a:pt x="338" y="506"/>
                  </a:lnTo>
                  <a:lnTo>
                    <a:pt x="318" y="434"/>
                  </a:lnTo>
                  <a:lnTo>
                    <a:pt x="318" y="434"/>
                  </a:lnTo>
                  <a:lnTo>
                    <a:pt x="328" y="427"/>
                  </a:lnTo>
                  <a:lnTo>
                    <a:pt x="336" y="418"/>
                  </a:lnTo>
                  <a:lnTo>
                    <a:pt x="336" y="418"/>
                  </a:lnTo>
                  <a:lnTo>
                    <a:pt x="350" y="403"/>
                  </a:lnTo>
                  <a:lnTo>
                    <a:pt x="361" y="388"/>
                  </a:lnTo>
                  <a:lnTo>
                    <a:pt x="371" y="371"/>
                  </a:lnTo>
                  <a:lnTo>
                    <a:pt x="379" y="354"/>
                  </a:lnTo>
                  <a:lnTo>
                    <a:pt x="386" y="336"/>
                  </a:lnTo>
                  <a:lnTo>
                    <a:pt x="390" y="316"/>
                  </a:lnTo>
                  <a:lnTo>
                    <a:pt x="393" y="298"/>
                  </a:lnTo>
                  <a:lnTo>
                    <a:pt x="395" y="279"/>
                  </a:lnTo>
                  <a:lnTo>
                    <a:pt x="395" y="279"/>
                  </a:lnTo>
                  <a:lnTo>
                    <a:pt x="393" y="260"/>
                  </a:lnTo>
                  <a:lnTo>
                    <a:pt x="391" y="242"/>
                  </a:lnTo>
                  <a:lnTo>
                    <a:pt x="387" y="225"/>
                  </a:lnTo>
                  <a:lnTo>
                    <a:pt x="382" y="208"/>
                  </a:lnTo>
                  <a:lnTo>
                    <a:pt x="375" y="192"/>
                  </a:lnTo>
                  <a:lnTo>
                    <a:pt x="366" y="176"/>
                  </a:lnTo>
                  <a:lnTo>
                    <a:pt x="357" y="162"/>
                  </a:lnTo>
                  <a:lnTo>
                    <a:pt x="345" y="148"/>
                  </a:lnTo>
                  <a:lnTo>
                    <a:pt x="369" y="124"/>
                  </a:lnTo>
                  <a:lnTo>
                    <a:pt x="404" y="136"/>
                  </a:lnTo>
                  <a:close/>
                  <a:moveTo>
                    <a:pt x="456" y="64"/>
                  </a:moveTo>
                  <a:lnTo>
                    <a:pt x="400" y="120"/>
                  </a:lnTo>
                  <a:lnTo>
                    <a:pt x="379" y="113"/>
                  </a:lnTo>
                  <a:lnTo>
                    <a:pt x="436" y="57"/>
                  </a:lnTo>
                  <a:lnTo>
                    <a:pt x="456" y="64"/>
                  </a:lnTo>
                  <a:close/>
                  <a:moveTo>
                    <a:pt x="370" y="103"/>
                  </a:moveTo>
                  <a:lnTo>
                    <a:pt x="362" y="82"/>
                  </a:lnTo>
                  <a:lnTo>
                    <a:pt x="418" y="26"/>
                  </a:lnTo>
                  <a:lnTo>
                    <a:pt x="426" y="46"/>
                  </a:lnTo>
                  <a:lnTo>
                    <a:pt x="398" y="74"/>
                  </a:lnTo>
                  <a:lnTo>
                    <a:pt x="370" y="103"/>
                  </a:lnTo>
                  <a:close/>
                  <a:moveTo>
                    <a:pt x="104" y="492"/>
                  </a:moveTo>
                  <a:lnTo>
                    <a:pt x="74" y="492"/>
                  </a:lnTo>
                  <a:lnTo>
                    <a:pt x="88" y="443"/>
                  </a:lnTo>
                  <a:lnTo>
                    <a:pt x="88" y="443"/>
                  </a:lnTo>
                  <a:lnTo>
                    <a:pt x="101" y="450"/>
                  </a:lnTo>
                  <a:lnTo>
                    <a:pt x="114" y="457"/>
                  </a:lnTo>
                  <a:lnTo>
                    <a:pt x="104" y="492"/>
                  </a:lnTo>
                  <a:close/>
                  <a:moveTo>
                    <a:pt x="319" y="492"/>
                  </a:moveTo>
                  <a:lnTo>
                    <a:pt x="289" y="492"/>
                  </a:lnTo>
                  <a:lnTo>
                    <a:pt x="279" y="458"/>
                  </a:lnTo>
                  <a:lnTo>
                    <a:pt x="279" y="458"/>
                  </a:lnTo>
                  <a:lnTo>
                    <a:pt x="292" y="451"/>
                  </a:lnTo>
                  <a:lnTo>
                    <a:pt x="305" y="443"/>
                  </a:lnTo>
                  <a:lnTo>
                    <a:pt x="319" y="492"/>
                  </a:lnTo>
                  <a:close/>
                  <a:moveTo>
                    <a:pt x="380" y="279"/>
                  </a:moveTo>
                  <a:lnTo>
                    <a:pt x="380" y="279"/>
                  </a:lnTo>
                  <a:lnTo>
                    <a:pt x="379" y="296"/>
                  </a:lnTo>
                  <a:lnTo>
                    <a:pt x="377" y="314"/>
                  </a:lnTo>
                  <a:lnTo>
                    <a:pt x="373" y="331"/>
                  </a:lnTo>
                  <a:lnTo>
                    <a:pt x="366" y="348"/>
                  </a:lnTo>
                  <a:lnTo>
                    <a:pt x="359" y="364"/>
                  </a:lnTo>
                  <a:lnTo>
                    <a:pt x="349" y="380"/>
                  </a:lnTo>
                  <a:lnTo>
                    <a:pt x="338" y="394"/>
                  </a:lnTo>
                  <a:lnTo>
                    <a:pt x="326" y="407"/>
                  </a:lnTo>
                  <a:lnTo>
                    <a:pt x="326" y="407"/>
                  </a:lnTo>
                  <a:lnTo>
                    <a:pt x="314" y="420"/>
                  </a:lnTo>
                  <a:lnTo>
                    <a:pt x="298" y="431"/>
                  </a:lnTo>
                  <a:lnTo>
                    <a:pt x="283" y="439"/>
                  </a:lnTo>
                  <a:lnTo>
                    <a:pt x="267" y="447"/>
                  </a:lnTo>
                  <a:lnTo>
                    <a:pt x="251" y="454"/>
                  </a:lnTo>
                  <a:lnTo>
                    <a:pt x="234" y="458"/>
                  </a:lnTo>
                  <a:lnTo>
                    <a:pt x="215" y="460"/>
                  </a:lnTo>
                  <a:lnTo>
                    <a:pt x="197" y="461"/>
                  </a:lnTo>
                  <a:lnTo>
                    <a:pt x="197" y="461"/>
                  </a:lnTo>
                  <a:lnTo>
                    <a:pt x="197" y="461"/>
                  </a:lnTo>
                  <a:lnTo>
                    <a:pt x="197" y="461"/>
                  </a:lnTo>
                  <a:lnTo>
                    <a:pt x="179" y="460"/>
                  </a:lnTo>
                  <a:lnTo>
                    <a:pt x="161" y="458"/>
                  </a:lnTo>
                  <a:lnTo>
                    <a:pt x="144" y="454"/>
                  </a:lnTo>
                  <a:lnTo>
                    <a:pt x="127" y="447"/>
                  </a:lnTo>
                  <a:lnTo>
                    <a:pt x="110" y="439"/>
                  </a:lnTo>
                  <a:lnTo>
                    <a:pt x="95" y="431"/>
                  </a:lnTo>
                  <a:lnTo>
                    <a:pt x="81" y="420"/>
                  </a:lnTo>
                  <a:lnTo>
                    <a:pt x="67" y="407"/>
                  </a:lnTo>
                  <a:lnTo>
                    <a:pt x="67" y="407"/>
                  </a:lnTo>
                  <a:lnTo>
                    <a:pt x="55" y="394"/>
                  </a:lnTo>
                  <a:lnTo>
                    <a:pt x="45" y="379"/>
                  </a:lnTo>
                  <a:lnTo>
                    <a:pt x="35" y="363"/>
                  </a:lnTo>
                  <a:lnTo>
                    <a:pt x="27" y="347"/>
                  </a:lnTo>
                  <a:lnTo>
                    <a:pt x="22" y="330"/>
                  </a:lnTo>
                  <a:lnTo>
                    <a:pt x="18" y="313"/>
                  </a:lnTo>
                  <a:lnTo>
                    <a:pt x="14" y="296"/>
                  </a:lnTo>
                  <a:lnTo>
                    <a:pt x="14" y="279"/>
                  </a:lnTo>
                  <a:lnTo>
                    <a:pt x="14" y="260"/>
                  </a:lnTo>
                  <a:lnTo>
                    <a:pt x="18" y="243"/>
                  </a:lnTo>
                  <a:lnTo>
                    <a:pt x="22" y="226"/>
                  </a:lnTo>
                  <a:lnTo>
                    <a:pt x="27" y="209"/>
                  </a:lnTo>
                  <a:lnTo>
                    <a:pt x="35" y="193"/>
                  </a:lnTo>
                  <a:lnTo>
                    <a:pt x="45" y="177"/>
                  </a:lnTo>
                  <a:lnTo>
                    <a:pt x="55" y="163"/>
                  </a:lnTo>
                  <a:lnTo>
                    <a:pt x="67" y="149"/>
                  </a:lnTo>
                  <a:lnTo>
                    <a:pt x="67" y="149"/>
                  </a:lnTo>
                  <a:lnTo>
                    <a:pt x="81" y="136"/>
                  </a:lnTo>
                  <a:lnTo>
                    <a:pt x="95" y="125"/>
                  </a:lnTo>
                  <a:lnTo>
                    <a:pt x="110" y="117"/>
                  </a:lnTo>
                  <a:lnTo>
                    <a:pt x="127" y="109"/>
                  </a:lnTo>
                  <a:lnTo>
                    <a:pt x="144" y="103"/>
                  </a:lnTo>
                  <a:lnTo>
                    <a:pt x="161" y="98"/>
                  </a:lnTo>
                  <a:lnTo>
                    <a:pt x="179" y="96"/>
                  </a:lnTo>
                  <a:lnTo>
                    <a:pt x="197" y="95"/>
                  </a:lnTo>
                  <a:lnTo>
                    <a:pt x="197" y="95"/>
                  </a:lnTo>
                  <a:lnTo>
                    <a:pt x="215" y="96"/>
                  </a:lnTo>
                  <a:lnTo>
                    <a:pt x="233" y="98"/>
                  </a:lnTo>
                  <a:lnTo>
                    <a:pt x="250" y="103"/>
                  </a:lnTo>
                  <a:lnTo>
                    <a:pt x="266" y="109"/>
                  </a:lnTo>
                  <a:lnTo>
                    <a:pt x="282" y="115"/>
                  </a:lnTo>
                  <a:lnTo>
                    <a:pt x="297" y="125"/>
                  </a:lnTo>
                  <a:lnTo>
                    <a:pt x="311" y="135"/>
                  </a:lnTo>
                  <a:lnTo>
                    <a:pt x="325" y="148"/>
                  </a:lnTo>
                  <a:lnTo>
                    <a:pt x="301" y="172"/>
                  </a:lnTo>
                  <a:lnTo>
                    <a:pt x="301" y="172"/>
                  </a:lnTo>
                  <a:lnTo>
                    <a:pt x="290" y="162"/>
                  </a:lnTo>
                  <a:lnTo>
                    <a:pt x="279" y="153"/>
                  </a:lnTo>
                  <a:lnTo>
                    <a:pt x="266" y="147"/>
                  </a:lnTo>
                  <a:lnTo>
                    <a:pt x="253" y="140"/>
                  </a:lnTo>
                  <a:lnTo>
                    <a:pt x="240" y="136"/>
                  </a:lnTo>
                  <a:lnTo>
                    <a:pt x="226" y="132"/>
                  </a:lnTo>
                  <a:lnTo>
                    <a:pt x="212" y="131"/>
                  </a:lnTo>
                  <a:lnTo>
                    <a:pt x="197" y="130"/>
                  </a:lnTo>
                  <a:lnTo>
                    <a:pt x="197" y="130"/>
                  </a:lnTo>
                  <a:lnTo>
                    <a:pt x="183" y="131"/>
                  </a:lnTo>
                  <a:lnTo>
                    <a:pt x="168" y="133"/>
                  </a:lnTo>
                  <a:lnTo>
                    <a:pt x="154" y="136"/>
                  </a:lnTo>
                  <a:lnTo>
                    <a:pt x="140" y="140"/>
                  </a:lnTo>
                  <a:lnTo>
                    <a:pt x="127" y="147"/>
                  </a:lnTo>
                  <a:lnTo>
                    <a:pt x="115" y="154"/>
                  </a:lnTo>
                  <a:lnTo>
                    <a:pt x="103" y="16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81" y="185"/>
                  </a:lnTo>
                  <a:lnTo>
                    <a:pt x="73" y="196"/>
                  </a:lnTo>
                  <a:lnTo>
                    <a:pt x="65" y="208"/>
                  </a:lnTo>
                  <a:lnTo>
                    <a:pt x="60" y="222"/>
                  </a:lnTo>
                  <a:lnTo>
                    <a:pt x="54" y="235"/>
                  </a:lnTo>
                  <a:lnTo>
                    <a:pt x="51" y="249"/>
                  </a:lnTo>
                  <a:lnTo>
                    <a:pt x="49" y="263"/>
                  </a:lnTo>
                  <a:lnTo>
                    <a:pt x="49" y="279"/>
                  </a:lnTo>
                  <a:lnTo>
                    <a:pt x="49" y="293"/>
                  </a:lnTo>
                  <a:lnTo>
                    <a:pt x="51" y="307"/>
                  </a:lnTo>
                  <a:lnTo>
                    <a:pt x="54" y="321"/>
                  </a:lnTo>
                  <a:lnTo>
                    <a:pt x="60" y="334"/>
                  </a:lnTo>
                  <a:lnTo>
                    <a:pt x="65" y="348"/>
                  </a:lnTo>
                  <a:lnTo>
                    <a:pt x="73" y="360"/>
                  </a:lnTo>
                  <a:lnTo>
                    <a:pt x="81" y="371"/>
                  </a:lnTo>
                  <a:lnTo>
                    <a:pt x="92" y="383"/>
                  </a:lnTo>
                  <a:lnTo>
                    <a:pt x="92" y="383"/>
                  </a:lnTo>
                  <a:lnTo>
                    <a:pt x="103" y="393"/>
                  </a:lnTo>
                  <a:lnTo>
                    <a:pt x="115" y="402"/>
                  </a:lnTo>
                  <a:lnTo>
                    <a:pt x="127" y="409"/>
                  </a:lnTo>
                  <a:lnTo>
                    <a:pt x="140" y="416"/>
                  </a:lnTo>
                  <a:lnTo>
                    <a:pt x="154" y="420"/>
                  </a:lnTo>
                  <a:lnTo>
                    <a:pt x="168" y="424"/>
                  </a:lnTo>
                  <a:lnTo>
                    <a:pt x="183" y="427"/>
                  </a:lnTo>
                  <a:lnTo>
                    <a:pt x="197" y="427"/>
                  </a:lnTo>
                  <a:lnTo>
                    <a:pt x="197" y="427"/>
                  </a:lnTo>
                  <a:lnTo>
                    <a:pt x="212" y="427"/>
                  </a:lnTo>
                  <a:lnTo>
                    <a:pt x="226" y="424"/>
                  </a:lnTo>
                  <a:lnTo>
                    <a:pt x="240" y="420"/>
                  </a:lnTo>
                  <a:lnTo>
                    <a:pt x="254" y="416"/>
                  </a:lnTo>
                  <a:lnTo>
                    <a:pt x="267" y="409"/>
                  </a:lnTo>
                  <a:lnTo>
                    <a:pt x="280" y="402"/>
                  </a:lnTo>
                  <a:lnTo>
                    <a:pt x="291" y="393"/>
                  </a:lnTo>
                  <a:lnTo>
                    <a:pt x="303" y="383"/>
                  </a:lnTo>
                  <a:lnTo>
                    <a:pt x="303" y="383"/>
                  </a:lnTo>
                  <a:lnTo>
                    <a:pt x="312" y="373"/>
                  </a:lnTo>
                  <a:lnTo>
                    <a:pt x="321" y="361"/>
                  </a:lnTo>
                  <a:lnTo>
                    <a:pt x="329" y="348"/>
                  </a:lnTo>
                  <a:lnTo>
                    <a:pt x="335" y="335"/>
                  </a:lnTo>
                  <a:lnTo>
                    <a:pt x="339" y="322"/>
                  </a:lnTo>
                  <a:lnTo>
                    <a:pt x="343" y="308"/>
                  </a:lnTo>
                  <a:lnTo>
                    <a:pt x="345" y="293"/>
                  </a:lnTo>
                  <a:lnTo>
                    <a:pt x="346" y="279"/>
                  </a:lnTo>
                  <a:lnTo>
                    <a:pt x="346" y="279"/>
                  </a:lnTo>
                  <a:lnTo>
                    <a:pt x="345" y="265"/>
                  </a:lnTo>
                  <a:lnTo>
                    <a:pt x="344" y="252"/>
                  </a:lnTo>
                  <a:lnTo>
                    <a:pt x="341" y="240"/>
                  </a:lnTo>
                  <a:lnTo>
                    <a:pt x="337" y="227"/>
                  </a:lnTo>
                  <a:lnTo>
                    <a:pt x="332" y="215"/>
                  </a:lnTo>
                  <a:lnTo>
                    <a:pt x="325" y="203"/>
                  </a:lnTo>
                  <a:lnTo>
                    <a:pt x="319" y="192"/>
                  </a:lnTo>
                  <a:lnTo>
                    <a:pt x="310" y="182"/>
                  </a:lnTo>
                  <a:lnTo>
                    <a:pt x="335" y="158"/>
                  </a:lnTo>
                  <a:lnTo>
                    <a:pt x="335" y="158"/>
                  </a:lnTo>
                  <a:lnTo>
                    <a:pt x="345" y="171"/>
                  </a:lnTo>
                  <a:lnTo>
                    <a:pt x="355" y="185"/>
                  </a:lnTo>
                  <a:lnTo>
                    <a:pt x="362" y="199"/>
                  </a:lnTo>
                  <a:lnTo>
                    <a:pt x="369" y="214"/>
                  </a:lnTo>
                  <a:lnTo>
                    <a:pt x="374" y="229"/>
                  </a:lnTo>
                  <a:lnTo>
                    <a:pt x="377" y="245"/>
                  </a:lnTo>
                  <a:lnTo>
                    <a:pt x="379" y="261"/>
                  </a:lnTo>
                  <a:lnTo>
                    <a:pt x="380" y="279"/>
                  </a:lnTo>
                  <a:lnTo>
                    <a:pt x="380" y="279"/>
                  </a:lnTo>
                  <a:close/>
                  <a:moveTo>
                    <a:pt x="233" y="279"/>
                  </a:moveTo>
                  <a:lnTo>
                    <a:pt x="233" y="279"/>
                  </a:lnTo>
                  <a:lnTo>
                    <a:pt x="231" y="285"/>
                  </a:lnTo>
                  <a:lnTo>
                    <a:pt x="230" y="292"/>
                  </a:lnTo>
                  <a:lnTo>
                    <a:pt x="226" y="298"/>
                  </a:lnTo>
                  <a:lnTo>
                    <a:pt x="222" y="303"/>
                  </a:lnTo>
                  <a:lnTo>
                    <a:pt x="222" y="303"/>
                  </a:lnTo>
                  <a:lnTo>
                    <a:pt x="216" y="308"/>
                  </a:lnTo>
                  <a:lnTo>
                    <a:pt x="211" y="311"/>
                  </a:lnTo>
                  <a:lnTo>
                    <a:pt x="204" y="313"/>
                  </a:lnTo>
                  <a:lnTo>
                    <a:pt x="197" y="313"/>
                  </a:lnTo>
                  <a:lnTo>
                    <a:pt x="197" y="313"/>
                  </a:lnTo>
                  <a:lnTo>
                    <a:pt x="190" y="313"/>
                  </a:lnTo>
                  <a:lnTo>
                    <a:pt x="184" y="311"/>
                  </a:lnTo>
                  <a:lnTo>
                    <a:pt x="177" y="308"/>
                  </a:lnTo>
                  <a:lnTo>
                    <a:pt x="172" y="303"/>
                  </a:lnTo>
                  <a:lnTo>
                    <a:pt x="172" y="303"/>
                  </a:lnTo>
                  <a:lnTo>
                    <a:pt x="168" y="298"/>
                  </a:lnTo>
                  <a:lnTo>
                    <a:pt x="164" y="292"/>
                  </a:lnTo>
                  <a:lnTo>
                    <a:pt x="162" y="285"/>
                  </a:lnTo>
                  <a:lnTo>
                    <a:pt x="161" y="279"/>
                  </a:lnTo>
                  <a:lnTo>
                    <a:pt x="162" y="271"/>
                  </a:lnTo>
                  <a:lnTo>
                    <a:pt x="164" y="265"/>
                  </a:lnTo>
                  <a:lnTo>
                    <a:pt x="168" y="259"/>
                  </a:lnTo>
                  <a:lnTo>
                    <a:pt x="172" y="253"/>
                  </a:lnTo>
                  <a:lnTo>
                    <a:pt x="172" y="253"/>
                  </a:lnTo>
                  <a:lnTo>
                    <a:pt x="177" y="248"/>
                  </a:lnTo>
                  <a:lnTo>
                    <a:pt x="184" y="245"/>
                  </a:lnTo>
                  <a:lnTo>
                    <a:pt x="190" y="243"/>
                  </a:lnTo>
                  <a:lnTo>
                    <a:pt x="197" y="243"/>
                  </a:lnTo>
                  <a:lnTo>
                    <a:pt x="197" y="243"/>
                  </a:lnTo>
                  <a:lnTo>
                    <a:pt x="203" y="243"/>
                  </a:lnTo>
                  <a:lnTo>
                    <a:pt x="210" y="245"/>
                  </a:lnTo>
                  <a:lnTo>
                    <a:pt x="215" y="248"/>
                  </a:lnTo>
                  <a:lnTo>
                    <a:pt x="221" y="252"/>
                  </a:lnTo>
                  <a:lnTo>
                    <a:pt x="211" y="262"/>
                  </a:lnTo>
                  <a:lnTo>
                    <a:pt x="211" y="262"/>
                  </a:lnTo>
                  <a:lnTo>
                    <a:pt x="209" y="265"/>
                  </a:lnTo>
                  <a:lnTo>
                    <a:pt x="209" y="267"/>
                  </a:lnTo>
                  <a:lnTo>
                    <a:pt x="209" y="270"/>
                  </a:lnTo>
                  <a:lnTo>
                    <a:pt x="211" y="272"/>
                  </a:lnTo>
                  <a:lnTo>
                    <a:pt x="211" y="272"/>
                  </a:lnTo>
                  <a:lnTo>
                    <a:pt x="213" y="273"/>
                  </a:lnTo>
                  <a:lnTo>
                    <a:pt x="215" y="274"/>
                  </a:lnTo>
                  <a:lnTo>
                    <a:pt x="215" y="274"/>
                  </a:lnTo>
                  <a:lnTo>
                    <a:pt x="218" y="273"/>
                  </a:lnTo>
                  <a:lnTo>
                    <a:pt x="221" y="272"/>
                  </a:lnTo>
                  <a:lnTo>
                    <a:pt x="229" y="263"/>
                  </a:lnTo>
                  <a:lnTo>
                    <a:pt x="229" y="263"/>
                  </a:lnTo>
                  <a:lnTo>
                    <a:pt x="231" y="271"/>
                  </a:lnTo>
                  <a:lnTo>
                    <a:pt x="233" y="279"/>
                  </a:lnTo>
                  <a:lnTo>
                    <a:pt x="233" y="279"/>
                  </a:lnTo>
                  <a:close/>
                  <a:moveTo>
                    <a:pt x="230" y="242"/>
                  </a:moveTo>
                  <a:lnTo>
                    <a:pt x="230" y="242"/>
                  </a:lnTo>
                  <a:lnTo>
                    <a:pt x="224" y="236"/>
                  </a:lnTo>
                  <a:lnTo>
                    <a:pt x="215" y="232"/>
                  </a:lnTo>
                  <a:lnTo>
                    <a:pt x="207" y="230"/>
                  </a:lnTo>
                  <a:lnTo>
                    <a:pt x="197" y="229"/>
                  </a:lnTo>
                  <a:lnTo>
                    <a:pt x="197" y="229"/>
                  </a:lnTo>
                  <a:lnTo>
                    <a:pt x="187" y="230"/>
                  </a:lnTo>
                  <a:lnTo>
                    <a:pt x="179" y="232"/>
                  </a:lnTo>
                  <a:lnTo>
                    <a:pt x="170" y="236"/>
                  </a:lnTo>
                  <a:lnTo>
                    <a:pt x="162" y="243"/>
                  </a:lnTo>
                  <a:lnTo>
                    <a:pt x="162" y="243"/>
                  </a:lnTo>
                  <a:lnTo>
                    <a:pt x="156" y="250"/>
                  </a:lnTo>
                  <a:lnTo>
                    <a:pt x="152" y="259"/>
                  </a:lnTo>
                  <a:lnTo>
                    <a:pt x="148" y="269"/>
                  </a:lnTo>
                  <a:lnTo>
                    <a:pt x="147" y="279"/>
                  </a:lnTo>
                  <a:lnTo>
                    <a:pt x="148" y="287"/>
                  </a:lnTo>
                  <a:lnTo>
                    <a:pt x="152" y="297"/>
                  </a:lnTo>
                  <a:lnTo>
                    <a:pt x="156" y="306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70" y="320"/>
                  </a:lnTo>
                  <a:lnTo>
                    <a:pt x="179" y="324"/>
                  </a:lnTo>
                  <a:lnTo>
                    <a:pt x="187" y="327"/>
                  </a:lnTo>
                  <a:lnTo>
                    <a:pt x="197" y="327"/>
                  </a:lnTo>
                  <a:lnTo>
                    <a:pt x="197" y="327"/>
                  </a:lnTo>
                  <a:lnTo>
                    <a:pt x="207" y="327"/>
                  </a:lnTo>
                  <a:lnTo>
                    <a:pt x="216" y="324"/>
                  </a:lnTo>
                  <a:lnTo>
                    <a:pt x="225" y="320"/>
                  </a:lnTo>
                  <a:lnTo>
                    <a:pt x="233" y="313"/>
                  </a:lnTo>
                  <a:lnTo>
                    <a:pt x="233" y="313"/>
                  </a:lnTo>
                  <a:lnTo>
                    <a:pt x="238" y="306"/>
                  </a:lnTo>
                  <a:lnTo>
                    <a:pt x="243" y="297"/>
                  </a:lnTo>
                  <a:lnTo>
                    <a:pt x="245" y="288"/>
                  </a:lnTo>
                  <a:lnTo>
                    <a:pt x="247" y="279"/>
                  </a:lnTo>
                  <a:lnTo>
                    <a:pt x="247" y="279"/>
                  </a:lnTo>
                  <a:lnTo>
                    <a:pt x="247" y="271"/>
                  </a:lnTo>
                  <a:lnTo>
                    <a:pt x="244" y="265"/>
                  </a:lnTo>
                  <a:lnTo>
                    <a:pt x="242" y="259"/>
                  </a:lnTo>
                  <a:lnTo>
                    <a:pt x="240" y="253"/>
                  </a:lnTo>
                  <a:lnTo>
                    <a:pt x="268" y="223"/>
                  </a:lnTo>
                  <a:lnTo>
                    <a:pt x="268" y="223"/>
                  </a:lnTo>
                  <a:lnTo>
                    <a:pt x="277" y="236"/>
                  </a:lnTo>
                  <a:lnTo>
                    <a:pt x="282" y="249"/>
                  </a:lnTo>
                  <a:lnTo>
                    <a:pt x="285" y="263"/>
                  </a:lnTo>
                  <a:lnTo>
                    <a:pt x="287" y="279"/>
                  </a:lnTo>
                  <a:lnTo>
                    <a:pt x="287" y="279"/>
                  </a:lnTo>
                  <a:lnTo>
                    <a:pt x="287" y="287"/>
                  </a:lnTo>
                  <a:lnTo>
                    <a:pt x="285" y="296"/>
                  </a:lnTo>
                  <a:lnTo>
                    <a:pt x="283" y="304"/>
                  </a:lnTo>
                  <a:lnTo>
                    <a:pt x="280" y="312"/>
                  </a:lnTo>
                  <a:lnTo>
                    <a:pt x="277" y="321"/>
                  </a:lnTo>
                  <a:lnTo>
                    <a:pt x="271" y="328"/>
                  </a:lnTo>
                  <a:lnTo>
                    <a:pt x="267" y="335"/>
                  </a:lnTo>
                  <a:lnTo>
                    <a:pt x="261" y="341"/>
                  </a:lnTo>
                  <a:lnTo>
                    <a:pt x="261" y="341"/>
                  </a:lnTo>
                  <a:lnTo>
                    <a:pt x="254" y="348"/>
                  </a:lnTo>
                  <a:lnTo>
                    <a:pt x="247" y="353"/>
                  </a:lnTo>
                  <a:lnTo>
                    <a:pt x="239" y="357"/>
                  </a:lnTo>
                  <a:lnTo>
                    <a:pt x="231" y="361"/>
                  </a:lnTo>
                  <a:lnTo>
                    <a:pt x="223" y="364"/>
                  </a:lnTo>
                  <a:lnTo>
                    <a:pt x="215" y="366"/>
                  </a:lnTo>
                  <a:lnTo>
                    <a:pt x="206" y="367"/>
                  </a:lnTo>
                  <a:lnTo>
                    <a:pt x="197" y="368"/>
                  </a:lnTo>
                  <a:lnTo>
                    <a:pt x="197" y="368"/>
                  </a:lnTo>
                  <a:lnTo>
                    <a:pt x="197" y="368"/>
                  </a:lnTo>
                  <a:lnTo>
                    <a:pt x="197" y="368"/>
                  </a:lnTo>
                  <a:lnTo>
                    <a:pt x="188" y="367"/>
                  </a:lnTo>
                  <a:lnTo>
                    <a:pt x="180" y="366"/>
                  </a:lnTo>
                  <a:lnTo>
                    <a:pt x="171" y="364"/>
                  </a:lnTo>
                  <a:lnTo>
                    <a:pt x="162" y="361"/>
                  </a:lnTo>
                  <a:lnTo>
                    <a:pt x="155" y="357"/>
                  </a:lnTo>
                  <a:lnTo>
                    <a:pt x="147" y="353"/>
                  </a:lnTo>
                  <a:lnTo>
                    <a:pt x="140" y="348"/>
                  </a:lnTo>
                  <a:lnTo>
                    <a:pt x="133" y="341"/>
                  </a:lnTo>
                  <a:lnTo>
                    <a:pt x="133" y="341"/>
                  </a:lnTo>
                  <a:lnTo>
                    <a:pt x="128" y="335"/>
                  </a:lnTo>
                  <a:lnTo>
                    <a:pt x="122" y="327"/>
                  </a:lnTo>
                  <a:lnTo>
                    <a:pt x="118" y="320"/>
                  </a:lnTo>
                  <a:lnTo>
                    <a:pt x="114" y="312"/>
                  </a:lnTo>
                  <a:lnTo>
                    <a:pt x="110" y="303"/>
                  </a:lnTo>
                  <a:lnTo>
                    <a:pt x="109" y="295"/>
                  </a:lnTo>
                  <a:lnTo>
                    <a:pt x="107" y="287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9" y="261"/>
                  </a:lnTo>
                  <a:lnTo>
                    <a:pt x="110" y="253"/>
                  </a:lnTo>
                  <a:lnTo>
                    <a:pt x="114" y="244"/>
                  </a:lnTo>
                  <a:lnTo>
                    <a:pt x="118" y="236"/>
                  </a:lnTo>
                  <a:lnTo>
                    <a:pt x="122" y="229"/>
                  </a:lnTo>
                  <a:lnTo>
                    <a:pt x="128" y="221"/>
                  </a:lnTo>
                  <a:lnTo>
                    <a:pt x="133" y="215"/>
                  </a:lnTo>
                  <a:lnTo>
                    <a:pt x="133" y="215"/>
                  </a:lnTo>
                  <a:lnTo>
                    <a:pt x="141" y="208"/>
                  </a:lnTo>
                  <a:lnTo>
                    <a:pt x="147" y="203"/>
                  </a:lnTo>
                  <a:lnTo>
                    <a:pt x="155" y="199"/>
                  </a:lnTo>
                  <a:lnTo>
                    <a:pt x="162" y="195"/>
                  </a:lnTo>
                  <a:lnTo>
                    <a:pt x="171" y="192"/>
                  </a:lnTo>
                  <a:lnTo>
                    <a:pt x="180" y="190"/>
                  </a:lnTo>
                  <a:lnTo>
                    <a:pt x="188" y="189"/>
                  </a:lnTo>
                  <a:lnTo>
                    <a:pt x="197" y="188"/>
                  </a:lnTo>
                  <a:lnTo>
                    <a:pt x="197" y="188"/>
                  </a:lnTo>
                  <a:lnTo>
                    <a:pt x="206" y="189"/>
                  </a:lnTo>
                  <a:lnTo>
                    <a:pt x="214" y="190"/>
                  </a:lnTo>
                  <a:lnTo>
                    <a:pt x="223" y="192"/>
                  </a:lnTo>
                  <a:lnTo>
                    <a:pt x="230" y="194"/>
                  </a:lnTo>
                  <a:lnTo>
                    <a:pt x="238" y="199"/>
                  </a:lnTo>
                  <a:lnTo>
                    <a:pt x="245" y="203"/>
                  </a:lnTo>
                  <a:lnTo>
                    <a:pt x="253" y="207"/>
                  </a:lnTo>
                  <a:lnTo>
                    <a:pt x="260" y="214"/>
                  </a:lnTo>
                  <a:lnTo>
                    <a:pt x="230" y="242"/>
                  </a:lnTo>
                  <a:close/>
                  <a:moveTo>
                    <a:pt x="269" y="203"/>
                  </a:moveTo>
                  <a:lnTo>
                    <a:pt x="269" y="203"/>
                  </a:lnTo>
                  <a:lnTo>
                    <a:pt x="262" y="196"/>
                  </a:lnTo>
                  <a:lnTo>
                    <a:pt x="254" y="191"/>
                  </a:lnTo>
                  <a:lnTo>
                    <a:pt x="245" y="186"/>
                  </a:lnTo>
                  <a:lnTo>
                    <a:pt x="236" y="181"/>
                  </a:lnTo>
                  <a:lnTo>
                    <a:pt x="227" y="178"/>
                  </a:lnTo>
                  <a:lnTo>
                    <a:pt x="217" y="176"/>
                  </a:lnTo>
                  <a:lnTo>
                    <a:pt x="208" y="175"/>
                  </a:lnTo>
                  <a:lnTo>
                    <a:pt x="197" y="174"/>
                  </a:lnTo>
                  <a:lnTo>
                    <a:pt x="197" y="174"/>
                  </a:lnTo>
                  <a:lnTo>
                    <a:pt x="187" y="175"/>
                  </a:lnTo>
                  <a:lnTo>
                    <a:pt x="176" y="176"/>
                  </a:lnTo>
                  <a:lnTo>
                    <a:pt x="167" y="178"/>
                  </a:lnTo>
                  <a:lnTo>
                    <a:pt x="157" y="182"/>
                  </a:lnTo>
                  <a:lnTo>
                    <a:pt x="148" y="187"/>
                  </a:lnTo>
                  <a:lnTo>
                    <a:pt x="140" y="191"/>
                  </a:lnTo>
                  <a:lnTo>
                    <a:pt x="131" y="198"/>
                  </a:lnTo>
                  <a:lnTo>
                    <a:pt x="123" y="205"/>
                  </a:lnTo>
                  <a:lnTo>
                    <a:pt x="123" y="205"/>
                  </a:lnTo>
                  <a:lnTo>
                    <a:pt x="117" y="213"/>
                  </a:lnTo>
                  <a:lnTo>
                    <a:pt x="110" y="221"/>
                  </a:lnTo>
                  <a:lnTo>
                    <a:pt x="105" y="230"/>
                  </a:lnTo>
                  <a:lnTo>
                    <a:pt x="101" y="239"/>
                  </a:lnTo>
                  <a:lnTo>
                    <a:pt x="98" y="248"/>
                  </a:lnTo>
                  <a:lnTo>
                    <a:pt x="95" y="258"/>
                  </a:lnTo>
                  <a:lnTo>
                    <a:pt x="93" y="268"/>
                  </a:lnTo>
                  <a:lnTo>
                    <a:pt x="93" y="279"/>
                  </a:lnTo>
                  <a:lnTo>
                    <a:pt x="93" y="288"/>
                  </a:lnTo>
                  <a:lnTo>
                    <a:pt x="95" y="298"/>
                  </a:lnTo>
                  <a:lnTo>
                    <a:pt x="98" y="308"/>
                  </a:lnTo>
                  <a:lnTo>
                    <a:pt x="101" y="317"/>
                  </a:lnTo>
                  <a:lnTo>
                    <a:pt x="105" y="326"/>
                  </a:lnTo>
                  <a:lnTo>
                    <a:pt x="110" y="336"/>
                  </a:lnTo>
                  <a:lnTo>
                    <a:pt x="117" y="343"/>
                  </a:lnTo>
                  <a:lnTo>
                    <a:pt x="123" y="352"/>
                  </a:lnTo>
                  <a:lnTo>
                    <a:pt x="123" y="352"/>
                  </a:lnTo>
                  <a:lnTo>
                    <a:pt x="131" y="358"/>
                  </a:lnTo>
                  <a:lnTo>
                    <a:pt x="140" y="365"/>
                  </a:lnTo>
                  <a:lnTo>
                    <a:pt x="148" y="370"/>
                  </a:lnTo>
                  <a:lnTo>
                    <a:pt x="157" y="375"/>
                  </a:lnTo>
                  <a:lnTo>
                    <a:pt x="167" y="378"/>
                  </a:lnTo>
                  <a:lnTo>
                    <a:pt x="176" y="380"/>
                  </a:lnTo>
                  <a:lnTo>
                    <a:pt x="187" y="381"/>
                  </a:lnTo>
                  <a:lnTo>
                    <a:pt x="197" y="382"/>
                  </a:lnTo>
                  <a:lnTo>
                    <a:pt x="197" y="382"/>
                  </a:lnTo>
                  <a:lnTo>
                    <a:pt x="197" y="382"/>
                  </a:lnTo>
                  <a:lnTo>
                    <a:pt x="197" y="382"/>
                  </a:lnTo>
                  <a:lnTo>
                    <a:pt x="208" y="381"/>
                  </a:lnTo>
                  <a:lnTo>
                    <a:pt x="217" y="380"/>
                  </a:lnTo>
                  <a:lnTo>
                    <a:pt x="227" y="378"/>
                  </a:lnTo>
                  <a:lnTo>
                    <a:pt x="237" y="375"/>
                  </a:lnTo>
                  <a:lnTo>
                    <a:pt x="247" y="370"/>
                  </a:lnTo>
                  <a:lnTo>
                    <a:pt x="255" y="365"/>
                  </a:lnTo>
                  <a:lnTo>
                    <a:pt x="263" y="358"/>
                  </a:lnTo>
                  <a:lnTo>
                    <a:pt x="270" y="352"/>
                  </a:lnTo>
                  <a:lnTo>
                    <a:pt x="270" y="352"/>
                  </a:lnTo>
                  <a:lnTo>
                    <a:pt x="278" y="344"/>
                  </a:lnTo>
                  <a:lnTo>
                    <a:pt x="283" y="336"/>
                  </a:lnTo>
                  <a:lnTo>
                    <a:pt x="289" y="327"/>
                  </a:lnTo>
                  <a:lnTo>
                    <a:pt x="293" y="317"/>
                  </a:lnTo>
                  <a:lnTo>
                    <a:pt x="296" y="309"/>
                  </a:lnTo>
                  <a:lnTo>
                    <a:pt x="299" y="299"/>
                  </a:lnTo>
                  <a:lnTo>
                    <a:pt x="301" y="288"/>
                  </a:lnTo>
                  <a:lnTo>
                    <a:pt x="301" y="279"/>
                  </a:lnTo>
                  <a:lnTo>
                    <a:pt x="301" y="279"/>
                  </a:lnTo>
                  <a:lnTo>
                    <a:pt x="301" y="269"/>
                  </a:lnTo>
                  <a:lnTo>
                    <a:pt x="299" y="260"/>
                  </a:lnTo>
                  <a:lnTo>
                    <a:pt x="297" y="253"/>
                  </a:lnTo>
                  <a:lnTo>
                    <a:pt x="295" y="244"/>
                  </a:lnTo>
                  <a:lnTo>
                    <a:pt x="292" y="236"/>
                  </a:lnTo>
                  <a:lnTo>
                    <a:pt x="289" y="228"/>
                  </a:lnTo>
                  <a:lnTo>
                    <a:pt x="284" y="221"/>
                  </a:lnTo>
                  <a:lnTo>
                    <a:pt x="279" y="214"/>
                  </a:lnTo>
                  <a:lnTo>
                    <a:pt x="301" y="192"/>
                  </a:lnTo>
                  <a:lnTo>
                    <a:pt x="301" y="192"/>
                  </a:lnTo>
                  <a:lnTo>
                    <a:pt x="308" y="202"/>
                  </a:lnTo>
                  <a:lnTo>
                    <a:pt x="314" y="212"/>
                  </a:lnTo>
                  <a:lnTo>
                    <a:pt x="319" y="221"/>
                  </a:lnTo>
                  <a:lnTo>
                    <a:pt x="323" y="232"/>
                  </a:lnTo>
                  <a:lnTo>
                    <a:pt x="328" y="243"/>
                  </a:lnTo>
                  <a:lnTo>
                    <a:pt x="330" y="255"/>
                  </a:lnTo>
                  <a:lnTo>
                    <a:pt x="331" y="267"/>
                  </a:lnTo>
                  <a:lnTo>
                    <a:pt x="332" y="279"/>
                  </a:lnTo>
                  <a:lnTo>
                    <a:pt x="332" y="279"/>
                  </a:lnTo>
                  <a:lnTo>
                    <a:pt x="331" y="292"/>
                  </a:lnTo>
                  <a:lnTo>
                    <a:pt x="329" y="304"/>
                  </a:lnTo>
                  <a:lnTo>
                    <a:pt x="326" y="317"/>
                  </a:lnTo>
                  <a:lnTo>
                    <a:pt x="321" y="329"/>
                  </a:lnTo>
                  <a:lnTo>
                    <a:pt x="316" y="341"/>
                  </a:lnTo>
                  <a:lnTo>
                    <a:pt x="309" y="353"/>
                  </a:lnTo>
                  <a:lnTo>
                    <a:pt x="302" y="364"/>
                  </a:lnTo>
                  <a:lnTo>
                    <a:pt x="292" y="374"/>
                  </a:lnTo>
                  <a:lnTo>
                    <a:pt x="292" y="374"/>
                  </a:lnTo>
                  <a:lnTo>
                    <a:pt x="282" y="382"/>
                  </a:lnTo>
                  <a:lnTo>
                    <a:pt x="271" y="390"/>
                  </a:lnTo>
                  <a:lnTo>
                    <a:pt x="261" y="397"/>
                  </a:lnTo>
                  <a:lnTo>
                    <a:pt x="249" y="403"/>
                  </a:lnTo>
                  <a:lnTo>
                    <a:pt x="237" y="407"/>
                  </a:lnTo>
                  <a:lnTo>
                    <a:pt x="224" y="410"/>
                  </a:lnTo>
                  <a:lnTo>
                    <a:pt x="211" y="412"/>
                  </a:lnTo>
                  <a:lnTo>
                    <a:pt x="197" y="412"/>
                  </a:lnTo>
                  <a:lnTo>
                    <a:pt x="197" y="412"/>
                  </a:lnTo>
                  <a:lnTo>
                    <a:pt x="184" y="412"/>
                  </a:lnTo>
                  <a:lnTo>
                    <a:pt x="171" y="410"/>
                  </a:lnTo>
                  <a:lnTo>
                    <a:pt x="158" y="407"/>
                  </a:lnTo>
                  <a:lnTo>
                    <a:pt x="146" y="403"/>
                  </a:lnTo>
                  <a:lnTo>
                    <a:pt x="134" y="397"/>
                  </a:lnTo>
                  <a:lnTo>
                    <a:pt x="122" y="390"/>
                  </a:lnTo>
                  <a:lnTo>
                    <a:pt x="112" y="382"/>
                  </a:lnTo>
                  <a:lnTo>
                    <a:pt x="102" y="374"/>
                  </a:lnTo>
                  <a:lnTo>
                    <a:pt x="102" y="374"/>
                  </a:lnTo>
                  <a:lnTo>
                    <a:pt x="93" y="363"/>
                  </a:lnTo>
                  <a:lnTo>
                    <a:pt x="85" y="352"/>
                  </a:lnTo>
                  <a:lnTo>
                    <a:pt x="78" y="341"/>
                  </a:lnTo>
                  <a:lnTo>
                    <a:pt x="73" y="328"/>
                  </a:lnTo>
                  <a:lnTo>
                    <a:pt x="68" y="316"/>
                  </a:lnTo>
                  <a:lnTo>
                    <a:pt x="65" y="303"/>
                  </a:lnTo>
                  <a:lnTo>
                    <a:pt x="63" y="290"/>
                  </a:lnTo>
                  <a:lnTo>
                    <a:pt x="63" y="279"/>
                  </a:lnTo>
                  <a:lnTo>
                    <a:pt x="63" y="266"/>
                  </a:lnTo>
                  <a:lnTo>
                    <a:pt x="65" y="253"/>
                  </a:lnTo>
                  <a:lnTo>
                    <a:pt x="68" y="240"/>
                  </a:lnTo>
                  <a:lnTo>
                    <a:pt x="73" y="228"/>
                  </a:lnTo>
                  <a:lnTo>
                    <a:pt x="78" y="216"/>
                  </a:lnTo>
                  <a:lnTo>
                    <a:pt x="85" y="204"/>
                  </a:lnTo>
                  <a:lnTo>
                    <a:pt x="93" y="193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12" y="174"/>
                  </a:lnTo>
                  <a:lnTo>
                    <a:pt x="122" y="166"/>
                  </a:lnTo>
                  <a:lnTo>
                    <a:pt x="134" y="160"/>
                  </a:lnTo>
                  <a:lnTo>
                    <a:pt x="145" y="153"/>
                  </a:lnTo>
                  <a:lnTo>
                    <a:pt x="158" y="149"/>
                  </a:lnTo>
                  <a:lnTo>
                    <a:pt x="171" y="146"/>
                  </a:lnTo>
                  <a:lnTo>
                    <a:pt x="184" y="145"/>
                  </a:lnTo>
                  <a:lnTo>
                    <a:pt x="197" y="144"/>
                  </a:lnTo>
                  <a:lnTo>
                    <a:pt x="197" y="144"/>
                  </a:lnTo>
                  <a:lnTo>
                    <a:pt x="210" y="145"/>
                  </a:lnTo>
                  <a:lnTo>
                    <a:pt x="223" y="146"/>
                  </a:lnTo>
                  <a:lnTo>
                    <a:pt x="236" y="149"/>
                  </a:lnTo>
                  <a:lnTo>
                    <a:pt x="248" y="153"/>
                  </a:lnTo>
                  <a:lnTo>
                    <a:pt x="260" y="159"/>
                  </a:lnTo>
                  <a:lnTo>
                    <a:pt x="270" y="165"/>
                  </a:lnTo>
                  <a:lnTo>
                    <a:pt x="281" y="173"/>
                  </a:lnTo>
                  <a:lnTo>
                    <a:pt x="291" y="181"/>
                  </a:lnTo>
                  <a:lnTo>
                    <a:pt x="269" y="2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375542" y="2372274"/>
            <a:ext cx="769168" cy="769168"/>
            <a:chOff x="6375542" y="2372274"/>
            <a:chExt cx="769168" cy="769168"/>
          </a:xfrm>
        </p:grpSpPr>
        <p:sp>
          <p:nvSpPr>
            <p:cNvPr id="26" name="타원 33"/>
            <p:cNvSpPr/>
            <p:nvPr/>
          </p:nvSpPr>
          <p:spPr>
            <a:xfrm>
              <a:off x="6375542" y="2372274"/>
              <a:ext cx="769168" cy="769168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27" name="Group 52"/>
            <p:cNvGrpSpPr/>
            <p:nvPr/>
          </p:nvGrpSpPr>
          <p:grpSpPr>
            <a:xfrm>
              <a:off x="6578277" y="2538731"/>
              <a:ext cx="363699" cy="436255"/>
              <a:chOff x="4051300" y="3109913"/>
              <a:chExt cx="628650" cy="754063"/>
            </a:xfrm>
            <a:solidFill>
              <a:schemeClr val="bg1"/>
            </a:solidFill>
          </p:grpSpPr>
          <p:sp>
            <p:nvSpPr>
              <p:cNvPr id="28" name="Freeform 53"/>
              <p:cNvSpPr>
                <a:spLocks noEditPoints="1"/>
              </p:cNvSpPr>
              <p:nvPr/>
            </p:nvSpPr>
            <p:spPr bwMode="auto">
              <a:xfrm>
                <a:off x="4051300" y="3109913"/>
                <a:ext cx="628650" cy="754063"/>
              </a:xfrm>
              <a:custGeom>
                <a:avLst/>
                <a:gdLst>
                  <a:gd name="T0" fmla="*/ 376 w 396"/>
                  <a:gd name="T1" fmla="*/ 361 h 475"/>
                  <a:gd name="T2" fmla="*/ 287 w 396"/>
                  <a:gd name="T3" fmla="*/ 265 h 475"/>
                  <a:gd name="T4" fmla="*/ 258 w 396"/>
                  <a:gd name="T5" fmla="*/ 133 h 475"/>
                  <a:gd name="T6" fmla="*/ 244 w 396"/>
                  <a:gd name="T7" fmla="*/ 70 h 475"/>
                  <a:gd name="T8" fmla="*/ 237 w 396"/>
                  <a:gd name="T9" fmla="*/ 52 h 475"/>
                  <a:gd name="T10" fmla="*/ 233 w 396"/>
                  <a:gd name="T11" fmla="*/ 39 h 475"/>
                  <a:gd name="T12" fmla="*/ 226 w 396"/>
                  <a:gd name="T13" fmla="*/ 27 h 475"/>
                  <a:gd name="T14" fmla="*/ 220 w 396"/>
                  <a:gd name="T15" fmla="*/ 17 h 475"/>
                  <a:gd name="T16" fmla="*/ 213 w 396"/>
                  <a:gd name="T17" fmla="*/ 10 h 475"/>
                  <a:gd name="T18" fmla="*/ 189 w 396"/>
                  <a:gd name="T19" fmla="*/ 6 h 475"/>
                  <a:gd name="T20" fmla="*/ 182 w 396"/>
                  <a:gd name="T21" fmla="*/ 11 h 475"/>
                  <a:gd name="T22" fmla="*/ 176 w 396"/>
                  <a:gd name="T23" fmla="*/ 18 h 475"/>
                  <a:gd name="T24" fmla="*/ 169 w 396"/>
                  <a:gd name="T25" fmla="*/ 28 h 475"/>
                  <a:gd name="T26" fmla="*/ 164 w 396"/>
                  <a:gd name="T27" fmla="*/ 41 h 475"/>
                  <a:gd name="T28" fmla="*/ 157 w 396"/>
                  <a:gd name="T29" fmla="*/ 55 h 475"/>
                  <a:gd name="T30" fmla="*/ 152 w 396"/>
                  <a:gd name="T31" fmla="*/ 70 h 475"/>
                  <a:gd name="T32" fmla="*/ 139 w 396"/>
                  <a:gd name="T33" fmla="*/ 144 h 475"/>
                  <a:gd name="T34" fmla="*/ 102 w 396"/>
                  <a:gd name="T35" fmla="*/ 278 h 475"/>
                  <a:gd name="T36" fmla="*/ 19 w 396"/>
                  <a:gd name="T37" fmla="*/ 362 h 475"/>
                  <a:gd name="T38" fmla="*/ 1 w 396"/>
                  <a:gd name="T39" fmla="*/ 438 h 475"/>
                  <a:gd name="T40" fmla="*/ 124 w 396"/>
                  <a:gd name="T41" fmla="*/ 474 h 475"/>
                  <a:gd name="T42" fmla="*/ 258 w 396"/>
                  <a:gd name="T43" fmla="*/ 469 h 475"/>
                  <a:gd name="T44" fmla="*/ 339 w 396"/>
                  <a:gd name="T45" fmla="*/ 461 h 475"/>
                  <a:gd name="T46" fmla="*/ 374 w 396"/>
                  <a:gd name="T47" fmla="*/ 378 h 475"/>
                  <a:gd name="T48" fmla="*/ 328 w 396"/>
                  <a:gd name="T49" fmla="*/ 355 h 475"/>
                  <a:gd name="T50" fmla="*/ 262 w 396"/>
                  <a:gd name="T51" fmla="*/ 259 h 475"/>
                  <a:gd name="T52" fmla="*/ 351 w 396"/>
                  <a:gd name="T53" fmla="*/ 360 h 475"/>
                  <a:gd name="T54" fmla="*/ 168 w 396"/>
                  <a:gd name="T55" fmla="*/ 68 h 475"/>
                  <a:gd name="T56" fmla="*/ 172 w 396"/>
                  <a:gd name="T57" fmla="*/ 55 h 475"/>
                  <a:gd name="T58" fmla="*/ 178 w 396"/>
                  <a:gd name="T59" fmla="*/ 43 h 475"/>
                  <a:gd name="T60" fmla="*/ 182 w 396"/>
                  <a:gd name="T61" fmla="*/ 35 h 475"/>
                  <a:gd name="T62" fmla="*/ 187 w 396"/>
                  <a:gd name="T63" fmla="*/ 26 h 475"/>
                  <a:gd name="T64" fmla="*/ 194 w 396"/>
                  <a:gd name="T65" fmla="*/ 20 h 475"/>
                  <a:gd name="T66" fmla="*/ 203 w 396"/>
                  <a:gd name="T67" fmla="*/ 20 h 475"/>
                  <a:gd name="T68" fmla="*/ 208 w 396"/>
                  <a:gd name="T69" fmla="*/ 25 h 475"/>
                  <a:gd name="T70" fmla="*/ 213 w 396"/>
                  <a:gd name="T71" fmla="*/ 34 h 475"/>
                  <a:gd name="T72" fmla="*/ 218 w 396"/>
                  <a:gd name="T73" fmla="*/ 42 h 475"/>
                  <a:gd name="T74" fmla="*/ 223 w 396"/>
                  <a:gd name="T75" fmla="*/ 55 h 475"/>
                  <a:gd name="T76" fmla="*/ 166 w 396"/>
                  <a:gd name="T77" fmla="*/ 75 h 475"/>
                  <a:gd name="T78" fmla="*/ 243 w 396"/>
                  <a:gd name="T79" fmla="*/ 142 h 475"/>
                  <a:gd name="T80" fmla="*/ 154 w 396"/>
                  <a:gd name="T81" fmla="*/ 132 h 475"/>
                  <a:gd name="T82" fmla="*/ 62 w 396"/>
                  <a:gd name="T83" fmla="*/ 347 h 475"/>
                  <a:gd name="T84" fmla="*/ 129 w 396"/>
                  <a:gd name="T85" fmla="*/ 273 h 475"/>
                  <a:gd name="T86" fmla="*/ 56 w 396"/>
                  <a:gd name="T87" fmla="*/ 364 h 475"/>
                  <a:gd name="T88" fmla="*/ 22 w 396"/>
                  <a:gd name="T89" fmla="*/ 378 h 475"/>
                  <a:gd name="T90" fmla="*/ 27 w 396"/>
                  <a:gd name="T91" fmla="*/ 395 h 475"/>
                  <a:gd name="T92" fmla="*/ 139 w 396"/>
                  <a:gd name="T93" fmla="*/ 436 h 475"/>
                  <a:gd name="T94" fmla="*/ 99 w 396"/>
                  <a:gd name="T95" fmla="*/ 371 h 475"/>
                  <a:gd name="T96" fmla="*/ 62 w 396"/>
                  <a:gd name="T97" fmla="*/ 401 h 475"/>
                  <a:gd name="T98" fmla="*/ 72 w 396"/>
                  <a:gd name="T99" fmla="*/ 436 h 475"/>
                  <a:gd name="T100" fmla="*/ 95 w 396"/>
                  <a:gd name="T101" fmla="*/ 385 h 475"/>
                  <a:gd name="T102" fmla="*/ 72 w 396"/>
                  <a:gd name="T103" fmla="*/ 460 h 475"/>
                  <a:gd name="T104" fmla="*/ 153 w 396"/>
                  <a:gd name="T105" fmla="*/ 448 h 475"/>
                  <a:gd name="T106" fmla="*/ 325 w 396"/>
                  <a:gd name="T107" fmla="*/ 450 h 475"/>
                  <a:gd name="T108" fmla="*/ 294 w 396"/>
                  <a:gd name="T109" fmla="*/ 392 h 475"/>
                  <a:gd name="T110" fmla="*/ 322 w 396"/>
                  <a:gd name="T111" fmla="*/ 416 h 475"/>
                  <a:gd name="T112" fmla="*/ 326 w 396"/>
                  <a:gd name="T113" fmla="*/ 382 h 475"/>
                  <a:gd name="T114" fmla="*/ 290 w 396"/>
                  <a:gd name="T115" fmla="*/ 375 h 475"/>
                  <a:gd name="T116" fmla="*/ 258 w 396"/>
                  <a:gd name="T117" fmla="*/ 292 h 475"/>
                  <a:gd name="T118" fmla="*/ 375 w 396"/>
                  <a:gd name="T119" fmla="*/ 40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6" h="475">
                    <a:moveTo>
                      <a:pt x="396" y="427"/>
                    </a:moveTo>
                    <a:lnTo>
                      <a:pt x="396" y="427"/>
                    </a:lnTo>
                    <a:lnTo>
                      <a:pt x="396" y="411"/>
                    </a:lnTo>
                    <a:lnTo>
                      <a:pt x="395" y="393"/>
                    </a:lnTo>
                    <a:lnTo>
                      <a:pt x="393" y="386"/>
                    </a:lnTo>
                    <a:lnTo>
                      <a:pt x="391" y="378"/>
                    </a:lnTo>
                    <a:lnTo>
                      <a:pt x="387" y="373"/>
                    </a:lnTo>
                    <a:lnTo>
                      <a:pt x="384" y="367"/>
                    </a:lnTo>
                    <a:lnTo>
                      <a:pt x="378" y="362"/>
                    </a:lnTo>
                    <a:lnTo>
                      <a:pt x="376" y="361"/>
                    </a:lnTo>
                    <a:lnTo>
                      <a:pt x="376" y="361"/>
                    </a:lnTo>
                    <a:lnTo>
                      <a:pt x="364" y="353"/>
                    </a:lnTo>
                    <a:lnTo>
                      <a:pt x="352" y="344"/>
                    </a:lnTo>
                    <a:lnTo>
                      <a:pt x="341" y="335"/>
                    </a:lnTo>
                    <a:lnTo>
                      <a:pt x="330" y="324"/>
                    </a:lnTo>
                    <a:lnTo>
                      <a:pt x="320" y="313"/>
                    </a:lnTo>
                    <a:lnTo>
                      <a:pt x="311" y="303"/>
                    </a:lnTo>
                    <a:lnTo>
                      <a:pt x="302" y="290"/>
                    </a:lnTo>
                    <a:lnTo>
                      <a:pt x="294" y="278"/>
                    </a:lnTo>
                    <a:lnTo>
                      <a:pt x="287" y="265"/>
                    </a:lnTo>
                    <a:lnTo>
                      <a:pt x="280" y="251"/>
                    </a:lnTo>
                    <a:lnTo>
                      <a:pt x="274" y="237"/>
                    </a:lnTo>
                    <a:lnTo>
                      <a:pt x="270" y="223"/>
                    </a:lnTo>
                    <a:lnTo>
                      <a:pt x="265" y="207"/>
                    </a:lnTo>
                    <a:lnTo>
                      <a:pt x="262" y="193"/>
                    </a:lnTo>
                    <a:lnTo>
                      <a:pt x="260" y="178"/>
                    </a:lnTo>
                    <a:lnTo>
                      <a:pt x="258" y="162"/>
                    </a:lnTo>
                    <a:lnTo>
                      <a:pt x="258" y="144"/>
                    </a:lnTo>
                    <a:lnTo>
                      <a:pt x="258" y="144"/>
                    </a:lnTo>
                    <a:lnTo>
                      <a:pt x="258" y="133"/>
                    </a:lnTo>
                    <a:lnTo>
                      <a:pt x="256" y="120"/>
                    </a:lnTo>
                    <a:lnTo>
                      <a:pt x="249" y="90"/>
                    </a:lnTo>
                    <a:lnTo>
                      <a:pt x="250" y="90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7" y="52"/>
                    </a:lnTo>
                    <a:lnTo>
                      <a:pt x="237" y="52"/>
                    </a:lnTo>
                    <a:lnTo>
                      <a:pt x="237" y="51"/>
                    </a:lnTo>
                    <a:lnTo>
                      <a:pt x="237" y="51"/>
                    </a:lnTo>
                    <a:lnTo>
                      <a:pt x="235" y="47"/>
                    </a:lnTo>
                    <a:lnTo>
                      <a:pt x="235" y="47"/>
                    </a:lnTo>
                    <a:lnTo>
                      <a:pt x="235" y="44"/>
                    </a:lnTo>
                    <a:lnTo>
                      <a:pt x="235" y="44"/>
                    </a:lnTo>
                    <a:lnTo>
                      <a:pt x="233" y="41"/>
                    </a:lnTo>
                    <a:lnTo>
                      <a:pt x="233" y="41"/>
                    </a:lnTo>
                    <a:lnTo>
                      <a:pt x="233" y="39"/>
                    </a:lnTo>
                    <a:lnTo>
                      <a:pt x="233" y="39"/>
                    </a:lnTo>
                    <a:lnTo>
                      <a:pt x="231" y="36"/>
                    </a:lnTo>
                    <a:lnTo>
                      <a:pt x="231" y="36"/>
                    </a:lnTo>
                    <a:lnTo>
                      <a:pt x="230" y="34"/>
                    </a:lnTo>
                    <a:lnTo>
                      <a:pt x="230" y="34"/>
                    </a:lnTo>
                    <a:lnTo>
                      <a:pt x="229" y="31"/>
                    </a:lnTo>
                    <a:lnTo>
                      <a:pt x="229" y="31"/>
                    </a:lnTo>
                    <a:lnTo>
                      <a:pt x="227" y="29"/>
                    </a:lnTo>
                    <a:lnTo>
                      <a:pt x="227" y="29"/>
                    </a:lnTo>
                    <a:lnTo>
                      <a:pt x="226" y="27"/>
                    </a:lnTo>
                    <a:lnTo>
                      <a:pt x="226" y="27"/>
                    </a:lnTo>
                    <a:lnTo>
                      <a:pt x="225" y="25"/>
                    </a:lnTo>
                    <a:lnTo>
                      <a:pt x="225" y="25"/>
                    </a:lnTo>
                    <a:lnTo>
                      <a:pt x="223" y="23"/>
                    </a:lnTo>
                    <a:lnTo>
                      <a:pt x="223" y="23"/>
                    </a:lnTo>
                    <a:lnTo>
                      <a:pt x="222" y="21"/>
                    </a:lnTo>
                    <a:lnTo>
                      <a:pt x="222" y="21"/>
                    </a:lnTo>
                    <a:lnTo>
                      <a:pt x="221" y="18"/>
                    </a:lnTo>
                    <a:lnTo>
                      <a:pt x="221" y="18"/>
                    </a:lnTo>
                    <a:lnTo>
                      <a:pt x="220" y="17"/>
                    </a:lnTo>
                    <a:lnTo>
                      <a:pt x="220" y="17"/>
                    </a:lnTo>
                    <a:lnTo>
                      <a:pt x="219" y="15"/>
                    </a:lnTo>
                    <a:lnTo>
                      <a:pt x="219" y="15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6" y="12"/>
                    </a:lnTo>
                    <a:lnTo>
                      <a:pt x="216" y="12"/>
                    </a:lnTo>
                    <a:lnTo>
                      <a:pt x="214" y="11"/>
                    </a:lnTo>
                    <a:lnTo>
                      <a:pt x="214" y="11"/>
                    </a:lnTo>
                    <a:lnTo>
                      <a:pt x="213" y="10"/>
                    </a:lnTo>
                    <a:lnTo>
                      <a:pt x="213" y="10"/>
                    </a:lnTo>
                    <a:lnTo>
                      <a:pt x="211" y="8"/>
                    </a:lnTo>
                    <a:lnTo>
                      <a:pt x="211" y="8"/>
                    </a:lnTo>
                    <a:lnTo>
                      <a:pt x="210" y="8"/>
                    </a:lnTo>
                    <a:lnTo>
                      <a:pt x="210" y="8"/>
                    </a:lnTo>
                    <a:lnTo>
                      <a:pt x="205" y="3"/>
                    </a:lnTo>
                    <a:lnTo>
                      <a:pt x="198" y="0"/>
                    </a:lnTo>
                    <a:lnTo>
                      <a:pt x="192" y="3"/>
                    </a:lnTo>
                    <a:lnTo>
                      <a:pt x="192" y="3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87" y="7"/>
                    </a:lnTo>
                    <a:lnTo>
                      <a:pt x="187" y="7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9"/>
                    </a:lnTo>
                    <a:lnTo>
                      <a:pt x="184" y="9"/>
                    </a:lnTo>
                    <a:lnTo>
                      <a:pt x="183" y="10"/>
                    </a:lnTo>
                    <a:lnTo>
                      <a:pt x="183" y="10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1" y="12"/>
                    </a:lnTo>
                    <a:lnTo>
                      <a:pt x="181" y="12"/>
                    </a:lnTo>
                    <a:lnTo>
                      <a:pt x="179" y="14"/>
                    </a:lnTo>
                    <a:lnTo>
                      <a:pt x="179" y="14"/>
                    </a:lnTo>
                    <a:lnTo>
                      <a:pt x="178" y="15"/>
                    </a:lnTo>
                    <a:lnTo>
                      <a:pt x="178" y="15"/>
                    </a:lnTo>
                    <a:lnTo>
                      <a:pt x="177" y="17"/>
                    </a:lnTo>
                    <a:lnTo>
                      <a:pt x="177" y="17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75" y="21"/>
                    </a:lnTo>
                    <a:lnTo>
                      <a:pt x="175" y="21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1" y="25"/>
                    </a:lnTo>
                    <a:lnTo>
                      <a:pt x="171" y="25"/>
                    </a:lnTo>
                    <a:lnTo>
                      <a:pt x="170" y="27"/>
                    </a:lnTo>
                    <a:lnTo>
                      <a:pt x="170" y="27"/>
                    </a:lnTo>
                    <a:lnTo>
                      <a:pt x="169" y="28"/>
                    </a:lnTo>
                    <a:lnTo>
                      <a:pt x="169" y="28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66" y="36"/>
                    </a:lnTo>
                    <a:lnTo>
                      <a:pt x="166" y="36"/>
                    </a:lnTo>
                    <a:lnTo>
                      <a:pt x="165" y="38"/>
                    </a:lnTo>
                    <a:lnTo>
                      <a:pt x="165" y="38"/>
                    </a:lnTo>
                    <a:lnTo>
                      <a:pt x="164" y="41"/>
                    </a:lnTo>
                    <a:lnTo>
                      <a:pt x="164" y="41"/>
                    </a:lnTo>
                    <a:lnTo>
                      <a:pt x="163" y="43"/>
                    </a:lnTo>
                    <a:lnTo>
                      <a:pt x="163" y="43"/>
                    </a:lnTo>
                    <a:lnTo>
                      <a:pt x="160" y="47"/>
                    </a:lnTo>
                    <a:lnTo>
                      <a:pt x="160" y="47"/>
                    </a:lnTo>
                    <a:lnTo>
                      <a:pt x="159" y="49"/>
                    </a:lnTo>
                    <a:lnTo>
                      <a:pt x="159" y="49"/>
                    </a:lnTo>
                    <a:lnTo>
                      <a:pt x="158" y="52"/>
                    </a:lnTo>
                    <a:lnTo>
                      <a:pt x="158" y="52"/>
                    </a:lnTo>
                    <a:lnTo>
                      <a:pt x="157" y="55"/>
                    </a:lnTo>
                    <a:lnTo>
                      <a:pt x="157" y="55"/>
                    </a:lnTo>
                    <a:lnTo>
                      <a:pt x="156" y="58"/>
                    </a:lnTo>
                    <a:lnTo>
                      <a:pt x="156" y="58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53" y="69"/>
                    </a:lnTo>
                    <a:lnTo>
                      <a:pt x="153" y="69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1" y="120"/>
                    </a:lnTo>
                    <a:lnTo>
                      <a:pt x="139" y="133"/>
                    </a:lnTo>
                    <a:lnTo>
                      <a:pt x="139" y="144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7" y="178"/>
                    </a:lnTo>
                    <a:lnTo>
                      <a:pt x="135" y="193"/>
                    </a:lnTo>
                    <a:lnTo>
                      <a:pt x="131" y="209"/>
                    </a:lnTo>
                    <a:lnTo>
                      <a:pt x="127" y="223"/>
                    </a:lnTo>
                    <a:lnTo>
                      <a:pt x="122" y="237"/>
                    </a:lnTo>
                    <a:lnTo>
                      <a:pt x="116" y="251"/>
                    </a:lnTo>
                    <a:lnTo>
                      <a:pt x="110" y="265"/>
                    </a:lnTo>
                    <a:lnTo>
                      <a:pt x="102" y="278"/>
                    </a:lnTo>
                    <a:lnTo>
                      <a:pt x="95" y="290"/>
                    </a:lnTo>
                    <a:lnTo>
                      <a:pt x="86" y="303"/>
                    </a:lnTo>
                    <a:lnTo>
                      <a:pt x="76" y="313"/>
                    </a:lnTo>
                    <a:lnTo>
                      <a:pt x="67" y="324"/>
                    </a:lnTo>
                    <a:lnTo>
                      <a:pt x="56" y="335"/>
                    </a:lnTo>
                    <a:lnTo>
                      <a:pt x="44" y="344"/>
                    </a:lnTo>
                    <a:lnTo>
                      <a:pt x="32" y="353"/>
                    </a:lnTo>
                    <a:lnTo>
                      <a:pt x="20" y="361"/>
                    </a:lnTo>
                    <a:lnTo>
                      <a:pt x="19" y="362"/>
                    </a:lnTo>
                    <a:lnTo>
                      <a:pt x="19" y="362"/>
                    </a:lnTo>
                    <a:lnTo>
                      <a:pt x="13" y="367"/>
                    </a:lnTo>
                    <a:lnTo>
                      <a:pt x="13" y="367"/>
                    </a:lnTo>
                    <a:lnTo>
                      <a:pt x="8" y="372"/>
                    </a:lnTo>
                    <a:lnTo>
                      <a:pt x="6" y="378"/>
                    </a:lnTo>
                    <a:lnTo>
                      <a:pt x="4" y="386"/>
                    </a:lnTo>
                    <a:lnTo>
                      <a:pt x="2" y="393"/>
                    </a:lnTo>
                    <a:lnTo>
                      <a:pt x="1" y="411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1" y="438"/>
                    </a:lnTo>
                    <a:lnTo>
                      <a:pt x="1" y="444"/>
                    </a:lnTo>
                    <a:lnTo>
                      <a:pt x="2" y="450"/>
                    </a:lnTo>
                    <a:lnTo>
                      <a:pt x="2" y="450"/>
                    </a:lnTo>
                    <a:lnTo>
                      <a:pt x="57" y="450"/>
                    </a:lnTo>
                    <a:lnTo>
                      <a:pt x="57" y="450"/>
                    </a:lnTo>
                    <a:lnTo>
                      <a:pt x="58" y="461"/>
                    </a:lnTo>
                    <a:lnTo>
                      <a:pt x="59" y="474"/>
                    </a:lnTo>
                    <a:lnTo>
                      <a:pt x="72" y="474"/>
                    </a:lnTo>
                    <a:lnTo>
                      <a:pt x="111" y="474"/>
                    </a:lnTo>
                    <a:lnTo>
                      <a:pt x="124" y="474"/>
                    </a:lnTo>
                    <a:lnTo>
                      <a:pt x="125" y="461"/>
                    </a:lnTo>
                    <a:lnTo>
                      <a:pt x="125" y="461"/>
                    </a:lnTo>
                    <a:lnTo>
                      <a:pt x="125" y="450"/>
                    </a:lnTo>
                    <a:lnTo>
                      <a:pt x="138" y="450"/>
                    </a:lnTo>
                    <a:lnTo>
                      <a:pt x="138" y="450"/>
                    </a:lnTo>
                    <a:lnTo>
                      <a:pt x="139" y="469"/>
                    </a:lnTo>
                    <a:lnTo>
                      <a:pt x="140" y="475"/>
                    </a:lnTo>
                    <a:lnTo>
                      <a:pt x="257" y="475"/>
                    </a:lnTo>
                    <a:lnTo>
                      <a:pt x="258" y="469"/>
                    </a:lnTo>
                    <a:lnTo>
                      <a:pt x="258" y="469"/>
                    </a:lnTo>
                    <a:lnTo>
                      <a:pt x="259" y="450"/>
                    </a:lnTo>
                    <a:lnTo>
                      <a:pt x="271" y="450"/>
                    </a:lnTo>
                    <a:lnTo>
                      <a:pt x="271" y="450"/>
                    </a:lnTo>
                    <a:lnTo>
                      <a:pt x="272" y="461"/>
                    </a:lnTo>
                    <a:lnTo>
                      <a:pt x="273" y="474"/>
                    </a:lnTo>
                    <a:lnTo>
                      <a:pt x="286" y="474"/>
                    </a:lnTo>
                    <a:lnTo>
                      <a:pt x="325" y="474"/>
                    </a:lnTo>
                    <a:lnTo>
                      <a:pt x="338" y="474"/>
                    </a:lnTo>
                    <a:lnTo>
                      <a:pt x="339" y="461"/>
                    </a:lnTo>
                    <a:lnTo>
                      <a:pt x="339" y="461"/>
                    </a:lnTo>
                    <a:lnTo>
                      <a:pt x="339" y="450"/>
                    </a:lnTo>
                    <a:lnTo>
                      <a:pt x="395" y="450"/>
                    </a:lnTo>
                    <a:lnTo>
                      <a:pt x="395" y="450"/>
                    </a:lnTo>
                    <a:lnTo>
                      <a:pt x="396" y="444"/>
                    </a:lnTo>
                    <a:lnTo>
                      <a:pt x="396" y="444"/>
                    </a:lnTo>
                    <a:lnTo>
                      <a:pt x="396" y="438"/>
                    </a:lnTo>
                    <a:lnTo>
                      <a:pt x="396" y="427"/>
                    </a:lnTo>
                    <a:lnTo>
                      <a:pt x="396" y="427"/>
                    </a:lnTo>
                    <a:close/>
                    <a:moveTo>
                      <a:pt x="369" y="373"/>
                    </a:moveTo>
                    <a:lnTo>
                      <a:pt x="374" y="378"/>
                    </a:lnTo>
                    <a:lnTo>
                      <a:pt x="374" y="378"/>
                    </a:lnTo>
                    <a:lnTo>
                      <a:pt x="376" y="380"/>
                    </a:lnTo>
                    <a:lnTo>
                      <a:pt x="378" y="384"/>
                    </a:lnTo>
                    <a:lnTo>
                      <a:pt x="376" y="384"/>
                    </a:lnTo>
                    <a:lnTo>
                      <a:pt x="375" y="382"/>
                    </a:lnTo>
                    <a:lnTo>
                      <a:pt x="375" y="382"/>
                    </a:lnTo>
                    <a:lnTo>
                      <a:pt x="362" y="377"/>
                    </a:lnTo>
                    <a:lnTo>
                      <a:pt x="351" y="371"/>
                    </a:lnTo>
                    <a:lnTo>
                      <a:pt x="339" y="363"/>
                    </a:lnTo>
                    <a:lnTo>
                      <a:pt x="328" y="355"/>
                    </a:lnTo>
                    <a:lnTo>
                      <a:pt x="318" y="348"/>
                    </a:lnTo>
                    <a:lnTo>
                      <a:pt x="308" y="339"/>
                    </a:lnTo>
                    <a:lnTo>
                      <a:pt x="300" y="331"/>
                    </a:lnTo>
                    <a:lnTo>
                      <a:pt x="292" y="322"/>
                    </a:lnTo>
                    <a:lnTo>
                      <a:pt x="285" y="312"/>
                    </a:lnTo>
                    <a:lnTo>
                      <a:pt x="279" y="303"/>
                    </a:lnTo>
                    <a:lnTo>
                      <a:pt x="274" y="292"/>
                    </a:lnTo>
                    <a:lnTo>
                      <a:pt x="268" y="281"/>
                    </a:lnTo>
                    <a:lnTo>
                      <a:pt x="265" y="270"/>
                    </a:lnTo>
                    <a:lnTo>
                      <a:pt x="262" y="259"/>
                    </a:lnTo>
                    <a:lnTo>
                      <a:pt x="260" y="249"/>
                    </a:lnTo>
                    <a:lnTo>
                      <a:pt x="259" y="237"/>
                    </a:lnTo>
                    <a:lnTo>
                      <a:pt x="259" y="237"/>
                    </a:lnTo>
                    <a:lnTo>
                      <a:pt x="267" y="257"/>
                    </a:lnTo>
                    <a:lnTo>
                      <a:pt x="278" y="278"/>
                    </a:lnTo>
                    <a:lnTo>
                      <a:pt x="289" y="296"/>
                    </a:lnTo>
                    <a:lnTo>
                      <a:pt x="302" y="314"/>
                    </a:lnTo>
                    <a:lnTo>
                      <a:pt x="317" y="331"/>
                    </a:lnTo>
                    <a:lnTo>
                      <a:pt x="333" y="347"/>
                    </a:lnTo>
                    <a:lnTo>
                      <a:pt x="351" y="360"/>
                    </a:lnTo>
                    <a:lnTo>
                      <a:pt x="369" y="373"/>
                    </a:lnTo>
                    <a:lnTo>
                      <a:pt x="369" y="373"/>
                    </a:lnTo>
                    <a:close/>
                    <a:moveTo>
                      <a:pt x="166" y="75"/>
                    </a:moveTo>
                    <a:lnTo>
                      <a:pt x="166" y="75"/>
                    </a:lnTo>
                    <a:lnTo>
                      <a:pt x="166" y="74"/>
                    </a:lnTo>
                    <a:lnTo>
                      <a:pt x="166" y="74"/>
                    </a:lnTo>
                    <a:lnTo>
                      <a:pt x="167" y="70"/>
                    </a:lnTo>
                    <a:lnTo>
                      <a:pt x="167" y="70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9" y="65"/>
                    </a:lnTo>
                    <a:lnTo>
                      <a:pt x="169" y="65"/>
                    </a:lnTo>
                    <a:lnTo>
                      <a:pt x="170" y="63"/>
                    </a:lnTo>
                    <a:lnTo>
                      <a:pt x="170" y="63"/>
                    </a:lnTo>
                    <a:lnTo>
                      <a:pt x="170" y="61"/>
                    </a:lnTo>
                    <a:lnTo>
                      <a:pt x="170" y="61"/>
                    </a:lnTo>
                    <a:lnTo>
                      <a:pt x="171" y="57"/>
                    </a:lnTo>
                    <a:lnTo>
                      <a:pt x="171" y="57"/>
                    </a:lnTo>
                    <a:lnTo>
                      <a:pt x="172" y="55"/>
                    </a:lnTo>
                    <a:lnTo>
                      <a:pt x="172" y="55"/>
                    </a:lnTo>
                    <a:lnTo>
                      <a:pt x="173" y="53"/>
                    </a:lnTo>
                    <a:lnTo>
                      <a:pt x="173" y="53"/>
                    </a:lnTo>
                    <a:lnTo>
                      <a:pt x="175" y="51"/>
                    </a:lnTo>
                    <a:lnTo>
                      <a:pt x="175" y="51"/>
                    </a:lnTo>
                    <a:lnTo>
                      <a:pt x="176" y="48"/>
                    </a:lnTo>
                    <a:lnTo>
                      <a:pt x="176" y="48"/>
                    </a:lnTo>
                    <a:lnTo>
                      <a:pt x="177" y="47"/>
                    </a:lnTo>
                    <a:lnTo>
                      <a:pt x="177" y="47"/>
                    </a:lnTo>
                    <a:lnTo>
                      <a:pt x="178" y="43"/>
                    </a:lnTo>
                    <a:lnTo>
                      <a:pt x="178" y="43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80" y="39"/>
                    </a:lnTo>
                    <a:lnTo>
                      <a:pt x="180" y="39"/>
                    </a:lnTo>
                    <a:lnTo>
                      <a:pt x="180" y="38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82" y="35"/>
                    </a:lnTo>
                    <a:lnTo>
                      <a:pt x="182" y="35"/>
                    </a:lnTo>
                    <a:lnTo>
                      <a:pt x="183" y="31"/>
                    </a:lnTo>
                    <a:lnTo>
                      <a:pt x="183" y="31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5" y="28"/>
                    </a:lnTo>
                    <a:lnTo>
                      <a:pt x="185" y="28"/>
                    </a:lnTo>
                    <a:lnTo>
                      <a:pt x="186" y="27"/>
                    </a:lnTo>
                    <a:lnTo>
                      <a:pt x="186" y="27"/>
                    </a:lnTo>
                    <a:lnTo>
                      <a:pt x="187" y="26"/>
                    </a:lnTo>
                    <a:lnTo>
                      <a:pt x="187" y="26"/>
                    </a:lnTo>
                    <a:lnTo>
                      <a:pt x="189" y="25"/>
                    </a:lnTo>
                    <a:lnTo>
                      <a:pt x="189" y="25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91" y="22"/>
                    </a:lnTo>
                    <a:lnTo>
                      <a:pt x="191" y="22"/>
                    </a:lnTo>
                    <a:lnTo>
                      <a:pt x="193" y="21"/>
                    </a:lnTo>
                    <a:lnTo>
                      <a:pt x="193" y="21"/>
                    </a:lnTo>
                    <a:lnTo>
                      <a:pt x="194" y="20"/>
                    </a:lnTo>
                    <a:lnTo>
                      <a:pt x="194" y="20"/>
                    </a:lnTo>
                    <a:lnTo>
                      <a:pt x="195" y="18"/>
                    </a:lnTo>
                    <a:lnTo>
                      <a:pt x="195" y="18"/>
                    </a:lnTo>
                    <a:lnTo>
                      <a:pt x="196" y="17"/>
                    </a:lnTo>
                    <a:lnTo>
                      <a:pt x="196" y="17"/>
                    </a:lnTo>
                    <a:lnTo>
                      <a:pt x="198" y="16"/>
                    </a:lnTo>
                    <a:lnTo>
                      <a:pt x="198" y="16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7" y="24"/>
                    </a:lnTo>
                    <a:lnTo>
                      <a:pt x="207" y="24"/>
                    </a:lnTo>
                    <a:lnTo>
                      <a:pt x="208" y="25"/>
                    </a:lnTo>
                    <a:lnTo>
                      <a:pt x="208" y="25"/>
                    </a:lnTo>
                    <a:lnTo>
                      <a:pt x="209" y="27"/>
                    </a:lnTo>
                    <a:lnTo>
                      <a:pt x="209" y="27"/>
                    </a:lnTo>
                    <a:lnTo>
                      <a:pt x="210" y="27"/>
                    </a:lnTo>
                    <a:lnTo>
                      <a:pt x="210" y="27"/>
                    </a:lnTo>
                    <a:lnTo>
                      <a:pt x="211" y="30"/>
                    </a:lnTo>
                    <a:lnTo>
                      <a:pt x="211" y="30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3" y="34"/>
                    </a:lnTo>
                    <a:lnTo>
                      <a:pt x="213" y="34"/>
                    </a:lnTo>
                    <a:lnTo>
                      <a:pt x="214" y="35"/>
                    </a:lnTo>
                    <a:lnTo>
                      <a:pt x="214" y="35"/>
                    </a:lnTo>
                    <a:lnTo>
                      <a:pt x="216" y="37"/>
                    </a:lnTo>
                    <a:lnTo>
                      <a:pt x="216" y="37"/>
                    </a:lnTo>
                    <a:lnTo>
                      <a:pt x="217" y="38"/>
                    </a:lnTo>
                    <a:lnTo>
                      <a:pt x="217" y="38"/>
                    </a:lnTo>
                    <a:lnTo>
                      <a:pt x="218" y="41"/>
                    </a:lnTo>
                    <a:lnTo>
                      <a:pt x="218" y="41"/>
                    </a:lnTo>
                    <a:lnTo>
                      <a:pt x="218" y="42"/>
                    </a:lnTo>
                    <a:lnTo>
                      <a:pt x="218" y="42"/>
                    </a:lnTo>
                    <a:lnTo>
                      <a:pt x="220" y="45"/>
                    </a:lnTo>
                    <a:lnTo>
                      <a:pt x="220" y="45"/>
                    </a:lnTo>
                    <a:lnTo>
                      <a:pt x="220" y="47"/>
                    </a:lnTo>
                    <a:lnTo>
                      <a:pt x="220" y="47"/>
                    </a:lnTo>
                    <a:lnTo>
                      <a:pt x="222" y="50"/>
                    </a:lnTo>
                    <a:lnTo>
                      <a:pt x="222" y="50"/>
                    </a:lnTo>
                    <a:lnTo>
                      <a:pt x="222" y="51"/>
                    </a:lnTo>
                    <a:lnTo>
                      <a:pt x="222" y="51"/>
                    </a:lnTo>
                    <a:lnTo>
                      <a:pt x="223" y="55"/>
                    </a:lnTo>
                    <a:lnTo>
                      <a:pt x="223" y="55"/>
                    </a:lnTo>
                    <a:lnTo>
                      <a:pt x="224" y="55"/>
                    </a:lnTo>
                    <a:lnTo>
                      <a:pt x="224" y="55"/>
                    </a:lnTo>
                    <a:lnTo>
                      <a:pt x="225" y="60"/>
                    </a:lnTo>
                    <a:lnTo>
                      <a:pt x="225" y="60"/>
                    </a:lnTo>
                    <a:lnTo>
                      <a:pt x="225" y="61"/>
                    </a:lnTo>
                    <a:lnTo>
                      <a:pt x="225" y="61"/>
                    </a:lnTo>
                    <a:lnTo>
                      <a:pt x="231" y="76"/>
                    </a:lnTo>
                    <a:lnTo>
                      <a:pt x="166" y="76"/>
                    </a:lnTo>
                    <a:lnTo>
                      <a:pt x="166" y="76"/>
                    </a:lnTo>
                    <a:lnTo>
                      <a:pt x="166" y="75"/>
                    </a:lnTo>
                    <a:lnTo>
                      <a:pt x="166" y="75"/>
                    </a:lnTo>
                    <a:close/>
                    <a:moveTo>
                      <a:pt x="166" y="90"/>
                    </a:moveTo>
                    <a:lnTo>
                      <a:pt x="231" y="90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8" y="105"/>
                    </a:lnTo>
                    <a:lnTo>
                      <a:pt x="241" y="119"/>
                    </a:lnTo>
                    <a:lnTo>
                      <a:pt x="243" y="132"/>
                    </a:lnTo>
                    <a:lnTo>
                      <a:pt x="244" y="142"/>
                    </a:lnTo>
                    <a:lnTo>
                      <a:pt x="243" y="142"/>
                    </a:lnTo>
                    <a:lnTo>
                      <a:pt x="243" y="142"/>
                    </a:lnTo>
                    <a:lnTo>
                      <a:pt x="244" y="163"/>
                    </a:lnTo>
                    <a:lnTo>
                      <a:pt x="244" y="434"/>
                    </a:lnTo>
                    <a:lnTo>
                      <a:pt x="153" y="434"/>
                    </a:lnTo>
                    <a:lnTo>
                      <a:pt x="153" y="163"/>
                    </a:lnTo>
                    <a:lnTo>
                      <a:pt x="153" y="163"/>
                    </a:lnTo>
                    <a:lnTo>
                      <a:pt x="154" y="142"/>
                    </a:lnTo>
                    <a:lnTo>
                      <a:pt x="153" y="142"/>
                    </a:lnTo>
                    <a:lnTo>
                      <a:pt x="153" y="142"/>
                    </a:lnTo>
                    <a:lnTo>
                      <a:pt x="154" y="132"/>
                    </a:lnTo>
                    <a:lnTo>
                      <a:pt x="155" y="119"/>
                    </a:lnTo>
                    <a:lnTo>
                      <a:pt x="158" y="105"/>
                    </a:lnTo>
                    <a:lnTo>
                      <a:pt x="162" y="90"/>
                    </a:lnTo>
                    <a:lnTo>
                      <a:pt x="166" y="90"/>
                    </a:lnTo>
                    <a:close/>
                    <a:moveTo>
                      <a:pt x="22" y="378"/>
                    </a:moveTo>
                    <a:lnTo>
                      <a:pt x="22" y="378"/>
                    </a:lnTo>
                    <a:lnTo>
                      <a:pt x="28" y="373"/>
                    </a:lnTo>
                    <a:lnTo>
                      <a:pt x="28" y="373"/>
                    </a:lnTo>
                    <a:lnTo>
                      <a:pt x="46" y="361"/>
                    </a:lnTo>
                    <a:lnTo>
                      <a:pt x="62" y="347"/>
                    </a:lnTo>
                    <a:lnTo>
                      <a:pt x="78" y="333"/>
                    </a:lnTo>
                    <a:lnTo>
                      <a:pt x="92" y="317"/>
                    </a:lnTo>
                    <a:lnTo>
                      <a:pt x="105" y="298"/>
                    </a:lnTo>
                    <a:lnTo>
                      <a:pt x="117" y="280"/>
                    </a:lnTo>
                    <a:lnTo>
                      <a:pt x="127" y="260"/>
                    </a:lnTo>
                    <a:lnTo>
                      <a:pt x="136" y="241"/>
                    </a:lnTo>
                    <a:lnTo>
                      <a:pt x="136" y="241"/>
                    </a:lnTo>
                    <a:lnTo>
                      <a:pt x="135" y="252"/>
                    </a:lnTo>
                    <a:lnTo>
                      <a:pt x="132" y="263"/>
                    </a:lnTo>
                    <a:lnTo>
                      <a:pt x="129" y="273"/>
                    </a:lnTo>
                    <a:lnTo>
                      <a:pt x="125" y="284"/>
                    </a:lnTo>
                    <a:lnTo>
                      <a:pt x="121" y="295"/>
                    </a:lnTo>
                    <a:lnTo>
                      <a:pt x="115" y="305"/>
                    </a:lnTo>
                    <a:lnTo>
                      <a:pt x="109" y="314"/>
                    </a:lnTo>
                    <a:lnTo>
                      <a:pt x="102" y="323"/>
                    </a:lnTo>
                    <a:lnTo>
                      <a:pt x="95" y="333"/>
                    </a:lnTo>
                    <a:lnTo>
                      <a:pt x="86" y="341"/>
                    </a:lnTo>
                    <a:lnTo>
                      <a:pt x="76" y="349"/>
                    </a:lnTo>
                    <a:lnTo>
                      <a:pt x="67" y="357"/>
                    </a:lnTo>
                    <a:lnTo>
                      <a:pt x="56" y="364"/>
                    </a:lnTo>
                    <a:lnTo>
                      <a:pt x="45" y="371"/>
                    </a:lnTo>
                    <a:lnTo>
                      <a:pt x="33" y="377"/>
                    </a:lnTo>
                    <a:lnTo>
                      <a:pt x="21" y="382"/>
                    </a:lnTo>
                    <a:lnTo>
                      <a:pt x="20" y="384"/>
                    </a:lnTo>
                    <a:lnTo>
                      <a:pt x="20" y="384"/>
                    </a:lnTo>
                    <a:lnTo>
                      <a:pt x="19" y="384"/>
                    </a:lnTo>
                    <a:lnTo>
                      <a:pt x="19" y="384"/>
                    </a:lnTo>
                    <a:lnTo>
                      <a:pt x="20" y="380"/>
                    </a:lnTo>
                    <a:lnTo>
                      <a:pt x="22" y="378"/>
                    </a:lnTo>
                    <a:lnTo>
                      <a:pt x="22" y="378"/>
                    </a:lnTo>
                    <a:close/>
                    <a:moveTo>
                      <a:pt x="15" y="428"/>
                    </a:moveTo>
                    <a:lnTo>
                      <a:pt x="15" y="428"/>
                    </a:lnTo>
                    <a:lnTo>
                      <a:pt x="15" y="418"/>
                    </a:lnTo>
                    <a:lnTo>
                      <a:pt x="16" y="409"/>
                    </a:lnTo>
                    <a:lnTo>
                      <a:pt x="18" y="403"/>
                    </a:lnTo>
                    <a:lnTo>
                      <a:pt x="19" y="401"/>
                    </a:lnTo>
                    <a:lnTo>
                      <a:pt x="21" y="400"/>
                    </a:lnTo>
                    <a:lnTo>
                      <a:pt x="21" y="400"/>
                    </a:lnTo>
                    <a:lnTo>
                      <a:pt x="27" y="395"/>
                    </a:lnTo>
                    <a:lnTo>
                      <a:pt x="27" y="395"/>
                    </a:lnTo>
                    <a:lnTo>
                      <a:pt x="46" y="386"/>
                    </a:lnTo>
                    <a:lnTo>
                      <a:pt x="64" y="375"/>
                    </a:lnTo>
                    <a:lnTo>
                      <a:pt x="82" y="364"/>
                    </a:lnTo>
                    <a:lnTo>
                      <a:pt x="97" y="351"/>
                    </a:lnTo>
                    <a:lnTo>
                      <a:pt x="110" y="337"/>
                    </a:lnTo>
                    <a:lnTo>
                      <a:pt x="121" y="322"/>
                    </a:lnTo>
                    <a:lnTo>
                      <a:pt x="130" y="306"/>
                    </a:lnTo>
                    <a:lnTo>
                      <a:pt x="139" y="290"/>
                    </a:lnTo>
                    <a:lnTo>
                      <a:pt x="139" y="434"/>
                    </a:lnTo>
                    <a:lnTo>
                      <a:pt x="139" y="436"/>
                    </a:lnTo>
                    <a:lnTo>
                      <a:pt x="125" y="436"/>
                    </a:lnTo>
                    <a:lnTo>
                      <a:pt x="125" y="436"/>
                    </a:lnTo>
                    <a:lnTo>
                      <a:pt x="125" y="425"/>
                    </a:lnTo>
                    <a:lnTo>
                      <a:pt x="123" y="413"/>
                    </a:lnTo>
                    <a:lnTo>
                      <a:pt x="121" y="401"/>
                    </a:lnTo>
                    <a:lnTo>
                      <a:pt x="116" y="391"/>
                    </a:lnTo>
                    <a:lnTo>
                      <a:pt x="112" y="382"/>
                    </a:lnTo>
                    <a:lnTo>
                      <a:pt x="106" y="375"/>
                    </a:lnTo>
                    <a:lnTo>
                      <a:pt x="103" y="373"/>
                    </a:lnTo>
                    <a:lnTo>
                      <a:pt x="99" y="371"/>
                    </a:lnTo>
                    <a:lnTo>
                      <a:pt x="96" y="369"/>
                    </a:lnTo>
                    <a:lnTo>
                      <a:pt x="91" y="369"/>
                    </a:lnTo>
                    <a:lnTo>
                      <a:pt x="91" y="369"/>
                    </a:lnTo>
                    <a:lnTo>
                      <a:pt x="87" y="369"/>
                    </a:lnTo>
                    <a:lnTo>
                      <a:pt x="83" y="371"/>
                    </a:lnTo>
                    <a:lnTo>
                      <a:pt x="79" y="373"/>
                    </a:lnTo>
                    <a:lnTo>
                      <a:pt x="76" y="375"/>
                    </a:lnTo>
                    <a:lnTo>
                      <a:pt x="71" y="382"/>
                    </a:lnTo>
                    <a:lnTo>
                      <a:pt x="65" y="391"/>
                    </a:lnTo>
                    <a:lnTo>
                      <a:pt x="62" y="401"/>
                    </a:lnTo>
                    <a:lnTo>
                      <a:pt x="60" y="413"/>
                    </a:lnTo>
                    <a:lnTo>
                      <a:pt x="58" y="425"/>
                    </a:lnTo>
                    <a:lnTo>
                      <a:pt x="57" y="436"/>
                    </a:lnTo>
                    <a:lnTo>
                      <a:pt x="15" y="436"/>
                    </a:lnTo>
                    <a:lnTo>
                      <a:pt x="15" y="436"/>
                    </a:lnTo>
                    <a:lnTo>
                      <a:pt x="15" y="428"/>
                    </a:lnTo>
                    <a:lnTo>
                      <a:pt x="15" y="428"/>
                    </a:lnTo>
                    <a:close/>
                    <a:moveTo>
                      <a:pt x="111" y="436"/>
                    </a:move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26"/>
                    </a:lnTo>
                    <a:lnTo>
                      <a:pt x="74" y="416"/>
                    </a:lnTo>
                    <a:lnTo>
                      <a:pt x="75" y="406"/>
                    </a:lnTo>
                    <a:lnTo>
                      <a:pt x="78" y="399"/>
                    </a:lnTo>
                    <a:lnTo>
                      <a:pt x="81" y="392"/>
                    </a:lnTo>
                    <a:lnTo>
                      <a:pt x="84" y="388"/>
                    </a:lnTo>
                    <a:lnTo>
                      <a:pt x="87" y="385"/>
                    </a:lnTo>
                    <a:lnTo>
                      <a:pt x="91" y="384"/>
                    </a:lnTo>
                    <a:lnTo>
                      <a:pt x="91" y="384"/>
                    </a:lnTo>
                    <a:lnTo>
                      <a:pt x="95" y="385"/>
                    </a:lnTo>
                    <a:lnTo>
                      <a:pt x="99" y="388"/>
                    </a:lnTo>
                    <a:lnTo>
                      <a:pt x="102" y="392"/>
                    </a:lnTo>
                    <a:lnTo>
                      <a:pt x="104" y="399"/>
                    </a:lnTo>
                    <a:lnTo>
                      <a:pt x="108" y="406"/>
                    </a:lnTo>
                    <a:lnTo>
                      <a:pt x="109" y="416"/>
                    </a:lnTo>
                    <a:lnTo>
                      <a:pt x="111" y="426"/>
                    </a:lnTo>
                    <a:lnTo>
                      <a:pt x="111" y="436"/>
                    </a:lnTo>
                    <a:lnTo>
                      <a:pt x="111" y="436"/>
                    </a:lnTo>
                    <a:close/>
                    <a:moveTo>
                      <a:pt x="111" y="460"/>
                    </a:moveTo>
                    <a:lnTo>
                      <a:pt x="72" y="460"/>
                    </a:lnTo>
                    <a:lnTo>
                      <a:pt x="72" y="460"/>
                    </a:lnTo>
                    <a:lnTo>
                      <a:pt x="72" y="450"/>
                    </a:lnTo>
                    <a:lnTo>
                      <a:pt x="111" y="450"/>
                    </a:lnTo>
                    <a:lnTo>
                      <a:pt x="111" y="450"/>
                    </a:lnTo>
                    <a:lnTo>
                      <a:pt x="111" y="460"/>
                    </a:lnTo>
                    <a:lnTo>
                      <a:pt x="111" y="460"/>
                    </a:lnTo>
                    <a:close/>
                    <a:moveTo>
                      <a:pt x="153" y="461"/>
                    </a:moveTo>
                    <a:lnTo>
                      <a:pt x="153" y="461"/>
                    </a:lnTo>
                    <a:lnTo>
                      <a:pt x="152" y="448"/>
                    </a:lnTo>
                    <a:lnTo>
                      <a:pt x="153" y="448"/>
                    </a:lnTo>
                    <a:lnTo>
                      <a:pt x="244" y="448"/>
                    </a:lnTo>
                    <a:lnTo>
                      <a:pt x="245" y="448"/>
                    </a:lnTo>
                    <a:lnTo>
                      <a:pt x="245" y="448"/>
                    </a:lnTo>
                    <a:lnTo>
                      <a:pt x="244" y="461"/>
                    </a:lnTo>
                    <a:lnTo>
                      <a:pt x="153" y="461"/>
                    </a:lnTo>
                    <a:close/>
                    <a:moveTo>
                      <a:pt x="325" y="460"/>
                    </a:moveTo>
                    <a:lnTo>
                      <a:pt x="286" y="460"/>
                    </a:lnTo>
                    <a:lnTo>
                      <a:pt x="286" y="460"/>
                    </a:lnTo>
                    <a:lnTo>
                      <a:pt x="285" y="450"/>
                    </a:lnTo>
                    <a:lnTo>
                      <a:pt x="325" y="450"/>
                    </a:lnTo>
                    <a:lnTo>
                      <a:pt x="325" y="450"/>
                    </a:lnTo>
                    <a:lnTo>
                      <a:pt x="325" y="460"/>
                    </a:lnTo>
                    <a:lnTo>
                      <a:pt x="325" y="460"/>
                    </a:lnTo>
                    <a:close/>
                    <a:moveTo>
                      <a:pt x="286" y="436"/>
                    </a:moveTo>
                    <a:lnTo>
                      <a:pt x="286" y="436"/>
                    </a:lnTo>
                    <a:lnTo>
                      <a:pt x="286" y="426"/>
                    </a:lnTo>
                    <a:lnTo>
                      <a:pt x="288" y="416"/>
                    </a:lnTo>
                    <a:lnTo>
                      <a:pt x="289" y="406"/>
                    </a:lnTo>
                    <a:lnTo>
                      <a:pt x="292" y="399"/>
                    </a:lnTo>
                    <a:lnTo>
                      <a:pt x="294" y="392"/>
                    </a:lnTo>
                    <a:lnTo>
                      <a:pt x="298" y="388"/>
                    </a:lnTo>
                    <a:lnTo>
                      <a:pt x="301" y="385"/>
                    </a:lnTo>
                    <a:lnTo>
                      <a:pt x="305" y="384"/>
                    </a:lnTo>
                    <a:lnTo>
                      <a:pt x="305" y="384"/>
                    </a:lnTo>
                    <a:lnTo>
                      <a:pt x="308" y="385"/>
                    </a:lnTo>
                    <a:lnTo>
                      <a:pt x="313" y="388"/>
                    </a:lnTo>
                    <a:lnTo>
                      <a:pt x="316" y="392"/>
                    </a:lnTo>
                    <a:lnTo>
                      <a:pt x="318" y="399"/>
                    </a:lnTo>
                    <a:lnTo>
                      <a:pt x="320" y="406"/>
                    </a:lnTo>
                    <a:lnTo>
                      <a:pt x="322" y="416"/>
                    </a:lnTo>
                    <a:lnTo>
                      <a:pt x="325" y="426"/>
                    </a:lnTo>
                    <a:lnTo>
                      <a:pt x="325" y="436"/>
                    </a:lnTo>
                    <a:lnTo>
                      <a:pt x="286" y="436"/>
                    </a:lnTo>
                    <a:close/>
                    <a:moveTo>
                      <a:pt x="339" y="436"/>
                    </a:moveTo>
                    <a:lnTo>
                      <a:pt x="339" y="436"/>
                    </a:lnTo>
                    <a:lnTo>
                      <a:pt x="339" y="425"/>
                    </a:lnTo>
                    <a:lnTo>
                      <a:pt x="337" y="413"/>
                    </a:lnTo>
                    <a:lnTo>
                      <a:pt x="334" y="401"/>
                    </a:lnTo>
                    <a:lnTo>
                      <a:pt x="330" y="391"/>
                    </a:lnTo>
                    <a:lnTo>
                      <a:pt x="326" y="382"/>
                    </a:lnTo>
                    <a:lnTo>
                      <a:pt x="320" y="375"/>
                    </a:lnTo>
                    <a:lnTo>
                      <a:pt x="317" y="373"/>
                    </a:lnTo>
                    <a:lnTo>
                      <a:pt x="313" y="371"/>
                    </a:lnTo>
                    <a:lnTo>
                      <a:pt x="310" y="369"/>
                    </a:lnTo>
                    <a:lnTo>
                      <a:pt x="305" y="369"/>
                    </a:lnTo>
                    <a:lnTo>
                      <a:pt x="305" y="369"/>
                    </a:lnTo>
                    <a:lnTo>
                      <a:pt x="301" y="369"/>
                    </a:lnTo>
                    <a:lnTo>
                      <a:pt x="297" y="371"/>
                    </a:lnTo>
                    <a:lnTo>
                      <a:pt x="293" y="373"/>
                    </a:lnTo>
                    <a:lnTo>
                      <a:pt x="290" y="375"/>
                    </a:lnTo>
                    <a:lnTo>
                      <a:pt x="285" y="382"/>
                    </a:lnTo>
                    <a:lnTo>
                      <a:pt x="279" y="391"/>
                    </a:lnTo>
                    <a:lnTo>
                      <a:pt x="276" y="401"/>
                    </a:lnTo>
                    <a:lnTo>
                      <a:pt x="274" y="413"/>
                    </a:lnTo>
                    <a:lnTo>
                      <a:pt x="272" y="425"/>
                    </a:lnTo>
                    <a:lnTo>
                      <a:pt x="271" y="436"/>
                    </a:lnTo>
                    <a:lnTo>
                      <a:pt x="258" y="436"/>
                    </a:lnTo>
                    <a:lnTo>
                      <a:pt x="258" y="434"/>
                    </a:lnTo>
                    <a:lnTo>
                      <a:pt x="258" y="292"/>
                    </a:lnTo>
                    <a:lnTo>
                      <a:pt x="258" y="292"/>
                    </a:lnTo>
                    <a:lnTo>
                      <a:pt x="266" y="308"/>
                    </a:lnTo>
                    <a:lnTo>
                      <a:pt x="276" y="323"/>
                    </a:lnTo>
                    <a:lnTo>
                      <a:pt x="288" y="337"/>
                    </a:lnTo>
                    <a:lnTo>
                      <a:pt x="301" y="351"/>
                    </a:lnTo>
                    <a:lnTo>
                      <a:pt x="316" y="364"/>
                    </a:lnTo>
                    <a:lnTo>
                      <a:pt x="332" y="376"/>
                    </a:lnTo>
                    <a:lnTo>
                      <a:pt x="351" y="386"/>
                    </a:lnTo>
                    <a:lnTo>
                      <a:pt x="370" y="395"/>
                    </a:lnTo>
                    <a:lnTo>
                      <a:pt x="375" y="400"/>
                    </a:lnTo>
                    <a:lnTo>
                      <a:pt x="375" y="400"/>
                    </a:lnTo>
                    <a:lnTo>
                      <a:pt x="379" y="403"/>
                    </a:lnTo>
                    <a:lnTo>
                      <a:pt x="381" y="409"/>
                    </a:lnTo>
                    <a:lnTo>
                      <a:pt x="382" y="418"/>
                    </a:lnTo>
                    <a:lnTo>
                      <a:pt x="382" y="427"/>
                    </a:lnTo>
                    <a:lnTo>
                      <a:pt x="382" y="427"/>
                    </a:lnTo>
                    <a:lnTo>
                      <a:pt x="382" y="436"/>
                    </a:lnTo>
                    <a:lnTo>
                      <a:pt x="339" y="4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9" name="Freeform 54"/>
              <p:cNvSpPr/>
              <p:nvPr/>
            </p:nvSpPr>
            <p:spPr bwMode="auto">
              <a:xfrm>
                <a:off x="4313238" y="3270250"/>
                <a:ext cx="106363" cy="34925"/>
              </a:xfrm>
              <a:custGeom>
                <a:avLst/>
                <a:gdLst>
                  <a:gd name="T0" fmla="*/ 13 w 67"/>
                  <a:gd name="T1" fmla="*/ 20 h 22"/>
                  <a:gd name="T2" fmla="*/ 13 w 67"/>
                  <a:gd name="T3" fmla="*/ 20 h 22"/>
                  <a:gd name="T4" fmla="*/ 15 w 67"/>
                  <a:gd name="T5" fmla="*/ 18 h 22"/>
                  <a:gd name="T6" fmla="*/ 20 w 67"/>
                  <a:gd name="T7" fmla="*/ 16 h 22"/>
                  <a:gd name="T8" fmla="*/ 26 w 67"/>
                  <a:gd name="T9" fmla="*/ 15 h 22"/>
                  <a:gd name="T10" fmla="*/ 33 w 67"/>
                  <a:gd name="T11" fmla="*/ 14 h 22"/>
                  <a:gd name="T12" fmla="*/ 33 w 67"/>
                  <a:gd name="T13" fmla="*/ 14 h 22"/>
                  <a:gd name="T14" fmla="*/ 41 w 67"/>
                  <a:gd name="T15" fmla="*/ 15 h 22"/>
                  <a:gd name="T16" fmla="*/ 46 w 67"/>
                  <a:gd name="T17" fmla="*/ 16 h 22"/>
                  <a:gd name="T18" fmla="*/ 52 w 67"/>
                  <a:gd name="T19" fmla="*/ 18 h 22"/>
                  <a:gd name="T20" fmla="*/ 54 w 67"/>
                  <a:gd name="T21" fmla="*/ 20 h 22"/>
                  <a:gd name="T22" fmla="*/ 54 w 67"/>
                  <a:gd name="T23" fmla="*/ 20 h 22"/>
                  <a:gd name="T24" fmla="*/ 57 w 67"/>
                  <a:gd name="T25" fmla="*/ 22 h 22"/>
                  <a:gd name="T26" fmla="*/ 59 w 67"/>
                  <a:gd name="T27" fmla="*/ 22 h 22"/>
                  <a:gd name="T28" fmla="*/ 59 w 67"/>
                  <a:gd name="T29" fmla="*/ 22 h 22"/>
                  <a:gd name="T30" fmla="*/ 62 w 67"/>
                  <a:gd name="T31" fmla="*/ 22 h 22"/>
                  <a:gd name="T32" fmla="*/ 65 w 67"/>
                  <a:gd name="T33" fmla="*/ 20 h 22"/>
                  <a:gd name="T34" fmla="*/ 65 w 67"/>
                  <a:gd name="T35" fmla="*/ 20 h 22"/>
                  <a:gd name="T36" fmla="*/ 66 w 67"/>
                  <a:gd name="T37" fmla="*/ 18 h 22"/>
                  <a:gd name="T38" fmla="*/ 67 w 67"/>
                  <a:gd name="T39" fmla="*/ 16 h 22"/>
                  <a:gd name="T40" fmla="*/ 66 w 67"/>
                  <a:gd name="T41" fmla="*/ 13 h 22"/>
                  <a:gd name="T42" fmla="*/ 65 w 67"/>
                  <a:gd name="T43" fmla="*/ 10 h 22"/>
                  <a:gd name="T44" fmla="*/ 65 w 67"/>
                  <a:gd name="T45" fmla="*/ 10 h 22"/>
                  <a:gd name="T46" fmla="*/ 59 w 67"/>
                  <a:gd name="T47" fmla="*/ 6 h 22"/>
                  <a:gd name="T48" fmla="*/ 52 w 67"/>
                  <a:gd name="T49" fmla="*/ 3 h 22"/>
                  <a:gd name="T50" fmla="*/ 43 w 67"/>
                  <a:gd name="T51" fmla="*/ 1 h 22"/>
                  <a:gd name="T52" fmla="*/ 33 w 67"/>
                  <a:gd name="T53" fmla="*/ 0 h 22"/>
                  <a:gd name="T54" fmla="*/ 33 w 67"/>
                  <a:gd name="T55" fmla="*/ 0 h 22"/>
                  <a:gd name="T56" fmla="*/ 24 w 67"/>
                  <a:gd name="T57" fmla="*/ 1 h 22"/>
                  <a:gd name="T58" fmla="*/ 15 w 67"/>
                  <a:gd name="T59" fmla="*/ 3 h 22"/>
                  <a:gd name="T60" fmla="*/ 7 w 67"/>
                  <a:gd name="T61" fmla="*/ 6 h 22"/>
                  <a:gd name="T62" fmla="*/ 2 w 67"/>
                  <a:gd name="T63" fmla="*/ 10 h 22"/>
                  <a:gd name="T64" fmla="*/ 2 w 67"/>
                  <a:gd name="T65" fmla="*/ 10 h 22"/>
                  <a:gd name="T66" fmla="*/ 1 w 67"/>
                  <a:gd name="T67" fmla="*/ 13 h 22"/>
                  <a:gd name="T68" fmla="*/ 0 w 67"/>
                  <a:gd name="T69" fmla="*/ 16 h 22"/>
                  <a:gd name="T70" fmla="*/ 1 w 67"/>
                  <a:gd name="T71" fmla="*/ 18 h 22"/>
                  <a:gd name="T72" fmla="*/ 2 w 67"/>
                  <a:gd name="T73" fmla="*/ 20 h 22"/>
                  <a:gd name="T74" fmla="*/ 2 w 67"/>
                  <a:gd name="T75" fmla="*/ 20 h 22"/>
                  <a:gd name="T76" fmla="*/ 5 w 67"/>
                  <a:gd name="T77" fmla="*/ 22 h 22"/>
                  <a:gd name="T78" fmla="*/ 7 w 67"/>
                  <a:gd name="T79" fmla="*/ 22 h 22"/>
                  <a:gd name="T80" fmla="*/ 10 w 67"/>
                  <a:gd name="T81" fmla="*/ 21 h 22"/>
                  <a:gd name="T82" fmla="*/ 13 w 67"/>
                  <a:gd name="T83" fmla="*/ 20 h 22"/>
                  <a:gd name="T84" fmla="*/ 13 w 67"/>
                  <a:gd name="T85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22">
                    <a:moveTo>
                      <a:pt x="13" y="20"/>
                    </a:moveTo>
                    <a:lnTo>
                      <a:pt x="13" y="20"/>
                    </a:lnTo>
                    <a:lnTo>
                      <a:pt x="15" y="18"/>
                    </a:lnTo>
                    <a:lnTo>
                      <a:pt x="20" y="16"/>
                    </a:lnTo>
                    <a:lnTo>
                      <a:pt x="26" y="15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41" y="15"/>
                    </a:lnTo>
                    <a:lnTo>
                      <a:pt x="46" y="16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62" y="22"/>
                    </a:lnTo>
                    <a:lnTo>
                      <a:pt x="65" y="20"/>
                    </a:lnTo>
                    <a:lnTo>
                      <a:pt x="65" y="20"/>
                    </a:lnTo>
                    <a:lnTo>
                      <a:pt x="66" y="18"/>
                    </a:lnTo>
                    <a:lnTo>
                      <a:pt x="67" y="16"/>
                    </a:lnTo>
                    <a:lnTo>
                      <a:pt x="66" y="13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2" y="3"/>
                    </a:lnTo>
                    <a:lnTo>
                      <a:pt x="43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4" y="1"/>
                    </a:lnTo>
                    <a:lnTo>
                      <a:pt x="15" y="3"/>
                    </a:lnTo>
                    <a:lnTo>
                      <a:pt x="7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10" y="21"/>
                    </a:lnTo>
                    <a:lnTo>
                      <a:pt x="13" y="20"/>
                    </a:lnTo>
                    <a:lnTo>
                      <a:pt x="1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4202042" y="4843259"/>
            <a:ext cx="769168" cy="769168"/>
            <a:chOff x="4202042" y="4843259"/>
            <a:chExt cx="769168" cy="769168"/>
          </a:xfrm>
        </p:grpSpPr>
        <p:sp>
          <p:nvSpPr>
            <p:cNvPr id="31" name="타원 5"/>
            <p:cNvSpPr/>
            <p:nvPr/>
          </p:nvSpPr>
          <p:spPr>
            <a:xfrm>
              <a:off x="4202042" y="4843259"/>
              <a:ext cx="769168" cy="769168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2" name="Freeform 62"/>
            <p:cNvSpPr>
              <a:spLocks noEditPoints="1"/>
            </p:cNvSpPr>
            <p:nvPr/>
          </p:nvSpPr>
          <p:spPr bwMode="auto">
            <a:xfrm>
              <a:off x="4342783" y="5013390"/>
              <a:ext cx="487687" cy="428907"/>
            </a:xfrm>
            <a:custGeom>
              <a:avLst/>
              <a:gdLst>
                <a:gd name="T0" fmla="*/ 448 w 531"/>
                <a:gd name="T1" fmla="*/ 98 h 467"/>
                <a:gd name="T2" fmla="*/ 461 w 531"/>
                <a:gd name="T3" fmla="*/ 75 h 467"/>
                <a:gd name="T4" fmla="*/ 449 w 531"/>
                <a:gd name="T5" fmla="*/ 72 h 467"/>
                <a:gd name="T6" fmla="*/ 442 w 531"/>
                <a:gd name="T7" fmla="*/ 85 h 467"/>
                <a:gd name="T8" fmla="*/ 430 w 531"/>
                <a:gd name="T9" fmla="*/ 78 h 467"/>
                <a:gd name="T10" fmla="*/ 435 w 531"/>
                <a:gd name="T11" fmla="*/ 67 h 467"/>
                <a:gd name="T12" fmla="*/ 429 w 531"/>
                <a:gd name="T13" fmla="*/ 60 h 467"/>
                <a:gd name="T14" fmla="*/ 286 w 531"/>
                <a:gd name="T15" fmla="*/ 36 h 467"/>
                <a:gd name="T16" fmla="*/ 288 w 531"/>
                <a:gd name="T17" fmla="*/ 15 h 467"/>
                <a:gd name="T18" fmla="*/ 266 w 531"/>
                <a:gd name="T19" fmla="*/ 0 h 467"/>
                <a:gd name="T20" fmla="*/ 247 w 531"/>
                <a:gd name="T21" fmla="*/ 11 h 467"/>
                <a:gd name="T22" fmla="*/ 243 w 531"/>
                <a:gd name="T23" fmla="*/ 31 h 467"/>
                <a:gd name="T24" fmla="*/ 135 w 531"/>
                <a:gd name="T25" fmla="*/ 51 h 467"/>
                <a:gd name="T26" fmla="*/ 97 w 531"/>
                <a:gd name="T27" fmla="*/ 65 h 467"/>
                <a:gd name="T28" fmla="*/ 101 w 531"/>
                <a:gd name="T29" fmla="*/ 78 h 467"/>
                <a:gd name="T30" fmla="*/ 92 w 531"/>
                <a:gd name="T31" fmla="*/ 87 h 467"/>
                <a:gd name="T32" fmla="*/ 84 w 531"/>
                <a:gd name="T33" fmla="*/ 75 h 467"/>
                <a:gd name="T34" fmla="*/ 72 w 531"/>
                <a:gd name="T35" fmla="*/ 72 h 467"/>
                <a:gd name="T36" fmla="*/ 78 w 531"/>
                <a:gd name="T37" fmla="*/ 95 h 467"/>
                <a:gd name="T38" fmla="*/ 0 w 531"/>
                <a:gd name="T39" fmla="*/ 304 h 467"/>
                <a:gd name="T40" fmla="*/ 24 w 531"/>
                <a:gd name="T41" fmla="*/ 328 h 467"/>
                <a:gd name="T42" fmla="*/ 138 w 531"/>
                <a:gd name="T43" fmla="*/ 339 h 467"/>
                <a:gd name="T44" fmla="*/ 173 w 531"/>
                <a:gd name="T45" fmla="*/ 320 h 467"/>
                <a:gd name="T46" fmla="*/ 185 w 531"/>
                <a:gd name="T47" fmla="*/ 300 h 467"/>
                <a:gd name="T48" fmla="*/ 114 w 531"/>
                <a:gd name="T49" fmla="*/ 84 h 467"/>
                <a:gd name="T50" fmla="*/ 178 w 531"/>
                <a:gd name="T51" fmla="*/ 58 h 467"/>
                <a:gd name="T52" fmla="*/ 243 w 531"/>
                <a:gd name="T53" fmla="*/ 233 h 467"/>
                <a:gd name="T54" fmla="*/ 249 w 531"/>
                <a:gd name="T55" fmla="*/ 299 h 467"/>
                <a:gd name="T56" fmla="*/ 248 w 531"/>
                <a:gd name="T57" fmla="*/ 352 h 467"/>
                <a:gd name="T58" fmla="*/ 210 w 531"/>
                <a:gd name="T59" fmla="*/ 385 h 467"/>
                <a:gd name="T60" fmla="*/ 186 w 531"/>
                <a:gd name="T61" fmla="*/ 467 h 467"/>
                <a:gd name="T62" fmla="*/ 327 w 531"/>
                <a:gd name="T63" fmla="*/ 386 h 467"/>
                <a:gd name="T64" fmla="*/ 292 w 531"/>
                <a:gd name="T65" fmla="*/ 371 h 467"/>
                <a:gd name="T66" fmla="*/ 282 w 531"/>
                <a:gd name="T67" fmla="*/ 299 h 467"/>
                <a:gd name="T68" fmla="*/ 289 w 531"/>
                <a:gd name="T69" fmla="*/ 233 h 467"/>
                <a:gd name="T70" fmla="*/ 354 w 531"/>
                <a:gd name="T71" fmla="*/ 58 h 467"/>
                <a:gd name="T72" fmla="*/ 417 w 531"/>
                <a:gd name="T73" fmla="*/ 84 h 467"/>
                <a:gd name="T74" fmla="*/ 346 w 531"/>
                <a:gd name="T75" fmla="*/ 300 h 467"/>
                <a:gd name="T76" fmla="*/ 358 w 531"/>
                <a:gd name="T77" fmla="*/ 320 h 467"/>
                <a:gd name="T78" fmla="*/ 396 w 531"/>
                <a:gd name="T79" fmla="*/ 339 h 467"/>
                <a:gd name="T80" fmla="*/ 507 w 531"/>
                <a:gd name="T81" fmla="*/ 328 h 467"/>
                <a:gd name="T82" fmla="*/ 531 w 531"/>
                <a:gd name="T83" fmla="*/ 303 h 467"/>
                <a:gd name="T84" fmla="*/ 275 w 531"/>
                <a:gd name="T85" fmla="*/ 24 h 467"/>
                <a:gd name="T86" fmla="*/ 266 w 531"/>
                <a:gd name="T87" fmla="*/ 34 h 467"/>
                <a:gd name="T88" fmla="*/ 257 w 531"/>
                <a:gd name="T89" fmla="*/ 21 h 467"/>
                <a:gd name="T90" fmla="*/ 51 w 531"/>
                <a:gd name="T91" fmla="*/ 325 h 467"/>
                <a:gd name="T92" fmla="*/ 166 w 531"/>
                <a:gd name="T93" fmla="*/ 308 h 467"/>
                <a:gd name="T94" fmla="*/ 134 w 531"/>
                <a:gd name="T95" fmla="*/ 325 h 467"/>
                <a:gd name="T96" fmla="*/ 270 w 531"/>
                <a:gd name="T97" fmla="*/ 217 h 467"/>
                <a:gd name="T98" fmla="*/ 275 w 531"/>
                <a:gd name="T99" fmla="*/ 274 h 467"/>
                <a:gd name="T100" fmla="*/ 256 w 531"/>
                <a:gd name="T101" fmla="*/ 274 h 467"/>
                <a:gd name="T102" fmla="*/ 262 w 531"/>
                <a:gd name="T103" fmla="*/ 217 h 467"/>
                <a:gd name="T104" fmla="*/ 331 w 531"/>
                <a:gd name="T105" fmla="*/ 453 h 467"/>
                <a:gd name="T106" fmla="*/ 296 w 531"/>
                <a:gd name="T107" fmla="*/ 391 h 467"/>
                <a:gd name="T108" fmla="*/ 256 w 531"/>
                <a:gd name="T109" fmla="*/ 368 h 467"/>
                <a:gd name="T110" fmla="*/ 268 w 531"/>
                <a:gd name="T111" fmla="*/ 307 h 467"/>
                <a:gd name="T112" fmla="*/ 274 w 531"/>
                <a:gd name="T113" fmla="*/ 368 h 467"/>
                <a:gd name="T114" fmla="*/ 268 w 531"/>
                <a:gd name="T115" fmla="*/ 203 h 467"/>
                <a:gd name="T116" fmla="*/ 268 w 531"/>
                <a:gd name="T117" fmla="*/ 53 h 467"/>
                <a:gd name="T118" fmla="*/ 480 w 531"/>
                <a:gd name="T119" fmla="*/ 325 h 467"/>
                <a:gd name="T120" fmla="*/ 367 w 531"/>
                <a:gd name="T121" fmla="*/ 308 h 467"/>
                <a:gd name="T122" fmla="*/ 480 w 531"/>
                <a:gd name="T123" fmla="*/ 32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1" h="467">
                  <a:moveTo>
                    <a:pt x="531" y="303"/>
                  </a:moveTo>
                  <a:lnTo>
                    <a:pt x="531" y="303"/>
                  </a:lnTo>
                  <a:lnTo>
                    <a:pt x="531" y="300"/>
                  </a:lnTo>
                  <a:lnTo>
                    <a:pt x="530" y="298"/>
                  </a:lnTo>
                  <a:lnTo>
                    <a:pt x="448" y="98"/>
                  </a:lnTo>
                  <a:lnTo>
                    <a:pt x="448" y="98"/>
                  </a:lnTo>
                  <a:lnTo>
                    <a:pt x="453" y="95"/>
                  </a:lnTo>
                  <a:lnTo>
                    <a:pt x="457" y="91"/>
                  </a:lnTo>
                  <a:lnTo>
                    <a:pt x="461" y="84"/>
                  </a:lnTo>
                  <a:lnTo>
                    <a:pt x="462" y="78"/>
                  </a:lnTo>
                  <a:lnTo>
                    <a:pt x="462" y="78"/>
                  </a:lnTo>
                  <a:lnTo>
                    <a:pt x="461" y="75"/>
                  </a:lnTo>
                  <a:lnTo>
                    <a:pt x="459" y="72"/>
                  </a:lnTo>
                  <a:lnTo>
                    <a:pt x="457" y="71"/>
                  </a:lnTo>
                  <a:lnTo>
                    <a:pt x="454" y="70"/>
                  </a:lnTo>
                  <a:lnTo>
                    <a:pt x="454" y="70"/>
                  </a:lnTo>
                  <a:lnTo>
                    <a:pt x="452" y="71"/>
                  </a:lnTo>
                  <a:lnTo>
                    <a:pt x="449" y="72"/>
                  </a:lnTo>
                  <a:lnTo>
                    <a:pt x="448" y="75"/>
                  </a:lnTo>
                  <a:lnTo>
                    <a:pt x="448" y="78"/>
                  </a:lnTo>
                  <a:lnTo>
                    <a:pt x="448" y="78"/>
                  </a:lnTo>
                  <a:lnTo>
                    <a:pt x="446" y="81"/>
                  </a:lnTo>
                  <a:lnTo>
                    <a:pt x="444" y="83"/>
                  </a:lnTo>
                  <a:lnTo>
                    <a:pt x="442" y="85"/>
                  </a:lnTo>
                  <a:lnTo>
                    <a:pt x="439" y="87"/>
                  </a:lnTo>
                  <a:lnTo>
                    <a:pt x="439" y="87"/>
                  </a:lnTo>
                  <a:lnTo>
                    <a:pt x="436" y="85"/>
                  </a:lnTo>
                  <a:lnTo>
                    <a:pt x="434" y="83"/>
                  </a:lnTo>
                  <a:lnTo>
                    <a:pt x="431" y="81"/>
                  </a:lnTo>
                  <a:lnTo>
                    <a:pt x="430" y="78"/>
                  </a:lnTo>
                  <a:lnTo>
                    <a:pt x="430" y="78"/>
                  </a:lnTo>
                  <a:lnTo>
                    <a:pt x="431" y="75"/>
                  </a:lnTo>
                  <a:lnTo>
                    <a:pt x="434" y="72"/>
                  </a:lnTo>
                  <a:lnTo>
                    <a:pt x="434" y="72"/>
                  </a:lnTo>
                  <a:lnTo>
                    <a:pt x="435" y="70"/>
                  </a:lnTo>
                  <a:lnTo>
                    <a:pt x="435" y="67"/>
                  </a:lnTo>
                  <a:lnTo>
                    <a:pt x="435" y="65"/>
                  </a:lnTo>
                  <a:lnTo>
                    <a:pt x="434" y="63"/>
                  </a:lnTo>
                  <a:lnTo>
                    <a:pt x="434" y="63"/>
                  </a:lnTo>
                  <a:lnTo>
                    <a:pt x="431" y="61"/>
                  </a:lnTo>
                  <a:lnTo>
                    <a:pt x="429" y="60"/>
                  </a:lnTo>
                  <a:lnTo>
                    <a:pt x="429" y="60"/>
                  </a:lnTo>
                  <a:lnTo>
                    <a:pt x="396" y="51"/>
                  </a:lnTo>
                  <a:lnTo>
                    <a:pt x="360" y="44"/>
                  </a:lnTo>
                  <a:lnTo>
                    <a:pt x="323" y="41"/>
                  </a:lnTo>
                  <a:lnTo>
                    <a:pt x="283" y="39"/>
                  </a:lnTo>
                  <a:lnTo>
                    <a:pt x="283" y="39"/>
                  </a:lnTo>
                  <a:lnTo>
                    <a:pt x="286" y="36"/>
                  </a:lnTo>
                  <a:lnTo>
                    <a:pt x="288" y="31"/>
                  </a:lnTo>
                  <a:lnTo>
                    <a:pt x="289" y="28"/>
                  </a:lnTo>
                  <a:lnTo>
                    <a:pt x="289" y="24"/>
                  </a:lnTo>
                  <a:lnTo>
                    <a:pt x="289" y="24"/>
                  </a:lnTo>
                  <a:lnTo>
                    <a:pt x="289" y="20"/>
                  </a:lnTo>
                  <a:lnTo>
                    <a:pt x="288" y="15"/>
                  </a:lnTo>
                  <a:lnTo>
                    <a:pt x="286" y="11"/>
                  </a:lnTo>
                  <a:lnTo>
                    <a:pt x="282" y="8"/>
                  </a:lnTo>
                  <a:lnTo>
                    <a:pt x="279" y="4"/>
                  </a:lnTo>
                  <a:lnTo>
                    <a:pt x="275" y="2"/>
                  </a:lnTo>
                  <a:lnTo>
                    <a:pt x="270" y="1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61" y="1"/>
                  </a:lnTo>
                  <a:lnTo>
                    <a:pt x="256" y="2"/>
                  </a:lnTo>
                  <a:lnTo>
                    <a:pt x="253" y="4"/>
                  </a:lnTo>
                  <a:lnTo>
                    <a:pt x="249" y="8"/>
                  </a:lnTo>
                  <a:lnTo>
                    <a:pt x="247" y="11"/>
                  </a:lnTo>
                  <a:lnTo>
                    <a:pt x="245" y="15"/>
                  </a:lnTo>
                  <a:lnTo>
                    <a:pt x="242" y="20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2" y="28"/>
                  </a:lnTo>
                  <a:lnTo>
                    <a:pt x="243" y="31"/>
                  </a:lnTo>
                  <a:lnTo>
                    <a:pt x="246" y="36"/>
                  </a:lnTo>
                  <a:lnTo>
                    <a:pt x="248" y="39"/>
                  </a:lnTo>
                  <a:lnTo>
                    <a:pt x="248" y="39"/>
                  </a:lnTo>
                  <a:lnTo>
                    <a:pt x="209" y="41"/>
                  </a:lnTo>
                  <a:lnTo>
                    <a:pt x="171" y="44"/>
                  </a:lnTo>
                  <a:lnTo>
                    <a:pt x="135" y="51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0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97" y="65"/>
                  </a:lnTo>
                  <a:lnTo>
                    <a:pt x="97" y="67"/>
                  </a:lnTo>
                  <a:lnTo>
                    <a:pt x="97" y="70"/>
                  </a:lnTo>
                  <a:lnTo>
                    <a:pt x="99" y="72"/>
                  </a:lnTo>
                  <a:lnTo>
                    <a:pt x="99" y="72"/>
                  </a:lnTo>
                  <a:lnTo>
                    <a:pt x="100" y="75"/>
                  </a:lnTo>
                  <a:lnTo>
                    <a:pt x="101" y="78"/>
                  </a:lnTo>
                  <a:lnTo>
                    <a:pt x="101" y="78"/>
                  </a:lnTo>
                  <a:lnTo>
                    <a:pt x="100" y="81"/>
                  </a:lnTo>
                  <a:lnTo>
                    <a:pt x="99" y="83"/>
                  </a:lnTo>
                  <a:lnTo>
                    <a:pt x="95" y="85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3"/>
                  </a:lnTo>
                  <a:lnTo>
                    <a:pt x="85" y="81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4" y="75"/>
                  </a:lnTo>
                  <a:lnTo>
                    <a:pt x="83" y="72"/>
                  </a:lnTo>
                  <a:lnTo>
                    <a:pt x="80" y="71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5" y="71"/>
                  </a:lnTo>
                  <a:lnTo>
                    <a:pt x="72" y="72"/>
                  </a:lnTo>
                  <a:lnTo>
                    <a:pt x="71" y="75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71" y="84"/>
                  </a:lnTo>
                  <a:lnTo>
                    <a:pt x="74" y="91"/>
                  </a:lnTo>
                  <a:lnTo>
                    <a:pt x="78" y="95"/>
                  </a:lnTo>
                  <a:lnTo>
                    <a:pt x="84" y="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2" y="300"/>
                  </a:lnTo>
                  <a:lnTo>
                    <a:pt x="2" y="303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4" y="310"/>
                  </a:lnTo>
                  <a:lnTo>
                    <a:pt x="8" y="314"/>
                  </a:lnTo>
                  <a:lnTo>
                    <a:pt x="12" y="320"/>
                  </a:lnTo>
                  <a:lnTo>
                    <a:pt x="18" y="324"/>
                  </a:lnTo>
                  <a:lnTo>
                    <a:pt x="24" y="328"/>
                  </a:lnTo>
                  <a:lnTo>
                    <a:pt x="32" y="333"/>
                  </a:lnTo>
                  <a:lnTo>
                    <a:pt x="39" y="336"/>
                  </a:lnTo>
                  <a:lnTo>
                    <a:pt x="48" y="339"/>
                  </a:lnTo>
                  <a:lnTo>
                    <a:pt x="50" y="339"/>
                  </a:lnTo>
                  <a:lnTo>
                    <a:pt x="135" y="339"/>
                  </a:lnTo>
                  <a:lnTo>
                    <a:pt x="138" y="339"/>
                  </a:lnTo>
                  <a:lnTo>
                    <a:pt x="138" y="339"/>
                  </a:lnTo>
                  <a:lnTo>
                    <a:pt x="146" y="336"/>
                  </a:lnTo>
                  <a:lnTo>
                    <a:pt x="154" y="333"/>
                  </a:lnTo>
                  <a:lnTo>
                    <a:pt x="161" y="328"/>
                  </a:lnTo>
                  <a:lnTo>
                    <a:pt x="168" y="324"/>
                  </a:lnTo>
                  <a:lnTo>
                    <a:pt x="173" y="320"/>
                  </a:lnTo>
                  <a:lnTo>
                    <a:pt x="179" y="314"/>
                  </a:lnTo>
                  <a:lnTo>
                    <a:pt x="183" y="310"/>
                  </a:lnTo>
                  <a:lnTo>
                    <a:pt x="186" y="304"/>
                  </a:lnTo>
                  <a:lnTo>
                    <a:pt x="185" y="303"/>
                  </a:lnTo>
                  <a:lnTo>
                    <a:pt x="185" y="303"/>
                  </a:lnTo>
                  <a:lnTo>
                    <a:pt x="185" y="300"/>
                  </a:lnTo>
                  <a:lnTo>
                    <a:pt x="184" y="298"/>
                  </a:lnTo>
                  <a:lnTo>
                    <a:pt x="102" y="98"/>
                  </a:lnTo>
                  <a:lnTo>
                    <a:pt x="102" y="98"/>
                  </a:lnTo>
                  <a:lnTo>
                    <a:pt x="107" y="95"/>
                  </a:lnTo>
                  <a:lnTo>
                    <a:pt x="112" y="90"/>
                  </a:lnTo>
                  <a:lnTo>
                    <a:pt x="114" y="84"/>
                  </a:lnTo>
                  <a:lnTo>
                    <a:pt x="115" y="78"/>
                  </a:lnTo>
                  <a:lnTo>
                    <a:pt x="115" y="78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45" y="64"/>
                  </a:lnTo>
                  <a:lnTo>
                    <a:pt x="178" y="58"/>
                  </a:lnTo>
                  <a:lnTo>
                    <a:pt x="212" y="54"/>
                  </a:lnTo>
                  <a:lnTo>
                    <a:pt x="249" y="53"/>
                  </a:lnTo>
                  <a:lnTo>
                    <a:pt x="249" y="211"/>
                  </a:lnTo>
                  <a:lnTo>
                    <a:pt x="249" y="211"/>
                  </a:lnTo>
                  <a:lnTo>
                    <a:pt x="246" y="222"/>
                  </a:lnTo>
                  <a:lnTo>
                    <a:pt x="243" y="233"/>
                  </a:lnTo>
                  <a:lnTo>
                    <a:pt x="241" y="244"/>
                  </a:lnTo>
                  <a:lnTo>
                    <a:pt x="241" y="255"/>
                  </a:lnTo>
                  <a:lnTo>
                    <a:pt x="241" y="267"/>
                  </a:lnTo>
                  <a:lnTo>
                    <a:pt x="243" y="278"/>
                  </a:lnTo>
                  <a:lnTo>
                    <a:pt x="246" y="288"/>
                  </a:lnTo>
                  <a:lnTo>
                    <a:pt x="249" y="299"/>
                  </a:lnTo>
                  <a:lnTo>
                    <a:pt x="249" y="299"/>
                  </a:lnTo>
                  <a:lnTo>
                    <a:pt x="249" y="300"/>
                  </a:lnTo>
                  <a:lnTo>
                    <a:pt x="249" y="341"/>
                  </a:lnTo>
                  <a:lnTo>
                    <a:pt x="249" y="341"/>
                  </a:lnTo>
                  <a:lnTo>
                    <a:pt x="249" y="346"/>
                  </a:lnTo>
                  <a:lnTo>
                    <a:pt x="248" y="352"/>
                  </a:lnTo>
                  <a:lnTo>
                    <a:pt x="246" y="358"/>
                  </a:lnTo>
                  <a:lnTo>
                    <a:pt x="242" y="364"/>
                  </a:lnTo>
                  <a:lnTo>
                    <a:pt x="238" y="371"/>
                  </a:lnTo>
                  <a:lnTo>
                    <a:pt x="230" y="376"/>
                  </a:lnTo>
                  <a:lnTo>
                    <a:pt x="222" y="381"/>
                  </a:lnTo>
                  <a:lnTo>
                    <a:pt x="210" y="385"/>
                  </a:lnTo>
                  <a:lnTo>
                    <a:pt x="206" y="386"/>
                  </a:lnTo>
                  <a:lnTo>
                    <a:pt x="205" y="391"/>
                  </a:lnTo>
                  <a:lnTo>
                    <a:pt x="192" y="391"/>
                  </a:lnTo>
                  <a:lnTo>
                    <a:pt x="192" y="429"/>
                  </a:lnTo>
                  <a:lnTo>
                    <a:pt x="186" y="429"/>
                  </a:lnTo>
                  <a:lnTo>
                    <a:pt x="186" y="467"/>
                  </a:lnTo>
                  <a:lnTo>
                    <a:pt x="345" y="467"/>
                  </a:lnTo>
                  <a:lnTo>
                    <a:pt x="345" y="429"/>
                  </a:lnTo>
                  <a:lnTo>
                    <a:pt x="340" y="429"/>
                  </a:lnTo>
                  <a:lnTo>
                    <a:pt x="340" y="391"/>
                  </a:lnTo>
                  <a:lnTo>
                    <a:pt x="327" y="391"/>
                  </a:lnTo>
                  <a:lnTo>
                    <a:pt x="327" y="386"/>
                  </a:lnTo>
                  <a:lnTo>
                    <a:pt x="321" y="385"/>
                  </a:lnTo>
                  <a:lnTo>
                    <a:pt x="321" y="385"/>
                  </a:lnTo>
                  <a:lnTo>
                    <a:pt x="311" y="382"/>
                  </a:lnTo>
                  <a:lnTo>
                    <a:pt x="304" y="379"/>
                  </a:lnTo>
                  <a:lnTo>
                    <a:pt x="297" y="375"/>
                  </a:lnTo>
                  <a:lnTo>
                    <a:pt x="292" y="371"/>
                  </a:lnTo>
                  <a:lnTo>
                    <a:pt x="288" y="364"/>
                  </a:lnTo>
                  <a:lnTo>
                    <a:pt x="286" y="358"/>
                  </a:lnTo>
                  <a:lnTo>
                    <a:pt x="283" y="350"/>
                  </a:lnTo>
                  <a:lnTo>
                    <a:pt x="282" y="341"/>
                  </a:lnTo>
                  <a:lnTo>
                    <a:pt x="282" y="299"/>
                  </a:lnTo>
                  <a:lnTo>
                    <a:pt x="282" y="299"/>
                  </a:lnTo>
                  <a:lnTo>
                    <a:pt x="286" y="288"/>
                  </a:lnTo>
                  <a:lnTo>
                    <a:pt x="289" y="278"/>
                  </a:lnTo>
                  <a:lnTo>
                    <a:pt x="290" y="266"/>
                  </a:lnTo>
                  <a:lnTo>
                    <a:pt x="290" y="255"/>
                  </a:lnTo>
                  <a:lnTo>
                    <a:pt x="290" y="244"/>
                  </a:lnTo>
                  <a:lnTo>
                    <a:pt x="289" y="233"/>
                  </a:lnTo>
                  <a:lnTo>
                    <a:pt x="286" y="222"/>
                  </a:lnTo>
                  <a:lnTo>
                    <a:pt x="282" y="211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319" y="54"/>
                  </a:lnTo>
                  <a:lnTo>
                    <a:pt x="354" y="58"/>
                  </a:lnTo>
                  <a:lnTo>
                    <a:pt x="387" y="64"/>
                  </a:lnTo>
                  <a:lnTo>
                    <a:pt x="417" y="70"/>
                  </a:lnTo>
                  <a:lnTo>
                    <a:pt x="417" y="70"/>
                  </a:lnTo>
                  <a:lnTo>
                    <a:pt x="416" y="78"/>
                  </a:lnTo>
                  <a:lnTo>
                    <a:pt x="416" y="78"/>
                  </a:lnTo>
                  <a:lnTo>
                    <a:pt x="417" y="84"/>
                  </a:lnTo>
                  <a:lnTo>
                    <a:pt x="421" y="90"/>
                  </a:lnTo>
                  <a:lnTo>
                    <a:pt x="424" y="95"/>
                  </a:lnTo>
                  <a:lnTo>
                    <a:pt x="429" y="98"/>
                  </a:lnTo>
                  <a:lnTo>
                    <a:pt x="347" y="298"/>
                  </a:lnTo>
                  <a:lnTo>
                    <a:pt x="347" y="298"/>
                  </a:lnTo>
                  <a:lnTo>
                    <a:pt x="346" y="300"/>
                  </a:lnTo>
                  <a:lnTo>
                    <a:pt x="347" y="303"/>
                  </a:lnTo>
                  <a:lnTo>
                    <a:pt x="346" y="304"/>
                  </a:lnTo>
                  <a:lnTo>
                    <a:pt x="346" y="304"/>
                  </a:lnTo>
                  <a:lnTo>
                    <a:pt x="349" y="310"/>
                  </a:lnTo>
                  <a:lnTo>
                    <a:pt x="354" y="314"/>
                  </a:lnTo>
                  <a:lnTo>
                    <a:pt x="358" y="320"/>
                  </a:lnTo>
                  <a:lnTo>
                    <a:pt x="363" y="324"/>
                  </a:lnTo>
                  <a:lnTo>
                    <a:pt x="370" y="328"/>
                  </a:lnTo>
                  <a:lnTo>
                    <a:pt x="377" y="333"/>
                  </a:lnTo>
                  <a:lnTo>
                    <a:pt x="385" y="336"/>
                  </a:lnTo>
                  <a:lnTo>
                    <a:pt x="394" y="339"/>
                  </a:lnTo>
                  <a:lnTo>
                    <a:pt x="396" y="339"/>
                  </a:lnTo>
                  <a:lnTo>
                    <a:pt x="481" y="339"/>
                  </a:lnTo>
                  <a:lnTo>
                    <a:pt x="483" y="339"/>
                  </a:lnTo>
                  <a:lnTo>
                    <a:pt x="483" y="339"/>
                  </a:lnTo>
                  <a:lnTo>
                    <a:pt x="492" y="336"/>
                  </a:lnTo>
                  <a:lnTo>
                    <a:pt x="499" y="333"/>
                  </a:lnTo>
                  <a:lnTo>
                    <a:pt x="507" y="328"/>
                  </a:lnTo>
                  <a:lnTo>
                    <a:pt x="513" y="324"/>
                  </a:lnTo>
                  <a:lnTo>
                    <a:pt x="519" y="320"/>
                  </a:lnTo>
                  <a:lnTo>
                    <a:pt x="524" y="314"/>
                  </a:lnTo>
                  <a:lnTo>
                    <a:pt x="527" y="310"/>
                  </a:lnTo>
                  <a:lnTo>
                    <a:pt x="531" y="304"/>
                  </a:lnTo>
                  <a:lnTo>
                    <a:pt x="531" y="303"/>
                  </a:lnTo>
                  <a:close/>
                  <a:moveTo>
                    <a:pt x="266" y="15"/>
                  </a:moveTo>
                  <a:lnTo>
                    <a:pt x="266" y="15"/>
                  </a:lnTo>
                  <a:lnTo>
                    <a:pt x="269" y="15"/>
                  </a:lnTo>
                  <a:lnTo>
                    <a:pt x="273" y="17"/>
                  </a:lnTo>
                  <a:lnTo>
                    <a:pt x="275" y="21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7"/>
                  </a:lnTo>
                  <a:lnTo>
                    <a:pt x="273" y="30"/>
                  </a:lnTo>
                  <a:lnTo>
                    <a:pt x="269" y="33"/>
                  </a:lnTo>
                  <a:lnTo>
                    <a:pt x="266" y="34"/>
                  </a:lnTo>
                  <a:lnTo>
                    <a:pt x="266" y="34"/>
                  </a:lnTo>
                  <a:lnTo>
                    <a:pt x="262" y="33"/>
                  </a:lnTo>
                  <a:lnTo>
                    <a:pt x="260" y="30"/>
                  </a:lnTo>
                  <a:lnTo>
                    <a:pt x="257" y="27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7" y="21"/>
                  </a:lnTo>
                  <a:lnTo>
                    <a:pt x="260" y="17"/>
                  </a:lnTo>
                  <a:lnTo>
                    <a:pt x="262" y="15"/>
                  </a:lnTo>
                  <a:lnTo>
                    <a:pt x="266" y="15"/>
                  </a:lnTo>
                  <a:lnTo>
                    <a:pt x="266" y="15"/>
                  </a:lnTo>
                  <a:close/>
                  <a:moveTo>
                    <a:pt x="134" y="325"/>
                  </a:moveTo>
                  <a:lnTo>
                    <a:pt x="51" y="325"/>
                  </a:lnTo>
                  <a:lnTo>
                    <a:pt x="51" y="325"/>
                  </a:lnTo>
                  <a:lnTo>
                    <a:pt x="41" y="322"/>
                  </a:lnTo>
                  <a:lnTo>
                    <a:pt x="34" y="318"/>
                  </a:lnTo>
                  <a:lnTo>
                    <a:pt x="26" y="313"/>
                  </a:lnTo>
                  <a:lnTo>
                    <a:pt x="21" y="308"/>
                  </a:lnTo>
                  <a:lnTo>
                    <a:pt x="166" y="308"/>
                  </a:lnTo>
                  <a:lnTo>
                    <a:pt x="166" y="308"/>
                  </a:lnTo>
                  <a:lnTo>
                    <a:pt x="159" y="313"/>
                  </a:lnTo>
                  <a:lnTo>
                    <a:pt x="152" y="318"/>
                  </a:lnTo>
                  <a:lnTo>
                    <a:pt x="144" y="322"/>
                  </a:lnTo>
                  <a:lnTo>
                    <a:pt x="134" y="325"/>
                  </a:lnTo>
                  <a:lnTo>
                    <a:pt x="134" y="325"/>
                  </a:lnTo>
                  <a:close/>
                  <a:moveTo>
                    <a:pt x="19" y="294"/>
                  </a:moveTo>
                  <a:lnTo>
                    <a:pt x="93" y="114"/>
                  </a:lnTo>
                  <a:lnTo>
                    <a:pt x="167" y="294"/>
                  </a:lnTo>
                  <a:lnTo>
                    <a:pt x="19" y="294"/>
                  </a:lnTo>
                  <a:close/>
                  <a:moveTo>
                    <a:pt x="270" y="217"/>
                  </a:moveTo>
                  <a:lnTo>
                    <a:pt x="270" y="217"/>
                  </a:lnTo>
                  <a:lnTo>
                    <a:pt x="273" y="227"/>
                  </a:lnTo>
                  <a:lnTo>
                    <a:pt x="275" y="237"/>
                  </a:lnTo>
                  <a:lnTo>
                    <a:pt x="276" y="245"/>
                  </a:lnTo>
                  <a:lnTo>
                    <a:pt x="276" y="255"/>
                  </a:lnTo>
                  <a:lnTo>
                    <a:pt x="276" y="265"/>
                  </a:lnTo>
                  <a:lnTo>
                    <a:pt x="275" y="274"/>
                  </a:lnTo>
                  <a:lnTo>
                    <a:pt x="273" y="283"/>
                  </a:lnTo>
                  <a:lnTo>
                    <a:pt x="270" y="293"/>
                  </a:lnTo>
                  <a:lnTo>
                    <a:pt x="262" y="293"/>
                  </a:lnTo>
                  <a:lnTo>
                    <a:pt x="262" y="293"/>
                  </a:lnTo>
                  <a:lnTo>
                    <a:pt x="259" y="283"/>
                  </a:lnTo>
                  <a:lnTo>
                    <a:pt x="256" y="274"/>
                  </a:lnTo>
                  <a:lnTo>
                    <a:pt x="255" y="265"/>
                  </a:lnTo>
                  <a:lnTo>
                    <a:pt x="255" y="255"/>
                  </a:lnTo>
                  <a:lnTo>
                    <a:pt x="255" y="245"/>
                  </a:lnTo>
                  <a:lnTo>
                    <a:pt x="256" y="237"/>
                  </a:lnTo>
                  <a:lnTo>
                    <a:pt x="259" y="227"/>
                  </a:lnTo>
                  <a:lnTo>
                    <a:pt x="262" y="217"/>
                  </a:lnTo>
                  <a:lnTo>
                    <a:pt x="270" y="217"/>
                  </a:lnTo>
                  <a:close/>
                  <a:moveTo>
                    <a:pt x="331" y="453"/>
                  </a:moveTo>
                  <a:lnTo>
                    <a:pt x="200" y="453"/>
                  </a:lnTo>
                  <a:lnTo>
                    <a:pt x="200" y="443"/>
                  </a:lnTo>
                  <a:lnTo>
                    <a:pt x="331" y="443"/>
                  </a:lnTo>
                  <a:lnTo>
                    <a:pt x="331" y="453"/>
                  </a:lnTo>
                  <a:close/>
                  <a:moveTo>
                    <a:pt x="207" y="429"/>
                  </a:moveTo>
                  <a:lnTo>
                    <a:pt x="207" y="406"/>
                  </a:lnTo>
                  <a:lnTo>
                    <a:pt x="326" y="406"/>
                  </a:lnTo>
                  <a:lnTo>
                    <a:pt x="326" y="429"/>
                  </a:lnTo>
                  <a:lnTo>
                    <a:pt x="207" y="429"/>
                  </a:lnTo>
                  <a:close/>
                  <a:moveTo>
                    <a:pt x="296" y="391"/>
                  </a:moveTo>
                  <a:lnTo>
                    <a:pt x="235" y="391"/>
                  </a:lnTo>
                  <a:lnTo>
                    <a:pt x="235" y="391"/>
                  </a:lnTo>
                  <a:lnTo>
                    <a:pt x="241" y="386"/>
                  </a:lnTo>
                  <a:lnTo>
                    <a:pt x="248" y="380"/>
                  </a:lnTo>
                  <a:lnTo>
                    <a:pt x="252" y="375"/>
                  </a:lnTo>
                  <a:lnTo>
                    <a:pt x="256" y="368"/>
                  </a:lnTo>
                  <a:lnTo>
                    <a:pt x="260" y="362"/>
                  </a:lnTo>
                  <a:lnTo>
                    <a:pt x="262" y="355"/>
                  </a:lnTo>
                  <a:lnTo>
                    <a:pt x="263" y="348"/>
                  </a:lnTo>
                  <a:lnTo>
                    <a:pt x="263" y="341"/>
                  </a:lnTo>
                  <a:lnTo>
                    <a:pt x="263" y="307"/>
                  </a:lnTo>
                  <a:lnTo>
                    <a:pt x="268" y="307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9" y="348"/>
                  </a:lnTo>
                  <a:lnTo>
                    <a:pt x="269" y="354"/>
                  </a:lnTo>
                  <a:lnTo>
                    <a:pt x="272" y="362"/>
                  </a:lnTo>
                  <a:lnTo>
                    <a:pt x="274" y="368"/>
                  </a:lnTo>
                  <a:lnTo>
                    <a:pt x="278" y="375"/>
                  </a:lnTo>
                  <a:lnTo>
                    <a:pt x="282" y="380"/>
                  </a:lnTo>
                  <a:lnTo>
                    <a:pt x="289" y="386"/>
                  </a:lnTo>
                  <a:lnTo>
                    <a:pt x="296" y="391"/>
                  </a:lnTo>
                  <a:lnTo>
                    <a:pt x="296" y="391"/>
                  </a:lnTo>
                  <a:close/>
                  <a:moveTo>
                    <a:pt x="268" y="203"/>
                  </a:moveTo>
                  <a:lnTo>
                    <a:pt x="263" y="203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66" y="53"/>
                  </a:lnTo>
                  <a:lnTo>
                    <a:pt x="266" y="53"/>
                  </a:lnTo>
                  <a:lnTo>
                    <a:pt x="268" y="53"/>
                  </a:lnTo>
                  <a:lnTo>
                    <a:pt x="268" y="203"/>
                  </a:lnTo>
                  <a:close/>
                  <a:moveTo>
                    <a:pt x="512" y="294"/>
                  </a:moveTo>
                  <a:lnTo>
                    <a:pt x="364" y="294"/>
                  </a:lnTo>
                  <a:lnTo>
                    <a:pt x="439" y="114"/>
                  </a:lnTo>
                  <a:lnTo>
                    <a:pt x="512" y="294"/>
                  </a:lnTo>
                  <a:close/>
                  <a:moveTo>
                    <a:pt x="480" y="325"/>
                  </a:moveTo>
                  <a:lnTo>
                    <a:pt x="397" y="325"/>
                  </a:lnTo>
                  <a:lnTo>
                    <a:pt x="397" y="325"/>
                  </a:lnTo>
                  <a:lnTo>
                    <a:pt x="387" y="322"/>
                  </a:lnTo>
                  <a:lnTo>
                    <a:pt x="380" y="318"/>
                  </a:lnTo>
                  <a:lnTo>
                    <a:pt x="372" y="313"/>
                  </a:lnTo>
                  <a:lnTo>
                    <a:pt x="367" y="308"/>
                  </a:lnTo>
                  <a:lnTo>
                    <a:pt x="511" y="308"/>
                  </a:lnTo>
                  <a:lnTo>
                    <a:pt x="511" y="308"/>
                  </a:lnTo>
                  <a:lnTo>
                    <a:pt x="505" y="313"/>
                  </a:lnTo>
                  <a:lnTo>
                    <a:pt x="497" y="318"/>
                  </a:lnTo>
                  <a:lnTo>
                    <a:pt x="490" y="322"/>
                  </a:lnTo>
                  <a:lnTo>
                    <a:pt x="480" y="325"/>
                  </a:lnTo>
                  <a:lnTo>
                    <a:pt x="480" y="3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821860" y="4080912"/>
            <a:ext cx="769168" cy="769168"/>
            <a:chOff x="5821860" y="4080912"/>
            <a:chExt cx="769168" cy="769168"/>
          </a:xfrm>
        </p:grpSpPr>
        <p:sp>
          <p:nvSpPr>
            <p:cNvPr id="34" name="타원 7"/>
            <p:cNvSpPr/>
            <p:nvPr/>
          </p:nvSpPr>
          <p:spPr>
            <a:xfrm>
              <a:off x="5821860" y="4080912"/>
              <a:ext cx="769168" cy="769168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35" name="Group 79"/>
            <p:cNvGrpSpPr/>
            <p:nvPr/>
          </p:nvGrpSpPr>
          <p:grpSpPr>
            <a:xfrm>
              <a:off x="5991072" y="4261605"/>
              <a:ext cx="430744" cy="407783"/>
              <a:chOff x="2835275" y="3127375"/>
              <a:chExt cx="744538" cy="704850"/>
            </a:xfrm>
            <a:solidFill>
              <a:schemeClr val="bg1"/>
            </a:solidFill>
          </p:grpSpPr>
          <p:sp>
            <p:nvSpPr>
              <p:cNvPr id="36" name="Freeform 80"/>
              <p:cNvSpPr>
                <a:spLocks noEditPoints="1"/>
              </p:cNvSpPr>
              <p:nvPr/>
            </p:nvSpPr>
            <p:spPr bwMode="auto">
              <a:xfrm>
                <a:off x="2835275" y="3324225"/>
                <a:ext cx="504825" cy="508000"/>
              </a:xfrm>
              <a:custGeom>
                <a:avLst/>
                <a:gdLst>
                  <a:gd name="T0" fmla="*/ 284 w 318"/>
                  <a:gd name="T1" fmla="*/ 55 h 320"/>
                  <a:gd name="T2" fmla="*/ 253 w 318"/>
                  <a:gd name="T3" fmla="*/ 61 h 320"/>
                  <a:gd name="T4" fmla="*/ 195 w 318"/>
                  <a:gd name="T5" fmla="*/ 28 h 320"/>
                  <a:gd name="T6" fmla="*/ 185 w 318"/>
                  <a:gd name="T7" fmla="*/ 0 h 320"/>
                  <a:gd name="T8" fmla="*/ 125 w 318"/>
                  <a:gd name="T9" fmla="*/ 27 h 320"/>
                  <a:gd name="T10" fmla="*/ 55 w 318"/>
                  <a:gd name="T11" fmla="*/ 36 h 320"/>
                  <a:gd name="T12" fmla="*/ 57 w 318"/>
                  <a:gd name="T13" fmla="*/ 66 h 320"/>
                  <a:gd name="T14" fmla="*/ 25 w 318"/>
                  <a:gd name="T15" fmla="*/ 120 h 320"/>
                  <a:gd name="T16" fmla="*/ 0 w 318"/>
                  <a:gd name="T17" fmla="*/ 135 h 320"/>
                  <a:gd name="T18" fmla="*/ 20 w 318"/>
                  <a:gd name="T19" fmla="*/ 192 h 320"/>
                  <a:gd name="T20" fmla="*/ 35 w 318"/>
                  <a:gd name="T21" fmla="*/ 264 h 320"/>
                  <a:gd name="T22" fmla="*/ 64 w 318"/>
                  <a:gd name="T23" fmla="*/ 268 h 320"/>
                  <a:gd name="T24" fmla="*/ 116 w 318"/>
                  <a:gd name="T25" fmla="*/ 298 h 320"/>
                  <a:gd name="T26" fmla="*/ 135 w 318"/>
                  <a:gd name="T27" fmla="*/ 320 h 320"/>
                  <a:gd name="T28" fmla="*/ 192 w 318"/>
                  <a:gd name="T29" fmla="*/ 300 h 320"/>
                  <a:gd name="T30" fmla="*/ 263 w 318"/>
                  <a:gd name="T31" fmla="*/ 284 h 320"/>
                  <a:gd name="T32" fmla="*/ 264 w 318"/>
                  <a:gd name="T33" fmla="*/ 255 h 320"/>
                  <a:gd name="T34" fmla="*/ 294 w 318"/>
                  <a:gd name="T35" fmla="*/ 199 h 320"/>
                  <a:gd name="T36" fmla="*/ 318 w 318"/>
                  <a:gd name="T37" fmla="*/ 185 h 320"/>
                  <a:gd name="T38" fmla="*/ 293 w 318"/>
                  <a:gd name="T39" fmla="*/ 126 h 320"/>
                  <a:gd name="T40" fmla="*/ 304 w 318"/>
                  <a:gd name="T41" fmla="*/ 173 h 320"/>
                  <a:gd name="T42" fmla="*/ 283 w 318"/>
                  <a:gd name="T43" fmla="*/ 183 h 320"/>
                  <a:gd name="T44" fmla="*/ 294 w 318"/>
                  <a:gd name="T45" fmla="*/ 218 h 320"/>
                  <a:gd name="T46" fmla="*/ 257 w 318"/>
                  <a:gd name="T47" fmla="*/ 242 h 320"/>
                  <a:gd name="T48" fmla="*/ 244 w 318"/>
                  <a:gd name="T49" fmla="*/ 256 h 320"/>
                  <a:gd name="T50" fmla="*/ 220 w 318"/>
                  <a:gd name="T51" fmla="*/ 293 h 320"/>
                  <a:gd name="T52" fmla="*/ 204 w 318"/>
                  <a:gd name="T53" fmla="*/ 281 h 320"/>
                  <a:gd name="T54" fmla="*/ 180 w 318"/>
                  <a:gd name="T55" fmla="*/ 288 h 320"/>
                  <a:gd name="T56" fmla="*/ 142 w 318"/>
                  <a:gd name="T57" fmla="*/ 290 h 320"/>
                  <a:gd name="T58" fmla="*/ 127 w 318"/>
                  <a:gd name="T59" fmla="*/ 286 h 320"/>
                  <a:gd name="T60" fmla="*/ 101 w 318"/>
                  <a:gd name="T61" fmla="*/ 294 h 320"/>
                  <a:gd name="T62" fmla="*/ 77 w 318"/>
                  <a:gd name="T63" fmla="*/ 260 h 320"/>
                  <a:gd name="T64" fmla="*/ 61 w 318"/>
                  <a:gd name="T65" fmla="*/ 245 h 320"/>
                  <a:gd name="T66" fmla="*/ 27 w 318"/>
                  <a:gd name="T67" fmla="*/ 220 h 320"/>
                  <a:gd name="T68" fmla="*/ 38 w 318"/>
                  <a:gd name="T69" fmla="*/ 204 h 320"/>
                  <a:gd name="T70" fmla="*/ 32 w 318"/>
                  <a:gd name="T71" fmla="*/ 180 h 320"/>
                  <a:gd name="T72" fmla="*/ 33 w 318"/>
                  <a:gd name="T73" fmla="*/ 143 h 320"/>
                  <a:gd name="T74" fmla="*/ 37 w 318"/>
                  <a:gd name="T75" fmla="*/ 129 h 320"/>
                  <a:gd name="T76" fmla="*/ 25 w 318"/>
                  <a:gd name="T77" fmla="*/ 102 h 320"/>
                  <a:gd name="T78" fmla="*/ 65 w 318"/>
                  <a:gd name="T79" fmla="*/ 79 h 320"/>
                  <a:gd name="T80" fmla="*/ 80 w 318"/>
                  <a:gd name="T81" fmla="*/ 65 h 320"/>
                  <a:gd name="T82" fmla="*/ 114 w 318"/>
                  <a:gd name="T83" fmla="*/ 45 h 320"/>
                  <a:gd name="T84" fmla="*/ 133 w 318"/>
                  <a:gd name="T85" fmla="*/ 40 h 320"/>
                  <a:gd name="T86" fmla="*/ 173 w 318"/>
                  <a:gd name="T87" fmla="*/ 14 h 320"/>
                  <a:gd name="T88" fmla="*/ 182 w 318"/>
                  <a:gd name="T89" fmla="*/ 40 h 320"/>
                  <a:gd name="T90" fmla="*/ 218 w 318"/>
                  <a:gd name="T91" fmla="*/ 25 h 320"/>
                  <a:gd name="T92" fmla="*/ 240 w 318"/>
                  <a:gd name="T93" fmla="*/ 68 h 320"/>
                  <a:gd name="T94" fmla="*/ 253 w 318"/>
                  <a:gd name="T95" fmla="*/ 80 h 320"/>
                  <a:gd name="T96" fmla="*/ 274 w 318"/>
                  <a:gd name="T97" fmla="*/ 115 h 320"/>
                  <a:gd name="T98" fmla="*/ 281 w 318"/>
                  <a:gd name="T99" fmla="*/ 134 h 320"/>
                  <a:gd name="T100" fmla="*/ 304 w 318"/>
                  <a:gd name="T101" fmla="*/ 17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8" h="320">
                    <a:moveTo>
                      <a:pt x="290" y="119"/>
                    </a:moveTo>
                    <a:lnTo>
                      <a:pt x="310" y="102"/>
                    </a:lnTo>
                    <a:lnTo>
                      <a:pt x="284" y="55"/>
                    </a:lnTo>
                    <a:lnTo>
                      <a:pt x="257" y="64"/>
                    </a:lnTo>
                    <a:lnTo>
                      <a:pt x="257" y="64"/>
                    </a:lnTo>
                    <a:lnTo>
                      <a:pt x="253" y="61"/>
                    </a:lnTo>
                    <a:lnTo>
                      <a:pt x="260" y="34"/>
                    </a:lnTo>
                    <a:lnTo>
                      <a:pt x="215" y="8"/>
                    </a:lnTo>
                    <a:lnTo>
                      <a:pt x="195" y="28"/>
                    </a:lnTo>
                    <a:lnTo>
                      <a:pt x="195" y="28"/>
                    </a:lnTo>
                    <a:lnTo>
                      <a:pt x="190" y="27"/>
                    </a:lnTo>
                    <a:lnTo>
                      <a:pt x="185" y="0"/>
                    </a:lnTo>
                    <a:lnTo>
                      <a:pt x="131" y="0"/>
                    </a:lnTo>
                    <a:lnTo>
                      <a:pt x="125" y="27"/>
                    </a:lnTo>
                    <a:lnTo>
                      <a:pt x="125" y="27"/>
                    </a:lnTo>
                    <a:lnTo>
                      <a:pt x="119" y="29"/>
                    </a:lnTo>
                    <a:lnTo>
                      <a:pt x="101" y="9"/>
                    </a:lnTo>
                    <a:lnTo>
                      <a:pt x="55" y="36"/>
                    </a:lnTo>
                    <a:lnTo>
                      <a:pt x="62" y="61"/>
                    </a:lnTo>
                    <a:lnTo>
                      <a:pt x="62" y="61"/>
                    </a:lnTo>
                    <a:lnTo>
                      <a:pt x="57" y="66"/>
                    </a:lnTo>
                    <a:lnTo>
                      <a:pt x="33" y="58"/>
                    </a:lnTo>
                    <a:lnTo>
                      <a:pt x="7" y="105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1" y="131"/>
                    </a:lnTo>
                    <a:lnTo>
                      <a:pt x="0" y="135"/>
                    </a:lnTo>
                    <a:lnTo>
                      <a:pt x="0" y="188"/>
                    </a:lnTo>
                    <a:lnTo>
                      <a:pt x="20" y="192"/>
                    </a:lnTo>
                    <a:lnTo>
                      <a:pt x="20" y="192"/>
                    </a:lnTo>
                    <a:lnTo>
                      <a:pt x="24" y="205"/>
                    </a:lnTo>
                    <a:lnTo>
                      <a:pt x="8" y="218"/>
                    </a:lnTo>
                    <a:lnTo>
                      <a:pt x="35" y="264"/>
                    </a:lnTo>
                    <a:lnTo>
                      <a:pt x="54" y="258"/>
                    </a:lnTo>
                    <a:lnTo>
                      <a:pt x="54" y="258"/>
                    </a:lnTo>
                    <a:lnTo>
                      <a:pt x="64" y="268"/>
                    </a:lnTo>
                    <a:lnTo>
                      <a:pt x="58" y="285"/>
                    </a:lnTo>
                    <a:lnTo>
                      <a:pt x="104" y="312"/>
                    </a:lnTo>
                    <a:lnTo>
                      <a:pt x="116" y="298"/>
                    </a:lnTo>
                    <a:lnTo>
                      <a:pt x="116" y="298"/>
                    </a:lnTo>
                    <a:lnTo>
                      <a:pt x="131" y="301"/>
                    </a:lnTo>
                    <a:lnTo>
                      <a:pt x="135" y="320"/>
                    </a:lnTo>
                    <a:lnTo>
                      <a:pt x="188" y="320"/>
                    </a:lnTo>
                    <a:lnTo>
                      <a:pt x="192" y="300"/>
                    </a:lnTo>
                    <a:lnTo>
                      <a:pt x="192" y="300"/>
                    </a:lnTo>
                    <a:lnTo>
                      <a:pt x="205" y="296"/>
                    </a:lnTo>
                    <a:lnTo>
                      <a:pt x="218" y="310"/>
                    </a:lnTo>
                    <a:lnTo>
                      <a:pt x="263" y="284"/>
                    </a:lnTo>
                    <a:lnTo>
                      <a:pt x="257" y="264"/>
                    </a:lnTo>
                    <a:lnTo>
                      <a:pt x="257" y="264"/>
                    </a:lnTo>
                    <a:lnTo>
                      <a:pt x="264" y="255"/>
                    </a:lnTo>
                    <a:lnTo>
                      <a:pt x="285" y="261"/>
                    </a:lnTo>
                    <a:lnTo>
                      <a:pt x="312" y="215"/>
                    </a:lnTo>
                    <a:lnTo>
                      <a:pt x="294" y="199"/>
                    </a:lnTo>
                    <a:lnTo>
                      <a:pt x="294" y="199"/>
                    </a:lnTo>
                    <a:lnTo>
                      <a:pt x="296" y="190"/>
                    </a:lnTo>
                    <a:lnTo>
                      <a:pt x="318" y="185"/>
                    </a:lnTo>
                    <a:lnTo>
                      <a:pt x="318" y="132"/>
                    </a:lnTo>
                    <a:lnTo>
                      <a:pt x="293" y="126"/>
                    </a:lnTo>
                    <a:lnTo>
                      <a:pt x="293" y="126"/>
                    </a:lnTo>
                    <a:lnTo>
                      <a:pt x="290" y="119"/>
                    </a:lnTo>
                    <a:lnTo>
                      <a:pt x="290" y="119"/>
                    </a:lnTo>
                    <a:close/>
                    <a:moveTo>
                      <a:pt x="304" y="173"/>
                    </a:moveTo>
                    <a:lnTo>
                      <a:pt x="283" y="178"/>
                    </a:lnTo>
                    <a:lnTo>
                      <a:pt x="283" y="183"/>
                    </a:lnTo>
                    <a:lnTo>
                      <a:pt x="283" y="183"/>
                    </a:lnTo>
                    <a:lnTo>
                      <a:pt x="278" y="199"/>
                    </a:lnTo>
                    <a:lnTo>
                      <a:pt x="277" y="203"/>
                    </a:lnTo>
                    <a:lnTo>
                      <a:pt x="294" y="218"/>
                    </a:lnTo>
                    <a:lnTo>
                      <a:pt x="278" y="244"/>
                    </a:lnTo>
                    <a:lnTo>
                      <a:pt x="260" y="238"/>
                    </a:lnTo>
                    <a:lnTo>
                      <a:pt x="257" y="242"/>
                    </a:lnTo>
                    <a:lnTo>
                      <a:pt x="257" y="242"/>
                    </a:lnTo>
                    <a:lnTo>
                      <a:pt x="250" y="250"/>
                    </a:lnTo>
                    <a:lnTo>
                      <a:pt x="244" y="256"/>
                    </a:lnTo>
                    <a:lnTo>
                      <a:pt x="241" y="259"/>
                    </a:lnTo>
                    <a:lnTo>
                      <a:pt x="246" y="278"/>
                    </a:lnTo>
                    <a:lnTo>
                      <a:pt x="220" y="293"/>
                    </a:lnTo>
                    <a:lnTo>
                      <a:pt x="208" y="280"/>
                    </a:lnTo>
                    <a:lnTo>
                      <a:pt x="204" y="281"/>
                    </a:lnTo>
                    <a:lnTo>
                      <a:pt x="204" y="281"/>
                    </a:lnTo>
                    <a:lnTo>
                      <a:pt x="194" y="285"/>
                    </a:lnTo>
                    <a:lnTo>
                      <a:pt x="185" y="287"/>
                    </a:lnTo>
                    <a:lnTo>
                      <a:pt x="180" y="288"/>
                    </a:lnTo>
                    <a:lnTo>
                      <a:pt x="176" y="306"/>
                    </a:lnTo>
                    <a:lnTo>
                      <a:pt x="146" y="306"/>
                    </a:lnTo>
                    <a:lnTo>
                      <a:pt x="142" y="290"/>
                    </a:lnTo>
                    <a:lnTo>
                      <a:pt x="138" y="288"/>
                    </a:lnTo>
                    <a:lnTo>
                      <a:pt x="138" y="288"/>
                    </a:lnTo>
                    <a:lnTo>
                      <a:pt x="127" y="286"/>
                    </a:lnTo>
                    <a:lnTo>
                      <a:pt x="116" y="283"/>
                    </a:lnTo>
                    <a:lnTo>
                      <a:pt x="112" y="282"/>
                    </a:lnTo>
                    <a:lnTo>
                      <a:pt x="101" y="294"/>
                    </a:lnTo>
                    <a:lnTo>
                      <a:pt x="74" y="279"/>
                    </a:lnTo>
                    <a:lnTo>
                      <a:pt x="80" y="264"/>
                    </a:lnTo>
                    <a:lnTo>
                      <a:pt x="77" y="260"/>
                    </a:lnTo>
                    <a:lnTo>
                      <a:pt x="77" y="260"/>
                    </a:lnTo>
                    <a:lnTo>
                      <a:pt x="68" y="253"/>
                    </a:lnTo>
                    <a:lnTo>
                      <a:pt x="61" y="245"/>
                    </a:lnTo>
                    <a:lnTo>
                      <a:pt x="58" y="242"/>
                    </a:lnTo>
                    <a:lnTo>
                      <a:pt x="42" y="247"/>
                    </a:lnTo>
                    <a:lnTo>
                      <a:pt x="27" y="220"/>
                    </a:lnTo>
                    <a:lnTo>
                      <a:pt x="40" y="210"/>
                    </a:lnTo>
                    <a:lnTo>
                      <a:pt x="38" y="204"/>
                    </a:lnTo>
                    <a:lnTo>
                      <a:pt x="38" y="204"/>
                    </a:lnTo>
                    <a:lnTo>
                      <a:pt x="35" y="196"/>
                    </a:lnTo>
                    <a:lnTo>
                      <a:pt x="33" y="185"/>
                    </a:lnTo>
                    <a:lnTo>
                      <a:pt x="32" y="180"/>
                    </a:lnTo>
                    <a:lnTo>
                      <a:pt x="14" y="176"/>
                    </a:lnTo>
                    <a:lnTo>
                      <a:pt x="14" y="146"/>
                    </a:lnTo>
                    <a:lnTo>
                      <a:pt x="33" y="143"/>
                    </a:lnTo>
                    <a:lnTo>
                      <a:pt x="34" y="137"/>
                    </a:lnTo>
                    <a:lnTo>
                      <a:pt x="34" y="137"/>
                    </a:lnTo>
                    <a:lnTo>
                      <a:pt x="37" y="129"/>
                    </a:lnTo>
                    <a:lnTo>
                      <a:pt x="39" y="120"/>
                    </a:lnTo>
                    <a:lnTo>
                      <a:pt x="41" y="116"/>
                    </a:lnTo>
                    <a:lnTo>
                      <a:pt x="25" y="102"/>
                    </a:lnTo>
                    <a:lnTo>
                      <a:pt x="40" y="76"/>
                    </a:lnTo>
                    <a:lnTo>
                      <a:pt x="61" y="82"/>
                    </a:lnTo>
                    <a:lnTo>
                      <a:pt x="65" y="79"/>
                    </a:lnTo>
                    <a:lnTo>
                      <a:pt x="65" y="79"/>
                    </a:lnTo>
                    <a:lnTo>
                      <a:pt x="75" y="68"/>
                    </a:lnTo>
                    <a:lnTo>
                      <a:pt x="80" y="65"/>
                    </a:lnTo>
                    <a:lnTo>
                      <a:pt x="72" y="42"/>
                    </a:lnTo>
                    <a:lnTo>
                      <a:pt x="98" y="27"/>
                    </a:lnTo>
                    <a:lnTo>
                      <a:pt x="114" y="45"/>
                    </a:lnTo>
                    <a:lnTo>
                      <a:pt x="119" y="43"/>
                    </a:lnTo>
                    <a:lnTo>
                      <a:pt x="119" y="43"/>
                    </a:lnTo>
                    <a:lnTo>
                      <a:pt x="133" y="40"/>
                    </a:lnTo>
                    <a:lnTo>
                      <a:pt x="137" y="39"/>
                    </a:lnTo>
                    <a:lnTo>
                      <a:pt x="142" y="14"/>
                    </a:lnTo>
                    <a:lnTo>
                      <a:pt x="173" y="14"/>
                    </a:lnTo>
                    <a:lnTo>
                      <a:pt x="178" y="39"/>
                    </a:lnTo>
                    <a:lnTo>
                      <a:pt x="182" y="40"/>
                    </a:lnTo>
                    <a:lnTo>
                      <a:pt x="182" y="40"/>
                    </a:lnTo>
                    <a:lnTo>
                      <a:pt x="195" y="43"/>
                    </a:lnTo>
                    <a:lnTo>
                      <a:pt x="200" y="44"/>
                    </a:lnTo>
                    <a:lnTo>
                      <a:pt x="218" y="25"/>
                    </a:lnTo>
                    <a:lnTo>
                      <a:pt x="244" y="40"/>
                    </a:lnTo>
                    <a:lnTo>
                      <a:pt x="236" y="65"/>
                    </a:lnTo>
                    <a:lnTo>
                      <a:pt x="240" y="68"/>
                    </a:lnTo>
                    <a:lnTo>
                      <a:pt x="240" y="68"/>
                    </a:lnTo>
                    <a:lnTo>
                      <a:pt x="249" y="77"/>
                    </a:lnTo>
                    <a:lnTo>
                      <a:pt x="253" y="80"/>
                    </a:lnTo>
                    <a:lnTo>
                      <a:pt x="277" y="72"/>
                    </a:lnTo>
                    <a:lnTo>
                      <a:pt x="293" y="98"/>
                    </a:lnTo>
                    <a:lnTo>
                      <a:pt x="274" y="115"/>
                    </a:lnTo>
                    <a:lnTo>
                      <a:pt x="276" y="119"/>
                    </a:lnTo>
                    <a:lnTo>
                      <a:pt x="276" y="119"/>
                    </a:lnTo>
                    <a:lnTo>
                      <a:pt x="281" y="134"/>
                    </a:lnTo>
                    <a:lnTo>
                      <a:pt x="282" y="138"/>
                    </a:lnTo>
                    <a:lnTo>
                      <a:pt x="304" y="143"/>
                    </a:lnTo>
                    <a:lnTo>
                      <a:pt x="304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7" name="Freeform 81"/>
              <p:cNvSpPr>
                <a:spLocks noEditPoints="1"/>
              </p:cNvSpPr>
              <p:nvPr/>
            </p:nvSpPr>
            <p:spPr bwMode="auto">
              <a:xfrm>
                <a:off x="2963863" y="3462338"/>
                <a:ext cx="242888" cy="244475"/>
              </a:xfrm>
              <a:custGeom>
                <a:avLst/>
                <a:gdLst>
                  <a:gd name="T0" fmla="*/ 77 w 153"/>
                  <a:gd name="T1" fmla="*/ 0 h 154"/>
                  <a:gd name="T2" fmla="*/ 61 w 153"/>
                  <a:gd name="T3" fmla="*/ 2 h 154"/>
                  <a:gd name="T4" fmla="*/ 46 w 153"/>
                  <a:gd name="T5" fmla="*/ 6 h 154"/>
                  <a:gd name="T6" fmla="*/ 33 w 153"/>
                  <a:gd name="T7" fmla="*/ 14 h 154"/>
                  <a:gd name="T8" fmla="*/ 23 w 153"/>
                  <a:gd name="T9" fmla="*/ 22 h 154"/>
                  <a:gd name="T10" fmla="*/ 13 w 153"/>
                  <a:gd name="T11" fmla="*/ 34 h 154"/>
                  <a:gd name="T12" fmla="*/ 5 w 153"/>
                  <a:gd name="T13" fmla="*/ 47 h 154"/>
                  <a:gd name="T14" fmla="*/ 1 w 153"/>
                  <a:gd name="T15" fmla="*/ 61 h 154"/>
                  <a:gd name="T16" fmla="*/ 0 w 153"/>
                  <a:gd name="T17" fmla="*/ 77 h 154"/>
                  <a:gd name="T18" fmla="*/ 0 w 153"/>
                  <a:gd name="T19" fmla="*/ 85 h 154"/>
                  <a:gd name="T20" fmla="*/ 3 w 153"/>
                  <a:gd name="T21" fmla="*/ 100 h 154"/>
                  <a:gd name="T22" fmla="*/ 8 w 153"/>
                  <a:gd name="T23" fmla="*/ 114 h 154"/>
                  <a:gd name="T24" fmla="*/ 17 w 153"/>
                  <a:gd name="T25" fmla="*/ 126 h 154"/>
                  <a:gd name="T26" fmla="*/ 28 w 153"/>
                  <a:gd name="T27" fmla="*/ 137 h 154"/>
                  <a:gd name="T28" fmla="*/ 40 w 153"/>
                  <a:gd name="T29" fmla="*/ 144 h 154"/>
                  <a:gd name="T30" fmla="*/ 54 w 153"/>
                  <a:gd name="T31" fmla="*/ 151 h 154"/>
                  <a:gd name="T32" fmla="*/ 69 w 153"/>
                  <a:gd name="T33" fmla="*/ 154 h 154"/>
                  <a:gd name="T34" fmla="*/ 77 w 153"/>
                  <a:gd name="T35" fmla="*/ 154 h 154"/>
                  <a:gd name="T36" fmla="*/ 92 w 153"/>
                  <a:gd name="T37" fmla="*/ 153 h 154"/>
                  <a:gd name="T38" fmla="*/ 107 w 153"/>
                  <a:gd name="T39" fmla="*/ 147 h 154"/>
                  <a:gd name="T40" fmla="*/ 120 w 153"/>
                  <a:gd name="T41" fmla="*/ 141 h 154"/>
                  <a:gd name="T42" fmla="*/ 132 w 153"/>
                  <a:gd name="T43" fmla="*/ 131 h 154"/>
                  <a:gd name="T44" fmla="*/ 140 w 153"/>
                  <a:gd name="T45" fmla="*/ 120 h 154"/>
                  <a:gd name="T46" fmla="*/ 148 w 153"/>
                  <a:gd name="T47" fmla="*/ 106 h 154"/>
                  <a:gd name="T48" fmla="*/ 152 w 153"/>
                  <a:gd name="T49" fmla="*/ 92 h 154"/>
                  <a:gd name="T50" fmla="*/ 153 w 153"/>
                  <a:gd name="T51" fmla="*/ 77 h 154"/>
                  <a:gd name="T52" fmla="*/ 153 w 153"/>
                  <a:gd name="T53" fmla="*/ 69 h 154"/>
                  <a:gd name="T54" fmla="*/ 150 w 153"/>
                  <a:gd name="T55" fmla="*/ 55 h 154"/>
                  <a:gd name="T56" fmla="*/ 145 w 153"/>
                  <a:gd name="T57" fmla="*/ 41 h 154"/>
                  <a:gd name="T58" fmla="*/ 136 w 153"/>
                  <a:gd name="T59" fmla="*/ 28 h 154"/>
                  <a:gd name="T60" fmla="*/ 125 w 153"/>
                  <a:gd name="T61" fmla="*/ 18 h 154"/>
                  <a:gd name="T62" fmla="*/ 113 w 153"/>
                  <a:gd name="T63" fmla="*/ 9 h 154"/>
                  <a:gd name="T64" fmla="*/ 99 w 153"/>
                  <a:gd name="T65" fmla="*/ 4 h 154"/>
                  <a:gd name="T66" fmla="*/ 84 w 153"/>
                  <a:gd name="T67" fmla="*/ 1 h 154"/>
                  <a:gd name="T68" fmla="*/ 77 w 153"/>
                  <a:gd name="T69" fmla="*/ 0 h 154"/>
                  <a:gd name="T70" fmla="*/ 77 w 153"/>
                  <a:gd name="T71" fmla="*/ 140 h 154"/>
                  <a:gd name="T72" fmla="*/ 64 w 153"/>
                  <a:gd name="T73" fmla="*/ 139 h 154"/>
                  <a:gd name="T74" fmla="*/ 42 w 153"/>
                  <a:gd name="T75" fmla="*/ 129 h 154"/>
                  <a:gd name="T76" fmla="*/ 25 w 153"/>
                  <a:gd name="T77" fmla="*/ 112 h 154"/>
                  <a:gd name="T78" fmla="*/ 15 w 153"/>
                  <a:gd name="T79" fmla="*/ 89 h 154"/>
                  <a:gd name="T80" fmla="*/ 14 w 153"/>
                  <a:gd name="T81" fmla="*/ 77 h 154"/>
                  <a:gd name="T82" fmla="*/ 14 w 153"/>
                  <a:gd name="T83" fmla="*/ 71 h 154"/>
                  <a:gd name="T84" fmla="*/ 18 w 153"/>
                  <a:gd name="T85" fmla="*/ 52 h 154"/>
                  <a:gd name="T86" fmla="*/ 32 w 153"/>
                  <a:gd name="T87" fmla="*/ 33 h 154"/>
                  <a:gd name="T88" fmla="*/ 52 w 153"/>
                  <a:gd name="T89" fmla="*/ 19 h 154"/>
                  <a:gd name="T90" fmla="*/ 70 w 153"/>
                  <a:gd name="T91" fmla="*/ 15 h 154"/>
                  <a:gd name="T92" fmla="*/ 77 w 153"/>
                  <a:gd name="T93" fmla="*/ 14 h 154"/>
                  <a:gd name="T94" fmla="*/ 89 w 153"/>
                  <a:gd name="T95" fmla="*/ 16 h 154"/>
                  <a:gd name="T96" fmla="*/ 112 w 153"/>
                  <a:gd name="T97" fmla="*/ 24 h 154"/>
                  <a:gd name="T98" fmla="*/ 128 w 153"/>
                  <a:gd name="T99" fmla="*/ 42 h 154"/>
                  <a:gd name="T100" fmla="*/ 138 w 153"/>
                  <a:gd name="T101" fmla="*/ 64 h 154"/>
                  <a:gd name="T102" fmla="*/ 139 w 153"/>
                  <a:gd name="T103" fmla="*/ 77 h 154"/>
                  <a:gd name="T104" fmla="*/ 139 w 153"/>
                  <a:gd name="T105" fmla="*/ 84 h 154"/>
                  <a:gd name="T106" fmla="*/ 135 w 153"/>
                  <a:gd name="T107" fmla="*/ 101 h 154"/>
                  <a:gd name="T108" fmla="*/ 121 w 153"/>
                  <a:gd name="T109" fmla="*/ 122 h 154"/>
                  <a:gd name="T110" fmla="*/ 101 w 153"/>
                  <a:gd name="T111" fmla="*/ 135 h 154"/>
                  <a:gd name="T112" fmla="*/ 83 w 153"/>
                  <a:gd name="T113" fmla="*/ 140 h 154"/>
                  <a:gd name="T114" fmla="*/ 77 w 153"/>
                  <a:gd name="T115" fmla="*/ 14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3" h="154">
                    <a:moveTo>
                      <a:pt x="77" y="0"/>
                    </a:moveTo>
                    <a:lnTo>
                      <a:pt x="77" y="0"/>
                    </a:lnTo>
                    <a:lnTo>
                      <a:pt x="69" y="1"/>
                    </a:lnTo>
                    <a:lnTo>
                      <a:pt x="61" y="2"/>
                    </a:lnTo>
                    <a:lnTo>
                      <a:pt x="54" y="4"/>
                    </a:lnTo>
                    <a:lnTo>
                      <a:pt x="46" y="6"/>
                    </a:lnTo>
                    <a:lnTo>
                      <a:pt x="40" y="9"/>
                    </a:lnTo>
                    <a:lnTo>
                      <a:pt x="33" y="14"/>
                    </a:lnTo>
                    <a:lnTo>
                      <a:pt x="28" y="18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3" y="34"/>
                    </a:lnTo>
                    <a:lnTo>
                      <a:pt x="8" y="41"/>
                    </a:lnTo>
                    <a:lnTo>
                      <a:pt x="5" y="47"/>
                    </a:lnTo>
                    <a:lnTo>
                      <a:pt x="3" y="55"/>
                    </a:lnTo>
                    <a:lnTo>
                      <a:pt x="1" y="61"/>
                    </a:lnTo>
                    <a:lnTo>
                      <a:pt x="0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5"/>
                    </a:lnTo>
                    <a:lnTo>
                      <a:pt x="1" y="92"/>
                    </a:lnTo>
                    <a:lnTo>
                      <a:pt x="3" y="100"/>
                    </a:lnTo>
                    <a:lnTo>
                      <a:pt x="5" y="106"/>
                    </a:lnTo>
                    <a:lnTo>
                      <a:pt x="8" y="114"/>
                    </a:lnTo>
                    <a:lnTo>
                      <a:pt x="13" y="120"/>
                    </a:lnTo>
                    <a:lnTo>
                      <a:pt x="17" y="126"/>
                    </a:lnTo>
                    <a:lnTo>
                      <a:pt x="23" y="131"/>
                    </a:lnTo>
                    <a:lnTo>
                      <a:pt x="28" y="137"/>
                    </a:lnTo>
                    <a:lnTo>
                      <a:pt x="33" y="141"/>
                    </a:lnTo>
                    <a:lnTo>
                      <a:pt x="40" y="144"/>
                    </a:lnTo>
                    <a:lnTo>
                      <a:pt x="46" y="147"/>
                    </a:lnTo>
                    <a:lnTo>
                      <a:pt x="54" y="151"/>
                    </a:lnTo>
                    <a:lnTo>
                      <a:pt x="61" y="153"/>
                    </a:lnTo>
                    <a:lnTo>
                      <a:pt x="69" y="154"/>
                    </a:lnTo>
                    <a:lnTo>
                      <a:pt x="77" y="154"/>
                    </a:lnTo>
                    <a:lnTo>
                      <a:pt x="77" y="154"/>
                    </a:lnTo>
                    <a:lnTo>
                      <a:pt x="84" y="154"/>
                    </a:lnTo>
                    <a:lnTo>
                      <a:pt x="92" y="153"/>
                    </a:lnTo>
                    <a:lnTo>
                      <a:pt x="99" y="151"/>
                    </a:lnTo>
                    <a:lnTo>
                      <a:pt x="107" y="147"/>
                    </a:lnTo>
                    <a:lnTo>
                      <a:pt x="113" y="144"/>
                    </a:lnTo>
                    <a:lnTo>
                      <a:pt x="120" y="141"/>
                    </a:lnTo>
                    <a:lnTo>
                      <a:pt x="125" y="137"/>
                    </a:lnTo>
                    <a:lnTo>
                      <a:pt x="132" y="131"/>
                    </a:lnTo>
                    <a:lnTo>
                      <a:pt x="136" y="126"/>
                    </a:lnTo>
                    <a:lnTo>
                      <a:pt x="140" y="120"/>
                    </a:lnTo>
                    <a:lnTo>
                      <a:pt x="145" y="114"/>
                    </a:lnTo>
                    <a:lnTo>
                      <a:pt x="148" y="106"/>
                    </a:lnTo>
                    <a:lnTo>
                      <a:pt x="150" y="100"/>
                    </a:lnTo>
                    <a:lnTo>
                      <a:pt x="152" y="92"/>
                    </a:lnTo>
                    <a:lnTo>
                      <a:pt x="153" y="85"/>
                    </a:lnTo>
                    <a:lnTo>
                      <a:pt x="153" y="77"/>
                    </a:lnTo>
                    <a:lnTo>
                      <a:pt x="153" y="77"/>
                    </a:lnTo>
                    <a:lnTo>
                      <a:pt x="153" y="69"/>
                    </a:lnTo>
                    <a:lnTo>
                      <a:pt x="152" y="61"/>
                    </a:lnTo>
                    <a:lnTo>
                      <a:pt x="150" y="55"/>
                    </a:lnTo>
                    <a:lnTo>
                      <a:pt x="148" y="47"/>
                    </a:lnTo>
                    <a:lnTo>
                      <a:pt x="145" y="41"/>
                    </a:lnTo>
                    <a:lnTo>
                      <a:pt x="140" y="34"/>
                    </a:lnTo>
                    <a:lnTo>
                      <a:pt x="136" y="28"/>
                    </a:lnTo>
                    <a:lnTo>
                      <a:pt x="132" y="22"/>
                    </a:lnTo>
                    <a:lnTo>
                      <a:pt x="125" y="18"/>
                    </a:lnTo>
                    <a:lnTo>
                      <a:pt x="120" y="14"/>
                    </a:lnTo>
                    <a:lnTo>
                      <a:pt x="113" y="9"/>
                    </a:lnTo>
                    <a:lnTo>
                      <a:pt x="107" y="6"/>
                    </a:lnTo>
                    <a:lnTo>
                      <a:pt x="99" y="4"/>
                    </a:lnTo>
                    <a:lnTo>
                      <a:pt x="92" y="2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77" y="0"/>
                    </a:lnTo>
                    <a:close/>
                    <a:moveTo>
                      <a:pt x="77" y="140"/>
                    </a:moveTo>
                    <a:lnTo>
                      <a:pt x="77" y="140"/>
                    </a:lnTo>
                    <a:lnTo>
                      <a:pt x="70" y="140"/>
                    </a:lnTo>
                    <a:lnTo>
                      <a:pt x="64" y="139"/>
                    </a:lnTo>
                    <a:lnTo>
                      <a:pt x="52" y="135"/>
                    </a:lnTo>
                    <a:lnTo>
                      <a:pt x="42" y="129"/>
                    </a:lnTo>
                    <a:lnTo>
                      <a:pt x="32" y="122"/>
                    </a:lnTo>
                    <a:lnTo>
                      <a:pt x="25" y="112"/>
                    </a:lnTo>
                    <a:lnTo>
                      <a:pt x="18" y="101"/>
                    </a:lnTo>
                    <a:lnTo>
                      <a:pt x="15" y="89"/>
                    </a:lnTo>
                    <a:lnTo>
                      <a:pt x="14" y="84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1"/>
                    </a:lnTo>
                    <a:lnTo>
                      <a:pt x="15" y="64"/>
                    </a:lnTo>
                    <a:lnTo>
                      <a:pt x="18" y="52"/>
                    </a:lnTo>
                    <a:lnTo>
                      <a:pt x="25" y="42"/>
                    </a:lnTo>
                    <a:lnTo>
                      <a:pt x="32" y="33"/>
                    </a:lnTo>
                    <a:lnTo>
                      <a:pt x="42" y="24"/>
                    </a:lnTo>
                    <a:lnTo>
                      <a:pt x="52" y="19"/>
                    </a:lnTo>
                    <a:lnTo>
                      <a:pt x="64" y="16"/>
                    </a:lnTo>
                    <a:lnTo>
                      <a:pt x="70" y="15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83" y="15"/>
                    </a:lnTo>
                    <a:lnTo>
                      <a:pt x="89" y="16"/>
                    </a:lnTo>
                    <a:lnTo>
                      <a:pt x="101" y="19"/>
                    </a:lnTo>
                    <a:lnTo>
                      <a:pt x="112" y="24"/>
                    </a:lnTo>
                    <a:lnTo>
                      <a:pt x="121" y="33"/>
                    </a:lnTo>
                    <a:lnTo>
                      <a:pt x="128" y="42"/>
                    </a:lnTo>
                    <a:lnTo>
                      <a:pt x="135" y="52"/>
                    </a:lnTo>
                    <a:lnTo>
                      <a:pt x="138" y="64"/>
                    </a:lnTo>
                    <a:lnTo>
                      <a:pt x="139" y="71"/>
                    </a:lnTo>
                    <a:lnTo>
                      <a:pt x="139" y="77"/>
                    </a:lnTo>
                    <a:lnTo>
                      <a:pt x="139" y="77"/>
                    </a:lnTo>
                    <a:lnTo>
                      <a:pt x="139" y="84"/>
                    </a:lnTo>
                    <a:lnTo>
                      <a:pt x="138" y="89"/>
                    </a:lnTo>
                    <a:lnTo>
                      <a:pt x="135" y="101"/>
                    </a:lnTo>
                    <a:lnTo>
                      <a:pt x="128" y="112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101" y="135"/>
                    </a:lnTo>
                    <a:lnTo>
                      <a:pt x="89" y="139"/>
                    </a:lnTo>
                    <a:lnTo>
                      <a:pt x="83" y="140"/>
                    </a:lnTo>
                    <a:lnTo>
                      <a:pt x="77" y="140"/>
                    </a:lnTo>
                    <a:lnTo>
                      <a:pt x="77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8" name="Freeform 82"/>
              <p:cNvSpPr>
                <a:spLocks noEditPoints="1"/>
              </p:cNvSpPr>
              <p:nvPr/>
            </p:nvSpPr>
            <p:spPr bwMode="auto">
              <a:xfrm>
                <a:off x="3238500" y="3127375"/>
                <a:ext cx="341313" cy="342900"/>
              </a:xfrm>
              <a:custGeom>
                <a:avLst/>
                <a:gdLst>
                  <a:gd name="T0" fmla="*/ 197 w 215"/>
                  <a:gd name="T1" fmla="*/ 83 h 216"/>
                  <a:gd name="T2" fmla="*/ 209 w 215"/>
                  <a:gd name="T3" fmla="*/ 70 h 216"/>
                  <a:gd name="T4" fmla="*/ 171 w 215"/>
                  <a:gd name="T5" fmla="*/ 42 h 216"/>
                  <a:gd name="T6" fmla="*/ 143 w 215"/>
                  <a:gd name="T7" fmla="*/ 4 h 216"/>
                  <a:gd name="T8" fmla="*/ 129 w 215"/>
                  <a:gd name="T9" fmla="*/ 18 h 216"/>
                  <a:gd name="T10" fmla="*/ 83 w 215"/>
                  <a:gd name="T11" fmla="*/ 18 h 216"/>
                  <a:gd name="T12" fmla="*/ 69 w 215"/>
                  <a:gd name="T13" fmla="*/ 5 h 216"/>
                  <a:gd name="T14" fmla="*/ 41 w 215"/>
                  <a:gd name="T15" fmla="*/ 41 h 216"/>
                  <a:gd name="T16" fmla="*/ 3 w 215"/>
                  <a:gd name="T17" fmla="*/ 71 h 216"/>
                  <a:gd name="T18" fmla="*/ 14 w 215"/>
                  <a:gd name="T19" fmla="*/ 86 h 216"/>
                  <a:gd name="T20" fmla="*/ 13 w 215"/>
                  <a:gd name="T21" fmla="*/ 132 h 216"/>
                  <a:gd name="T22" fmla="*/ 4 w 215"/>
                  <a:gd name="T23" fmla="*/ 146 h 216"/>
                  <a:gd name="T24" fmla="*/ 36 w 215"/>
                  <a:gd name="T25" fmla="*/ 175 h 216"/>
                  <a:gd name="T26" fmla="*/ 71 w 215"/>
                  <a:gd name="T27" fmla="*/ 212 h 216"/>
                  <a:gd name="T28" fmla="*/ 86 w 215"/>
                  <a:gd name="T29" fmla="*/ 203 h 216"/>
                  <a:gd name="T30" fmla="*/ 130 w 215"/>
                  <a:gd name="T31" fmla="*/ 202 h 216"/>
                  <a:gd name="T32" fmla="*/ 144 w 215"/>
                  <a:gd name="T33" fmla="*/ 211 h 216"/>
                  <a:gd name="T34" fmla="*/ 174 w 215"/>
                  <a:gd name="T35" fmla="*/ 177 h 216"/>
                  <a:gd name="T36" fmla="*/ 210 w 215"/>
                  <a:gd name="T37" fmla="*/ 144 h 216"/>
                  <a:gd name="T38" fmla="*/ 198 w 215"/>
                  <a:gd name="T39" fmla="*/ 130 h 216"/>
                  <a:gd name="T40" fmla="*/ 184 w 215"/>
                  <a:gd name="T41" fmla="*/ 161 h 216"/>
                  <a:gd name="T42" fmla="*/ 169 w 215"/>
                  <a:gd name="T43" fmla="*/ 161 h 216"/>
                  <a:gd name="T44" fmla="*/ 162 w 215"/>
                  <a:gd name="T45" fmla="*/ 185 h 216"/>
                  <a:gd name="T46" fmla="*/ 136 w 215"/>
                  <a:gd name="T47" fmla="*/ 186 h 216"/>
                  <a:gd name="T48" fmla="*/ 118 w 215"/>
                  <a:gd name="T49" fmla="*/ 191 h 216"/>
                  <a:gd name="T50" fmla="*/ 98 w 215"/>
                  <a:gd name="T51" fmla="*/ 191 h 216"/>
                  <a:gd name="T52" fmla="*/ 80 w 215"/>
                  <a:gd name="T53" fmla="*/ 187 h 216"/>
                  <a:gd name="T54" fmla="*/ 54 w 215"/>
                  <a:gd name="T55" fmla="*/ 186 h 216"/>
                  <a:gd name="T56" fmla="*/ 54 w 215"/>
                  <a:gd name="T57" fmla="*/ 173 h 216"/>
                  <a:gd name="T58" fmla="*/ 30 w 215"/>
                  <a:gd name="T59" fmla="*/ 162 h 216"/>
                  <a:gd name="T60" fmla="*/ 29 w 215"/>
                  <a:gd name="T61" fmla="*/ 137 h 216"/>
                  <a:gd name="T62" fmla="*/ 26 w 215"/>
                  <a:gd name="T63" fmla="*/ 120 h 216"/>
                  <a:gd name="T64" fmla="*/ 26 w 215"/>
                  <a:gd name="T65" fmla="*/ 98 h 216"/>
                  <a:gd name="T66" fmla="*/ 30 w 215"/>
                  <a:gd name="T67" fmla="*/ 83 h 216"/>
                  <a:gd name="T68" fmla="*/ 29 w 215"/>
                  <a:gd name="T69" fmla="*/ 55 h 216"/>
                  <a:gd name="T70" fmla="*/ 46 w 215"/>
                  <a:gd name="T71" fmla="*/ 56 h 216"/>
                  <a:gd name="T72" fmla="*/ 53 w 215"/>
                  <a:gd name="T73" fmla="*/ 31 h 216"/>
                  <a:gd name="T74" fmla="*/ 81 w 215"/>
                  <a:gd name="T75" fmla="*/ 33 h 216"/>
                  <a:gd name="T76" fmla="*/ 95 w 215"/>
                  <a:gd name="T77" fmla="*/ 30 h 216"/>
                  <a:gd name="T78" fmla="*/ 117 w 215"/>
                  <a:gd name="T79" fmla="*/ 30 h 216"/>
                  <a:gd name="T80" fmla="*/ 130 w 215"/>
                  <a:gd name="T81" fmla="*/ 33 h 216"/>
                  <a:gd name="T82" fmla="*/ 159 w 215"/>
                  <a:gd name="T83" fmla="*/ 30 h 216"/>
                  <a:gd name="T84" fmla="*/ 158 w 215"/>
                  <a:gd name="T85" fmla="*/ 49 h 216"/>
                  <a:gd name="T86" fmla="*/ 183 w 215"/>
                  <a:gd name="T87" fmla="*/ 53 h 216"/>
                  <a:gd name="T88" fmla="*/ 181 w 215"/>
                  <a:gd name="T89" fmla="*/ 82 h 216"/>
                  <a:gd name="T90" fmla="*/ 185 w 215"/>
                  <a:gd name="T91" fmla="*/ 95 h 216"/>
                  <a:gd name="T92" fmla="*/ 186 w 215"/>
                  <a:gd name="T93" fmla="*/ 118 h 216"/>
                  <a:gd name="T94" fmla="*/ 183 w 215"/>
                  <a:gd name="T95" fmla="*/ 133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5" h="216">
                    <a:moveTo>
                      <a:pt x="215" y="126"/>
                    </a:moveTo>
                    <a:lnTo>
                      <a:pt x="215" y="87"/>
                    </a:lnTo>
                    <a:lnTo>
                      <a:pt x="197" y="83"/>
                    </a:lnTo>
                    <a:lnTo>
                      <a:pt x="197" y="83"/>
                    </a:lnTo>
                    <a:lnTo>
                      <a:pt x="196" y="82"/>
                    </a:lnTo>
                    <a:lnTo>
                      <a:pt x="209" y="70"/>
                    </a:lnTo>
                    <a:lnTo>
                      <a:pt x="190" y="37"/>
                    </a:lnTo>
                    <a:lnTo>
                      <a:pt x="171" y="42"/>
                    </a:lnTo>
                    <a:lnTo>
                      <a:pt x="171" y="42"/>
                    </a:lnTo>
                    <a:lnTo>
                      <a:pt x="171" y="41"/>
                    </a:lnTo>
                    <a:lnTo>
                      <a:pt x="177" y="24"/>
                    </a:lnTo>
                    <a:lnTo>
                      <a:pt x="143" y="4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29" y="18"/>
                    </a:lnTo>
                    <a:lnTo>
                      <a:pt x="125" y="0"/>
                    </a:lnTo>
                    <a:lnTo>
                      <a:pt x="86" y="0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81" y="18"/>
                    </a:lnTo>
                    <a:lnTo>
                      <a:pt x="69" y="5"/>
                    </a:lnTo>
                    <a:lnTo>
                      <a:pt x="35" y="25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39" y="43"/>
                    </a:lnTo>
                    <a:lnTo>
                      <a:pt x="22" y="38"/>
                    </a:lnTo>
                    <a:lnTo>
                      <a:pt x="3" y="71"/>
                    </a:lnTo>
                    <a:lnTo>
                      <a:pt x="15" y="82"/>
                    </a:lnTo>
                    <a:lnTo>
                      <a:pt x="15" y="82"/>
                    </a:lnTo>
                    <a:lnTo>
                      <a:pt x="14" y="86"/>
                    </a:lnTo>
                    <a:lnTo>
                      <a:pt x="0" y="90"/>
                    </a:lnTo>
                    <a:lnTo>
                      <a:pt x="0" y="128"/>
                    </a:lnTo>
                    <a:lnTo>
                      <a:pt x="13" y="132"/>
                    </a:lnTo>
                    <a:lnTo>
                      <a:pt x="13" y="132"/>
                    </a:lnTo>
                    <a:lnTo>
                      <a:pt x="15" y="137"/>
                    </a:lnTo>
                    <a:lnTo>
                      <a:pt x="4" y="146"/>
                    </a:lnTo>
                    <a:lnTo>
                      <a:pt x="23" y="179"/>
                    </a:lnTo>
                    <a:lnTo>
                      <a:pt x="36" y="175"/>
                    </a:lnTo>
                    <a:lnTo>
                      <a:pt x="36" y="175"/>
                    </a:lnTo>
                    <a:lnTo>
                      <a:pt x="41" y="180"/>
                    </a:lnTo>
                    <a:lnTo>
                      <a:pt x="37" y="192"/>
                    </a:lnTo>
                    <a:lnTo>
                      <a:pt x="71" y="212"/>
                    </a:lnTo>
                    <a:lnTo>
                      <a:pt x="80" y="202"/>
                    </a:lnTo>
                    <a:lnTo>
                      <a:pt x="80" y="202"/>
                    </a:lnTo>
                    <a:lnTo>
                      <a:pt x="86" y="203"/>
                    </a:lnTo>
                    <a:lnTo>
                      <a:pt x="88" y="216"/>
                    </a:lnTo>
                    <a:lnTo>
                      <a:pt x="127" y="216"/>
                    </a:lnTo>
                    <a:lnTo>
                      <a:pt x="130" y="202"/>
                    </a:lnTo>
                    <a:lnTo>
                      <a:pt x="130" y="202"/>
                    </a:lnTo>
                    <a:lnTo>
                      <a:pt x="136" y="201"/>
                    </a:lnTo>
                    <a:lnTo>
                      <a:pt x="144" y="211"/>
                    </a:lnTo>
                    <a:lnTo>
                      <a:pt x="179" y="191"/>
                    </a:lnTo>
                    <a:lnTo>
                      <a:pt x="174" y="177"/>
                    </a:lnTo>
                    <a:lnTo>
                      <a:pt x="174" y="177"/>
                    </a:lnTo>
                    <a:lnTo>
                      <a:pt x="177" y="173"/>
                    </a:lnTo>
                    <a:lnTo>
                      <a:pt x="191" y="177"/>
                    </a:lnTo>
                    <a:lnTo>
                      <a:pt x="210" y="144"/>
                    </a:lnTo>
                    <a:lnTo>
                      <a:pt x="198" y="133"/>
                    </a:lnTo>
                    <a:lnTo>
                      <a:pt x="198" y="133"/>
                    </a:lnTo>
                    <a:lnTo>
                      <a:pt x="198" y="130"/>
                    </a:lnTo>
                    <a:lnTo>
                      <a:pt x="215" y="126"/>
                    </a:lnTo>
                    <a:close/>
                    <a:moveTo>
                      <a:pt x="193" y="147"/>
                    </a:moveTo>
                    <a:lnTo>
                      <a:pt x="184" y="161"/>
                    </a:lnTo>
                    <a:lnTo>
                      <a:pt x="172" y="157"/>
                    </a:lnTo>
                    <a:lnTo>
                      <a:pt x="169" y="161"/>
                    </a:lnTo>
                    <a:lnTo>
                      <a:pt x="169" y="161"/>
                    </a:lnTo>
                    <a:lnTo>
                      <a:pt x="161" y="169"/>
                    </a:lnTo>
                    <a:lnTo>
                      <a:pt x="157" y="173"/>
                    </a:lnTo>
                    <a:lnTo>
                      <a:pt x="162" y="185"/>
                    </a:lnTo>
                    <a:lnTo>
                      <a:pt x="148" y="192"/>
                    </a:lnTo>
                    <a:lnTo>
                      <a:pt x="140" y="184"/>
                    </a:lnTo>
                    <a:lnTo>
                      <a:pt x="136" y="186"/>
                    </a:lnTo>
                    <a:lnTo>
                      <a:pt x="136" y="186"/>
                    </a:lnTo>
                    <a:lnTo>
                      <a:pt x="123" y="190"/>
                    </a:lnTo>
                    <a:lnTo>
                      <a:pt x="118" y="191"/>
                    </a:lnTo>
                    <a:lnTo>
                      <a:pt x="116" y="202"/>
                    </a:lnTo>
                    <a:lnTo>
                      <a:pt x="100" y="202"/>
                    </a:lnTo>
                    <a:lnTo>
                      <a:pt x="98" y="191"/>
                    </a:lnTo>
                    <a:lnTo>
                      <a:pt x="93" y="190"/>
                    </a:lnTo>
                    <a:lnTo>
                      <a:pt x="93" y="190"/>
                    </a:lnTo>
                    <a:lnTo>
                      <a:pt x="80" y="187"/>
                    </a:lnTo>
                    <a:lnTo>
                      <a:pt x="75" y="186"/>
                    </a:lnTo>
                    <a:lnTo>
                      <a:pt x="68" y="193"/>
                    </a:lnTo>
                    <a:lnTo>
                      <a:pt x="54" y="186"/>
                    </a:lnTo>
                    <a:lnTo>
                      <a:pt x="57" y="176"/>
                    </a:lnTo>
                    <a:lnTo>
                      <a:pt x="54" y="173"/>
                    </a:lnTo>
                    <a:lnTo>
                      <a:pt x="54" y="173"/>
                    </a:lnTo>
                    <a:lnTo>
                      <a:pt x="44" y="163"/>
                    </a:lnTo>
                    <a:lnTo>
                      <a:pt x="41" y="159"/>
                    </a:lnTo>
                    <a:lnTo>
                      <a:pt x="30" y="162"/>
                    </a:lnTo>
                    <a:lnTo>
                      <a:pt x="22" y="149"/>
                    </a:lnTo>
                    <a:lnTo>
                      <a:pt x="31" y="141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7" y="124"/>
                    </a:lnTo>
                    <a:lnTo>
                      <a:pt x="26" y="120"/>
                    </a:lnTo>
                    <a:lnTo>
                      <a:pt x="14" y="117"/>
                    </a:lnTo>
                    <a:lnTo>
                      <a:pt x="14" y="100"/>
                    </a:lnTo>
                    <a:lnTo>
                      <a:pt x="26" y="98"/>
                    </a:lnTo>
                    <a:lnTo>
                      <a:pt x="27" y="94"/>
                    </a:lnTo>
                    <a:lnTo>
                      <a:pt x="27" y="94"/>
                    </a:lnTo>
                    <a:lnTo>
                      <a:pt x="30" y="83"/>
                    </a:lnTo>
                    <a:lnTo>
                      <a:pt x="32" y="78"/>
                    </a:lnTo>
                    <a:lnTo>
                      <a:pt x="21" y="69"/>
                    </a:lnTo>
                    <a:lnTo>
                      <a:pt x="29" y="55"/>
                    </a:lnTo>
                    <a:lnTo>
                      <a:pt x="43" y="59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54" y="49"/>
                    </a:lnTo>
                    <a:lnTo>
                      <a:pt x="57" y="46"/>
                    </a:lnTo>
                    <a:lnTo>
                      <a:pt x="53" y="31"/>
                    </a:lnTo>
                    <a:lnTo>
                      <a:pt x="67" y="24"/>
                    </a:lnTo>
                    <a:lnTo>
                      <a:pt x="76" y="34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89" y="31"/>
                    </a:lnTo>
                    <a:lnTo>
                      <a:pt x="95" y="30"/>
                    </a:lnTo>
                    <a:lnTo>
                      <a:pt x="98" y="14"/>
                    </a:lnTo>
                    <a:lnTo>
                      <a:pt x="114" y="14"/>
                    </a:lnTo>
                    <a:lnTo>
                      <a:pt x="117" y="30"/>
                    </a:lnTo>
                    <a:lnTo>
                      <a:pt x="122" y="31"/>
                    </a:lnTo>
                    <a:lnTo>
                      <a:pt x="122" y="31"/>
                    </a:lnTo>
                    <a:lnTo>
                      <a:pt x="130" y="33"/>
                    </a:lnTo>
                    <a:lnTo>
                      <a:pt x="135" y="34"/>
                    </a:lnTo>
                    <a:lnTo>
                      <a:pt x="145" y="23"/>
                    </a:lnTo>
                    <a:lnTo>
                      <a:pt x="159" y="30"/>
                    </a:lnTo>
                    <a:lnTo>
                      <a:pt x="154" y="46"/>
                    </a:lnTo>
                    <a:lnTo>
                      <a:pt x="158" y="49"/>
                    </a:lnTo>
                    <a:lnTo>
                      <a:pt x="158" y="49"/>
                    </a:lnTo>
                    <a:lnTo>
                      <a:pt x="165" y="55"/>
                    </a:lnTo>
                    <a:lnTo>
                      <a:pt x="167" y="58"/>
                    </a:lnTo>
                    <a:lnTo>
                      <a:pt x="183" y="53"/>
                    </a:lnTo>
                    <a:lnTo>
                      <a:pt x="192" y="67"/>
                    </a:lnTo>
                    <a:lnTo>
                      <a:pt x="180" y="78"/>
                    </a:lnTo>
                    <a:lnTo>
                      <a:pt x="181" y="82"/>
                    </a:lnTo>
                    <a:lnTo>
                      <a:pt x="181" y="82"/>
                    </a:lnTo>
                    <a:lnTo>
                      <a:pt x="184" y="91"/>
                    </a:lnTo>
                    <a:lnTo>
                      <a:pt x="185" y="95"/>
                    </a:lnTo>
                    <a:lnTo>
                      <a:pt x="201" y="98"/>
                    </a:lnTo>
                    <a:lnTo>
                      <a:pt x="201" y="114"/>
                    </a:lnTo>
                    <a:lnTo>
                      <a:pt x="186" y="118"/>
                    </a:lnTo>
                    <a:lnTo>
                      <a:pt x="185" y="123"/>
                    </a:lnTo>
                    <a:lnTo>
                      <a:pt x="185" y="123"/>
                    </a:lnTo>
                    <a:lnTo>
                      <a:pt x="183" y="133"/>
                    </a:lnTo>
                    <a:lnTo>
                      <a:pt x="182" y="137"/>
                    </a:lnTo>
                    <a:lnTo>
                      <a:pt x="193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9" name="Freeform 83"/>
              <p:cNvSpPr>
                <a:spLocks noEditPoints="1"/>
              </p:cNvSpPr>
              <p:nvPr/>
            </p:nvSpPr>
            <p:spPr bwMode="auto">
              <a:xfrm>
                <a:off x="3335338" y="3232150"/>
                <a:ext cx="142875" cy="141288"/>
              </a:xfrm>
              <a:custGeom>
                <a:avLst/>
                <a:gdLst>
                  <a:gd name="T0" fmla="*/ 44 w 90"/>
                  <a:gd name="T1" fmla="*/ 0 h 89"/>
                  <a:gd name="T2" fmla="*/ 27 w 90"/>
                  <a:gd name="T3" fmla="*/ 3 h 89"/>
                  <a:gd name="T4" fmla="*/ 13 w 90"/>
                  <a:gd name="T5" fmla="*/ 13 h 89"/>
                  <a:gd name="T6" fmla="*/ 3 w 90"/>
                  <a:gd name="T7" fmla="*/ 27 h 89"/>
                  <a:gd name="T8" fmla="*/ 0 w 90"/>
                  <a:gd name="T9" fmla="*/ 44 h 89"/>
                  <a:gd name="T10" fmla="*/ 1 w 90"/>
                  <a:gd name="T11" fmla="*/ 54 h 89"/>
                  <a:gd name="T12" fmla="*/ 8 w 90"/>
                  <a:gd name="T13" fmla="*/ 70 h 89"/>
                  <a:gd name="T14" fmla="*/ 20 w 90"/>
                  <a:gd name="T15" fmla="*/ 82 h 89"/>
                  <a:gd name="T16" fmla="*/ 36 w 90"/>
                  <a:gd name="T17" fmla="*/ 88 h 89"/>
                  <a:gd name="T18" fmla="*/ 44 w 90"/>
                  <a:gd name="T19" fmla="*/ 89 h 89"/>
                  <a:gd name="T20" fmla="*/ 62 w 90"/>
                  <a:gd name="T21" fmla="*/ 86 h 89"/>
                  <a:gd name="T22" fmla="*/ 77 w 90"/>
                  <a:gd name="T23" fmla="*/ 76 h 89"/>
                  <a:gd name="T24" fmla="*/ 86 w 90"/>
                  <a:gd name="T25" fmla="*/ 62 h 89"/>
                  <a:gd name="T26" fmla="*/ 90 w 90"/>
                  <a:gd name="T27" fmla="*/ 44 h 89"/>
                  <a:gd name="T28" fmla="*/ 89 w 90"/>
                  <a:gd name="T29" fmla="*/ 35 h 89"/>
                  <a:gd name="T30" fmla="*/ 82 w 90"/>
                  <a:gd name="T31" fmla="*/ 19 h 89"/>
                  <a:gd name="T32" fmla="*/ 69 w 90"/>
                  <a:gd name="T33" fmla="*/ 7 h 89"/>
                  <a:gd name="T34" fmla="*/ 54 w 90"/>
                  <a:gd name="T35" fmla="*/ 1 h 89"/>
                  <a:gd name="T36" fmla="*/ 44 w 90"/>
                  <a:gd name="T37" fmla="*/ 0 h 89"/>
                  <a:gd name="T38" fmla="*/ 44 w 90"/>
                  <a:gd name="T39" fmla="*/ 75 h 89"/>
                  <a:gd name="T40" fmla="*/ 33 w 90"/>
                  <a:gd name="T41" fmla="*/ 73 h 89"/>
                  <a:gd name="T42" fmla="*/ 23 w 90"/>
                  <a:gd name="T43" fmla="*/ 66 h 89"/>
                  <a:gd name="T44" fmla="*/ 16 w 90"/>
                  <a:gd name="T45" fmla="*/ 56 h 89"/>
                  <a:gd name="T46" fmla="*/ 14 w 90"/>
                  <a:gd name="T47" fmla="*/ 44 h 89"/>
                  <a:gd name="T48" fmla="*/ 14 w 90"/>
                  <a:gd name="T49" fmla="*/ 39 h 89"/>
                  <a:gd name="T50" fmla="*/ 20 w 90"/>
                  <a:gd name="T51" fmla="*/ 28 h 89"/>
                  <a:gd name="T52" fmla="*/ 27 w 90"/>
                  <a:gd name="T53" fmla="*/ 19 h 89"/>
                  <a:gd name="T54" fmla="*/ 39 w 90"/>
                  <a:gd name="T55" fmla="*/ 15 h 89"/>
                  <a:gd name="T56" fmla="*/ 44 w 90"/>
                  <a:gd name="T57" fmla="*/ 14 h 89"/>
                  <a:gd name="T58" fmla="*/ 56 w 90"/>
                  <a:gd name="T59" fmla="*/ 16 h 89"/>
                  <a:gd name="T60" fmla="*/ 66 w 90"/>
                  <a:gd name="T61" fmla="*/ 22 h 89"/>
                  <a:gd name="T62" fmla="*/ 73 w 90"/>
                  <a:gd name="T63" fmla="*/ 32 h 89"/>
                  <a:gd name="T64" fmla="*/ 76 w 90"/>
                  <a:gd name="T65" fmla="*/ 44 h 89"/>
                  <a:gd name="T66" fmla="*/ 75 w 90"/>
                  <a:gd name="T67" fmla="*/ 51 h 89"/>
                  <a:gd name="T68" fmla="*/ 70 w 90"/>
                  <a:gd name="T69" fmla="*/ 61 h 89"/>
                  <a:gd name="T70" fmla="*/ 62 w 90"/>
                  <a:gd name="T71" fmla="*/ 70 h 89"/>
                  <a:gd name="T72" fmla="*/ 51 w 90"/>
                  <a:gd name="T73" fmla="*/ 74 h 89"/>
                  <a:gd name="T74" fmla="*/ 44 w 90"/>
                  <a:gd name="T75" fmla="*/ 7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0" h="89">
                    <a:moveTo>
                      <a:pt x="44" y="0"/>
                    </a:moveTo>
                    <a:lnTo>
                      <a:pt x="44" y="0"/>
                    </a:lnTo>
                    <a:lnTo>
                      <a:pt x="36" y="1"/>
                    </a:lnTo>
                    <a:lnTo>
                      <a:pt x="27" y="3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8" y="19"/>
                    </a:lnTo>
                    <a:lnTo>
                      <a:pt x="3" y="27"/>
                    </a:lnTo>
                    <a:lnTo>
                      <a:pt x="1" y="3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8" y="70"/>
                    </a:lnTo>
                    <a:lnTo>
                      <a:pt x="13" y="76"/>
                    </a:lnTo>
                    <a:lnTo>
                      <a:pt x="20" y="82"/>
                    </a:lnTo>
                    <a:lnTo>
                      <a:pt x="27" y="86"/>
                    </a:lnTo>
                    <a:lnTo>
                      <a:pt x="36" y="88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54" y="88"/>
                    </a:lnTo>
                    <a:lnTo>
                      <a:pt x="62" y="86"/>
                    </a:lnTo>
                    <a:lnTo>
                      <a:pt x="69" y="82"/>
                    </a:lnTo>
                    <a:lnTo>
                      <a:pt x="77" y="76"/>
                    </a:lnTo>
                    <a:lnTo>
                      <a:pt x="82" y="70"/>
                    </a:lnTo>
                    <a:lnTo>
                      <a:pt x="86" y="62"/>
                    </a:lnTo>
                    <a:lnTo>
                      <a:pt x="89" y="54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89" y="35"/>
                    </a:lnTo>
                    <a:lnTo>
                      <a:pt x="86" y="27"/>
                    </a:lnTo>
                    <a:lnTo>
                      <a:pt x="82" y="19"/>
                    </a:lnTo>
                    <a:lnTo>
                      <a:pt x="77" y="13"/>
                    </a:lnTo>
                    <a:lnTo>
                      <a:pt x="69" y="7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  <a:moveTo>
                      <a:pt x="44" y="75"/>
                    </a:moveTo>
                    <a:lnTo>
                      <a:pt x="44" y="75"/>
                    </a:lnTo>
                    <a:lnTo>
                      <a:pt x="39" y="74"/>
                    </a:lnTo>
                    <a:lnTo>
                      <a:pt x="33" y="73"/>
                    </a:lnTo>
                    <a:lnTo>
                      <a:pt x="27" y="70"/>
                    </a:lnTo>
                    <a:lnTo>
                      <a:pt x="23" y="66"/>
                    </a:lnTo>
                    <a:lnTo>
                      <a:pt x="20" y="61"/>
                    </a:lnTo>
                    <a:lnTo>
                      <a:pt x="16" y="56"/>
                    </a:lnTo>
                    <a:lnTo>
                      <a:pt x="14" y="51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39"/>
                    </a:lnTo>
                    <a:lnTo>
                      <a:pt x="16" y="32"/>
                    </a:lnTo>
                    <a:lnTo>
                      <a:pt x="20" y="28"/>
                    </a:lnTo>
                    <a:lnTo>
                      <a:pt x="23" y="22"/>
                    </a:lnTo>
                    <a:lnTo>
                      <a:pt x="27" y="19"/>
                    </a:lnTo>
                    <a:lnTo>
                      <a:pt x="33" y="16"/>
                    </a:lnTo>
                    <a:lnTo>
                      <a:pt x="39" y="15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51" y="15"/>
                    </a:lnTo>
                    <a:lnTo>
                      <a:pt x="56" y="16"/>
                    </a:lnTo>
                    <a:lnTo>
                      <a:pt x="62" y="19"/>
                    </a:lnTo>
                    <a:lnTo>
                      <a:pt x="66" y="22"/>
                    </a:lnTo>
                    <a:lnTo>
                      <a:pt x="70" y="28"/>
                    </a:lnTo>
                    <a:lnTo>
                      <a:pt x="73" y="32"/>
                    </a:lnTo>
                    <a:lnTo>
                      <a:pt x="75" y="39"/>
                    </a:lnTo>
                    <a:lnTo>
                      <a:pt x="76" y="44"/>
                    </a:lnTo>
                    <a:lnTo>
                      <a:pt x="76" y="44"/>
                    </a:lnTo>
                    <a:lnTo>
                      <a:pt x="75" y="51"/>
                    </a:lnTo>
                    <a:lnTo>
                      <a:pt x="73" y="56"/>
                    </a:lnTo>
                    <a:lnTo>
                      <a:pt x="70" y="61"/>
                    </a:lnTo>
                    <a:lnTo>
                      <a:pt x="66" y="66"/>
                    </a:lnTo>
                    <a:lnTo>
                      <a:pt x="62" y="70"/>
                    </a:lnTo>
                    <a:lnTo>
                      <a:pt x="56" y="73"/>
                    </a:lnTo>
                    <a:lnTo>
                      <a:pt x="51" y="74"/>
                    </a:lnTo>
                    <a:lnTo>
                      <a:pt x="44" y="75"/>
                    </a:lnTo>
                    <a:lnTo>
                      <a:pt x="44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0" name="Freeform 84"/>
              <p:cNvSpPr>
                <a:spLocks noEditPoints="1"/>
              </p:cNvSpPr>
              <p:nvPr/>
            </p:nvSpPr>
            <p:spPr bwMode="auto">
              <a:xfrm>
                <a:off x="3352800" y="3486150"/>
                <a:ext cx="200025" cy="201713"/>
              </a:xfrm>
              <a:custGeom>
                <a:avLst/>
                <a:gdLst>
                  <a:gd name="T0" fmla="*/ 111 w 126"/>
                  <a:gd name="T1" fmla="*/ 45 h 127"/>
                  <a:gd name="T2" fmla="*/ 117 w 126"/>
                  <a:gd name="T3" fmla="*/ 27 h 127"/>
                  <a:gd name="T4" fmla="*/ 93 w 126"/>
                  <a:gd name="T5" fmla="*/ 10 h 127"/>
                  <a:gd name="T6" fmla="*/ 82 w 126"/>
                  <a:gd name="T7" fmla="*/ 5 h 127"/>
                  <a:gd name="T8" fmla="*/ 53 w 126"/>
                  <a:gd name="T9" fmla="*/ 0 h 127"/>
                  <a:gd name="T10" fmla="*/ 44 w 126"/>
                  <a:gd name="T11" fmla="*/ 15 h 127"/>
                  <a:gd name="T12" fmla="*/ 27 w 126"/>
                  <a:gd name="T13" fmla="*/ 10 h 127"/>
                  <a:gd name="T14" fmla="*/ 11 w 126"/>
                  <a:gd name="T15" fmla="*/ 34 h 127"/>
                  <a:gd name="T16" fmla="*/ 5 w 126"/>
                  <a:gd name="T17" fmla="*/ 45 h 127"/>
                  <a:gd name="T18" fmla="*/ 0 w 126"/>
                  <a:gd name="T19" fmla="*/ 73 h 127"/>
                  <a:gd name="T20" fmla="*/ 15 w 126"/>
                  <a:gd name="T21" fmla="*/ 82 h 127"/>
                  <a:gd name="T22" fmla="*/ 10 w 126"/>
                  <a:gd name="T23" fmla="*/ 100 h 127"/>
                  <a:gd name="T24" fmla="*/ 33 w 126"/>
                  <a:gd name="T25" fmla="*/ 116 h 127"/>
                  <a:gd name="T26" fmla="*/ 44 w 126"/>
                  <a:gd name="T27" fmla="*/ 122 h 127"/>
                  <a:gd name="T28" fmla="*/ 72 w 126"/>
                  <a:gd name="T29" fmla="*/ 127 h 127"/>
                  <a:gd name="T30" fmla="*/ 82 w 126"/>
                  <a:gd name="T31" fmla="*/ 112 h 127"/>
                  <a:gd name="T32" fmla="*/ 99 w 126"/>
                  <a:gd name="T33" fmla="*/ 116 h 127"/>
                  <a:gd name="T34" fmla="*/ 116 w 126"/>
                  <a:gd name="T35" fmla="*/ 93 h 127"/>
                  <a:gd name="T36" fmla="*/ 121 w 126"/>
                  <a:gd name="T37" fmla="*/ 82 h 127"/>
                  <a:gd name="T38" fmla="*/ 126 w 126"/>
                  <a:gd name="T39" fmla="*/ 54 h 127"/>
                  <a:gd name="T40" fmla="*/ 98 w 126"/>
                  <a:gd name="T41" fmla="*/ 73 h 127"/>
                  <a:gd name="T42" fmla="*/ 100 w 126"/>
                  <a:gd name="T43" fmla="*/ 96 h 127"/>
                  <a:gd name="T44" fmla="*/ 81 w 126"/>
                  <a:gd name="T45" fmla="*/ 95 h 127"/>
                  <a:gd name="T46" fmla="*/ 67 w 126"/>
                  <a:gd name="T47" fmla="*/ 113 h 127"/>
                  <a:gd name="T48" fmla="*/ 54 w 126"/>
                  <a:gd name="T49" fmla="*/ 98 h 127"/>
                  <a:gd name="T50" fmla="*/ 31 w 126"/>
                  <a:gd name="T51" fmla="*/ 101 h 127"/>
                  <a:gd name="T52" fmla="*/ 32 w 126"/>
                  <a:gd name="T53" fmla="*/ 82 h 127"/>
                  <a:gd name="T54" fmla="*/ 14 w 126"/>
                  <a:gd name="T55" fmla="*/ 68 h 127"/>
                  <a:gd name="T56" fmla="*/ 28 w 126"/>
                  <a:gd name="T57" fmla="*/ 54 h 127"/>
                  <a:gd name="T58" fmla="*/ 26 w 126"/>
                  <a:gd name="T59" fmla="*/ 31 h 127"/>
                  <a:gd name="T60" fmla="*/ 45 w 126"/>
                  <a:gd name="T61" fmla="*/ 32 h 127"/>
                  <a:gd name="T62" fmla="*/ 59 w 126"/>
                  <a:gd name="T63" fmla="*/ 14 h 127"/>
                  <a:gd name="T64" fmla="*/ 72 w 126"/>
                  <a:gd name="T65" fmla="*/ 29 h 127"/>
                  <a:gd name="T66" fmla="*/ 95 w 126"/>
                  <a:gd name="T67" fmla="*/ 26 h 127"/>
                  <a:gd name="T68" fmla="*/ 94 w 126"/>
                  <a:gd name="T69" fmla="*/ 45 h 127"/>
                  <a:gd name="T70" fmla="*/ 112 w 126"/>
                  <a:gd name="T71" fmla="*/ 59 h 127"/>
                  <a:gd name="T72" fmla="*/ 98 w 126"/>
                  <a:gd name="T73" fmla="*/ 7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6" h="127">
                    <a:moveTo>
                      <a:pt x="121" y="47"/>
                    </a:moveTo>
                    <a:lnTo>
                      <a:pt x="111" y="45"/>
                    </a:lnTo>
                    <a:lnTo>
                      <a:pt x="117" y="35"/>
                    </a:lnTo>
                    <a:lnTo>
                      <a:pt x="117" y="27"/>
                    </a:lnTo>
                    <a:lnTo>
                      <a:pt x="102" y="12"/>
                    </a:lnTo>
                    <a:lnTo>
                      <a:pt x="93" y="10"/>
                    </a:lnTo>
                    <a:lnTo>
                      <a:pt x="84" y="16"/>
                    </a:lnTo>
                    <a:lnTo>
                      <a:pt x="82" y="5"/>
                    </a:lnTo>
                    <a:lnTo>
                      <a:pt x="75" y="0"/>
                    </a:lnTo>
                    <a:lnTo>
                      <a:pt x="53" y="0"/>
                    </a:lnTo>
                    <a:lnTo>
                      <a:pt x="46" y="5"/>
                    </a:lnTo>
                    <a:lnTo>
                      <a:pt x="44" y="15"/>
                    </a:lnTo>
                    <a:lnTo>
                      <a:pt x="36" y="9"/>
                    </a:lnTo>
                    <a:lnTo>
                      <a:pt x="27" y="10"/>
                    </a:lnTo>
                    <a:lnTo>
                      <a:pt x="12" y="26"/>
                    </a:lnTo>
                    <a:lnTo>
                      <a:pt x="11" y="34"/>
                    </a:lnTo>
                    <a:lnTo>
                      <a:pt x="15" y="43"/>
                    </a:lnTo>
                    <a:lnTo>
                      <a:pt x="5" y="45"/>
                    </a:lnTo>
                    <a:lnTo>
                      <a:pt x="0" y="51"/>
                    </a:lnTo>
                    <a:lnTo>
                      <a:pt x="0" y="73"/>
                    </a:lnTo>
                    <a:lnTo>
                      <a:pt x="5" y="80"/>
                    </a:lnTo>
                    <a:lnTo>
                      <a:pt x="15" y="82"/>
                    </a:lnTo>
                    <a:lnTo>
                      <a:pt x="9" y="91"/>
                    </a:lnTo>
                    <a:lnTo>
                      <a:pt x="10" y="100"/>
                    </a:lnTo>
                    <a:lnTo>
                      <a:pt x="25" y="115"/>
                    </a:lnTo>
                    <a:lnTo>
                      <a:pt x="33" y="116"/>
                    </a:lnTo>
                    <a:lnTo>
                      <a:pt x="42" y="111"/>
                    </a:lnTo>
                    <a:lnTo>
                      <a:pt x="44" y="122"/>
                    </a:lnTo>
                    <a:lnTo>
                      <a:pt x="52" y="127"/>
                    </a:lnTo>
                    <a:lnTo>
                      <a:pt x="72" y="127"/>
                    </a:lnTo>
                    <a:lnTo>
                      <a:pt x="80" y="122"/>
                    </a:lnTo>
                    <a:lnTo>
                      <a:pt x="82" y="112"/>
                    </a:lnTo>
                    <a:lnTo>
                      <a:pt x="91" y="117"/>
                    </a:lnTo>
                    <a:lnTo>
                      <a:pt x="99" y="116"/>
                    </a:lnTo>
                    <a:lnTo>
                      <a:pt x="114" y="101"/>
                    </a:lnTo>
                    <a:lnTo>
                      <a:pt x="116" y="93"/>
                    </a:lnTo>
                    <a:lnTo>
                      <a:pt x="111" y="84"/>
                    </a:lnTo>
                    <a:lnTo>
                      <a:pt x="121" y="82"/>
                    </a:lnTo>
                    <a:lnTo>
                      <a:pt x="126" y="75"/>
                    </a:lnTo>
                    <a:lnTo>
                      <a:pt x="126" y="54"/>
                    </a:lnTo>
                    <a:lnTo>
                      <a:pt x="121" y="47"/>
                    </a:lnTo>
                    <a:close/>
                    <a:moveTo>
                      <a:pt x="98" y="73"/>
                    </a:moveTo>
                    <a:lnTo>
                      <a:pt x="94" y="84"/>
                    </a:lnTo>
                    <a:lnTo>
                      <a:pt x="100" y="96"/>
                    </a:lnTo>
                    <a:lnTo>
                      <a:pt x="94" y="102"/>
                    </a:lnTo>
                    <a:lnTo>
                      <a:pt x="81" y="95"/>
                    </a:lnTo>
                    <a:lnTo>
                      <a:pt x="70" y="99"/>
                    </a:lnTo>
                    <a:lnTo>
                      <a:pt x="67" y="113"/>
                    </a:lnTo>
                    <a:lnTo>
                      <a:pt x="57" y="113"/>
                    </a:lnTo>
                    <a:lnTo>
                      <a:pt x="54" y="98"/>
                    </a:lnTo>
                    <a:lnTo>
                      <a:pt x="43" y="94"/>
                    </a:lnTo>
                    <a:lnTo>
                      <a:pt x="31" y="101"/>
                    </a:lnTo>
                    <a:lnTo>
                      <a:pt x="24" y="94"/>
                    </a:lnTo>
                    <a:lnTo>
                      <a:pt x="32" y="82"/>
                    </a:lnTo>
                    <a:lnTo>
                      <a:pt x="28" y="71"/>
                    </a:lnTo>
                    <a:lnTo>
                      <a:pt x="14" y="68"/>
                    </a:lnTo>
                    <a:lnTo>
                      <a:pt x="14" y="58"/>
                    </a:lnTo>
                    <a:lnTo>
                      <a:pt x="28" y="54"/>
                    </a:lnTo>
                    <a:lnTo>
                      <a:pt x="32" y="44"/>
                    </a:lnTo>
                    <a:lnTo>
                      <a:pt x="26" y="31"/>
                    </a:lnTo>
                    <a:lnTo>
                      <a:pt x="32" y="24"/>
                    </a:lnTo>
                    <a:lnTo>
                      <a:pt x="45" y="32"/>
                    </a:lnTo>
                    <a:lnTo>
                      <a:pt x="56" y="28"/>
                    </a:lnTo>
                    <a:lnTo>
                      <a:pt x="59" y="14"/>
                    </a:lnTo>
                    <a:lnTo>
                      <a:pt x="69" y="14"/>
                    </a:lnTo>
                    <a:lnTo>
                      <a:pt x="72" y="29"/>
                    </a:lnTo>
                    <a:lnTo>
                      <a:pt x="83" y="33"/>
                    </a:lnTo>
                    <a:lnTo>
                      <a:pt x="95" y="26"/>
                    </a:lnTo>
                    <a:lnTo>
                      <a:pt x="103" y="33"/>
                    </a:lnTo>
                    <a:lnTo>
                      <a:pt x="94" y="45"/>
                    </a:lnTo>
                    <a:lnTo>
                      <a:pt x="98" y="56"/>
                    </a:lnTo>
                    <a:lnTo>
                      <a:pt x="112" y="59"/>
                    </a:lnTo>
                    <a:lnTo>
                      <a:pt x="112" y="70"/>
                    </a:lnTo>
                    <a:lnTo>
                      <a:pt x="98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1" name="Freeform 85"/>
              <p:cNvSpPr>
                <a:spLocks noEditPoints="1"/>
              </p:cNvSpPr>
              <p:nvPr/>
            </p:nvSpPr>
            <p:spPr bwMode="auto">
              <a:xfrm>
                <a:off x="3414713" y="3549650"/>
                <a:ext cx="74613" cy="74613"/>
              </a:xfrm>
              <a:custGeom>
                <a:avLst/>
                <a:gdLst>
                  <a:gd name="T0" fmla="*/ 24 w 47"/>
                  <a:gd name="T1" fmla="*/ 0 h 47"/>
                  <a:gd name="T2" fmla="*/ 24 w 47"/>
                  <a:gd name="T3" fmla="*/ 0 h 47"/>
                  <a:gd name="T4" fmla="*/ 19 w 47"/>
                  <a:gd name="T5" fmla="*/ 0 h 47"/>
                  <a:gd name="T6" fmla="*/ 15 w 47"/>
                  <a:gd name="T7" fmla="*/ 2 h 47"/>
                  <a:gd name="T8" fmla="*/ 11 w 47"/>
                  <a:gd name="T9" fmla="*/ 4 h 47"/>
                  <a:gd name="T10" fmla="*/ 7 w 47"/>
                  <a:gd name="T11" fmla="*/ 6 h 47"/>
                  <a:gd name="T12" fmla="*/ 4 w 47"/>
                  <a:gd name="T13" fmla="*/ 10 h 47"/>
                  <a:gd name="T14" fmla="*/ 2 w 47"/>
                  <a:gd name="T15" fmla="*/ 14 h 47"/>
                  <a:gd name="T16" fmla="*/ 1 w 47"/>
                  <a:gd name="T17" fmla="*/ 19 h 47"/>
                  <a:gd name="T18" fmla="*/ 0 w 47"/>
                  <a:gd name="T19" fmla="*/ 23 h 47"/>
                  <a:gd name="T20" fmla="*/ 0 w 47"/>
                  <a:gd name="T21" fmla="*/ 23 h 47"/>
                  <a:gd name="T22" fmla="*/ 1 w 47"/>
                  <a:gd name="T23" fmla="*/ 28 h 47"/>
                  <a:gd name="T24" fmla="*/ 2 w 47"/>
                  <a:gd name="T25" fmla="*/ 33 h 47"/>
                  <a:gd name="T26" fmla="*/ 4 w 47"/>
                  <a:gd name="T27" fmla="*/ 36 h 47"/>
                  <a:gd name="T28" fmla="*/ 7 w 47"/>
                  <a:gd name="T29" fmla="*/ 41 h 47"/>
                  <a:gd name="T30" fmla="*/ 11 w 47"/>
                  <a:gd name="T31" fmla="*/ 43 h 47"/>
                  <a:gd name="T32" fmla="*/ 15 w 47"/>
                  <a:gd name="T33" fmla="*/ 45 h 47"/>
                  <a:gd name="T34" fmla="*/ 19 w 47"/>
                  <a:gd name="T35" fmla="*/ 47 h 47"/>
                  <a:gd name="T36" fmla="*/ 24 w 47"/>
                  <a:gd name="T37" fmla="*/ 47 h 47"/>
                  <a:gd name="T38" fmla="*/ 24 w 47"/>
                  <a:gd name="T39" fmla="*/ 47 h 47"/>
                  <a:gd name="T40" fmla="*/ 29 w 47"/>
                  <a:gd name="T41" fmla="*/ 47 h 47"/>
                  <a:gd name="T42" fmla="*/ 33 w 47"/>
                  <a:gd name="T43" fmla="*/ 45 h 47"/>
                  <a:gd name="T44" fmla="*/ 38 w 47"/>
                  <a:gd name="T45" fmla="*/ 43 h 47"/>
                  <a:gd name="T46" fmla="*/ 41 w 47"/>
                  <a:gd name="T47" fmla="*/ 41 h 47"/>
                  <a:gd name="T48" fmla="*/ 44 w 47"/>
                  <a:gd name="T49" fmla="*/ 36 h 47"/>
                  <a:gd name="T50" fmla="*/ 46 w 47"/>
                  <a:gd name="T51" fmla="*/ 33 h 47"/>
                  <a:gd name="T52" fmla="*/ 47 w 47"/>
                  <a:gd name="T53" fmla="*/ 28 h 47"/>
                  <a:gd name="T54" fmla="*/ 47 w 47"/>
                  <a:gd name="T55" fmla="*/ 23 h 47"/>
                  <a:gd name="T56" fmla="*/ 47 w 47"/>
                  <a:gd name="T57" fmla="*/ 23 h 47"/>
                  <a:gd name="T58" fmla="*/ 47 w 47"/>
                  <a:gd name="T59" fmla="*/ 19 h 47"/>
                  <a:gd name="T60" fmla="*/ 46 w 47"/>
                  <a:gd name="T61" fmla="*/ 14 h 47"/>
                  <a:gd name="T62" fmla="*/ 44 w 47"/>
                  <a:gd name="T63" fmla="*/ 10 h 47"/>
                  <a:gd name="T64" fmla="*/ 41 w 47"/>
                  <a:gd name="T65" fmla="*/ 6 h 47"/>
                  <a:gd name="T66" fmla="*/ 38 w 47"/>
                  <a:gd name="T67" fmla="*/ 4 h 47"/>
                  <a:gd name="T68" fmla="*/ 33 w 47"/>
                  <a:gd name="T69" fmla="*/ 2 h 47"/>
                  <a:gd name="T70" fmla="*/ 29 w 47"/>
                  <a:gd name="T71" fmla="*/ 0 h 47"/>
                  <a:gd name="T72" fmla="*/ 24 w 47"/>
                  <a:gd name="T73" fmla="*/ 0 h 47"/>
                  <a:gd name="T74" fmla="*/ 24 w 47"/>
                  <a:gd name="T75" fmla="*/ 0 h 47"/>
                  <a:gd name="T76" fmla="*/ 24 w 47"/>
                  <a:gd name="T77" fmla="*/ 33 h 47"/>
                  <a:gd name="T78" fmla="*/ 24 w 47"/>
                  <a:gd name="T79" fmla="*/ 33 h 47"/>
                  <a:gd name="T80" fmla="*/ 20 w 47"/>
                  <a:gd name="T81" fmla="*/ 32 h 47"/>
                  <a:gd name="T82" fmla="*/ 17 w 47"/>
                  <a:gd name="T83" fmla="*/ 30 h 47"/>
                  <a:gd name="T84" fmla="*/ 15 w 47"/>
                  <a:gd name="T85" fmla="*/ 27 h 47"/>
                  <a:gd name="T86" fmla="*/ 15 w 47"/>
                  <a:gd name="T87" fmla="*/ 23 h 47"/>
                  <a:gd name="T88" fmla="*/ 15 w 47"/>
                  <a:gd name="T89" fmla="*/ 23 h 47"/>
                  <a:gd name="T90" fmla="*/ 15 w 47"/>
                  <a:gd name="T91" fmla="*/ 20 h 47"/>
                  <a:gd name="T92" fmla="*/ 17 w 47"/>
                  <a:gd name="T93" fmla="*/ 17 h 47"/>
                  <a:gd name="T94" fmla="*/ 20 w 47"/>
                  <a:gd name="T95" fmla="*/ 15 h 47"/>
                  <a:gd name="T96" fmla="*/ 24 w 47"/>
                  <a:gd name="T97" fmla="*/ 14 h 47"/>
                  <a:gd name="T98" fmla="*/ 24 w 47"/>
                  <a:gd name="T99" fmla="*/ 14 h 47"/>
                  <a:gd name="T100" fmla="*/ 28 w 47"/>
                  <a:gd name="T101" fmla="*/ 15 h 47"/>
                  <a:gd name="T102" fmla="*/ 31 w 47"/>
                  <a:gd name="T103" fmla="*/ 17 h 47"/>
                  <a:gd name="T104" fmla="*/ 33 w 47"/>
                  <a:gd name="T105" fmla="*/ 20 h 47"/>
                  <a:gd name="T106" fmla="*/ 33 w 47"/>
                  <a:gd name="T107" fmla="*/ 23 h 47"/>
                  <a:gd name="T108" fmla="*/ 33 w 47"/>
                  <a:gd name="T109" fmla="*/ 23 h 47"/>
                  <a:gd name="T110" fmla="*/ 33 w 47"/>
                  <a:gd name="T111" fmla="*/ 27 h 47"/>
                  <a:gd name="T112" fmla="*/ 31 w 47"/>
                  <a:gd name="T113" fmla="*/ 30 h 47"/>
                  <a:gd name="T114" fmla="*/ 28 w 47"/>
                  <a:gd name="T115" fmla="*/ 32 h 47"/>
                  <a:gd name="T116" fmla="*/ 24 w 47"/>
                  <a:gd name="T117" fmla="*/ 33 h 47"/>
                  <a:gd name="T118" fmla="*/ 24 w 47"/>
                  <a:gd name="T119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" h="47">
                    <a:moveTo>
                      <a:pt x="24" y="0"/>
                    </a:moveTo>
                    <a:lnTo>
                      <a:pt x="24" y="0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2" y="33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1" y="43"/>
                    </a:lnTo>
                    <a:lnTo>
                      <a:pt x="15" y="45"/>
                    </a:lnTo>
                    <a:lnTo>
                      <a:pt x="19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9" y="47"/>
                    </a:lnTo>
                    <a:lnTo>
                      <a:pt x="33" y="45"/>
                    </a:lnTo>
                    <a:lnTo>
                      <a:pt x="38" y="43"/>
                    </a:lnTo>
                    <a:lnTo>
                      <a:pt x="41" y="41"/>
                    </a:lnTo>
                    <a:lnTo>
                      <a:pt x="44" y="36"/>
                    </a:lnTo>
                    <a:lnTo>
                      <a:pt x="46" y="33"/>
                    </a:lnTo>
                    <a:lnTo>
                      <a:pt x="47" y="28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19"/>
                    </a:lnTo>
                    <a:lnTo>
                      <a:pt x="46" y="14"/>
                    </a:lnTo>
                    <a:lnTo>
                      <a:pt x="44" y="10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  <a:moveTo>
                      <a:pt x="24" y="33"/>
                    </a:moveTo>
                    <a:lnTo>
                      <a:pt x="24" y="33"/>
                    </a:lnTo>
                    <a:lnTo>
                      <a:pt x="20" y="32"/>
                    </a:lnTo>
                    <a:lnTo>
                      <a:pt x="17" y="30"/>
                    </a:lnTo>
                    <a:lnTo>
                      <a:pt x="15" y="27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8" y="15"/>
                    </a:lnTo>
                    <a:lnTo>
                      <a:pt x="31" y="17"/>
                    </a:lnTo>
                    <a:lnTo>
                      <a:pt x="33" y="20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33" y="27"/>
                    </a:lnTo>
                    <a:lnTo>
                      <a:pt x="31" y="30"/>
                    </a:lnTo>
                    <a:lnTo>
                      <a:pt x="28" y="32"/>
                    </a:lnTo>
                    <a:lnTo>
                      <a:pt x="24" y="33"/>
                    </a:lnTo>
                    <a:lnTo>
                      <a:pt x="24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2" name="Freeform 86"/>
              <p:cNvSpPr/>
              <p:nvPr/>
            </p:nvSpPr>
            <p:spPr bwMode="auto">
              <a:xfrm>
                <a:off x="2921000" y="3421063"/>
                <a:ext cx="165100" cy="163513"/>
              </a:xfrm>
              <a:custGeom>
                <a:avLst/>
                <a:gdLst>
                  <a:gd name="T0" fmla="*/ 104 w 104"/>
                  <a:gd name="T1" fmla="*/ 14 h 103"/>
                  <a:gd name="T2" fmla="*/ 104 w 104"/>
                  <a:gd name="T3" fmla="*/ 0 h 103"/>
                  <a:gd name="T4" fmla="*/ 104 w 104"/>
                  <a:gd name="T5" fmla="*/ 0 h 103"/>
                  <a:gd name="T6" fmla="*/ 93 w 104"/>
                  <a:gd name="T7" fmla="*/ 0 h 103"/>
                  <a:gd name="T8" fmla="*/ 83 w 104"/>
                  <a:gd name="T9" fmla="*/ 2 h 103"/>
                  <a:gd name="T10" fmla="*/ 73 w 104"/>
                  <a:gd name="T11" fmla="*/ 4 h 103"/>
                  <a:gd name="T12" fmla="*/ 64 w 104"/>
                  <a:gd name="T13" fmla="*/ 7 h 103"/>
                  <a:gd name="T14" fmla="*/ 54 w 104"/>
                  <a:gd name="T15" fmla="*/ 11 h 103"/>
                  <a:gd name="T16" fmla="*/ 45 w 104"/>
                  <a:gd name="T17" fmla="*/ 17 h 103"/>
                  <a:gd name="T18" fmla="*/ 38 w 104"/>
                  <a:gd name="T19" fmla="*/ 23 h 103"/>
                  <a:gd name="T20" fmla="*/ 30 w 104"/>
                  <a:gd name="T21" fmla="*/ 30 h 103"/>
                  <a:gd name="T22" fmla="*/ 24 w 104"/>
                  <a:gd name="T23" fmla="*/ 37 h 103"/>
                  <a:gd name="T24" fmla="*/ 17 w 104"/>
                  <a:gd name="T25" fmla="*/ 45 h 103"/>
                  <a:gd name="T26" fmla="*/ 13 w 104"/>
                  <a:gd name="T27" fmla="*/ 54 h 103"/>
                  <a:gd name="T28" fmla="*/ 7 w 104"/>
                  <a:gd name="T29" fmla="*/ 62 h 103"/>
                  <a:gd name="T30" fmla="*/ 4 w 104"/>
                  <a:gd name="T31" fmla="*/ 72 h 103"/>
                  <a:gd name="T32" fmla="*/ 2 w 104"/>
                  <a:gd name="T33" fmla="*/ 82 h 103"/>
                  <a:gd name="T34" fmla="*/ 0 w 104"/>
                  <a:gd name="T35" fmla="*/ 92 h 103"/>
                  <a:gd name="T36" fmla="*/ 0 w 104"/>
                  <a:gd name="T37" fmla="*/ 103 h 103"/>
                  <a:gd name="T38" fmla="*/ 14 w 104"/>
                  <a:gd name="T39" fmla="*/ 103 h 103"/>
                  <a:gd name="T40" fmla="*/ 14 w 104"/>
                  <a:gd name="T41" fmla="*/ 103 h 103"/>
                  <a:gd name="T42" fmla="*/ 14 w 104"/>
                  <a:gd name="T43" fmla="*/ 94 h 103"/>
                  <a:gd name="T44" fmla="*/ 16 w 104"/>
                  <a:gd name="T45" fmla="*/ 85 h 103"/>
                  <a:gd name="T46" fmla="*/ 18 w 104"/>
                  <a:gd name="T47" fmla="*/ 76 h 103"/>
                  <a:gd name="T48" fmla="*/ 21 w 104"/>
                  <a:gd name="T49" fmla="*/ 68 h 103"/>
                  <a:gd name="T50" fmla="*/ 25 w 104"/>
                  <a:gd name="T51" fmla="*/ 60 h 103"/>
                  <a:gd name="T52" fmla="*/ 29 w 104"/>
                  <a:gd name="T53" fmla="*/ 53 h 103"/>
                  <a:gd name="T54" fmla="*/ 34 w 104"/>
                  <a:gd name="T55" fmla="*/ 46 h 103"/>
                  <a:gd name="T56" fmla="*/ 40 w 104"/>
                  <a:gd name="T57" fmla="*/ 40 h 103"/>
                  <a:gd name="T58" fmla="*/ 46 w 104"/>
                  <a:gd name="T59" fmla="*/ 34 h 103"/>
                  <a:gd name="T60" fmla="*/ 54 w 104"/>
                  <a:gd name="T61" fmla="*/ 29 h 103"/>
                  <a:gd name="T62" fmla="*/ 61 w 104"/>
                  <a:gd name="T63" fmla="*/ 24 h 103"/>
                  <a:gd name="T64" fmla="*/ 69 w 104"/>
                  <a:gd name="T65" fmla="*/ 20 h 103"/>
                  <a:gd name="T66" fmla="*/ 77 w 104"/>
                  <a:gd name="T67" fmla="*/ 17 h 103"/>
                  <a:gd name="T68" fmla="*/ 85 w 104"/>
                  <a:gd name="T69" fmla="*/ 15 h 103"/>
                  <a:gd name="T70" fmla="*/ 95 w 104"/>
                  <a:gd name="T71" fmla="*/ 14 h 103"/>
                  <a:gd name="T72" fmla="*/ 104 w 104"/>
                  <a:gd name="T73" fmla="*/ 14 h 103"/>
                  <a:gd name="T74" fmla="*/ 104 w 104"/>
                  <a:gd name="T75" fmla="*/ 1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103">
                    <a:moveTo>
                      <a:pt x="104" y="14"/>
                    </a:moveTo>
                    <a:lnTo>
                      <a:pt x="104" y="0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83" y="2"/>
                    </a:lnTo>
                    <a:lnTo>
                      <a:pt x="73" y="4"/>
                    </a:lnTo>
                    <a:lnTo>
                      <a:pt x="64" y="7"/>
                    </a:lnTo>
                    <a:lnTo>
                      <a:pt x="54" y="11"/>
                    </a:lnTo>
                    <a:lnTo>
                      <a:pt x="45" y="17"/>
                    </a:lnTo>
                    <a:lnTo>
                      <a:pt x="38" y="23"/>
                    </a:lnTo>
                    <a:lnTo>
                      <a:pt x="30" y="30"/>
                    </a:lnTo>
                    <a:lnTo>
                      <a:pt x="24" y="37"/>
                    </a:lnTo>
                    <a:lnTo>
                      <a:pt x="17" y="45"/>
                    </a:lnTo>
                    <a:lnTo>
                      <a:pt x="13" y="54"/>
                    </a:lnTo>
                    <a:lnTo>
                      <a:pt x="7" y="62"/>
                    </a:lnTo>
                    <a:lnTo>
                      <a:pt x="4" y="72"/>
                    </a:lnTo>
                    <a:lnTo>
                      <a:pt x="2" y="82"/>
                    </a:lnTo>
                    <a:lnTo>
                      <a:pt x="0" y="92"/>
                    </a:lnTo>
                    <a:lnTo>
                      <a:pt x="0" y="103"/>
                    </a:lnTo>
                    <a:lnTo>
                      <a:pt x="14" y="103"/>
                    </a:lnTo>
                    <a:lnTo>
                      <a:pt x="14" y="103"/>
                    </a:lnTo>
                    <a:lnTo>
                      <a:pt x="14" y="94"/>
                    </a:lnTo>
                    <a:lnTo>
                      <a:pt x="16" y="85"/>
                    </a:lnTo>
                    <a:lnTo>
                      <a:pt x="18" y="76"/>
                    </a:lnTo>
                    <a:lnTo>
                      <a:pt x="21" y="68"/>
                    </a:lnTo>
                    <a:lnTo>
                      <a:pt x="25" y="60"/>
                    </a:lnTo>
                    <a:lnTo>
                      <a:pt x="29" y="53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4"/>
                    </a:lnTo>
                    <a:lnTo>
                      <a:pt x="54" y="29"/>
                    </a:lnTo>
                    <a:lnTo>
                      <a:pt x="61" y="24"/>
                    </a:lnTo>
                    <a:lnTo>
                      <a:pt x="69" y="20"/>
                    </a:lnTo>
                    <a:lnTo>
                      <a:pt x="77" y="17"/>
                    </a:lnTo>
                    <a:lnTo>
                      <a:pt x="85" y="15"/>
                    </a:lnTo>
                    <a:lnTo>
                      <a:pt x="95" y="14"/>
                    </a:lnTo>
                    <a:lnTo>
                      <a:pt x="104" y="14"/>
                    </a:lnTo>
                    <a:lnTo>
                      <a:pt x="104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5131135" y="5123349"/>
            <a:ext cx="2232103" cy="1128756"/>
            <a:chOff x="5131135" y="5123349"/>
            <a:chExt cx="2232103" cy="1128756"/>
          </a:xfrm>
        </p:grpSpPr>
        <p:sp>
          <p:nvSpPr>
            <p:cNvPr id="44" name="Rectangle 3"/>
            <p:cNvSpPr txBox="1">
              <a:spLocks noChangeArrowheads="1"/>
            </p:cNvSpPr>
            <p:nvPr/>
          </p:nvSpPr>
          <p:spPr bwMode="auto">
            <a:xfrm>
              <a:off x="5131135" y="5123349"/>
              <a:ext cx="1751138" cy="553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marL="0" lvl="1"/>
              <a:r>
                <a:rPr lang="en-US" altLang="ko-KR" sz="2000" b="1" dirty="0" smtClean="0">
                  <a:solidFill>
                    <a:srgbClr val="54D0CA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02</a:t>
              </a:r>
            </a:p>
            <a:p>
              <a:pPr marL="0" lvl="1"/>
              <a:r>
                <a:rPr lang="zh-CN" altLang="en-US" sz="1600" b="1" dirty="0" smtClean="0">
                  <a:solidFill>
                    <a:srgbClr val="54D0CA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点击添加标题</a:t>
              </a:r>
            </a:p>
          </p:txBody>
        </p:sp>
        <p:sp>
          <p:nvSpPr>
            <p:cNvPr id="45" name="Rectangle 3"/>
            <p:cNvSpPr txBox="1">
              <a:spLocks noChangeArrowheads="1"/>
            </p:cNvSpPr>
            <p:nvPr/>
          </p:nvSpPr>
          <p:spPr bwMode="auto">
            <a:xfrm>
              <a:off x="5131135" y="5725807"/>
              <a:ext cx="2232103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l">
                <a:lnSpc>
                  <a:spcPct val="114000"/>
                </a:lnSpc>
                <a:defRPr/>
              </a:pP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760199" y="3931858"/>
            <a:ext cx="2232103" cy="1128756"/>
            <a:chOff x="6760199" y="3931858"/>
            <a:chExt cx="2232103" cy="1128756"/>
          </a:xfrm>
        </p:grpSpPr>
        <p:sp>
          <p:nvSpPr>
            <p:cNvPr id="47" name="Rectangle 3"/>
            <p:cNvSpPr txBox="1">
              <a:spLocks noChangeArrowheads="1"/>
            </p:cNvSpPr>
            <p:nvPr/>
          </p:nvSpPr>
          <p:spPr bwMode="auto">
            <a:xfrm>
              <a:off x="6760199" y="3931858"/>
              <a:ext cx="1751138" cy="553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marL="0" lvl="1"/>
              <a:r>
                <a:rPr lang="en-US" altLang="ko-KR" sz="2000" b="1" dirty="0" smtClean="0">
                  <a:solidFill>
                    <a:srgbClr val="54D0CA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03</a:t>
              </a:r>
            </a:p>
            <a:p>
              <a:pPr marL="0" lvl="1"/>
              <a:r>
                <a:rPr lang="zh-CN" altLang="en-US" sz="1600" b="1" dirty="0" smtClean="0">
                  <a:solidFill>
                    <a:srgbClr val="54D0CA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点击添加标题</a:t>
              </a:r>
            </a:p>
          </p:txBody>
        </p:sp>
        <p:sp>
          <p:nvSpPr>
            <p:cNvPr id="48" name="Rectangle 3"/>
            <p:cNvSpPr txBox="1">
              <a:spLocks noChangeArrowheads="1"/>
            </p:cNvSpPr>
            <p:nvPr/>
          </p:nvSpPr>
          <p:spPr bwMode="auto">
            <a:xfrm>
              <a:off x="6760199" y="4534316"/>
              <a:ext cx="2232103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l">
                <a:lnSpc>
                  <a:spcPct val="114000"/>
                </a:lnSpc>
                <a:defRPr/>
              </a:pP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301679" y="2657239"/>
            <a:ext cx="2232103" cy="1128756"/>
            <a:chOff x="7301679" y="2657239"/>
            <a:chExt cx="2232103" cy="1128756"/>
          </a:xfrm>
        </p:grpSpPr>
        <p:sp>
          <p:nvSpPr>
            <p:cNvPr id="50" name="Rectangle 3"/>
            <p:cNvSpPr txBox="1">
              <a:spLocks noChangeArrowheads="1"/>
            </p:cNvSpPr>
            <p:nvPr/>
          </p:nvSpPr>
          <p:spPr bwMode="auto">
            <a:xfrm>
              <a:off x="7301679" y="2657239"/>
              <a:ext cx="1751138" cy="553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marL="0" lvl="1"/>
              <a:r>
                <a:rPr lang="en-US" altLang="ko-KR" sz="2000" b="1" dirty="0" smtClean="0">
                  <a:solidFill>
                    <a:srgbClr val="54D0CA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04</a:t>
              </a:r>
            </a:p>
            <a:p>
              <a:pPr marL="0" lvl="1"/>
              <a:r>
                <a:rPr lang="zh-CN" altLang="en-US" sz="1600" b="1" dirty="0" smtClean="0">
                  <a:solidFill>
                    <a:srgbClr val="54D0CA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点击添加标题</a:t>
              </a:r>
            </a:p>
          </p:txBody>
        </p:sp>
        <p:sp>
          <p:nvSpPr>
            <p:cNvPr id="51" name="Rectangle 3"/>
            <p:cNvSpPr txBox="1">
              <a:spLocks noChangeArrowheads="1"/>
            </p:cNvSpPr>
            <p:nvPr/>
          </p:nvSpPr>
          <p:spPr bwMode="auto">
            <a:xfrm>
              <a:off x="7301679" y="3259697"/>
              <a:ext cx="2232103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l">
                <a:lnSpc>
                  <a:spcPct val="114000"/>
                </a:lnSpc>
                <a:defRPr/>
              </a:pP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973462" y="1317967"/>
            <a:ext cx="2232103" cy="1128756"/>
            <a:chOff x="8973462" y="1317967"/>
            <a:chExt cx="2232103" cy="1128756"/>
          </a:xfrm>
        </p:grpSpPr>
        <p:sp>
          <p:nvSpPr>
            <p:cNvPr id="53" name="Rectangle 3"/>
            <p:cNvSpPr txBox="1">
              <a:spLocks noChangeArrowheads="1"/>
            </p:cNvSpPr>
            <p:nvPr/>
          </p:nvSpPr>
          <p:spPr bwMode="auto">
            <a:xfrm>
              <a:off x="8973462" y="1317967"/>
              <a:ext cx="1751138" cy="553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marL="0" lvl="1"/>
              <a:r>
                <a:rPr lang="en-US" altLang="ko-KR" sz="2000" b="1" dirty="0" smtClean="0">
                  <a:solidFill>
                    <a:srgbClr val="54D0CA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05</a:t>
              </a:r>
            </a:p>
            <a:p>
              <a:pPr marL="0" lvl="1"/>
              <a:r>
                <a:rPr lang="zh-CN" altLang="en-US" sz="1600" b="1" dirty="0" smtClean="0">
                  <a:solidFill>
                    <a:srgbClr val="54D0CA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点击添加标题</a:t>
              </a:r>
            </a:p>
          </p:txBody>
        </p:sp>
        <p:sp>
          <p:nvSpPr>
            <p:cNvPr id="54" name="Rectangle 3"/>
            <p:cNvSpPr txBox="1">
              <a:spLocks noChangeArrowheads="1"/>
            </p:cNvSpPr>
            <p:nvPr/>
          </p:nvSpPr>
          <p:spPr bwMode="auto">
            <a:xfrm>
              <a:off x="8973462" y="1920425"/>
              <a:ext cx="2232103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l">
                <a:lnSpc>
                  <a:spcPct val="114000"/>
                </a:lnSpc>
                <a:defRPr/>
              </a:pP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47675" y="367239"/>
            <a:ext cx="513548" cy="575736"/>
            <a:chOff x="447675" y="367239"/>
            <a:chExt cx="513548" cy="575736"/>
          </a:xfrm>
        </p:grpSpPr>
        <p:sp>
          <p:nvSpPr>
            <p:cNvPr id="56" name="等腰三角形 55"/>
            <p:cNvSpPr/>
            <p:nvPr/>
          </p:nvSpPr>
          <p:spPr>
            <a:xfrm rot="5400000">
              <a:off x="414282" y="400632"/>
              <a:ext cx="484204" cy="417418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等腰三角形 56"/>
            <p:cNvSpPr/>
            <p:nvPr/>
          </p:nvSpPr>
          <p:spPr>
            <a:xfrm rot="5400000">
              <a:off x="581357" y="563109"/>
              <a:ext cx="408004" cy="351728"/>
            </a:xfrm>
            <a:prstGeom prst="triangle">
              <a:avLst/>
            </a:prstGeom>
            <a:solidFill>
              <a:srgbClr val="2A999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矩形 57"/>
          <p:cNvSpPr/>
          <p:nvPr/>
        </p:nvSpPr>
        <p:spPr>
          <a:xfrm>
            <a:off x="1017388" y="409286"/>
            <a:ext cx="3320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7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公司科技发展创新研讨会议 </a:t>
            </a:r>
            <a:endParaRPr lang="zh-CN" altLang="en-US" sz="1200" dirty="0">
              <a:gradFill>
                <a:gsLst>
                  <a:gs pos="0">
                    <a:schemeClr val="bg1"/>
                  </a:gs>
                  <a:gs pos="100000">
                    <a:schemeClr val="bg1">
                      <a:alpha val="70000"/>
                    </a:schemeClr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036437" y="748498"/>
            <a:ext cx="32212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200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CHUANGXIN KEJI YIN LING WEILAI</a:t>
            </a:r>
            <a:endParaRPr lang="zh-CN" altLang="en-US" sz="1200" dirty="0">
              <a:solidFill>
                <a:prstClr val="white">
                  <a:alpha val="7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3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4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6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6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1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7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6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5134760" y="3022503"/>
            <a:ext cx="3581728" cy="586957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dist"/>
            <a:r>
              <a:rPr lang="zh-CN" altLang="en-US" sz="3200" dirty="0">
                <a:solidFill>
                  <a:prstClr val="white"/>
                </a:solidFill>
                <a:effectLst/>
                <a:latin typeface="Calibri" panose="020F0502020204030204" pitchFamily="34" charset="0"/>
              </a:rPr>
              <a:t>项目成果展示</a:t>
            </a:r>
          </a:p>
        </p:txBody>
      </p:sp>
      <p:cxnSp>
        <p:nvCxnSpPr>
          <p:cNvPr id="56" name="Straight Connector 4"/>
          <p:cNvCxnSpPr/>
          <p:nvPr/>
        </p:nvCxnSpPr>
        <p:spPr>
          <a:xfrm>
            <a:off x="5210960" y="3638383"/>
            <a:ext cx="361240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5157548" y="3806437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01-1. </a:t>
            </a:r>
            <a:r>
              <a:rPr lang="zh-CN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5157548" y="4125525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01-2. </a:t>
            </a:r>
            <a:r>
              <a:rPr lang="zh-CN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5157548" y="4435087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01-3. </a:t>
            </a:r>
            <a:r>
              <a:rPr lang="zh-CN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64" name="Group 1"/>
          <p:cNvGrpSpPr/>
          <p:nvPr/>
        </p:nvGrpSpPr>
        <p:grpSpPr>
          <a:xfrm>
            <a:off x="-2982769" y="3616264"/>
            <a:ext cx="6950890" cy="7035260"/>
            <a:chOff x="4297681" y="2137013"/>
            <a:chExt cx="3596640" cy="3640296"/>
          </a:xfrm>
        </p:grpSpPr>
        <p:sp>
          <p:nvSpPr>
            <p:cNvPr id="65" name="Line 699"/>
            <p:cNvSpPr>
              <a:spLocks noChangeShapeType="1"/>
            </p:cNvSpPr>
            <p:nvPr/>
          </p:nvSpPr>
          <p:spPr bwMode="auto">
            <a:xfrm flipH="1" flipV="1">
              <a:off x="6010042" y="2137013"/>
              <a:ext cx="971473" cy="229223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700"/>
            <p:cNvSpPr/>
            <p:nvPr/>
          </p:nvSpPr>
          <p:spPr bwMode="auto">
            <a:xfrm>
              <a:off x="6981517" y="2366236"/>
              <a:ext cx="912804" cy="1547262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701"/>
            <p:cNvSpPr/>
            <p:nvPr/>
          </p:nvSpPr>
          <p:spPr bwMode="auto">
            <a:xfrm>
              <a:off x="5240505" y="3913500"/>
              <a:ext cx="2653816" cy="1863809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Line 702"/>
            <p:cNvSpPr>
              <a:spLocks noChangeShapeType="1"/>
            </p:cNvSpPr>
            <p:nvPr/>
          </p:nvSpPr>
          <p:spPr bwMode="auto">
            <a:xfrm>
              <a:off x="4440949" y="4633919"/>
              <a:ext cx="799556" cy="10205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703"/>
            <p:cNvSpPr/>
            <p:nvPr/>
          </p:nvSpPr>
          <p:spPr bwMode="auto">
            <a:xfrm>
              <a:off x="4297681" y="3149337"/>
              <a:ext cx="143268" cy="1484584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-1" fmla="*/ 12868 w 12868"/>
                <a:gd name="connsiteY0-2" fmla="*/ 0 h 9028"/>
                <a:gd name="connsiteX1-3" fmla="*/ 10018 w 12868"/>
                <a:gd name="connsiteY1-4" fmla="*/ 386 h 9028"/>
                <a:gd name="connsiteX2-5" fmla="*/ 5140 w 12868"/>
                <a:gd name="connsiteY2-6" fmla="*/ 1461 h 9028"/>
                <a:gd name="connsiteX3-7" fmla="*/ 854 w 12868"/>
                <a:gd name="connsiteY3-8" fmla="*/ 2274 h 9028"/>
                <a:gd name="connsiteX4-9" fmla="*/ 0 w 12868"/>
                <a:gd name="connsiteY4-10" fmla="*/ 6055 h 9028"/>
                <a:gd name="connsiteX5-11" fmla="*/ 1724 w 12868"/>
                <a:gd name="connsiteY5-12" fmla="*/ 9028 h 9028"/>
                <a:gd name="connsiteX0-13" fmla="*/ 7785 w 7785"/>
                <a:gd name="connsiteY0-14" fmla="*/ 0 h 9572"/>
                <a:gd name="connsiteX1-15" fmla="*/ 3994 w 7785"/>
                <a:gd name="connsiteY1-16" fmla="*/ 1190 h 9572"/>
                <a:gd name="connsiteX2-17" fmla="*/ 664 w 7785"/>
                <a:gd name="connsiteY2-18" fmla="*/ 2091 h 9572"/>
                <a:gd name="connsiteX3-19" fmla="*/ 0 w 7785"/>
                <a:gd name="connsiteY3-20" fmla="*/ 6279 h 9572"/>
                <a:gd name="connsiteX4-21" fmla="*/ 1340 w 7785"/>
                <a:gd name="connsiteY4-22" fmla="*/ 9572 h 9572"/>
                <a:gd name="connsiteX0-23" fmla="*/ 5130 w 5130"/>
                <a:gd name="connsiteY0-24" fmla="*/ 0 h 8757"/>
                <a:gd name="connsiteX1-25" fmla="*/ 853 w 5130"/>
                <a:gd name="connsiteY1-26" fmla="*/ 941 h 8757"/>
                <a:gd name="connsiteX2-27" fmla="*/ 0 w 5130"/>
                <a:gd name="connsiteY2-28" fmla="*/ 5317 h 8757"/>
                <a:gd name="connsiteX3-29" fmla="*/ 1721 w 5130"/>
                <a:gd name="connsiteY3-30" fmla="*/ 8757 h 8757"/>
                <a:gd name="connsiteX0-31" fmla="*/ 1663 w 3355"/>
                <a:gd name="connsiteY0-32" fmla="*/ 0 h 8925"/>
                <a:gd name="connsiteX1-33" fmla="*/ 0 w 3355"/>
                <a:gd name="connsiteY1-34" fmla="*/ 4997 h 8925"/>
                <a:gd name="connsiteX2-35" fmla="*/ 3355 w 3355"/>
                <a:gd name="connsiteY2-36" fmla="*/ 8925 h 89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Line 704"/>
            <p:cNvSpPr>
              <a:spLocks noChangeShapeType="1"/>
            </p:cNvSpPr>
            <p:nvPr/>
          </p:nvSpPr>
          <p:spPr bwMode="auto">
            <a:xfrm flipH="1">
              <a:off x="5114925" y="2137013"/>
              <a:ext cx="895116" cy="2966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705"/>
            <p:cNvSpPr/>
            <p:nvPr/>
          </p:nvSpPr>
          <p:spPr bwMode="auto">
            <a:xfrm>
              <a:off x="5112461" y="2348476"/>
              <a:ext cx="1871166" cy="103615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-1" fmla="*/ 0 w 10000"/>
                <a:gd name="connsiteY0-2" fmla="*/ 5798 h 5798"/>
                <a:gd name="connsiteX1-3" fmla="*/ 0 w 10000"/>
                <a:gd name="connsiteY1-4" fmla="*/ 5798 h 5798"/>
                <a:gd name="connsiteX2-5" fmla="*/ 4953 w 10000"/>
                <a:gd name="connsiteY2-6" fmla="*/ 0 h 5798"/>
                <a:gd name="connsiteX3-7" fmla="*/ 4953 w 10000"/>
                <a:gd name="connsiteY3-8" fmla="*/ 0 h 5798"/>
                <a:gd name="connsiteX4-9" fmla="*/ 10000 w 10000"/>
                <a:gd name="connsiteY4-10" fmla="*/ 1092 h 57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706"/>
            <p:cNvSpPr/>
            <p:nvPr/>
          </p:nvSpPr>
          <p:spPr bwMode="auto">
            <a:xfrm>
              <a:off x="4997636" y="4060857"/>
              <a:ext cx="242869" cy="1593654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707"/>
            <p:cNvSpPr/>
            <p:nvPr/>
          </p:nvSpPr>
          <p:spPr bwMode="auto">
            <a:xfrm>
              <a:off x="4997636" y="2442645"/>
              <a:ext cx="180104" cy="1618213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708"/>
            <p:cNvSpPr/>
            <p:nvPr/>
          </p:nvSpPr>
          <p:spPr bwMode="auto">
            <a:xfrm>
              <a:off x="5963651" y="4745799"/>
              <a:ext cx="409345" cy="1031510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-1" fmla="*/ 0 w 7538"/>
                <a:gd name="connsiteY0-2" fmla="*/ 0 h 10000"/>
                <a:gd name="connsiteX1-3" fmla="*/ 5503 w 7538"/>
                <a:gd name="connsiteY1-4" fmla="*/ 7817 h 10000"/>
                <a:gd name="connsiteX2-5" fmla="*/ 7538 w 7538"/>
                <a:gd name="connsiteY2-6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709"/>
            <p:cNvSpPr/>
            <p:nvPr/>
          </p:nvSpPr>
          <p:spPr bwMode="auto">
            <a:xfrm>
              <a:off x="5963652" y="2348500"/>
              <a:ext cx="450260" cy="2397304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Line 710"/>
            <p:cNvSpPr>
              <a:spLocks noChangeShapeType="1"/>
            </p:cNvSpPr>
            <p:nvPr/>
          </p:nvSpPr>
          <p:spPr bwMode="auto">
            <a:xfrm>
              <a:off x="6010042" y="2137015"/>
              <a:ext cx="24560" cy="21148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Line 711"/>
            <p:cNvSpPr>
              <a:spLocks noChangeShapeType="1"/>
            </p:cNvSpPr>
            <p:nvPr/>
          </p:nvSpPr>
          <p:spPr bwMode="auto">
            <a:xfrm flipH="1">
              <a:off x="4368632" y="2434349"/>
              <a:ext cx="751816" cy="71507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Line 712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12851" cy="9687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Line 713"/>
            <p:cNvSpPr>
              <a:spLocks noChangeShapeType="1"/>
            </p:cNvSpPr>
            <p:nvPr/>
          </p:nvSpPr>
          <p:spPr bwMode="auto">
            <a:xfrm flipH="1" flipV="1">
              <a:off x="6981510" y="2366234"/>
              <a:ext cx="237017" cy="63173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Line 714"/>
            <p:cNvSpPr>
              <a:spLocks noChangeShapeType="1"/>
            </p:cNvSpPr>
            <p:nvPr/>
          </p:nvSpPr>
          <p:spPr bwMode="auto">
            <a:xfrm flipH="1" flipV="1">
              <a:off x="7214834" y="2997969"/>
              <a:ext cx="466634" cy="818657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Line 715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0465" cy="110245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716"/>
            <p:cNvSpPr/>
            <p:nvPr/>
          </p:nvSpPr>
          <p:spPr bwMode="auto">
            <a:xfrm>
              <a:off x="5963652" y="4745802"/>
              <a:ext cx="1738283" cy="328828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Line 717"/>
            <p:cNvSpPr>
              <a:spLocks noChangeShapeType="1"/>
            </p:cNvSpPr>
            <p:nvPr/>
          </p:nvSpPr>
          <p:spPr bwMode="auto">
            <a:xfrm>
              <a:off x="4997636" y="4060859"/>
              <a:ext cx="966016" cy="68494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Line 718"/>
            <p:cNvSpPr>
              <a:spLocks noChangeShapeType="1"/>
            </p:cNvSpPr>
            <p:nvPr/>
          </p:nvSpPr>
          <p:spPr bwMode="auto">
            <a:xfrm>
              <a:off x="4368632" y="3149421"/>
              <a:ext cx="629002" cy="91143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Line 719"/>
            <p:cNvSpPr>
              <a:spLocks noChangeShapeType="1"/>
            </p:cNvSpPr>
            <p:nvPr/>
          </p:nvSpPr>
          <p:spPr bwMode="auto">
            <a:xfrm flipH="1">
              <a:off x="4368634" y="2944756"/>
              <a:ext cx="809106" cy="20466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Line 720"/>
            <p:cNvSpPr>
              <a:spLocks noChangeShapeType="1"/>
            </p:cNvSpPr>
            <p:nvPr/>
          </p:nvSpPr>
          <p:spPr bwMode="auto">
            <a:xfrm flipH="1">
              <a:off x="5177742" y="2348501"/>
              <a:ext cx="856862" cy="59625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Line 721"/>
            <p:cNvSpPr>
              <a:spLocks noChangeShapeType="1"/>
            </p:cNvSpPr>
            <p:nvPr/>
          </p:nvSpPr>
          <p:spPr bwMode="auto">
            <a:xfrm flipH="1" flipV="1">
              <a:off x="6034604" y="2348500"/>
              <a:ext cx="1180232" cy="649470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722"/>
            <p:cNvSpPr/>
            <p:nvPr/>
          </p:nvSpPr>
          <p:spPr bwMode="auto">
            <a:xfrm>
              <a:off x="7214833" y="2997968"/>
              <a:ext cx="573059" cy="798191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723"/>
            <p:cNvSpPr/>
            <p:nvPr/>
          </p:nvSpPr>
          <p:spPr bwMode="auto">
            <a:xfrm>
              <a:off x="7193002" y="2997968"/>
              <a:ext cx="491195" cy="2076661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Line 724"/>
            <p:cNvSpPr>
              <a:spLocks noChangeShapeType="1"/>
            </p:cNvSpPr>
            <p:nvPr/>
          </p:nvSpPr>
          <p:spPr bwMode="auto">
            <a:xfrm flipV="1">
              <a:off x="6413914" y="2997968"/>
              <a:ext cx="800921" cy="25651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Line 725"/>
            <p:cNvSpPr>
              <a:spLocks noChangeShapeType="1"/>
            </p:cNvSpPr>
            <p:nvPr/>
          </p:nvSpPr>
          <p:spPr bwMode="auto">
            <a:xfrm flipV="1">
              <a:off x="4997634" y="3254480"/>
              <a:ext cx="1416278" cy="8172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726"/>
            <p:cNvSpPr/>
            <p:nvPr/>
          </p:nvSpPr>
          <p:spPr bwMode="auto">
            <a:xfrm>
              <a:off x="4440949" y="4071773"/>
              <a:ext cx="753165" cy="1069713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Line 728"/>
            <p:cNvSpPr>
              <a:spLocks noChangeShapeType="1"/>
            </p:cNvSpPr>
            <p:nvPr/>
          </p:nvSpPr>
          <p:spPr bwMode="auto">
            <a:xfrm flipH="1">
              <a:off x="5194114" y="4745801"/>
              <a:ext cx="769538" cy="39568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729"/>
            <p:cNvSpPr/>
            <p:nvPr/>
          </p:nvSpPr>
          <p:spPr bwMode="auto">
            <a:xfrm>
              <a:off x="5963654" y="3816625"/>
              <a:ext cx="1717818" cy="929177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730"/>
            <p:cNvSpPr/>
            <p:nvPr/>
          </p:nvSpPr>
          <p:spPr bwMode="auto">
            <a:xfrm>
              <a:off x="5254151" y="5500332"/>
              <a:ext cx="1756021" cy="158273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731"/>
            <p:cNvSpPr/>
            <p:nvPr/>
          </p:nvSpPr>
          <p:spPr bwMode="auto">
            <a:xfrm>
              <a:off x="5194116" y="5074626"/>
              <a:ext cx="2009806" cy="477551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Line 732"/>
            <p:cNvSpPr>
              <a:spLocks noChangeShapeType="1"/>
            </p:cNvSpPr>
            <p:nvPr/>
          </p:nvSpPr>
          <p:spPr bwMode="auto">
            <a:xfrm>
              <a:off x="6413918" y="3254481"/>
              <a:ext cx="780454" cy="75316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Line 733"/>
            <p:cNvSpPr>
              <a:spLocks noChangeShapeType="1"/>
            </p:cNvSpPr>
            <p:nvPr/>
          </p:nvSpPr>
          <p:spPr bwMode="auto">
            <a:xfrm>
              <a:off x="5177745" y="2944750"/>
              <a:ext cx="1236173" cy="3097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9" name="Group 1"/>
          <p:cNvGrpSpPr/>
          <p:nvPr/>
        </p:nvGrpSpPr>
        <p:grpSpPr>
          <a:xfrm>
            <a:off x="9290190" y="-3412530"/>
            <a:ext cx="5803619" cy="5874063"/>
            <a:chOff x="4297681" y="2137013"/>
            <a:chExt cx="3596640" cy="3640296"/>
          </a:xfrm>
        </p:grpSpPr>
        <p:sp>
          <p:nvSpPr>
            <p:cNvPr id="100" name="Line 699"/>
            <p:cNvSpPr>
              <a:spLocks noChangeShapeType="1"/>
            </p:cNvSpPr>
            <p:nvPr/>
          </p:nvSpPr>
          <p:spPr bwMode="auto">
            <a:xfrm flipH="1" flipV="1">
              <a:off x="6010042" y="2137013"/>
              <a:ext cx="971473" cy="229223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700"/>
            <p:cNvSpPr/>
            <p:nvPr/>
          </p:nvSpPr>
          <p:spPr bwMode="auto">
            <a:xfrm>
              <a:off x="6981517" y="2366236"/>
              <a:ext cx="912804" cy="1547262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701"/>
            <p:cNvSpPr/>
            <p:nvPr/>
          </p:nvSpPr>
          <p:spPr bwMode="auto">
            <a:xfrm>
              <a:off x="5240505" y="3913500"/>
              <a:ext cx="2653816" cy="1863809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Line 702"/>
            <p:cNvSpPr>
              <a:spLocks noChangeShapeType="1"/>
            </p:cNvSpPr>
            <p:nvPr/>
          </p:nvSpPr>
          <p:spPr bwMode="auto">
            <a:xfrm>
              <a:off x="4440949" y="4633919"/>
              <a:ext cx="799556" cy="10205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703"/>
            <p:cNvSpPr/>
            <p:nvPr/>
          </p:nvSpPr>
          <p:spPr bwMode="auto">
            <a:xfrm>
              <a:off x="4297681" y="3149337"/>
              <a:ext cx="143268" cy="1484584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-1" fmla="*/ 12868 w 12868"/>
                <a:gd name="connsiteY0-2" fmla="*/ 0 h 9028"/>
                <a:gd name="connsiteX1-3" fmla="*/ 10018 w 12868"/>
                <a:gd name="connsiteY1-4" fmla="*/ 386 h 9028"/>
                <a:gd name="connsiteX2-5" fmla="*/ 5140 w 12868"/>
                <a:gd name="connsiteY2-6" fmla="*/ 1461 h 9028"/>
                <a:gd name="connsiteX3-7" fmla="*/ 854 w 12868"/>
                <a:gd name="connsiteY3-8" fmla="*/ 2274 h 9028"/>
                <a:gd name="connsiteX4-9" fmla="*/ 0 w 12868"/>
                <a:gd name="connsiteY4-10" fmla="*/ 6055 h 9028"/>
                <a:gd name="connsiteX5-11" fmla="*/ 1724 w 12868"/>
                <a:gd name="connsiteY5-12" fmla="*/ 9028 h 9028"/>
                <a:gd name="connsiteX0-13" fmla="*/ 7785 w 7785"/>
                <a:gd name="connsiteY0-14" fmla="*/ 0 h 9572"/>
                <a:gd name="connsiteX1-15" fmla="*/ 3994 w 7785"/>
                <a:gd name="connsiteY1-16" fmla="*/ 1190 h 9572"/>
                <a:gd name="connsiteX2-17" fmla="*/ 664 w 7785"/>
                <a:gd name="connsiteY2-18" fmla="*/ 2091 h 9572"/>
                <a:gd name="connsiteX3-19" fmla="*/ 0 w 7785"/>
                <a:gd name="connsiteY3-20" fmla="*/ 6279 h 9572"/>
                <a:gd name="connsiteX4-21" fmla="*/ 1340 w 7785"/>
                <a:gd name="connsiteY4-22" fmla="*/ 9572 h 9572"/>
                <a:gd name="connsiteX0-23" fmla="*/ 5130 w 5130"/>
                <a:gd name="connsiteY0-24" fmla="*/ 0 h 8757"/>
                <a:gd name="connsiteX1-25" fmla="*/ 853 w 5130"/>
                <a:gd name="connsiteY1-26" fmla="*/ 941 h 8757"/>
                <a:gd name="connsiteX2-27" fmla="*/ 0 w 5130"/>
                <a:gd name="connsiteY2-28" fmla="*/ 5317 h 8757"/>
                <a:gd name="connsiteX3-29" fmla="*/ 1721 w 5130"/>
                <a:gd name="connsiteY3-30" fmla="*/ 8757 h 8757"/>
                <a:gd name="connsiteX0-31" fmla="*/ 1663 w 3355"/>
                <a:gd name="connsiteY0-32" fmla="*/ 0 h 8925"/>
                <a:gd name="connsiteX1-33" fmla="*/ 0 w 3355"/>
                <a:gd name="connsiteY1-34" fmla="*/ 4997 h 8925"/>
                <a:gd name="connsiteX2-35" fmla="*/ 3355 w 3355"/>
                <a:gd name="connsiteY2-36" fmla="*/ 8925 h 89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Line 704"/>
            <p:cNvSpPr>
              <a:spLocks noChangeShapeType="1"/>
            </p:cNvSpPr>
            <p:nvPr/>
          </p:nvSpPr>
          <p:spPr bwMode="auto">
            <a:xfrm flipH="1">
              <a:off x="5114925" y="2137013"/>
              <a:ext cx="895116" cy="2966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705"/>
            <p:cNvSpPr/>
            <p:nvPr/>
          </p:nvSpPr>
          <p:spPr bwMode="auto">
            <a:xfrm>
              <a:off x="5114925" y="2340343"/>
              <a:ext cx="1871166" cy="103615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-1" fmla="*/ 0 w 10000"/>
                <a:gd name="connsiteY0-2" fmla="*/ 5798 h 5798"/>
                <a:gd name="connsiteX1-3" fmla="*/ 0 w 10000"/>
                <a:gd name="connsiteY1-4" fmla="*/ 5798 h 5798"/>
                <a:gd name="connsiteX2-5" fmla="*/ 4953 w 10000"/>
                <a:gd name="connsiteY2-6" fmla="*/ 0 h 5798"/>
                <a:gd name="connsiteX3-7" fmla="*/ 4953 w 10000"/>
                <a:gd name="connsiteY3-8" fmla="*/ 0 h 5798"/>
                <a:gd name="connsiteX4-9" fmla="*/ 10000 w 10000"/>
                <a:gd name="connsiteY4-10" fmla="*/ 1092 h 57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706"/>
            <p:cNvSpPr/>
            <p:nvPr/>
          </p:nvSpPr>
          <p:spPr bwMode="auto">
            <a:xfrm>
              <a:off x="4997636" y="4060857"/>
              <a:ext cx="242869" cy="1593654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707"/>
            <p:cNvSpPr/>
            <p:nvPr/>
          </p:nvSpPr>
          <p:spPr bwMode="auto">
            <a:xfrm>
              <a:off x="4997636" y="2442645"/>
              <a:ext cx="180104" cy="1618213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708"/>
            <p:cNvSpPr/>
            <p:nvPr/>
          </p:nvSpPr>
          <p:spPr bwMode="auto">
            <a:xfrm>
              <a:off x="5963651" y="4745799"/>
              <a:ext cx="409345" cy="1031510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-1" fmla="*/ 0 w 7538"/>
                <a:gd name="connsiteY0-2" fmla="*/ 0 h 10000"/>
                <a:gd name="connsiteX1-3" fmla="*/ 5503 w 7538"/>
                <a:gd name="connsiteY1-4" fmla="*/ 7817 h 10000"/>
                <a:gd name="connsiteX2-5" fmla="*/ 7538 w 7538"/>
                <a:gd name="connsiteY2-6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709"/>
            <p:cNvSpPr/>
            <p:nvPr/>
          </p:nvSpPr>
          <p:spPr bwMode="auto">
            <a:xfrm>
              <a:off x="5963652" y="2348500"/>
              <a:ext cx="450260" cy="2397304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Line 710"/>
            <p:cNvSpPr>
              <a:spLocks noChangeShapeType="1"/>
            </p:cNvSpPr>
            <p:nvPr/>
          </p:nvSpPr>
          <p:spPr bwMode="auto">
            <a:xfrm>
              <a:off x="6010042" y="2137015"/>
              <a:ext cx="24560" cy="21148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Line 711"/>
            <p:cNvSpPr>
              <a:spLocks noChangeShapeType="1"/>
            </p:cNvSpPr>
            <p:nvPr/>
          </p:nvSpPr>
          <p:spPr bwMode="auto">
            <a:xfrm flipH="1">
              <a:off x="4368632" y="2434349"/>
              <a:ext cx="751816" cy="71507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Line 712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12851" cy="9687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Line 713"/>
            <p:cNvSpPr>
              <a:spLocks noChangeShapeType="1"/>
            </p:cNvSpPr>
            <p:nvPr/>
          </p:nvSpPr>
          <p:spPr bwMode="auto">
            <a:xfrm flipH="1" flipV="1">
              <a:off x="6972417" y="2367473"/>
              <a:ext cx="242415" cy="63049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Line 714"/>
            <p:cNvSpPr>
              <a:spLocks noChangeShapeType="1"/>
            </p:cNvSpPr>
            <p:nvPr/>
          </p:nvSpPr>
          <p:spPr bwMode="auto">
            <a:xfrm flipH="1" flipV="1">
              <a:off x="7214834" y="2997969"/>
              <a:ext cx="466634" cy="818657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Line 715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0465" cy="110245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716"/>
            <p:cNvSpPr/>
            <p:nvPr/>
          </p:nvSpPr>
          <p:spPr bwMode="auto">
            <a:xfrm>
              <a:off x="5963652" y="4745802"/>
              <a:ext cx="1738283" cy="328828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Line 717"/>
            <p:cNvSpPr>
              <a:spLocks noChangeShapeType="1"/>
            </p:cNvSpPr>
            <p:nvPr/>
          </p:nvSpPr>
          <p:spPr bwMode="auto">
            <a:xfrm>
              <a:off x="4997636" y="4060859"/>
              <a:ext cx="966016" cy="68494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Line 718"/>
            <p:cNvSpPr>
              <a:spLocks noChangeShapeType="1"/>
            </p:cNvSpPr>
            <p:nvPr/>
          </p:nvSpPr>
          <p:spPr bwMode="auto">
            <a:xfrm>
              <a:off x="4368632" y="3149421"/>
              <a:ext cx="629002" cy="91143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Line 719"/>
            <p:cNvSpPr>
              <a:spLocks noChangeShapeType="1"/>
            </p:cNvSpPr>
            <p:nvPr/>
          </p:nvSpPr>
          <p:spPr bwMode="auto">
            <a:xfrm flipH="1">
              <a:off x="4368634" y="2944756"/>
              <a:ext cx="809106" cy="20466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Line 720"/>
            <p:cNvSpPr>
              <a:spLocks noChangeShapeType="1"/>
            </p:cNvSpPr>
            <p:nvPr/>
          </p:nvSpPr>
          <p:spPr bwMode="auto">
            <a:xfrm flipH="1">
              <a:off x="5177742" y="2348501"/>
              <a:ext cx="856862" cy="59625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Line 721"/>
            <p:cNvSpPr>
              <a:spLocks noChangeShapeType="1"/>
            </p:cNvSpPr>
            <p:nvPr/>
          </p:nvSpPr>
          <p:spPr bwMode="auto">
            <a:xfrm flipH="1" flipV="1">
              <a:off x="6034604" y="2348500"/>
              <a:ext cx="1180232" cy="649470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722"/>
            <p:cNvSpPr/>
            <p:nvPr/>
          </p:nvSpPr>
          <p:spPr bwMode="auto">
            <a:xfrm>
              <a:off x="7214833" y="2997968"/>
              <a:ext cx="573059" cy="798191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723"/>
            <p:cNvSpPr/>
            <p:nvPr/>
          </p:nvSpPr>
          <p:spPr bwMode="auto">
            <a:xfrm>
              <a:off x="7193002" y="2997968"/>
              <a:ext cx="491195" cy="2076661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Line 724"/>
            <p:cNvSpPr>
              <a:spLocks noChangeShapeType="1"/>
            </p:cNvSpPr>
            <p:nvPr/>
          </p:nvSpPr>
          <p:spPr bwMode="auto">
            <a:xfrm flipV="1">
              <a:off x="6413914" y="2997968"/>
              <a:ext cx="800921" cy="25651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Line 725"/>
            <p:cNvSpPr>
              <a:spLocks noChangeShapeType="1"/>
            </p:cNvSpPr>
            <p:nvPr/>
          </p:nvSpPr>
          <p:spPr bwMode="auto">
            <a:xfrm flipV="1">
              <a:off x="4997634" y="3254480"/>
              <a:ext cx="1416278" cy="8172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726"/>
            <p:cNvSpPr/>
            <p:nvPr/>
          </p:nvSpPr>
          <p:spPr bwMode="auto">
            <a:xfrm>
              <a:off x="4440949" y="4071773"/>
              <a:ext cx="753165" cy="1069713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Line 728"/>
            <p:cNvSpPr>
              <a:spLocks noChangeShapeType="1"/>
            </p:cNvSpPr>
            <p:nvPr/>
          </p:nvSpPr>
          <p:spPr bwMode="auto">
            <a:xfrm flipH="1">
              <a:off x="5194114" y="4745801"/>
              <a:ext cx="769538" cy="39568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729"/>
            <p:cNvSpPr/>
            <p:nvPr/>
          </p:nvSpPr>
          <p:spPr bwMode="auto">
            <a:xfrm>
              <a:off x="5963654" y="3816625"/>
              <a:ext cx="1717818" cy="929177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730"/>
            <p:cNvSpPr/>
            <p:nvPr/>
          </p:nvSpPr>
          <p:spPr bwMode="auto">
            <a:xfrm>
              <a:off x="5254151" y="5500332"/>
              <a:ext cx="1756021" cy="158273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731"/>
            <p:cNvSpPr/>
            <p:nvPr/>
          </p:nvSpPr>
          <p:spPr bwMode="auto">
            <a:xfrm>
              <a:off x="5194116" y="5074626"/>
              <a:ext cx="2009806" cy="477551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Line 732"/>
            <p:cNvSpPr>
              <a:spLocks noChangeShapeType="1"/>
            </p:cNvSpPr>
            <p:nvPr/>
          </p:nvSpPr>
          <p:spPr bwMode="auto">
            <a:xfrm>
              <a:off x="6413918" y="3254481"/>
              <a:ext cx="780454" cy="75316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Line 733"/>
            <p:cNvSpPr>
              <a:spLocks noChangeShapeType="1"/>
            </p:cNvSpPr>
            <p:nvPr/>
          </p:nvSpPr>
          <p:spPr bwMode="auto">
            <a:xfrm>
              <a:off x="5177745" y="2944750"/>
              <a:ext cx="1236173" cy="3097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553195" y="2109078"/>
            <a:ext cx="3784653" cy="771623"/>
            <a:chOff x="2553195" y="2109078"/>
            <a:chExt cx="3784653" cy="771623"/>
          </a:xfrm>
        </p:grpSpPr>
        <p:sp>
          <p:nvSpPr>
            <p:cNvPr id="54" name="Rectangle 1"/>
            <p:cNvSpPr/>
            <p:nvPr/>
          </p:nvSpPr>
          <p:spPr>
            <a:xfrm>
              <a:off x="2553195" y="2115243"/>
              <a:ext cx="3784653" cy="759293"/>
            </a:xfrm>
            <a:prstGeom prst="rect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Rectangle 3"/>
            <p:cNvSpPr txBox="1">
              <a:spLocks noChangeArrowheads="1"/>
            </p:cNvSpPr>
            <p:nvPr/>
          </p:nvSpPr>
          <p:spPr bwMode="auto">
            <a:xfrm>
              <a:off x="5134760" y="2109078"/>
              <a:ext cx="774482" cy="77162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/>
              <a:r>
                <a:rPr lang="en-US" altLang="ko-KR" dirty="0" smtClean="0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03</a:t>
              </a:r>
              <a:endParaRPr lang="en-US" altLang="ko-KR" dirty="0">
                <a:solidFill>
                  <a:prstClr val="white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58" name="Rectangle 3"/>
            <p:cNvSpPr txBox="1">
              <a:spLocks noChangeArrowheads="1"/>
            </p:cNvSpPr>
            <p:nvPr/>
          </p:nvSpPr>
          <p:spPr bwMode="auto">
            <a:xfrm>
              <a:off x="2730285" y="2309133"/>
              <a:ext cx="2475673" cy="3715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/>
              <a:r>
                <a:rPr lang="en-US" altLang="ko-KR" sz="900" b="0" err="1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Lorem</a:t>
              </a:r>
              <a:r>
                <a:rPr lang="en-US" altLang="ko-KR" sz="900" b="0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ko-KR" sz="900" b="0" err="1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Ipsum</a:t>
              </a:r>
              <a:r>
                <a:rPr lang="en-US" altLang="ko-KR" sz="900" b="0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 is simply dummy text of the printing and typesetting </a:t>
              </a:r>
              <a:r>
                <a:rPr lang="en-US" altLang="ko-KR" sz="900" b="0" smtClean="0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industry </a:t>
              </a:r>
              <a:endParaRPr lang="en-US" altLang="ko-KR" sz="900" b="0">
                <a:solidFill>
                  <a:prstClr val="white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9" grpId="0"/>
      <p:bldP spid="60" grpId="0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447675" y="367239"/>
            <a:ext cx="513548" cy="575736"/>
            <a:chOff x="447675" y="367239"/>
            <a:chExt cx="513548" cy="575736"/>
          </a:xfrm>
        </p:grpSpPr>
        <p:sp>
          <p:nvSpPr>
            <p:cNvPr id="31" name="等腰三角形 30"/>
            <p:cNvSpPr/>
            <p:nvPr/>
          </p:nvSpPr>
          <p:spPr>
            <a:xfrm rot="5400000">
              <a:off x="414282" y="400632"/>
              <a:ext cx="484204" cy="417418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31"/>
            <p:cNvSpPr/>
            <p:nvPr/>
          </p:nvSpPr>
          <p:spPr>
            <a:xfrm rot="5400000">
              <a:off x="581357" y="563109"/>
              <a:ext cx="408004" cy="351728"/>
            </a:xfrm>
            <a:prstGeom prst="triangle">
              <a:avLst/>
            </a:prstGeom>
            <a:solidFill>
              <a:srgbClr val="2A999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矩形 32"/>
          <p:cNvSpPr/>
          <p:nvPr/>
        </p:nvSpPr>
        <p:spPr>
          <a:xfrm>
            <a:off x="1017388" y="409286"/>
            <a:ext cx="3320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7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公司科技发展创新研讨会议 </a:t>
            </a:r>
            <a:endParaRPr lang="zh-CN" altLang="en-US" sz="1200" dirty="0">
              <a:gradFill>
                <a:gsLst>
                  <a:gs pos="0">
                    <a:schemeClr val="bg1"/>
                  </a:gs>
                  <a:gs pos="100000">
                    <a:schemeClr val="bg1">
                      <a:alpha val="70000"/>
                    </a:schemeClr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36437" y="748498"/>
            <a:ext cx="32212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200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CHUANGXIN KEJI YIN LING WEILAI</a:t>
            </a:r>
            <a:endParaRPr lang="zh-CN" altLang="en-US" sz="1200" dirty="0">
              <a:solidFill>
                <a:prstClr val="white">
                  <a:alpha val="7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092200" y="1641332"/>
            <a:ext cx="10036295" cy="3238854"/>
            <a:chOff x="1092200" y="1641332"/>
            <a:chExt cx="10036295" cy="3238854"/>
          </a:xfrm>
        </p:grpSpPr>
        <p:sp>
          <p:nvSpPr>
            <p:cNvPr id="27" name="TextBox 35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<p:cNvSpPr txBox="1"/>
            <p:nvPr/>
          </p:nvSpPr>
          <p:spPr>
            <a:xfrm>
              <a:off x="9519743" y="4572409"/>
              <a:ext cx="1427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b="1" dirty="0" smtClean="0">
                  <a:solidFill>
                    <a:schemeClr val="bg1">
                      <a:lumMod val="85000"/>
                    </a:schemeClr>
                  </a:solidFill>
                </a:rPr>
                <a:t>Cawet</a:t>
              </a:r>
              <a:endParaRPr lang="id-ID" sz="14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092200" y="1641332"/>
              <a:ext cx="10036295" cy="3224340"/>
              <a:chOff x="1092200" y="1641332"/>
              <a:chExt cx="10036295" cy="3224340"/>
            </a:xfrm>
          </p:grpSpPr>
          <p:sp>
            <p:nvSpPr>
              <p:cNvPr id="2" name="Freeform 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/>
              <p:nvPr/>
            </p:nvSpPr>
            <p:spPr bwMode="auto">
              <a:xfrm>
                <a:off x="1099124" y="3483994"/>
                <a:ext cx="1853565" cy="961382"/>
              </a:xfrm>
              <a:custGeom>
                <a:avLst/>
                <a:gdLst>
                  <a:gd name="T0" fmla="*/ 330 w 660"/>
                  <a:gd name="T1" fmla="*/ 262 h 262"/>
                  <a:gd name="T2" fmla="*/ 331 w 660"/>
                  <a:gd name="T3" fmla="*/ 262 h 262"/>
                  <a:gd name="T4" fmla="*/ 660 w 660"/>
                  <a:gd name="T5" fmla="*/ 262 h 262"/>
                  <a:gd name="T6" fmla="*/ 330 w 660"/>
                  <a:gd name="T7" fmla="*/ 4 h 262"/>
                  <a:gd name="T8" fmla="*/ 0 w 660"/>
                  <a:gd name="T9" fmla="*/ 262 h 262"/>
                  <a:gd name="T10" fmla="*/ 330 w 660"/>
                  <a:gd name="T11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" h="262">
                    <a:moveTo>
                      <a:pt x="330" y="262"/>
                    </a:moveTo>
                    <a:cubicBezTo>
                      <a:pt x="331" y="262"/>
                      <a:pt x="331" y="262"/>
                      <a:pt x="331" y="262"/>
                    </a:cubicBezTo>
                    <a:cubicBezTo>
                      <a:pt x="660" y="262"/>
                      <a:pt x="660" y="262"/>
                      <a:pt x="660" y="262"/>
                    </a:cubicBezTo>
                    <a:cubicBezTo>
                      <a:pt x="442" y="189"/>
                      <a:pt x="419" y="0"/>
                      <a:pt x="330" y="4"/>
                    </a:cubicBezTo>
                    <a:cubicBezTo>
                      <a:pt x="242" y="0"/>
                      <a:pt x="219" y="189"/>
                      <a:pt x="0" y="262"/>
                    </a:cubicBezTo>
                    <a:lnTo>
                      <a:pt x="330" y="262"/>
                    </a:lnTo>
                    <a:close/>
                  </a:path>
                </a:pathLst>
              </a:custGeom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  <p:sp>
            <p:nvSpPr>
              <p:cNvPr id="3" name="TextBox 5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 txBox="1"/>
              <p:nvPr/>
            </p:nvSpPr>
            <p:spPr>
              <a:xfrm>
                <a:off x="1202928" y="4549504"/>
                <a:ext cx="14278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400" b="1" dirty="0" smtClean="0">
                    <a:solidFill>
                      <a:schemeClr val="bg1">
                        <a:lumMod val="85000"/>
                      </a:schemeClr>
                    </a:solidFill>
                  </a:rPr>
                  <a:t>T-Shirt</a:t>
                </a:r>
                <a:endParaRPr lang="id-ID" sz="1400" b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4" name="TextBox 6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 txBox="1"/>
              <p:nvPr/>
            </p:nvSpPr>
            <p:spPr>
              <a:xfrm>
                <a:off x="1703486" y="1641332"/>
                <a:ext cx="6448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 smtClean="0">
                    <a:solidFill>
                      <a:srgbClr val="54D0CA"/>
                    </a:solidFill>
                  </a:rPr>
                  <a:t>20%</a:t>
                </a:r>
                <a:endParaRPr lang="id-ID" b="1" dirty="0">
                  <a:solidFill>
                    <a:srgbClr val="54D0CA"/>
                  </a:solidFill>
                </a:endParaRPr>
              </a:p>
            </p:txBody>
          </p:sp>
          <p:cxnSp>
            <p:nvCxnSpPr>
              <p:cNvPr id="5" name="Straight Connector 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CxnSpPr/>
              <p:nvPr/>
            </p:nvCxnSpPr>
            <p:spPr>
              <a:xfrm rot="5400000" flipV="1">
                <a:off x="1527486" y="2735592"/>
                <a:ext cx="1017096" cy="531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  <a:alpha val="67000"/>
                  </a:schemeClr>
                </a:solidFill>
                <a:prstDash val="sysDot"/>
                <a:headEnd type="none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Freeform 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/>
              <p:nvPr/>
            </p:nvSpPr>
            <p:spPr bwMode="auto">
              <a:xfrm>
                <a:off x="2356324" y="3007700"/>
                <a:ext cx="1853565" cy="1437675"/>
              </a:xfrm>
              <a:custGeom>
                <a:avLst/>
                <a:gdLst>
                  <a:gd name="T0" fmla="*/ 330 w 660"/>
                  <a:gd name="T1" fmla="*/ 262 h 262"/>
                  <a:gd name="T2" fmla="*/ 331 w 660"/>
                  <a:gd name="T3" fmla="*/ 262 h 262"/>
                  <a:gd name="T4" fmla="*/ 660 w 660"/>
                  <a:gd name="T5" fmla="*/ 262 h 262"/>
                  <a:gd name="T6" fmla="*/ 330 w 660"/>
                  <a:gd name="T7" fmla="*/ 4 h 262"/>
                  <a:gd name="T8" fmla="*/ 0 w 660"/>
                  <a:gd name="T9" fmla="*/ 262 h 262"/>
                  <a:gd name="T10" fmla="*/ 330 w 660"/>
                  <a:gd name="T11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" h="262">
                    <a:moveTo>
                      <a:pt x="330" y="262"/>
                    </a:moveTo>
                    <a:cubicBezTo>
                      <a:pt x="331" y="262"/>
                      <a:pt x="331" y="262"/>
                      <a:pt x="331" y="262"/>
                    </a:cubicBezTo>
                    <a:cubicBezTo>
                      <a:pt x="660" y="262"/>
                      <a:pt x="660" y="262"/>
                      <a:pt x="660" y="262"/>
                    </a:cubicBezTo>
                    <a:cubicBezTo>
                      <a:pt x="442" y="189"/>
                      <a:pt x="419" y="0"/>
                      <a:pt x="330" y="4"/>
                    </a:cubicBezTo>
                    <a:cubicBezTo>
                      <a:pt x="242" y="0"/>
                      <a:pt x="219" y="189"/>
                      <a:pt x="0" y="262"/>
                    </a:cubicBezTo>
                    <a:lnTo>
                      <a:pt x="330" y="262"/>
                    </a:lnTo>
                    <a:close/>
                  </a:path>
                </a:pathLst>
              </a:cu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  <p:sp>
            <p:nvSpPr>
              <p:cNvPr id="7" name="TextBox 10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 txBox="1"/>
              <p:nvPr/>
            </p:nvSpPr>
            <p:spPr>
              <a:xfrm>
                <a:off x="2520508" y="4543381"/>
                <a:ext cx="14278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400" b="1" dirty="0" smtClean="0">
                    <a:solidFill>
                      <a:schemeClr val="bg1">
                        <a:lumMod val="85000"/>
                      </a:schemeClr>
                    </a:solidFill>
                  </a:rPr>
                  <a:t>Singlet</a:t>
                </a:r>
                <a:endParaRPr lang="id-ID" sz="1400" b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8" name="TextBox 11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 txBox="1"/>
              <p:nvPr/>
            </p:nvSpPr>
            <p:spPr>
              <a:xfrm>
                <a:off x="2955019" y="1641332"/>
                <a:ext cx="6448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rgbClr val="54D0CA"/>
                    </a:solidFill>
                  </a:rPr>
                  <a:t>20%</a:t>
                </a:r>
              </a:p>
            </p:txBody>
          </p:sp>
          <p:cxnSp>
            <p:nvCxnSpPr>
              <p:cNvPr id="9" name="Straight Connector 12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CxnSpPr/>
              <p:nvPr/>
            </p:nvCxnSpPr>
            <p:spPr>
              <a:xfrm rot="5400000" flipV="1">
                <a:off x="2983663" y="2497044"/>
                <a:ext cx="540000" cy="531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  <a:alpha val="67000"/>
                  </a:schemeClr>
                </a:solidFill>
                <a:prstDash val="sysDot"/>
                <a:headEnd type="none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Freeform 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/>
              <p:nvPr/>
            </p:nvSpPr>
            <p:spPr bwMode="auto">
              <a:xfrm>
                <a:off x="3791831" y="2703537"/>
                <a:ext cx="1853565" cy="1741838"/>
              </a:xfrm>
              <a:custGeom>
                <a:avLst/>
                <a:gdLst>
                  <a:gd name="T0" fmla="*/ 330 w 660"/>
                  <a:gd name="T1" fmla="*/ 262 h 262"/>
                  <a:gd name="T2" fmla="*/ 331 w 660"/>
                  <a:gd name="T3" fmla="*/ 262 h 262"/>
                  <a:gd name="T4" fmla="*/ 660 w 660"/>
                  <a:gd name="T5" fmla="*/ 262 h 262"/>
                  <a:gd name="T6" fmla="*/ 330 w 660"/>
                  <a:gd name="T7" fmla="*/ 4 h 262"/>
                  <a:gd name="T8" fmla="*/ 0 w 660"/>
                  <a:gd name="T9" fmla="*/ 262 h 262"/>
                  <a:gd name="T10" fmla="*/ 330 w 660"/>
                  <a:gd name="T11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" h="262">
                    <a:moveTo>
                      <a:pt x="330" y="262"/>
                    </a:moveTo>
                    <a:cubicBezTo>
                      <a:pt x="331" y="262"/>
                      <a:pt x="331" y="262"/>
                      <a:pt x="331" y="262"/>
                    </a:cubicBezTo>
                    <a:cubicBezTo>
                      <a:pt x="660" y="262"/>
                      <a:pt x="660" y="262"/>
                      <a:pt x="660" y="262"/>
                    </a:cubicBezTo>
                    <a:cubicBezTo>
                      <a:pt x="442" y="189"/>
                      <a:pt x="419" y="0"/>
                      <a:pt x="330" y="4"/>
                    </a:cubicBezTo>
                    <a:cubicBezTo>
                      <a:pt x="242" y="0"/>
                      <a:pt x="219" y="189"/>
                      <a:pt x="0" y="262"/>
                    </a:cubicBezTo>
                    <a:lnTo>
                      <a:pt x="330" y="262"/>
                    </a:lnTo>
                    <a:close/>
                  </a:path>
                </a:pathLst>
              </a:custGeom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  <p:sp>
            <p:nvSpPr>
              <p:cNvPr id="11" name="TextBox 15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 txBox="1"/>
              <p:nvPr/>
            </p:nvSpPr>
            <p:spPr>
              <a:xfrm>
                <a:off x="3988105" y="4543381"/>
                <a:ext cx="14278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400" b="1" dirty="0" smtClean="0">
                    <a:solidFill>
                      <a:schemeClr val="bg1">
                        <a:lumMod val="85000"/>
                      </a:schemeClr>
                    </a:solidFill>
                  </a:rPr>
                  <a:t>Jeans</a:t>
                </a:r>
                <a:endParaRPr lang="id-ID" sz="1400" b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12" name="TextBox 16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 txBox="1"/>
              <p:nvPr/>
            </p:nvSpPr>
            <p:spPr>
              <a:xfrm>
                <a:off x="4386777" y="1641332"/>
                <a:ext cx="6448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rgbClr val="54D0CA"/>
                    </a:solidFill>
                  </a:rPr>
                  <a:t>20%</a:t>
                </a:r>
              </a:p>
            </p:txBody>
          </p:sp>
          <p:cxnSp>
            <p:nvCxnSpPr>
              <p:cNvPr id="13" name="Straight Connector 1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CxnSpPr/>
              <p:nvPr/>
            </p:nvCxnSpPr>
            <p:spPr>
              <a:xfrm rot="5400000" flipV="1">
                <a:off x="4536797" y="2411521"/>
                <a:ext cx="368953" cy="531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  <a:alpha val="67000"/>
                  </a:schemeClr>
                </a:solidFill>
                <a:prstDash val="sysDot"/>
                <a:headEnd type="none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Freeform 19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/>
              <p:nvPr/>
            </p:nvSpPr>
            <p:spPr bwMode="auto">
              <a:xfrm>
                <a:off x="5240973" y="3266019"/>
                <a:ext cx="1853565" cy="1179355"/>
              </a:xfrm>
              <a:custGeom>
                <a:avLst/>
                <a:gdLst>
                  <a:gd name="T0" fmla="*/ 330 w 660"/>
                  <a:gd name="T1" fmla="*/ 262 h 262"/>
                  <a:gd name="T2" fmla="*/ 331 w 660"/>
                  <a:gd name="T3" fmla="*/ 262 h 262"/>
                  <a:gd name="T4" fmla="*/ 660 w 660"/>
                  <a:gd name="T5" fmla="*/ 262 h 262"/>
                  <a:gd name="T6" fmla="*/ 330 w 660"/>
                  <a:gd name="T7" fmla="*/ 4 h 262"/>
                  <a:gd name="T8" fmla="*/ 0 w 660"/>
                  <a:gd name="T9" fmla="*/ 262 h 262"/>
                  <a:gd name="T10" fmla="*/ 330 w 660"/>
                  <a:gd name="T11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" h="262">
                    <a:moveTo>
                      <a:pt x="330" y="262"/>
                    </a:moveTo>
                    <a:cubicBezTo>
                      <a:pt x="331" y="262"/>
                      <a:pt x="331" y="262"/>
                      <a:pt x="331" y="262"/>
                    </a:cubicBezTo>
                    <a:cubicBezTo>
                      <a:pt x="660" y="262"/>
                      <a:pt x="660" y="262"/>
                      <a:pt x="660" y="262"/>
                    </a:cubicBezTo>
                    <a:cubicBezTo>
                      <a:pt x="442" y="189"/>
                      <a:pt x="419" y="0"/>
                      <a:pt x="330" y="4"/>
                    </a:cubicBezTo>
                    <a:cubicBezTo>
                      <a:pt x="242" y="0"/>
                      <a:pt x="219" y="189"/>
                      <a:pt x="0" y="262"/>
                    </a:cubicBezTo>
                    <a:lnTo>
                      <a:pt x="330" y="262"/>
                    </a:lnTo>
                    <a:close/>
                  </a:path>
                </a:pathLst>
              </a:cu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  <p:sp>
            <p:nvSpPr>
              <p:cNvPr id="15" name="TextBox 20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 txBox="1"/>
              <p:nvPr/>
            </p:nvSpPr>
            <p:spPr>
              <a:xfrm>
                <a:off x="5450457" y="4543381"/>
                <a:ext cx="14278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400" b="1" dirty="0" smtClean="0">
                    <a:solidFill>
                      <a:schemeClr val="bg1">
                        <a:lumMod val="85000"/>
                      </a:schemeClr>
                    </a:solidFill>
                  </a:rPr>
                  <a:t>Apparel</a:t>
                </a:r>
                <a:endParaRPr lang="id-ID" sz="1400" b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16" name="TextBox 21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 txBox="1"/>
              <p:nvPr/>
            </p:nvSpPr>
            <p:spPr>
              <a:xfrm>
                <a:off x="5838697" y="1641332"/>
                <a:ext cx="6448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rgbClr val="54D0CA"/>
                    </a:solidFill>
                  </a:rPr>
                  <a:t>20%</a:t>
                </a:r>
              </a:p>
            </p:txBody>
          </p:sp>
          <p:cxnSp>
            <p:nvCxnSpPr>
              <p:cNvPr id="17" name="Straight Connector 22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CxnSpPr/>
              <p:nvPr/>
            </p:nvCxnSpPr>
            <p:spPr>
              <a:xfrm rot="5400000" flipV="1">
                <a:off x="5736354" y="2641044"/>
                <a:ext cx="828000" cy="531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  <a:alpha val="67000"/>
                  </a:schemeClr>
                </a:solidFill>
                <a:prstDash val="sysDot"/>
                <a:headEnd type="none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Freeform 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/>
              <p:nvPr/>
            </p:nvSpPr>
            <p:spPr bwMode="auto">
              <a:xfrm>
                <a:off x="6637574" y="3007700"/>
                <a:ext cx="1853565" cy="1437675"/>
              </a:xfrm>
              <a:custGeom>
                <a:avLst/>
                <a:gdLst>
                  <a:gd name="T0" fmla="*/ 330 w 660"/>
                  <a:gd name="T1" fmla="*/ 262 h 262"/>
                  <a:gd name="T2" fmla="*/ 331 w 660"/>
                  <a:gd name="T3" fmla="*/ 262 h 262"/>
                  <a:gd name="T4" fmla="*/ 660 w 660"/>
                  <a:gd name="T5" fmla="*/ 262 h 262"/>
                  <a:gd name="T6" fmla="*/ 330 w 660"/>
                  <a:gd name="T7" fmla="*/ 4 h 262"/>
                  <a:gd name="T8" fmla="*/ 0 w 660"/>
                  <a:gd name="T9" fmla="*/ 262 h 262"/>
                  <a:gd name="T10" fmla="*/ 330 w 660"/>
                  <a:gd name="T11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" h="262">
                    <a:moveTo>
                      <a:pt x="330" y="262"/>
                    </a:moveTo>
                    <a:cubicBezTo>
                      <a:pt x="331" y="262"/>
                      <a:pt x="331" y="262"/>
                      <a:pt x="331" y="262"/>
                    </a:cubicBezTo>
                    <a:cubicBezTo>
                      <a:pt x="660" y="262"/>
                      <a:pt x="660" y="262"/>
                      <a:pt x="660" y="262"/>
                    </a:cubicBezTo>
                    <a:cubicBezTo>
                      <a:pt x="442" y="189"/>
                      <a:pt x="419" y="0"/>
                      <a:pt x="330" y="4"/>
                    </a:cubicBezTo>
                    <a:cubicBezTo>
                      <a:pt x="242" y="0"/>
                      <a:pt x="219" y="189"/>
                      <a:pt x="0" y="262"/>
                    </a:cubicBezTo>
                    <a:lnTo>
                      <a:pt x="330" y="262"/>
                    </a:lnTo>
                    <a:close/>
                  </a:path>
                </a:pathLst>
              </a:custGeom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  <p:sp>
            <p:nvSpPr>
              <p:cNvPr id="19" name="TextBox 25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 txBox="1"/>
              <p:nvPr/>
            </p:nvSpPr>
            <p:spPr>
              <a:xfrm>
                <a:off x="6779621" y="4554143"/>
                <a:ext cx="14278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400" b="1" dirty="0" smtClean="0">
                    <a:solidFill>
                      <a:schemeClr val="bg1">
                        <a:lumMod val="85000"/>
                      </a:schemeClr>
                    </a:solidFill>
                  </a:rPr>
                  <a:t>Shoes</a:t>
                </a:r>
                <a:endParaRPr lang="id-ID" sz="1400" b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0" name="TextBox 26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 txBox="1"/>
              <p:nvPr/>
            </p:nvSpPr>
            <p:spPr>
              <a:xfrm>
                <a:off x="7235418" y="1641332"/>
                <a:ext cx="6448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rgbClr val="54D0CA"/>
                    </a:solidFill>
                  </a:rPr>
                  <a:t>20%</a:t>
                </a:r>
              </a:p>
            </p:txBody>
          </p:sp>
          <p:cxnSp>
            <p:nvCxnSpPr>
              <p:cNvPr id="21" name="Straight Connector 2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CxnSpPr/>
              <p:nvPr/>
            </p:nvCxnSpPr>
            <p:spPr>
              <a:xfrm rot="5400000" flipV="1">
                <a:off x="7237697" y="2551044"/>
                <a:ext cx="648000" cy="531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  <a:alpha val="67000"/>
                  </a:schemeClr>
                </a:solidFill>
                <a:prstDash val="sysDot"/>
                <a:headEnd type="none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Freeform 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/>
              <p:nvPr/>
            </p:nvSpPr>
            <p:spPr bwMode="auto">
              <a:xfrm>
                <a:off x="8044164" y="3413039"/>
                <a:ext cx="1853565" cy="1032335"/>
              </a:xfrm>
              <a:custGeom>
                <a:avLst/>
                <a:gdLst>
                  <a:gd name="T0" fmla="*/ 330 w 660"/>
                  <a:gd name="T1" fmla="*/ 262 h 262"/>
                  <a:gd name="T2" fmla="*/ 331 w 660"/>
                  <a:gd name="T3" fmla="*/ 262 h 262"/>
                  <a:gd name="T4" fmla="*/ 660 w 660"/>
                  <a:gd name="T5" fmla="*/ 262 h 262"/>
                  <a:gd name="T6" fmla="*/ 330 w 660"/>
                  <a:gd name="T7" fmla="*/ 4 h 262"/>
                  <a:gd name="T8" fmla="*/ 0 w 660"/>
                  <a:gd name="T9" fmla="*/ 262 h 262"/>
                  <a:gd name="T10" fmla="*/ 330 w 660"/>
                  <a:gd name="T11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" h="262">
                    <a:moveTo>
                      <a:pt x="330" y="262"/>
                    </a:moveTo>
                    <a:cubicBezTo>
                      <a:pt x="331" y="262"/>
                      <a:pt x="331" y="262"/>
                      <a:pt x="331" y="262"/>
                    </a:cubicBezTo>
                    <a:cubicBezTo>
                      <a:pt x="660" y="262"/>
                      <a:pt x="660" y="262"/>
                      <a:pt x="660" y="262"/>
                    </a:cubicBezTo>
                    <a:cubicBezTo>
                      <a:pt x="442" y="189"/>
                      <a:pt x="419" y="0"/>
                      <a:pt x="330" y="4"/>
                    </a:cubicBezTo>
                    <a:cubicBezTo>
                      <a:pt x="242" y="0"/>
                      <a:pt x="219" y="189"/>
                      <a:pt x="0" y="262"/>
                    </a:cubicBezTo>
                    <a:lnTo>
                      <a:pt x="330" y="262"/>
                    </a:lnTo>
                    <a:close/>
                  </a:path>
                </a:pathLst>
              </a:cu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  <p:sp>
            <p:nvSpPr>
              <p:cNvPr id="23" name="TextBox 30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 txBox="1"/>
              <p:nvPr/>
            </p:nvSpPr>
            <p:spPr>
              <a:xfrm>
                <a:off x="8252959" y="4557895"/>
                <a:ext cx="14278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400" b="1" dirty="0" smtClean="0">
                    <a:solidFill>
                      <a:schemeClr val="bg1">
                        <a:lumMod val="85000"/>
                      </a:schemeClr>
                    </a:solidFill>
                  </a:rPr>
                  <a:t>Bags</a:t>
                </a:r>
                <a:endParaRPr lang="id-ID" sz="1400" b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24" name="TextBox 31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 txBox="1"/>
              <p:nvPr/>
            </p:nvSpPr>
            <p:spPr>
              <a:xfrm>
                <a:off x="8644442" y="1641332"/>
                <a:ext cx="6448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rgbClr val="54D0CA"/>
                    </a:solidFill>
                  </a:rPr>
                  <a:t>20%</a:t>
                </a:r>
              </a:p>
            </p:txBody>
          </p:sp>
          <p:cxnSp>
            <p:nvCxnSpPr>
              <p:cNvPr id="25" name="Straight Connector 32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CxnSpPr/>
              <p:nvPr/>
            </p:nvCxnSpPr>
            <p:spPr>
              <a:xfrm rot="5400000" flipV="1">
                <a:off x="8442202" y="2749044"/>
                <a:ext cx="1044000" cy="531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  <a:alpha val="67000"/>
                  </a:schemeClr>
                </a:solidFill>
                <a:prstDash val="sysDot"/>
                <a:headEnd type="none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Freeform 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/>
              <p:nvPr/>
            </p:nvSpPr>
            <p:spPr bwMode="auto">
              <a:xfrm>
                <a:off x="9274930" y="3666947"/>
                <a:ext cx="1853565" cy="778428"/>
              </a:xfrm>
              <a:custGeom>
                <a:avLst/>
                <a:gdLst>
                  <a:gd name="T0" fmla="*/ 330 w 660"/>
                  <a:gd name="T1" fmla="*/ 262 h 262"/>
                  <a:gd name="T2" fmla="*/ 331 w 660"/>
                  <a:gd name="T3" fmla="*/ 262 h 262"/>
                  <a:gd name="T4" fmla="*/ 660 w 660"/>
                  <a:gd name="T5" fmla="*/ 262 h 262"/>
                  <a:gd name="T6" fmla="*/ 330 w 660"/>
                  <a:gd name="T7" fmla="*/ 4 h 262"/>
                  <a:gd name="T8" fmla="*/ 0 w 660"/>
                  <a:gd name="T9" fmla="*/ 262 h 262"/>
                  <a:gd name="T10" fmla="*/ 330 w 660"/>
                  <a:gd name="T11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" h="262">
                    <a:moveTo>
                      <a:pt x="330" y="262"/>
                    </a:moveTo>
                    <a:cubicBezTo>
                      <a:pt x="331" y="262"/>
                      <a:pt x="331" y="262"/>
                      <a:pt x="331" y="262"/>
                    </a:cubicBezTo>
                    <a:cubicBezTo>
                      <a:pt x="660" y="262"/>
                      <a:pt x="660" y="262"/>
                      <a:pt x="660" y="262"/>
                    </a:cubicBezTo>
                    <a:cubicBezTo>
                      <a:pt x="442" y="189"/>
                      <a:pt x="419" y="0"/>
                      <a:pt x="330" y="4"/>
                    </a:cubicBezTo>
                    <a:cubicBezTo>
                      <a:pt x="242" y="0"/>
                      <a:pt x="219" y="189"/>
                      <a:pt x="0" y="262"/>
                    </a:cubicBezTo>
                    <a:lnTo>
                      <a:pt x="330" y="262"/>
                    </a:lnTo>
                    <a:close/>
                  </a:path>
                </a:pathLst>
              </a:custGeom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  <p:sp>
            <p:nvSpPr>
              <p:cNvPr id="28" name="TextBox 36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 txBox="1"/>
              <p:nvPr/>
            </p:nvSpPr>
            <p:spPr>
              <a:xfrm>
                <a:off x="9879292" y="1641332"/>
                <a:ext cx="6448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rgbClr val="54D0CA"/>
                    </a:solidFill>
                  </a:rPr>
                  <a:t>20%</a:t>
                </a:r>
              </a:p>
            </p:txBody>
          </p:sp>
          <p:cxnSp>
            <p:nvCxnSpPr>
              <p:cNvPr id="29" name="Straight Connector 3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CxnSpPr/>
              <p:nvPr/>
            </p:nvCxnSpPr>
            <p:spPr>
              <a:xfrm rot="5400000" flipV="1">
                <a:off x="9584936" y="2839044"/>
                <a:ext cx="1224000" cy="531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  <a:alpha val="67000"/>
                  </a:schemeClr>
                </a:solidFill>
                <a:prstDash val="sysDot"/>
                <a:headEnd type="none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092200" y="4445374"/>
                <a:ext cx="10036295" cy="0"/>
              </a:xfrm>
              <a:prstGeom prst="line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cxnSp>
        </p:grpSp>
      </p:grpSp>
      <p:sp>
        <p:nvSpPr>
          <p:cNvPr id="37" name="矩形 36"/>
          <p:cNvSpPr/>
          <p:nvPr/>
        </p:nvSpPr>
        <p:spPr>
          <a:xfrm>
            <a:off x="1676400" y="5150123"/>
            <a:ext cx="9549938" cy="6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r>
              <a:rPr lang="zh-CN" altLang="en-US" sz="1400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文字您的内容打在这里，或者通过复制您的文本后</a:t>
            </a:r>
          </a:p>
        </p:txBody>
      </p:sp>
      <p:sp>
        <p:nvSpPr>
          <p:cNvPr id="38" name="Freeform 9"/>
          <p:cNvSpPr>
            <a:spLocks noEditPoints="1"/>
          </p:cNvSpPr>
          <p:nvPr/>
        </p:nvSpPr>
        <p:spPr bwMode="auto">
          <a:xfrm>
            <a:off x="1092200" y="5287625"/>
            <a:ext cx="380594" cy="380594"/>
          </a:xfrm>
          <a:custGeom>
            <a:avLst/>
            <a:gdLst>
              <a:gd name="T0" fmla="*/ 43 w 128"/>
              <a:gd name="T1" fmla="*/ 59 h 128"/>
              <a:gd name="T2" fmla="*/ 52 w 128"/>
              <a:gd name="T3" fmla="*/ 50 h 128"/>
              <a:gd name="T4" fmla="*/ 65 w 128"/>
              <a:gd name="T5" fmla="*/ 63 h 128"/>
              <a:gd name="T6" fmla="*/ 68 w 128"/>
              <a:gd name="T7" fmla="*/ 64 h 128"/>
              <a:gd name="T8" fmla="*/ 71 w 128"/>
              <a:gd name="T9" fmla="*/ 63 h 128"/>
              <a:gd name="T10" fmla="*/ 91 w 128"/>
              <a:gd name="T11" fmla="*/ 43 h 128"/>
              <a:gd name="T12" fmla="*/ 91 w 128"/>
              <a:gd name="T13" fmla="*/ 37 h 128"/>
              <a:gd name="T14" fmla="*/ 85 w 128"/>
              <a:gd name="T15" fmla="*/ 37 h 128"/>
              <a:gd name="T16" fmla="*/ 68 w 128"/>
              <a:gd name="T17" fmla="*/ 54 h 128"/>
              <a:gd name="T18" fmla="*/ 55 w 128"/>
              <a:gd name="T19" fmla="*/ 41 h 128"/>
              <a:gd name="T20" fmla="*/ 54 w 128"/>
              <a:gd name="T21" fmla="*/ 40 h 128"/>
              <a:gd name="T22" fmla="*/ 49 w 128"/>
              <a:gd name="T23" fmla="*/ 41 h 128"/>
              <a:gd name="T24" fmla="*/ 37 w 128"/>
              <a:gd name="T25" fmla="*/ 53 h 128"/>
              <a:gd name="T26" fmla="*/ 37 w 128"/>
              <a:gd name="T27" fmla="*/ 59 h 128"/>
              <a:gd name="T28" fmla="*/ 43 w 128"/>
              <a:gd name="T29" fmla="*/ 59 h 128"/>
              <a:gd name="T30" fmla="*/ 124 w 128"/>
              <a:gd name="T31" fmla="*/ 92 h 128"/>
              <a:gd name="T32" fmla="*/ 120 w 128"/>
              <a:gd name="T33" fmla="*/ 92 h 128"/>
              <a:gd name="T34" fmla="*/ 120 w 128"/>
              <a:gd name="T35" fmla="*/ 8 h 128"/>
              <a:gd name="T36" fmla="*/ 124 w 128"/>
              <a:gd name="T37" fmla="*/ 8 h 128"/>
              <a:gd name="T38" fmla="*/ 128 w 128"/>
              <a:gd name="T39" fmla="*/ 4 h 128"/>
              <a:gd name="T40" fmla="*/ 124 w 128"/>
              <a:gd name="T41" fmla="*/ 0 h 128"/>
              <a:gd name="T42" fmla="*/ 4 w 128"/>
              <a:gd name="T43" fmla="*/ 0 h 128"/>
              <a:gd name="T44" fmla="*/ 0 w 128"/>
              <a:gd name="T45" fmla="*/ 4 h 128"/>
              <a:gd name="T46" fmla="*/ 4 w 128"/>
              <a:gd name="T47" fmla="*/ 8 h 128"/>
              <a:gd name="T48" fmla="*/ 8 w 128"/>
              <a:gd name="T49" fmla="*/ 8 h 128"/>
              <a:gd name="T50" fmla="*/ 8 w 128"/>
              <a:gd name="T51" fmla="*/ 92 h 128"/>
              <a:gd name="T52" fmla="*/ 4 w 128"/>
              <a:gd name="T53" fmla="*/ 92 h 128"/>
              <a:gd name="T54" fmla="*/ 0 w 128"/>
              <a:gd name="T55" fmla="*/ 96 h 128"/>
              <a:gd name="T56" fmla="*/ 4 w 128"/>
              <a:gd name="T57" fmla="*/ 100 h 128"/>
              <a:gd name="T58" fmla="*/ 42 w 128"/>
              <a:gd name="T59" fmla="*/ 100 h 128"/>
              <a:gd name="T60" fmla="*/ 21 w 128"/>
              <a:gd name="T61" fmla="*/ 121 h 128"/>
              <a:gd name="T62" fmla="*/ 21 w 128"/>
              <a:gd name="T63" fmla="*/ 126 h 128"/>
              <a:gd name="T64" fmla="*/ 27 w 128"/>
              <a:gd name="T65" fmla="*/ 126 h 128"/>
              <a:gd name="T66" fmla="*/ 54 w 128"/>
              <a:gd name="T67" fmla="*/ 100 h 128"/>
              <a:gd name="T68" fmla="*/ 60 w 128"/>
              <a:gd name="T69" fmla="*/ 100 h 128"/>
              <a:gd name="T70" fmla="*/ 60 w 128"/>
              <a:gd name="T71" fmla="*/ 116 h 128"/>
              <a:gd name="T72" fmla="*/ 64 w 128"/>
              <a:gd name="T73" fmla="*/ 120 h 128"/>
              <a:gd name="T74" fmla="*/ 68 w 128"/>
              <a:gd name="T75" fmla="*/ 116 h 128"/>
              <a:gd name="T76" fmla="*/ 68 w 128"/>
              <a:gd name="T77" fmla="*/ 100 h 128"/>
              <a:gd name="T78" fmla="*/ 74 w 128"/>
              <a:gd name="T79" fmla="*/ 100 h 128"/>
              <a:gd name="T80" fmla="*/ 101 w 128"/>
              <a:gd name="T81" fmla="*/ 126 h 128"/>
              <a:gd name="T82" fmla="*/ 107 w 128"/>
              <a:gd name="T83" fmla="*/ 126 h 128"/>
              <a:gd name="T84" fmla="*/ 107 w 128"/>
              <a:gd name="T85" fmla="*/ 121 h 128"/>
              <a:gd name="T86" fmla="*/ 86 w 128"/>
              <a:gd name="T87" fmla="*/ 100 h 128"/>
              <a:gd name="T88" fmla="*/ 124 w 128"/>
              <a:gd name="T89" fmla="*/ 100 h 128"/>
              <a:gd name="T90" fmla="*/ 128 w 128"/>
              <a:gd name="T91" fmla="*/ 96 h 128"/>
              <a:gd name="T92" fmla="*/ 124 w 128"/>
              <a:gd name="T93" fmla="*/ 92 h 128"/>
              <a:gd name="T94" fmla="*/ 112 w 128"/>
              <a:gd name="T95" fmla="*/ 92 h 128"/>
              <a:gd name="T96" fmla="*/ 76 w 128"/>
              <a:gd name="T97" fmla="*/ 92 h 128"/>
              <a:gd name="T98" fmla="*/ 76 w 128"/>
              <a:gd name="T99" fmla="*/ 92 h 128"/>
              <a:gd name="T100" fmla="*/ 52 w 128"/>
              <a:gd name="T101" fmla="*/ 92 h 128"/>
              <a:gd name="T102" fmla="*/ 52 w 128"/>
              <a:gd name="T103" fmla="*/ 92 h 128"/>
              <a:gd name="T104" fmla="*/ 16 w 128"/>
              <a:gd name="T105" fmla="*/ 92 h 128"/>
              <a:gd name="T106" fmla="*/ 16 w 128"/>
              <a:gd name="T107" fmla="*/ 8 h 128"/>
              <a:gd name="T108" fmla="*/ 112 w 128"/>
              <a:gd name="T109" fmla="*/ 8 h 128"/>
              <a:gd name="T110" fmla="*/ 112 w 128"/>
              <a:gd name="T111" fmla="*/ 9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8" h="128">
                <a:moveTo>
                  <a:pt x="43" y="59"/>
                </a:moveTo>
                <a:cubicBezTo>
                  <a:pt x="52" y="50"/>
                  <a:pt x="52" y="50"/>
                  <a:pt x="52" y="50"/>
                </a:cubicBezTo>
                <a:cubicBezTo>
                  <a:pt x="65" y="63"/>
                  <a:pt x="65" y="63"/>
                  <a:pt x="65" y="63"/>
                </a:cubicBezTo>
                <a:cubicBezTo>
                  <a:pt x="66" y="63"/>
                  <a:pt x="67" y="64"/>
                  <a:pt x="68" y="64"/>
                </a:cubicBezTo>
                <a:cubicBezTo>
                  <a:pt x="69" y="64"/>
                  <a:pt x="70" y="63"/>
                  <a:pt x="71" y="63"/>
                </a:cubicBezTo>
                <a:cubicBezTo>
                  <a:pt x="91" y="43"/>
                  <a:pt x="91" y="43"/>
                  <a:pt x="91" y="43"/>
                </a:cubicBezTo>
                <a:cubicBezTo>
                  <a:pt x="92" y="41"/>
                  <a:pt x="92" y="39"/>
                  <a:pt x="91" y="37"/>
                </a:cubicBezTo>
                <a:cubicBezTo>
                  <a:pt x="89" y="35"/>
                  <a:pt x="87" y="35"/>
                  <a:pt x="85" y="37"/>
                </a:cubicBezTo>
                <a:cubicBezTo>
                  <a:pt x="68" y="54"/>
                  <a:pt x="68" y="54"/>
                  <a:pt x="68" y="54"/>
                </a:cubicBezTo>
                <a:cubicBezTo>
                  <a:pt x="55" y="41"/>
                  <a:pt x="55" y="41"/>
                  <a:pt x="55" y="41"/>
                </a:cubicBezTo>
                <a:cubicBezTo>
                  <a:pt x="55" y="41"/>
                  <a:pt x="54" y="40"/>
                  <a:pt x="54" y="40"/>
                </a:cubicBezTo>
                <a:cubicBezTo>
                  <a:pt x="52" y="40"/>
                  <a:pt x="50" y="40"/>
                  <a:pt x="49" y="41"/>
                </a:cubicBezTo>
                <a:cubicBezTo>
                  <a:pt x="37" y="53"/>
                  <a:pt x="37" y="53"/>
                  <a:pt x="37" y="53"/>
                </a:cubicBezTo>
                <a:cubicBezTo>
                  <a:pt x="36" y="54"/>
                  <a:pt x="36" y="57"/>
                  <a:pt x="37" y="59"/>
                </a:cubicBezTo>
                <a:cubicBezTo>
                  <a:pt x="39" y="60"/>
                  <a:pt x="41" y="60"/>
                  <a:pt x="43" y="59"/>
                </a:cubicBezTo>
                <a:close/>
                <a:moveTo>
                  <a:pt x="124" y="92"/>
                </a:moveTo>
                <a:cubicBezTo>
                  <a:pt x="120" y="92"/>
                  <a:pt x="120" y="92"/>
                  <a:pt x="120" y="92"/>
                </a:cubicBezTo>
                <a:cubicBezTo>
                  <a:pt x="120" y="8"/>
                  <a:pt x="120" y="8"/>
                  <a:pt x="120" y="8"/>
                </a:cubicBezTo>
                <a:cubicBezTo>
                  <a:pt x="124" y="8"/>
                  <a:pt x="124" y="8"/>
                  <a:pt x="124" y="8"/>
                </a:cubicBezTo>
                <a:cubicBezTo>
                  <a:pt x="126" y="8"/>
                  <a:pt x="128" y="6"/>
                  <a:pt x="128" y="4"/>
                </a:cubicBezTo>
                <a:cubicBezTo>
                  <a:pt x="128" y="2"/>
                  <a:pt x="126" y="0"/>
                  <a:pt x="124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92"/>
                  <a:pt x="8" y="92"/>
                  <a:pt x="8" y="92"/>
                </a:cubicBezTo>
                <a:cubicBezTo>
                  <a:pt x="4" y="92"/>
                  <a:pt x="4" y="92"/>
                  <a:pt x="4" y="92"/>
                </a:cubicBezTo>
                <a:cubicBezTo>
                  <a:pt x="2" y="92"/>
                  <a:pt x="0" y="93"/>
                  <a:pt x="0" y="96"/>
                </a:cubicBezTo>
                <a:cubicBezTo>
                  <a:pt x="0" y="98"/>
                  <a:pt x="2" y="100"/>
                  <a:pt x="4" y="100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21" y="121"/>
                  <a:pt x="21" y="121"/>
                  <a:pt x="21" y="121"/>
                </a:cubicBezTo>
                <a:cubicBezTo>
                  <a:pt x="20" y="122"/>
                  <a:pt x="20" y="125"/>
                  <a:pt x="21" y="126"/>
                </a:cubicBezTo>
                <a:cubicBezTo>
                  <a:pt x="23" y="128"/>
                  <a:pt x="25" y="128"/>
                  <a:pt x="27" y="126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8"/>
                  <a:pt x="62" y="120"/>
                  <a:pt x="64" y="120"/>
                </a:cubicBezTo>
                <a:cubicBezTo>
                  <a:pt x="66" y="120"/>
                  <a:pt x="68" y="118"/>
                  <a:pt x="68" y="116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101" y="126"/>
                  <a:pt x="101" y="126"/>
                  <a:pt x="101" y="126"/>
                </a:cubicBezTo>
                <a:cubicBezTo>
                  <a:pt x="103" y="128"/>
                  <a:pt x="105" y="128"/>
                  <a:pt x="107" y="126"/>
                </a:cubicBezTo>
                <a:cubicBezTo>
                  <a:pt x="108" y="125"/>
                  <a:pt x="108" y="122"/>
                  <a:pt x="107" y="121"/>
                </a:cubicBezTo>
                <a:cubicBezTo>
                  <a:pt x="86" y="100"/>
                  <a:pt x="86" y="100"/>
                  <a:pt x="86" y="100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126" y="100"/>
                  <a:pt x="128" y="98"/>
                  <a:pt x="128" y="96"/>
                </a:cubicBezTo>
                <a:cubicBezTo>
                  <a:pt x="128" y="93"/>
                  <a:pt x="126" y="92"/>
                  <a:pt x="124" y="92"/>
                </a:cubicBezTo>
                <a:close/>
                <a:moveTo>
                  <a:pt x="112" y="92"/>
                </a:moveTo>
                <a:cubicBezTo>
                  <a:pt x="76" y="92"/>
                  <a:pt x="76" y="92"/>
                  <a:pt x="76" y="92"/>
                </a:cubicBezTo>
                <a:cubicBezTo>
                  <a:pt x="76" y="92"/>
                  <a:pt x="76" y="92"/>
                  <a:pt x="76" y="92"/>
                </a:cubicBezTo>
                <a:cubicBezTo>
                  <a:pt x="52" y="92"/>
                  <a:pt x="52" y="92"/>
                  <a:pt x="52" y="92"/>
                </a:cubicBezTo>
                <a:cubicBezTo>
                  <a:pt x="52" y="92"/>
                  <a:pt x="52" y="92"/>
                  <a:pt x="52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6" y="8"/>
                  <a:pt x="16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lnTo>
                  <a:pt x="112" y="92"/>
                </a:lnTo>
                <a:close/>
              </a:path>
            </a:pathLst>
          </a:custGeom>
          <a:gradFill flip="none" rotWithShape="1">
            <a:gsLst>
              <a:gs pos="0">
                <a:srgbClr val="9096AE"/>
              </a:gs>
              <a:gs pos="100000">
                <a:srgbClr val="F1F1F5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1638300" y="5287625"/>
            <a:ext cx="0" cy="38059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SpPr>
            <a:spLocks noEditPoints="1"/>
          </p:cNvSpPr>
          <p:nvPr/>
        </p:nvSpPr>
        <p:spPr bwMode="auto">
          <a:xfrm>
            <a:off x="5798842" y="5596565"/>
            <a:ext cx="4557324" cy="1261435"/>
          </a:xfrm>
          <a:custGeom>
            <a:avLst/>
            <a:gdLst>
              <a:gd name="T0" fmla="*/ 93 w 3149"/>
              <a:gd name="T1" fmla="*/ 872 h 872"/>
              <a:gd name="T2" fmla="*/ 0 w 3149"/>
              <a:gd name="T3" fmla="*/ 627 h 872"/>
              <a:gd name="T4" fmla="*/ 364 w 3149"/>
              <a:gd name="T5" fmla="*/ 261 h 872"/>
              <a:gd name="T6" fmla="*/ 670 w 3149"/>
              <a:gd name="T7" fmla="*/ 426 h 872"/>
              <a:gd name="T8" fmla="*/ 541 w 3149"/>
              <a:gd name="T9" fmla="*/ 611 h 872"/>
              <a:gd name="T10" fmla="*/ 1269 w 3149"/>
              <a:gd name="T11" fmla="*/ 619 h 872"/>
              <a:gd name="T12" fmla="*/ 1455 w 3149"/>
              <a:gd name="T13" fmla="*/ 650 h 872"/>
              <a:gd name="T14" fmla="*/ 1756 w 3149"/>
              <a:gd name="T15" fmla="*/ 492 h 872"/>
              <a:gd name="T16" fmla="*/ 1855 w 3149"/>
              <a:gd name="T17" fmla="*/ 597 h 872"/>
              <a:gd name="T18" fmla="*/ 2197 w 3149"/>
              <a:gd name="T19" fmla="*/ 328 h 872"/>
              <a:gd name="T20" fmla="*/ 2123 w 3149"/>
              <a:gd name="T21" fmla="*/ 210 h 872"/>
              <a:gd name="T22" fmla="*/ 2528 w 3149"/>
              <a:gd name="T23" fmla="*/ 211 h 872"/>
              <a:gd name="T24" fmla="*/ 2530 w 3149"/>
              <a:gd name="T25" fmla="*/ 214 h 872"/>
              <a:gd name="T26" fmla="*/ 2407 w 3149"/>
              <a:gd name="T27" fmla="*/ 262 h 872"/>
              <a:gd name="T28" fmla="*/ 2835 w 3149"/>
              <a:gd name="T29" fmla="*/ 752 h 872"/>
              <a:gd name="T30" fmla="*/ 3149 w 3149"/>
              <a:gd name="T31" fmla="*/ 872 h 872"/>
              <a:gd name="T32" fmla="*/ 93 w 3149"/>
              <a:gd name="T33" fmla="*/ 872 h 872"/>
              <a:gd name="T34" fmla="*/ 2450 w 3149"/>
              <a:gd name="T35" fmla="*/ 736 h 872"/>
              <a:gd name="T36" fmla="*/ 2122 w 3149"/>
              <a:gd name="T37" fmla="*/ 541 h 872"/>
              <a:gd name="T38" fmla="*/ 2123 w 3149"/>
              <a:gd name="T39" fmla="*/ 535 h 872"/>
              <a:gd name="T40" fmla="*/ 2119 w 3149"/>
              <a:gd name="T41" fmla="*/ 541 h 872"/>
              <a:gd name="T42" fmla="*/ 2008 w 3149"/>
              <a:gd name="T43" fmla="*/ 569 h 872"/>
              <a:gd name="T44" fmla="*/ 1888 w 3149"/>
              <a:gd name="T45" fmla="*/ 662 h 872"/>
              <a:gd name="T46" fmla="*/ 1992 w 3149"/>
              <a:gd name="T47" fmla="*/ 594 h 872"/>
              <a:gd name="T48" fmla="*/ 2451 w 3149"/>
              <a:gd name="T49" fmla="*/ 739 h 872"/>
              <a:gd name="T50" fmla="*/ 2450 w 3149"/>
              <a:gd name="T51" fmla="*/ 736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149" h="872">
                <a:moveTo>
                  <a:pt x="93" y="872"/>
                </a:moveTo>
                <a:cubicBezTo>
                  <a:pt x="35" y="821"/>
                  <a:pt x="0" y="720"/>
                  <a:pt x="0" y="627"/>
                </a:cubicBezTo>
                <a:cubicBezTo>
                  <a:pt x="0" y="425"/>
                  <a:pt x="163" y="261"/>
                  <a:pt x="364" y="261"/>
                </a:cubicBezTo>
                <a:cubicBezTo>
                  <a:pt x="493" y="261"/>
                  <a:pt x="605" y="326"/>
                  <a:pt x="670" y="426"/>
                </a:cubicBezTo>
                <a:cubicBezTo>
                  <a:pt x="613" y="475"/>
                  <a:pt x="567" y="537"/>
                  <a:pt x="541" y="611"/>
                </a:cubicBezTo>
                <a:cubicBezTo>
                  <a:pt x="718" y="331"/>
                  <a:pt x="1098" y="335"/>
                  <a:pt x="1269" y="619"/>
                </a:cubicBezTo>
                <a:cubicBezTo>
                  <a:pt x="1334" y="617"/>
                  <a:pt x="1397" y="628"/>
                  <a:pt x="1455" y="650"/>
                </a:cubicBezTo>
                <a:cubicBezTo>
                  <a:pt x="1525" y="551"/>
                  <a:pt x="1638" y="494"/>
                  <a:pt x="1756" y="492"/>
                </a:cubicBezTo>
                <a:cubicBezTo>
                  <a:pt x="1778" y="538"/>
                  <a:pt x="1813" y="574"/>
                  <a:pt x="1855" y="597"/>
                </a:cubicBezTo>
                <a:cubicBezTo>
                  <a:pt x="1576" y="368"/>
                  <a:pt x="2037" y="0"/>
                  <a:pt x="2197" y="328"/>
                </a:cubicBezTo>
                <a:cubicBezTo>
                  <a:pt x="2184" y="279"/>
                  <a:pt x="2158" y="240"/>
                  <a:pt x="2123" y="210"/>
                </a:cubicBezTo>
                <a:cubicBezTo>
                  <a:pt x="2201" y="38"/>
                  <a:pt x="2449" y="35"/>
                  <a:pt x="2528" y="211"/>
                </a:cubicBezTo>
                <a:cubicBezTo>
                  <a:pt x="2529" y="212"/>
                  <a:pt x="2529" y="213"/>
                  <a:pt x="2530" y="214"/>
                </a:cubicBezTo>
                <a:cubicBezTo>
                  <a:pt x="2488" y="222"/>
                  <a:pt x="2447" y="238"/>
                  <a:pt x="2407" y="262"/>
                </a:cubicBezTo>
                <a:cubicBezTo>
                  <a:pt x="2707" y="142"/>
                  <a:pt x="2993" y="469"/>
                  <a:pt x="2835" y="752"/>
                </a:cubicBezTo>
                <a:cubicBezTo>
                  <a:pt x="2953" y="734"/>
                  <a:pt x="3072" y="771"/>
                  <a:pt x="3149" y="872"/>
                </a:cubicBezTo>
                <a:cubicBezTo>
                  <a:pt x="1774" y="872"/>
                  <a:pt x="1469" y="872"/>
                  <a:pt x="93" y="872"/>
                </a:cubicBezTo>
                <a:close/>
                <a:moveTo>
                  <a:pt x="2450" y="736"/>
                </a:moveTo>
                <a:cubicBezTo>
                  <a:pt x="2390" y="605"/>
                  <a:pt x="2257" y="531"/>
                  <a:pt x="2122" y="541"/>
                </a:cubicBezTo>
                <a:cubicBezTo>
                  <a:pt x="2122" y="539"/>
                  <a:pt x="2122" y="537"/>
                  <a:pt x="2123" y="535"/>
                </a:cubicBezTo>
                <a:cubicBezTo>
                  <a:pt x="2121" y="537"/>
                  <a:pt x="2120" y="539"/>
                  <a:pt x="2119" y="541"/>
                </a:cubicBezTo>
                <a:cubicBezTo>
                  <a:pt x="2082" y="544"/>
                  <a:pt x="2044" y="553"/>
                  <a:pt x="2008" y="569"/>
                </a:cubicBezTo>
                <a:cubicBezTo>
                  <a:pt x="1960" y="591"/>
                  <a:pt x="1919" y="623"/>
                  <a:pt x="1888" y="662"/>
                </a:cubicBezTo>
                <a:cubicBezTo>
                  <a:pt x="1917" y="634"/>
                  <a:pt x="1952" y="611"/>
                  <a:pt x="1992" y="594"/>
                </a:cubicBezTo>
                <a:cubicBezTo>
                  <a:pt x="2163" y="522"/>
                  <a:pt x="2362" y="587"/>
                  <a:pt x="2451" y="739"/>
                </a:cubicBezTo>
                <a:cubicBezTo>
                  <a:pt x="2450" y="738"/>
                  <a:pt x="2450" y="737"/>
                  <a:pt x="2450" y="73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3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3" name="Group 4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6495355" y="2782971"/>
            <a:ext cx="3176539" cy="3134308"/>
            <a:chOff x="6495355" y="2782971"/>
            <a:chExt cx="3176539" cy="3134308"/>
          </a:xfrm>
        </p:grpSpPr>
        <p:sp>
          <p:nvSpPr>
            <p:cNvPr id="4" name="Freeform 6"/>
            <p:cNvSpPr/>
            <p:nvPr/>
          </p:nvSpPr>
          <p:spPr bwMode="auto">
            <a:xfrm>
              <a:off x="7418327" y="4529762"/>
              <a:ext cx="554517" cy="555742"/>
            </a:xfrm>
            <a:custGeom>
              <a:avLst/>
              <a:gdLst>
                <a:gd name="T0" fmla="*/ 369 w 383"/>
                <a:gd name="T1" fmla="*/ 319 h 384"/>
                <a:gd name="T2" fmla="*/ 64 w 383"/>
                <a:gd name="T3" fmla="*/ 14 h 384"/>
                <a:gd name="T4" fmla="*/ 23 w 383"/>
                <a:gd name="T5" fmla="*/ 10 h 384"/>
                <a:gd name="T6" fmla="*/ 10 w 383"/>
                <a:gd name="T7" fmla="*/ 23 h 384"/>
                <a:gd name="T8" fmla="*/ 14 w 383"/>
                <a:gd name="T9" fmla="*/ 65 h 384"/>
                <a:gd name="T10" fmla="*/ 319 w 383"/>
                <a:gd name="T11" fmla="*/ 369 h 384"/>
                <a:gd name="T12" fmla="*/ 360 w 383"/>
                <a:gd name="T13" fmla="*/ 373 h 384"/>
                <a:gd name="T14" fmla="*/ 373 w 383"/>
                <a:gd name="T15" fmla="*/ 361 h 384"/>
                <a:gd name="T16" fmla="*/ 369 w 383"/>
                <a:gd name="T17" fmla="*/ 31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384">
                  <a:moveTo>
                    <a:pt x="369" y="319"/>
                  </a:moveTo>
                  <a:cubicBezTo>
                    <a:pt x="64" y="14"/>
                    <a:pt x="64" y="14"/>
                    <a:pt x="64" y="14"/>
                  </a:cubicBezTo>
                  <a:cubicBezTo>
                    <a:pt x="52" y="2"/>
                    <a:pt x="33" y="0"/>
                    <a:pt x="23" y="1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0" y="33"/>
                    <a:pt x="1" y="52"/>
                    <a:pt x="14" y="65"/>
                  </a:cubicBezTo>
                  <a:cubicBezTo>
                    <a:pt x="319" y="369"/>
                    <a:pt x="319" y="369"/>
                    <a:pt x="319" y="369"/>
                  </a:cubicBezTo>
                  <a:cubicBezTo>
                    <a:pt x="331" y="382"/>
                    <a:pt x="350" y="384"/>
                    <a:pt x="360" y="373"/>
                  </a:cubicBezTo>
                  <a:cubicBezTo>
                    <a:pt x="373" y="361"/>
                    <a:pt x="373" y="361"/>
                    <a:pt x="373" y="361"/>
                  </a:cubicBezTo>
                  <a:cubicBezTo>
                    <a:pt x="383" y="350"/>
                    <a:pt x="382" y="331"/>
                    <a:pt x="369" y="319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7335699" y="4612388"/>
              <a:ext cx="554517" cy="555742"/>
            </a:xfrm>
            <a:custGeom>
              <a:avLst/>
              <a:gdLst>
                <a:gd name="T0" fmla="*/ 369 w 383"/>
                <a:gd name="T1" fmla="*/ 319 h 384"/>
                <a:gd name="T2" fmla="*/ 64 w 383"/>
                <a:gd name="T3" fmla="*/ 14 h 384"/>
                <a:gd name="T4" fmla="*/ 23 w 383"/>
                <a:gd name="T5" fmla="*/ 10 h 384"/>
                <a:gd name="T6" fmla="*/ 10 w 383"/>
                <a:gd name="T7" fmla="*/ 23 h 384"/>
                <a:gd name="T8" fmla="*/ 14 w 383"/>
                <a:gd name="T9" fmla="*/ 65 h 384"/>
                <a:gd name="T10" fmla="*/ 319 w 383"/>
                <a:gd name="T11" fmla="*/ 369 h 384"/>
                <a:gd name="T12" fmla="*/ 360 w 383"/>
                <a:gd name="T13" fmla="*/ 373 h 384"/>
                <a:gd name="T14" fmla="*/ 373 w 383"/>
                <a:gd name="T15" fmla="*/ 361 h 384"/>
                <a:gd name="T16" fmla="*/ 369 w 383"/>
                <a:gd name="T17" fmla="*/ 31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384">
                  <a:moveTo>
                    <a:pt x="369" y="319"/>
                  </a:moveTo>
                  <a:cubicBezTo>
                    <a:pt x="64" y="14"/>
                    <a:pt x="64" y="14"/>
                    <a:pt x="64" y="14"/>
                  </a:cubicBezTo>
                  <a:cubicBezTo>
                    <a:pt x="52" y="2"/>
                    <a:pt x="33" y="0"/>
                    <a:pt x="23" y="1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0" y="33"/>
                    <a:pt x="1" y="52"/>
                    <a:pt x="14" y="65"/>
                  </a:cubicBezTo>
                  <a:cubicBezTo>
                    <a:pt x="319" y="369"/>
                    <a:pt x="319" y="369"/>
                    <a:pt x="319" y="369"/>
                  </a:cubicBezTo>
                  <a:cubicBezTo>
                    <a:pt x="331" y="382"/>
                    <a:pt x="350" y="384"/>
                    <a:pt x="360" y="373"/>
                  </a:cubicBezTo>
                  <a:cubicBezTo>
                    <a:pt x="373" y="361"/>
                    <a:pt x="373" y="361"/>
                    <a:pt x="373" y="361"/>
                  </a:cubicBezTo>
                  <a:cubicBezTo>
                    <a:pt x="383" y="350"/>
                    <a:pt x="382" y="331"/>
                    <a:pt x="369" y="319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253685" y="4695015"/>
              <a:ext cx="553905" cy="555129"/>
            </a:xfrm>
            <a:custGeom>
              <a:avLst/>
              <a:gdLst>
                <a:gd name="T0" fmla="*/ 369 w 383"/>
                <a:gd name="T1" fmla="*/ 319 h 384"/>
                <a:gd name="T2" fmla="*/ 64 w 383"/>
                <a:gd name="T3" fmla="*/ 14 h 384"/>
                <a:gd name="T4" fmla="*/ 23 w 383"/>
                <a:gd name="T5" fmla="*/ 10 h 384"/>
                <a:gd name="T6" fmla="*/ 10 w 383"/>
                <a:gd name="T7" fmla="*/ 23 h 384"/>
                <a:gd name="T8" fmla="*/ 14 w 383"/>
                <a:gd name="T9" fmla="*/ 65 h 384"/>
                <a:gd name="T10" fmla="*/ 319 w 383"/>
                <a:gd name="T11" fmla="*/ 369 h 384"/>
                <a:gd name="T12" fmla="*/ 360 w 383"/>
                <a:gd name="T13" fmla="*/ 373 h 384"/>
                <a:gd name="T14" fmla="*/ 373 w 383"/>
                <a:gd name="T15" fmla="*/ 361 h 384"/>
                <a:gd name="T16" fmla="*/ 369 w 383"/>
                <a:gd name="T17" fmla="*/ 31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384">
                  <a:moveTo>
                    <a:pt x="369" y="319"/>
                  </a:moveTo>
                  <a:cubicBezTo>
                    <a:pt x="64" y="14"/>
                    <a:pt x="64" y="14"/>
                    <a:pt x="64" y="14"/>
                  </a:cubicBezTo>
                  <a:cubicBezTo>
                    <a:pt x="52" y="2"/>
                    <a:pt x="33" y="0"/>
                    <a:pt x="23" y="1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0" y="33"/>
                    <a:pt x="1" y="52"/>
                    <a:pt x="14" y="65"/>
                  </a:cubicBezTo>
                  <a:cubicBezTo>
                    <a:pt x="319" y="369"/>
                    <a:pt x="319" y="369"/>
                    <a:pt x="319" y="369"/>
                  </a:cubicBezTo>
                  <a:cubicBezTo>
                    <a:pt x="331" y="382"/>
                    <a:pt x="350" y="384"/>
                    <a:pt x="360" y="373"/>
                  </a:cubicBezTo>
                  <a:cubicBezTo>
                    <a:pt x="373" y="361"/>
                    <a:pt x="373" y="361"/>
                    <a:pt x="373" y="361"/>
                  </a:cubicBezTo>
                  <a:cubicBezTo>
                    <a:pt x="383" y="350"/>
                    <a:pt x="382" y="331"/>
                    <a:pt x="369" y="319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265314" y="4852312"/>
              <a:ext cx="384367" cy="386816"/>
            </a:xfrm>
            <a:custGeom>
              <a:avLst/>
              <a:gdLst>
                <a:gd name="T0" fmla="*/ 37 w 266"/>
                <a:gd name="T1" fmla="*/ 0 h 267"/>
                <a:gd name="T2" fmla="*/ 266 w 266"/>
                <a:gd name="T3" fmla="*/ 229 h 267"/>
                <a:gd name="T4" fmla="*/ 89 w 266"/>
                <a:gd name="T5" fmla="*/ 177 h 267"/>
                <a:gd name="T6" fmla="*/ 37 w 266"/>
                <a:gd name="T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" h="267">
                  <a:moveTo>
                    <a:pt x="37" y="0"/>
                  </a:moveTo>
                  <a:cubicBezTo>
                    <a:pt x="266" y="229"/>
                    <a:pt x="266" y="229"/>
                    <a:pt x="266" y="229"/>
                  </a:cubicBezTo>
                  <a:cubicBezTo>
                    <a:pt x="228" y="267"/>
                    <a:pt x="142" y="231"/>
                    <a:pt x="89" y="177"/>
                  </a:cubicBezTo>
                  <a:cubicBezTo>
                    <a:pt x="35" y="124"/>
                    <a:pt x="0" y="38"/>
                    <a:pt x="37" y="0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7564606" y="3260370"/>
              <a:ext cx="1820237" cy="1683138"/>
            </a:xfrm>
            <a:custGeom>
              <a:avLst/>
              <a:gdLst>
                <a:gd name="T0" fmla="*/ 705 w 1258"/>
                <a:gd name="T1" fmla="*/ 0 h 1163"/>
                <a:gd name="T2" fmla="*/ 1024 w 1258"/>
                <a:gd name="T3" fmla="*/ 116 h 1163"/>
                <a:gd name="T4" fmla="*/ 1146 w 1258"/>
                <a:gd name="T5" fmla="*/ 639 h 1163"/>
                <a:gd name="T6" fmla="*/ 913 w 1258"/>
                <a:gd name="T7" fmla="*/ 871 h 1163"/>
                <a:gd name="T8" fmla="*/ 619 w 1258"/>
                <a:gd name="T9" fmla="*/ 982 h 1163"/>
                <a:gd name="T10" fmla="*/ 393 w 1258"/>
                <a:gd name="T11" fmla="*/ 1092 h 1163"/>
                <a:gd name="T12" fmla="*/ 276 w 1258"/>
                <a:gd name="T13" fmla="*/ 1130 h 1163"/>
                <a:gd name="T14" fmla="*/ 43 w 1258"/>
                <a:gd name="T15" fmla="*/ 897 h 1163"/>
                <a:gd name="T16" fmla="*/ 63 w 1258"/>
                <a:gd name="T17" fmla="*/ 792 h 1163"/>
                <a:gd name="T18" fmla="*/ 198 w 1258"/>
                <a:gd name="T19" fmla="*/ 507 h 1163"/>
                <a:gd name="T20" fmla="*/ 361 w 1258"/>
                <a:gd name="T21" fmla="*/ 164 h 1163"/>
                <a:gd name="T22" fmla="*/ 705 w 1258"/>
                <a:gd name="T23" fmla="*/ 0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58" h="1163">
                  <a:moveTo>
                    <a:pt x="705" y="0"/>
                  </a:moveTo>
                  <a:cubicBezTo>
                    <a:pt x="705" y="0"/>
                    <a:pt x="890" y="1"/>
                    <a:pt x="1024" y="116"/>
                  </a:cubicBezTo>
                  <a:cubicBezTo>
                    <a:pt x="1024" y="116"/>
                    <a:pt x="1258" y="305"/>
                    <a:pt x="1146" y="639"/>
                  </a:cubicBezTo>
                  <a:cubicBezTo>
                    <a:pt x="1146" y="639"/>
                    <a:pt x="1012" y="816"/>
                    <a:pt x="913" y="871"/>
                  </a:cubicBezTo>
                  <a:cubicBezTo>
                    <a:pt x="913" y="871"/>
                    <a:pt x="636" y="963"/>
                    <a:pt x="619" y="982"/>
                  </a:cubicBezTo>
                  <a:cubicBezTo>
                    <a:pt x="393" y="1092"/>
                    <a:pt x="393" y="1092"/>
                    <a:pt x="393" y="1092"/>
                  </a:cubicBezTo>
                  <a:cubicBezTo>
                    <a:pt x="393" y="1092"/>
                    <a:pt x="308" y="1163"/>
                    <a:pt x="276" y="1130"/>
                  </a:cubicBezTo>
                  <a:cubicBezTo>
                    <a:pt x="43" y="897"/>
                    <a:pt x="43" y="897"/>
                    <a:pt x="43" y="897"/>
                  </a:cubicBezTo>
                  <a:cubicBezTo>
                    <a:pt x="43" y="897"/>
                    <a:pt x="0" y="855"/>
                    <a:pt x="63" y="792"/>
                  </a:cubicBezTo>
                  <a:cubicBezTo>
                    <a:pt x="63" y="792"/>
                    <a:pt x="182" y="580"/>
                    <a:pt x="198" y="507"/>
                  </a:cubicBezTo>
                  <a:cubicBezTo>
                    <a:pt x="198" y="507"/>
                    <a:pt x="301" y="224"/>
                    <a:pt x="361" y="164"/>
                  </a:cubicBezTo>
                  <a:cubicBezTo>
                    <a:pt x="361" y="164"/>
                    <a:pt x="436" y="14"/>
                    <a:pt x="705" y="0"/>
                  </a:cubicBezTo>
                  <a:close/>
                </a:path>
              </a:pathLst>
            </a:custGeom>
            <a:solidFill>
              <a:srgbClr val="54D0CA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7636828" y="3945254"/>
              <a:ext cx="992745" cy="917463"/>
            </a:xfrm>
            <a:custGeom>
              <a:avLst/>
              <a:gdLst>
                <a:gd name="T0" fmla="*/ 17 w 686"/>
                <a:gd name="T1" fmla="*/ 411 h 634"/>
                <a:gd name="T2" fmla="*/ 147 w 686"/>
                <a:gd name="T3" fmla="*/ 354 h 634"/>
                <a:gd name="T4" fmla="*/ 332 w 686"/>
                <a:gd name="T5" fmla="*/ 247 h 634"/>
                <a:gd name="T6" fmla="*/ 473 w 686"/>
                <a:gd name="T7" fmla="*/ 123 h 634"/>
                <a:gd name="T8" fmla="*/ 496 w 686"/>
                <a:gd name="T9" fmla="*/ 66 h 634"/>
                <a:gd name="T10" fmla="*/ 465 w 686"/>
                <a:gd name="T11" fmla="*/ 8 h 634"/>
                <a:gd name="T12" fmla="*/ 401 w 686"/>
                <a:gd name="T13" fmla="*/ 42 h 634"/>
                <a:gd name="T14" fmla="*/ 378 w 686"/>
                <a:gd name="T15" fmla="*/ 133 h 634"/>
                <a:gd name="T16" fmla="*/ 431 w 686"/>
                <a:gd name="T17" fmla="*/ 211 h 634"/>
                <a:gd name="T18" fmla="*/ 521 w 686"/>
                <a:gd name="T19" fmla="*/ 245 h 634"/>
                <a:gd name="T20" fmla="*/ 598 w 686"/>
                <a:gd name="T21" fmla="*/ 189 h 634"/>
                <a:gd name="T22" fmla="*/ 583 w 686"/>
                <a:gd name="T23" fmla="*/ 124 h 634"/>
                <a:gd name="T24" fmla="*/ 517 w 686"/>
                <a:gd name="T25" fmla="*/ 142 h 634"/>
                <a:gd name="T26" fmla="*/ 474 w 686"/>
                <a:gd name="T27" fmla="*/ 257 h 634"/>
                <a:gd name="T28" fmla="*/ 517 w 686"/>
                <a:gd name="T29" fmla="*/ 323 h 634"/>
                <a:gd name="T30" fmla="*/ 614 w 686"/>
                <a:gd name="T31" fmla="*/ 311 h 634"/>
                <a:gd name="T32" fmla="*/ 679 w 686"/>
                <a:gd name="T33" fmla="*/ 243 h 634"/>
                <a:gd name="T34" fmla="*/ 615 w 686"/>
                <a:gd name="T35" fmla="*/ 235 h 634"/>
                <a:gd name="T36" fmla="*/ 504 w 686"/>
                <a:gd name="T37" fmla="*/ 302 h 634"/>
                <a:gd name="T38" fmla="*/ 398 w 686"/>
                <a:gd name="T39" fmla="*/ 402 h 634"/>
                <a:gd name="T40" fmla="*/ 202 w 686"/>
                <a:gd name="T41" fmla="*/ 628 h 634"/>
                <a:gd name="T42" fmla="*/ 224 w 686"/>
                <a:gd name="T43" fmla="*/ 627 h 634"/>
                <a:gd name="T44" fmla="*/ 438 w 686"/>
                <a:gd name="T45" fmla="*/ 382 h 634"/>
                <a:gd name="T46" fmla="*/ 567 w 686"/>
                <a:gd name="T47" fmla="*/ 271 h 634"/>
                <a:gd name="T48" fmla="*/ 636 w 686"/>
                <a:gd name="T49" fmla="*/ 241 h 634"/>
                <a:gd name="T50" fmla="*/ 649 w 686"/>
                <a:gd name="T51" fmla="*/ 268 h 634"/>
                <a:gd name="T52" fmla="*/ 519 w 686"/>
                <a:gd name="T53" fmla="*/ 301 h 634"/>
                <a:gd name="T54" fmla="*/ 511 w 686"/>
                <a:gd name="T55" fmla="*/ 187 h 634"/>
                <a:gd name="T56" fmla="*/ 550 w 686"/>
                <a:gd name="T57" fmla="*/ 132 h 634"/>
                <a:gd name="T58" fmla="*/ 577 w 686"/>
                <a:gd name="T59" fmla="*/ 151 h 634"/>
                <a:gd name="T60" fmla="*/ 524 w 686"/>
                <a:gd name="T61" fmla="*/ 234 h 634"/>
                <a:gd name="T62" fmla="*/ 429 w 686"/>
                <a:gd name="T63" fmla="*/ 177 h 634"/>
                <a:gd name="T64" fmla="*/ 404 w 686"/>
                <a:gd name="T65" fmla="*/ 86 h 634"/>
                <a:gd name="T66" fmla="*/ 425 w 686"/>
                <a:gd name="T67" fmla="*/ 38 h 634"/>
                <a:gd name="T68" fmla="*/ 441 w 686"/>
                <a:gd name="T69" fmla="*/ 21 h 634"/>
                <a:gd name="T70" fmla="*/ 458 w 686"/>
                <a:gd name="T71" fmla="*/ 28 h 634"/>
                <a:gd name="T72" fmla="*/ 467 w 686"/>
                <a:gd name="T73" fmla="*/ 94 h 634"/>
                <a:gd name="T74" fmla="*/ 348 w 686"/>
                <a:gd name="T75" fmla="*/ 220 h 634"/>
                <a:gd name="T76" fmla="*/ 162 w 686"/>
                <a:gd name="T77" fmla="*/ 334 h 634"/>
                <a:gd name="T78" fmla="*/ 14 w 686"/>
                <a:gd name="T79" fmla="*/ 401 h 634"/>
                <a:gd name="T80" fmla="*/ 17 w 686"/>
                <a:gd name="T81" fmla="*/ 41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6" h="634">
                  <a:moveTo>
                    <a:pt x="17" y="411"/>
                  </a:moveTo>
                  <a:cubicBezTo>
                    <a:pt x="62" y="396"/>
                    <a:pt x="105" y="375"/>
                    <a:pt x="147" y="354"/>
                  </a:cubicBezTo>
                  <a:cubicBezTo>
                    <a:pt x="211" y="322"/>
                    <a:pt x="273" y="287"/>
                    <a:pt x="332" y="247"/>
                  </a:cubicBezTo>
                  <a:cubicBezTo>
                    <a:pt x="383" y="213"/>
                    <a:pt x="437" y="174"/>
                    <a:pt x="473" y="123"/>
                  </a:cubicBezTo>
                  <a:cubicBezTo>
                    <a:pt x="485" y="107"/>
                    <a:pt x="495" y="87"/>
                    <a:pt x="496" y="66"/>
                  </a:cubicBezTo>
                  <a:cubicBezTo>
                    <a:pt x="497" y="45"/>
                    <a:pt x="487" y="16"/>
                    <a:pt x="465" y="8"/>
                  </a:cubicBezTo>
                  <a:cubicBezTo>
                    <a:pt x="439" y="0"/>
                    <a:pt x="414" y="23"/>
                    <a:pt x="401" y="42"/>
                  </a:cubicBezTo>
                  <a:cubicBezTo>
                    <a:pt x="383" y="68"/>
                    <a:pt x="373" y="102"/>
                    <a:pt x="378" y="133"/>
                  </a:cubicBezTo>
                  <a:cubicBezTo>
                    <a:pt x="383" y="164"/>
                    <a:pt x="409" y="192"/>
                    <a:pt x="431" y="211"/>
                  </a:cubicBezTo>
                  <a:cubicBezTo>
                    <a:pt x="455" y="232"/>
                    <a:pt x="488" y="248"/>
                    <a:pt x="521" y="245"/>
                  </a:cubicBezTo>
                  <a:cubicBezTo>
                    <a:pt x="555" y="241"/>
                    <a:pt x="584" y="220"/>
                    <a:pt x="598" y="189"/>
                  </a:cubicBezTo>
                  <a:cubicBezTo>
                    <a:pt x="608" y="168"/>
                    <a:pt x="606" y="136"/>
                    <a:pt x="583" y="124"/>
                  </a:cubicBezTo>
                  <a:cubicBezTo>
                    <a:pt x="561" y="112"/>
                    <a:pt x="533" y="126"/>
                    <a:pt x="517" y="142"/>
                  </a:cubicBezTo>
                  <a:cubicBezTo>
                    <a:pt x="488" y="169"/>
                    <a:pt x="472" y="218"/>
                    <a:pt x="474" y="257"/>
                  </a:cubicBezTo>
                  <a:cubicBezTo>
                    <a:pt x="475" y="286"/>
                    <a:pt x="491" y="311"/>
                    <a:pt x="517" y="323"/>
                  </a:cubicBezTo>
                  <a:cubicBezTo>
                    <a:pt x="547" y="337"/>
                    <a:pt x="585" y="325"/>
                    <a:pt x="614" y="311"/>
                  </a:cubicBezTo>
                  <a:cubicBezTo>
                    <a:pt x="634" y="301"/>
                    <a:pt x="686" y="273"/>
                    <a:pt x="679" y="243"/>
                  </a:cubicBezTo>
                  <a:cubicBezTo>
                    <a:pt x="674" y="220"/>
                    <a:pt x="628" y="231"/>
                    <a:pt x="615" y="235"/>
                  </a:cubicBezTo>
                  <a:cubicBezTo>
                    <a:pt x="573" y="246"/>
                    <a:pt x="537" y="276"/>
                    <a:pt x="504" y="302"/>
                  </a:cubicBezTo>
                  <a:cubicBezTo>
                    <a:pt x="466" y="332"/>
                    <a:pt x="431" y="366"/>
                    <a:pt x="398" y="402"/>
                  </a:cubicBezTo>
                  <a:cubicBezTo>
                    <a:pt x="330" y="475"/>
                    <a:pt x="270" y="555"/>
                    <a:pt x="202" y="628"/>
                  </a:cubicBezTo>
                  <a:cubicBezTo>
                    <a:pt x="196" y="634"/>
                    <a:pt x="220" y="632"/>
                    <a:pt x="224" y="627"/>
                  </a:cubicBezTo>
                  <a:cubicBezTo>
                    <a:pt x="298" y="548"/>
                    <a:pt x="363" y="460"/>
                    <a:pt x="438" y="382"/>
                  </a:cubicBezTo>
                  <a:cubicBezTo>
                    <a:pt x="477" y="341"/>
                    <a:pt x="520" y="303"/>
                    <a:pt x="567" y="271"/>
                  </a:cubicBezTo>
                  <a:cubicBezTo>
                    <a:pt x="588" y="257"/>
                    <a:pt x="611" y="242"/>
                    <a:pt x="636" y="241"/>
                  </a:cubicBezTo>
                  <a:cubicBezTo>
                    <a:pt x="656" y="240"/>
                    <a:pt x="659" y="255"/>
                    <a:pt x="649" y="268"/>
                  </a:cubicBezTo>
                  <a:cubicBezTo>
                    <a:pt x="622" y="306"/>
                    <a:pt x="557" y="336"/>
                    <a:pt x="519" y="301"/>
                  </a:cubicBezTo>
                  <a:cubicBezTo>
                    <a:pt x="488" y="272"/>
                    <a:pt x="496" y="222"/>
                    <a:pt x="511" y="187"/>
                  </a:cubicBezTo>
                  <a:cubicBezTo>
                    <a:pt x="519" y="167"/>
                    <a:pt x="530" y="144"/>
                    <a:pt x="550" y="132"/>
                  </a:cubicBezTo>
                  <a:cubicBezTo>
                    <a:pt x="562" y="126"/>
                    <a:pt x="573" y="143"/>
                    <a:pt x="577" y="151"/>
                  </a:cubicBezTo>
                  <a:cubicBezTo>
                    <a:pt x="590" y="185"/>
                    <a:pt x="559" y="232"/>
                    <a:pt x="524" y="234"/>
                  </a:cubicBezTo>
                  <a:cubicBezTo>
                    <a:pt x="487" y="236"/>
                    <a:pt x="451" y="204"/>
                    <a:pt x="429" y="177"/>
                  </a:cubicBezTo>
                  <a:cubicBezTo>
                    <a:pt x="407" y="150"/>
                    <a:pt x="396" y="121"/>
                    <a:pt x="404" y="86"/>
                  </a:cubicBezTo>
                  <a:cubicBezTo>
                    <a:pt x="408" y="69"/>
                    <a:pt x="415" y="52"/>
                    <a:pt x="425" y="38"/>
                  </a:cubicBezTo>
                  <a:cubicBezTo>
                    <a:pt x="430" y="31"/>
                    <a:pt x="435" y="26"/>
                    <a:pt x="441" y="21"/>
                  </a:cubicBezTo>
                  <a:cubicBezTo>
                    <a:pt x="448" y="16"/>
                    <a:pt x="454" y="24"/>
                    <a:pt x="458" y="28"/>
                  </a:cubicBezTo>
                  <a:cubicBezTo>
                    <a:pt x="473" y="47"/>
                    <a:pt x="474" y="73"/>
                    <a:pt x="467" y="94"/>
                  </a:cubicBezTo>
                  <a:cubicBezTo>
                    <a:pt x="448" y="148"/>
                    <a:pt x="392" y="188"/>
                    <a:pt x="348" y="220"/>
                  </a:cubicBezTo>
                  <a:cubicBezTo>
                    <a:pt x="290" y="264"/>
                    <a:pt x="226" y="300"/>
                    <a:pt x="162" y="334"/>
                  </a:cubicBezTo>
                  <a:cubicBezTo>
                    <a:pt x="115" y="359"/>
                    <a:pt x="64" y="385"/>
                    <a:pt x="14" y="401"/>
                  </a:cubicBezTo>
                  <a:cubicBezTo>
                    <a:pt x="0" y="406"/>
                    <a:pt x="3" y="416"/>
                    <a:pt x="17" y="4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7547469" y="3153261"/>
              <a:ext cx="1801263" cy="1803712"/>
            </a:xfrm>
            <a:custGeom>
              <a:avLst/>
              <a:gdLst>
                <a:gd name="T0" fmla="*/ 1058 w 1245"/>
                <a:gd name="T1" fmla="*/ 187 h 1246"/>
                <a:gd name="T2" fmla="*/ 378 w 1245"/>
                <a:gd name="T3" fmla="*/ 187 h 1246"/>
                <a:gd name="T4" fmla="*/ 254 w 1245"/>
                <a:gd name="T5" fmla="*/ 402 h 1246"/>
                <a:gd name="T6" fmla="*/ 57 w 1245"/>
                <a:gd name="T7" fmla="*/ 838 h 1246"/>
                <a:gd name="T8" fmla="*/ 51 w 1245"/>
                <a:gd name="T9" fmla="*/ 1001 h 1246"/>
                <a:gd name="T10" fmla="*/ 148 w 1245"/>
                <a:gd name="T11" fmla="*/ 1097 h 1246"/>
                <a:gd name="T12" fmla="*/ 244 w 1245"/>
                <a:gd name="T13" fmla="*/ 1194 h 1246"/>
                <a:gd name="T14" fmla="*/ 407 w 1245"/>
                <a:gd name="T15" fmla="*/ 1188 h 1246"/>
                <a:gd name="T16" fmla="*/ 843 w 1245"/>
                <a:gd name="T17" fmla="*/ 991 h 1246"/>
                <a:gd name="T18" fmla="*/ 1058 w 1245"/>
                <a:gd name="T19" fmla="*/ 867 h 1246"/>
                <a:gd name="T20" fmla="*/ 1058 w 1245"/>
                <a:gd name="T21" fmla="*/ 187 h 1246"/>
                <a:gd name="T22" fmla="*/ 831 w 1245"/>
                <a:gd name="T23" fmla="*/ 950 h 1246"/>
                <a:gd name="T24" fmla="*/ 382 w 1245"/>
                <a:gd name="T25" fmla="*/ 1153 h 1246"/>
                <a:gd name="T26" fmla="*/ 314 w 1245"/>
                <a:gd name="T27" fmla="*/ 1189 h 1246"/>
                <a:gd name="T28" fmla="*/ 275 w 1245"/>
                <a:gd name="T29" fmla="*/ 1163 h 1246"/>
                <a:gd name="T30" fmla="*/ 178 w 1245"/>
                <a:gd name="T31" fmla="*/ 1067 h 1246"/>
                <a:gd name="T32" fmla="*/ 82 w 1245"/>
                <a:gd name="T33" fmla="*/ 971 h 1246"/>
                <a:gd name="T34" fmla="*/ 57 w 1245"/>
                <a:gd name="T35" fmla="*/ 931 h 1246"/>
                <a:gd name="T36" fmla="*/ 92 w 1245"/>
                <a:gd name="T37" fmla="*/ 863 h 1246"/>
                <a:gd name="T38" fmla="*/ 296 w 1245"/>
                <a:gd name="T39" fmla="*/ 414 h 1246"/>
                <a:gd name="T40" fmla="*/ 409 w 1245"/>
                <a:gd name="T41" fmla="*/ 218 h 1246"/>
                <a:gd name="T42" fmla="*/ 1027 w 1245"/>
                <a:gd name="T43" fmla="*/ 218 h 1246"/>
                <a:gd name="T44" fmla="*/ 1027 w 1245"/>
                <a:gd name="T45" fmla="*/ 836 h 1246"/>
                <a:gd name="T46" fmla="*/ 831 w 1245"/>
                <a:gd name="T47" fmla="*/ 950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45" h="1246">
                  <a:moveTo>
                    <a:pt x="1058" y="187"/>
                  </a:moveTo>
                  <a:cubicBezTo>
                    <a:pt x="870" y="0"/>
                    <a:pt x="566" y="0"/>
                    <a:pt x="378" y="187"/>
                  </a:cubicBezTo>
                  <a:cubicBezTo>
                    <a:pt x="317" y="249"/>
                    <a:pt x="277" y="324"/>
                    <a:pt x="254" y="402"/>
                  </a:cubicBezTo>
                  <a:cubicBezTo>
                    <a:pt x="187" y="636"/>
                    <a:pt x="125" y="743"/>
                    <a:pt x="57" y="838"/>
                  </a:cubicBezTo>
                  <a:cubicBezTo>
                    <a:pt x="0" y="918"/>
                    <a:pt x="0" y="949"/>
                    <a:pt x="51" y="1001"/>
                  </a:cubicBezTo>
                  <a:cubicBezTo>
                    <a:pt x="73" y="1023"/>
                    <a:pt x="109" y="1059"/>
                    <a:pt x="148" y="1097"/>
                  </a:cubicBezTo>
                  <a:cubicBezTo>
                    <a:pt x="186" y="1136"/>
                    <a:pt x="222" y="1172"/>
                    <a:pt x="244" y="1194"/>
                  </a:cubicBezTo>
                  <a:cubicBezTo>
                    <a:pt x="296" y="1246"/>
                    <a:pt x="328" y="1245"/>
                    <a:pt x="407" y="1188"/>
                  </a:cubicBezTo>
                  <a:cubicBezTo>
                    <a:pt x="503" y="1120"/>
                    <a:pt x="609" y="1058"/>
                    <a:pt x="843" y="991"/>
                  </a:cubicBezTo>
                  <a:cubicBezTo>
                    <a:pt x="921" y="969"/>
                    <a:pt x="996" y="929"/>
                    <a:pt x="1058" y="867"/>
                  </a:cubicBezTo>
                  <a:cubicBezTo>
                    <a:pt x="1245" y="679"/>
                    <a:pt x="1245" y="375"/>
                    <a:pt x="1058" y="187"/>
                  </a:cubicBezTo>
                  <a:close/>
                  <a:moveTo>
                    <a:pt x="831" y="950"/>
                  </a:moveTo>
                  <a:cubicBezTo>
                    <a:pt x="604" y="1015"/>
                    <a:pt x="491" y="1076"/>
                    <a:pt x="382" y="1153"/>
                  </a:cubicBezTo>
                  <a:cubicBezTo>
                    <a:pt x="370" y="1162"/>
                    <a:pt x="333" y="1188"/>
                    <a:pt x="314" y="1189"/>
                  </a:cubicBezTo>
                  <a:cubicBezTo>
                    <a:pt x="307" y="1189"/>
                    <a:pt x="297" y="1186"/>
                    <a:pt x="275" y="1163"/>
                  </a:cubicBezTo>
                  <a:cubicBezTo>
                    <a:pt x="178" y="1067"/>
                    <a:pt x="178" y="1067"/>
                    <a:pt x="178" y="1067"/>
                  </a:cubicBezTo>
                  <a:cubicBezTo>
                    <a:pt x="82" y="971"/>
                    <a:pt x="82" y="971"/>
                    <a:pt x="82" y="971"/>
                  </a:cubicBezTo>
                  <a:cubicBezTo>
                    <a:pt x="59" y="948"/>
                    <a:pt x="56" y="938"/>
                    <a:pt x="57" y="931"/>
                  </a:cubicBezTo>
                  <a:cubicBezTo>
                    <a:pt x="57" y="912"/>
                    <a:pt x="83" y="875"/>
                    <a:pt x="92" y="863"/>
                  </a:cubicBezTo>
                  <a:cubicBezTo>
                    <a:pt x="169" y="755"/>
                    <a:pt x="231" y="642"/>
                    <a:pt x="296" y="414"/>
                  </a:cubicBezTo>
                  <a:cubicBezTo>
                    <a:pt x="318" y="337"/>
                    <a:pt x="356" y="271"/>
                    <a:pt x="409" y="218"/>
                  </a:cubicBezTo>
                  <a:cubicBezTo>
                    <a:pt x="579" y="48"/>
                    <a:pt x="857" y="48"/>
                    <a:pt x="1027" y="218"/>
                  </a:cubicBezTo>
                  <a:cubicBezTo>
                    <a:pt x="1198" y="388"/>
                    <a:pt x="1198" y="666"/>
                    <a:pt x="1027" y="836"/>
                  </a:cubicBezTo>
                  <a:cubicBezTo>
                    <a:pt x="974" y="889"/>
                    <a:pt x="908" y="927"/>
                    <a:pt x="831" y="9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6495355" y="5085503"/>
              <a:ext cx="943169" cy="831776"/>
            </a:xfrm>
            <a:custGeom>
              <a:avLst/>
              <a:gdLst>
                <a:gd name="T0" fmla="*/ 306 w 652"/>
                <a:gd name="T1" fmla="*/ 547 h 575"/>
                <a:gd name="T2" fmla="*/ 293 w 652"/>
                <a:gd name="T3" fmla="*/ 547 h 575"/>
                <a:gd name="T4" fmla="*/ 287 w 652"/>
                <a:gd name="T5" fmla="*/ 535 h 575"/>
                <a:gd name="T6" fmla="*/ 309 w 652"/>
                <a:gd name="T7" fmla="*/ 433 h 575"/>
                <a:gd name="T8" fmla="*/ 13 w 652"/>
                <a:gd name="T9" fmla="*/ 575 h 575"/>
                <a:gd name="T10" fmla="*/ 13 w 652"/>
                <a:gd name="T11" fmla="*/ 575 h 575"/>
                <a:gd name="T12" fmla="*/ 2 w 652"/>
                <a:gd name="T13" fmla="*/ 569 h 575"/>
                <a:gd name="T14" fmla="*/ 2 w 652"/>
                <a:gd name="T15" fmla="*/ 556 h 575"/>
                <a:gd name="T16" fmla="*/ 172 w 652"/>
                <a:gd name="T17" fmla="*/ 335 h 575"/>
                <a:gd name="T18" fmla="*/ 67 w 652"/>
                <a:gd name="T19" fmla="*/ 367 h 575"/>
                <a:gd name="T20" fmla="*/ 54 w 652"/>
                <a:gd name="T21" fmla="*/ 362 h 575"/>
                <a:gd name="T22" fmla="*/ 53 w 652"/>
                <a:gd name="T23" fmla="*/ 348 h 575"/>
                <a:gd name="T24" fmla="*/ 453 w 652"/>
                <a:gd name="T25" fmla="*/ 0 h 575"/>
                <a:gd name="T26" fmla="*/ 464 w 652"/>
                <a:gd name="T27" fmla="*/ 4 h 575"/>
                <a:gd name="T28" fmla="*/ 482 w 652"/>
                <a:gd name="T29" fmla="*/ 22 h 575"/>
                <a:gd name="T30" fmla="*/ 383 w 652"/>
                <a:gd name="T31" fmla="*/ 135 h 575"/>
                <a:gd name="T32" fmla="*/ 383 w 652"/>
                <a:gd name="T33" fmla="*/ 141 h 575"/>
                <a:gd name="T34" fmla="*/ 388 w 652"/>
                <a:gd name="T35" fmla="*/ 143 h 575"/>
                <a:gd name="T36" fmla="*/ 429 w 652"/>
                <a:gd name="T37" fmla="*/ 130 h 575"/>
                <a:gd name="T38" fmla="*/ 363 w 652"/>
                <a:gd name="T39" fmla="*/ 216 h 575"/>
                <a:gd name="T40" fmla="*/ 363 w 652"/>
                <a:gd name="T41" fmla="*/ 221 h 575"/>
                <a:gd name="T42" fmla="*/ 367 w 652"/>
                <a:gd name="T43" fmla="*/ 223 h 575"/>
                <a:gd name="T44" fmla="*/ 367 w 652"/>
                <a:gd name="T45" fmla="*/ 223 h 575"/>
                <a:gd name="T46" fmla="*/ 482 w 652"/>
                <a:gd name="T47" fmla="*/ 168 h 575"/>
                <a:gd name="T48" fmla="*/ 473 w 652"/>
                <a:gd name="T49" fmla="*/ 208 h 575"/>
                <a:gd name="T50" fmla="*/ 476 w 652"/>
                <a:gd name="T51" fmla="*/ 212 h 575"/>
                <a:gd name="T52" fmla="*/ 481 w 652"/>
                <a:gd name="T53" fmla="*/ 212 h 575"/>
                <a:gd name="T54" fmla="*/ 586 w 652"/>
                <a:gd name="T55" fmla="*/ 125 h 575"/>
                <a:gd name="T56" fmla="*/ 621 w 652"/>
                <a:gd name="T57" fmla="*/ 160 h 575"/>
                <a:gd name="T58" fmla="*/ 625 w 652"/>
                <a:gd name="T59" fmla="*/ 167 h 575"/>
                <a:gd name="T60" fmla="*/ 306 w 652"/>
                <a:gd name="T61" fmla="*/ 547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52" h="575">
                  <a:moveTo>
                    <a:pt x="306" y="547"/>
                  </a:moveTo>
                  <a:cubicBezTo>
                    <a:pt x="302" y="549"/>
                    <a:pt x="297" y="549"/>
                    <a:pt x="293" y="547"/>
                  </a:cubicBezTo>
                  <a:cubicBezTo>
                    <a:pt x="289" y="544"/>
                    <a:pt x="287" y="540"/>
                    <a:pt x="287" y="535"/>
                  </a:cubicBezTo>
                  <a:cubicBezTo>
                    <a:pt x="287" y="497"/>
                    <a:pt x="296" y="463"/>
                    <a:pt x="309" y="433"/>
                  </a:cubicBezTo>
                  <a:cubicBezTo>
                    <a:pt x="139" y="573"/>
                    <a:pt x="19" y="575"/>
                    <a:pt x="13" y="575"/>
                  </a:cubicBezTo>
                  <a:cubicBezTo>
                    <a:pt x="13" y="575"/>
                    <a:pt x="13" y="575"/>
                    <a:pt x="13" y="575"/>
                  </a:cubicBezTo>
                  <a:cubicBezTo>
                    <a:pt x="8" y="575"/>
                    <a:pt x="5" y="573"/>
                    <a:pt x="2" y="569"/>
                  </a:cubicBezTo>
                  <a:cubicBezTo>
                    <a:pt x="0" y="565"/>
                    <a:pt x="0" y="560"/>
                    <a:pt x="2" y="556"/>
                  </a:cubicBezTo>
                  <a:cubicBezTo>
                    <a:pt x="34" y="491"/>
                    <a:pt x="114" y="398"/>
                    <a:pt x="172" y="335"/>
                  </a:cubicBezTo>
                  <a:cubicBezTo>
                    <a:pt x="121" y="355"/>
                    <a:pt x="71" y="366"/>
                    <a:pt x="67" y="367"/>
                  </a:cubicBezTo>
                  <a:cubicBezTo>
                    <a:pt x="62" y="368"/>
                    <a:pt x="58" y="366"/>
                    <a:pt x="54" y="362"/>
                  </a:cubicBezTo>
                  <a:cubicBezTo>
                    <a:pt x="51" y="357"/>
                    <a:pt x="51" y="352"/>
                    <a:pt x="53" y="348"/>
                  </a:cubicBezTo>
                  <a:cubicBezTo>
                    <a:pt x="210" y="31"/>
                    <a:pt x="444" y="2"/>
                    <a:pt x="453" y="0"/>
                  </a:cubicBezTo>
                  <a:cubicBezTo>
                    <a:pt x="457" y="0"/>
                    <a:pt x="461" y="1"/>
                    <a:pt x="464" y="4"/>
                  </a:cubicBezTo>
                  <a:cubicBezTo>
                    <a:pt x="482" y="22"/>
                    <a:pt x="482" y="22"/>
                    <a:pt x="482" y="22"/>
                  </a:cubicBezTo>
                  <a:cubicBezTo>
                    <a:pt x="451" y="40"/>
                    <a:pt x="413" y="74"/>
                    <a:pt x="383" y="135"/>
                  </a:cubicBezTo>
                  <a:cubicBezTo>
                    <a:pt x="382" y="137"/>
                    <a:pt x="382" y="139"/>
                    <a:pt x="383" y="141"/>
                  </a:cubicBezTo>
                  <a:cubicBezTo>
                    <a:pt x="384" y="142"/>
                    <a:pt x="386" y="143"/>
                    <a:pt x="388" y="143"/>
                  </a:cubicBezTo>
                  <a:cubicBezTo>
                    <a:pt x="389" y="142"/>
                    <a:pt x="409" y="138"/>
                    <a:pt x="429" y="130"/>
                  </a:cubicBezTo>
                  <a:cubicBezTo>
                    <a:pt x="406" y="155"/>
                    <a:pt x="375" y="191"/>
                    <a:pt x="363" y="216"/>
                  </a:cubicBezTo>
                  <a:cubicBezTo>
                    <a:pt x="362" y="218"/>
                    <a:pt x="362" y="219"/>
                    <a:pt x="363" y="221"/>
                  </a:cubicBezTo>
                  <a:cubicBezTo>
                    <a:pt x="364" y="223"/>
                    <a:pt x="365" y="223"/>
                    <a:pt x="367" y="223"/>
                  </a:cubicBezTo>
                  <a:cubicBezTo>
                    <a:pt x="367" y="223"/>
                    <a:pt x="367" y="223"/>
                    <a:pt x="367" y="223"/>
                  </a:cubicBezTo>
                  <a:cubicBezTo>
                    <a:pt x="370" y="223"/>
                    <a:pt x="416" y="223"/>
                    <a:pt x="482" y="168"/>
                  </a:cubicBezTo>
                  <a:cubicBezTo>
                    <a:pt x="477" y="179"/>
                    <a:pt x="473" y="193"/>
                    <a:pt x="473" y="208"/>
                  </a:cubicBezTo>
                  <a:cubicBezTo>
                    <a:pt x="473" y="210"/>
                    <a:pt x="474" y="211"/>
                    <a:pt x="476" y="212"/>
                  </a:cubicBezTo>
                  <a:cubicBezTo>
                    <a:pt x="477" y="213"/>
                    <a:pt x="479" y="213"/>
                    <a:pt x="481" y="212"/>
                  </a:cubicBezTo>
                  <a:cubicBezTo>
                    <a:pt x="485" y="210"/>
                    <a:pt x="552" y="173"/>
                    <a:pt x="586" y="125"/>
                  </a:cubicBezTo>
                  <a:cubicBezTo>
                    <a:pt x="621" y="160"/>
                    <a:pt x="621" y="160"/>
                    <a:pt x="621" y="160"/>
                  </a:cubicBezTo>
                  <a:cubicBezTo>
                    <a:pt x="623" y="162"/>
                    <a:pt x="624" y="164"/>
                    <a:pt x="625" y="167"/>
                  </a:cubicBezTo>
                  <a:cubicBezTo>
                    <a:pt x="652" y="357"/>
                    <a:pt x="320" y="540"/>
                    <a:pt x="306" y="547"/>
                  </a:cubicBez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8128916" y="3445821"/>
              <a:ext cx="367842" cy="342748"/>
            </a:xfrm>
            <a:custGeom>
              <a:avLst/>
              <a:gdLst>
                <a:gd name="T0" fmla="*/ 228 w 254"/>
                <a:gd name="T1" fmla="*/ 52 h 237"/>
                <a:gd name="T2" fmla="*/ 46 w 254"/>
                <a:gd name="T3" fmla="*/ 217 h 237"/>
                <a:gd name="T4" fmla="*/ 19 w 254"/>
                <a:gd name="T5" fmla="*/ 234 h 237"/>
                <a:gd name="T6" fmla="*/ 8 w 254"/>
                <a:gd name="T7" fmla="*/ 228 h 237"/>
                <a:gd name="T8" fmla="*/ 2 w 254"/>
                <a:gd name="T9" fmla="*/ 207 h 237"/>
                <a:gd name="T10" fmla="*/ 233 w 254"/>
                <a:gd name="T11" fmla="*/ 7 h 237"/>
                <a:gd name="T12" fmla="*/ 253 w 254"/>
                <a:gd name="T13" fmla="*/ 32 h 237"/>
                <a:gd name="T14" fmla="*/ 228 w 254"/>
                <a:gd name="T15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" h="237">
                  <a:moveTo>
                    <a:pt x="228" y="52"/>
                  </a:moveTo>
                  <a:cubicBezTo>
                    <a:pt x="204" y="50"/>
                    <a:pt x="84" y="47"/>
                    <a:pt x="46" y="217"/>
                  </a:cubicBezTo>
                  <a:cubicBezTo>
                    <a:pt x="43" y="229"/>
                    <a:pt x="31" y="237"/>
                    <a:pt x="19" y="234"/>
                  </a:cubicBezTo>
                  <a:cubicBezTo>
                    <a:pt x="15" y="233"/>
                    <a:pt x="11" y="231"/>
                    <a:pt x="8" y="228"/>
                  </a:cubicBezTo>
                  <a:cubicBezTo>
                    <a:pt x="3" y="223"/>
                    <a:pt x="0" y="215"/>
                    <a:pt x="2" y="207"/>
                  </a:cubicBezTo>
                  <a:cubicBezTo>
                    <a:pt x="48" y="0"/>
                    <a:pt x="202" y="4"/>
                    <a:pt x="233" y="7"/>
                  </a:cubicBezTo>
                  <a:cubicBezTo>
                    <a:pt x="245" y="9"/>
                    <a:pt x="254" y="19"/>
                    <a:pt x="253" y="32"/>
                  </a:cubicBezTo>
                  <a:cubicBezTo>
                    <a:pt x="251" y="44"/>
                    <a:pt x="241" y="53"/>
                    <a:pt x="228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9154712" y="4438566"/>
              <a:ext cx="216053" cy="215442"/>
            </a:xfrm>
            <a:custGeom>
              <a:avLst/>
              <a:gdLst>
                <a:gd name="T0" fmla="*/ 142 w 149"/>
                <a:gd name="T1" fmla="*/ 118 h 149"/>
                <a:gd name="T2" fmla="*/ 31 w 149"/>
                <a:gd name="T3" fmla="*/ 6 h 149"/>
                <a:gd name="T4" fmla="*/ 7 w 149"/>
                <a:gd name="T5" fmla="*/ 6 h 149"/>
                <a:gd name="T6" fmla="*/ 7 w 149"/>
                <a:gd name="T7" fmla="*/ 31 h 149"/>
                <a:gd name="T8" fmla="*/ 118 w 149"/>
                <a:gd name="T9" fmla="*/ 142 h 149"/>
                <a:gd name="T10" fmla="*/ 142 w 149"/>
                <a:gd name="T11" fmla="*/ 142 h 149"/>
                <a:gd name="T12" fmla="*/ 142 w 149"/>
                <a:gd name="T13" fmla="*/ 11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49">
                  <a:moveTo>
                    <a:pt x="142" y="118"/>
                  </a:moveTo>
                  <a:cubicBezTo>
                    <a:pt x="31" y="6"/>
                    <a:pt x="31" y="6"/>
                    <a:pt x="31" y="6"/>
                  </a:cubicBezTo>
                  <a:cubicBezTo>
                    <a:pt x="24" y="0"/>
                    <a:pt x="13" y="0"/>
                    <a:pt x="7" y="6"/>
                  </a:cubicBezTo>
                  <a:cubicBezTo>
                    <a:pt x="0" y="13"/>
                    <a:pt x="0" y="24"/>
                    <a:pt x="7" y="31"/>
                  </a:cubicBezTo>
                  <a:cubicBezTo>
                    <a:pt x="118" y="142"/>
                    <a:pt x="118" y="142"/>
                    <a:pt x="118" y="142"/>
                  </a:cubicBezTo>
                  <a:cubicBezTo>
                    <a:pt x="124" y="149"/>
                    <a:pt x="135" y="149"/>
                    <a:pt x="142" y="142"/>
                  </a:cubicBezTo>
                  <a:cubicBezTo>
                    <a:pt x="149" y="135"/>
                    <a:pt x="149" y="124"/>
                    <a:pt x="142" y="118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49225" cap="flat">
              <a:solidFill>
                <a:schemeClr val="bg1">
                  <a:alpha val="5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9371989" y="4117240"/>
              <a:ext cx="274811" cy="113229"/>
            </a:xfrm>
            <a:custGeom>
              <a:avLst/>
              <a:gdLst>
                <a:gd name="T0" fmla="*/ 6 w 190"/>
                <a:gd name="T1" fmla="*/ 31 h 78"/>
                <a:gd name="T2" fmla="*/ 14 w 190"/>
                <a:gd name="T3" fmla="*/ 36 h 78"/>
                <a:gd name="T4" fmla="*/ 166 w 190"/>
                <a:gd name="T5" fmla="*/ 76 h 78"/>
                <a:gd name="T6" fmla="*/ 187 w 190"/>
                <a:gd name="T7" fmla="*/ 64 h 78"/>
                <a:gd name="T8" fmla="*/ 175 w 190"/>
                <a:gd name="T9" fmla="*/ 43 h 78"/>
                <a:gd name="T10" fmla="*/ 23 w 190"/>
                <a:gd name="T11" fmla="*/ 3 h 78"/>
                <a:gd name="T12" fmla="*/ 2 w 190"/>
                <a:gd name="T13" fmla="*/ 15 h 78"/>
                <a:gd name="T14" fmla="*/ 6 w 190"/>
                <a:gd name="T15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78">
                  <a:moveTo>
                    <a:pt x="6" y="31"/>
                  </a:moveTo>
                  <a:cubicBezTo>
                    <a:pt x="9" y="33"/>
                    <a:pt x="11" y="35"/>
                    <a:pt x="14" y="36"/>
                  </a:cubicBezTo>
                  <a:cubicBezTo>
                    <a:pt x="166" y="76"/>
                    <a:pt x="166" y="76"/>
                    <a:pt x="166" y="76"/>
                  </a:cubicBezTo>
                  <a:cubicBezTo>
                    <a:pt x="175" y="78"/>
                    <a:pt x="185" y="73"/>
                    <a:pt x="187" y="64"/>
                  </a:cubicBezTo>
                  <a:cubicBezTo>
                    <a:pt x="190" y="55"/>
                    <a:pt x="184" y="45"/>
                    <a:pt x="175" y="4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4" y="0"/>
                    <a:pt x="4" y="6"/>
                    <a:pt x="2" y="15"/>
                  </a:cubicBezTo>
                  <a:cubicBezTo>
                    <a:pt x="0" y="21"/>
                    <a:pt x="2" y="27"/>
                    <a:pt x="6" y="31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49225" cap="flat">
              <a:solidFill>
                <a:schemeClr val="bg1">
                  <a:alpha val="5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9396472" y="3609239"/>
              <a:ext cx="275422" cy="114453"/>
            </a:xfrm>
            <a:custGeom>
              <a:avLst/>
              <a:gdLst>
                <a:gd name="T0" fmla="*/ 3 w 190"/>
                <a:gd name="T1" fmla="*/ 65 h 79"/>
                <a:gd name="T2" fmla="*/ 7 w 190"/>
                <a:gd name="T3" fmla="*/ 73 h 79"/>
                <a:gd name="T4" fmla="*/ 24 w 190"/>
                <a:gd name="T5" fmla="*/ 77 h 79"/>
                <a:gd name="T6" fmla="*/ 176 w 190"/>
                <a:gd name="T7" fmla="*/ 36 h 79"/>
                <a:gd name="T8" fmla="*/ 188 w 190"/>
                <a:gd name="T9" fmla="*/ 15 h 79"/>
                <a:gd name="T10" fmla="*/ 167 w 190"/>
                <a:gd name="T11" fmla="*/ 3 h 79"/>
                <a:gd name="T12" fmla="*/ 15 w 190"/>
                <a:gd name="T13" fmla="*/ 44 h 79"/>
                <a:gd name="T14" fmla="*/ 3 w 190"/>
                <a:gd name="T15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79">
                  <a:moveTo>
                    <a:pt x="3" y="65"/>
                  </a:moveTo>
                  <a:cubicBezTo>
                    <a:pt x="4" y="68"/>
                    <a:pt x="5" y="71"/>
                    <a:pt x="7" y="73"/>
                  </a:cubicBezTo>
                  <a:cubicBezTo>
                    <a:pt x="11" y="77"/>
                    <a:pt x="18" y="79"/>
                    <a:pt x="24" y="77"/>
                  </a:cubicBezTo>
                  <a:cubicBezTo>
                    <a:pt x="176" y="36"/>
                    <a:pt x="176" y="36"/>
                    <a:pt x="176" y="36"/>
                  </a:cubicBezTo>
                  <a:cubicBezTo>
                    <a:pt x="185" y="33"/>
                    <a:pt x="190" y="24"/>
                    <a:pt x="188" y="15"/>
                  </a:cubicBezTo>
                  <a:cubicBezTo>
                    <a:pt x="185" y="6"/>
                    <a:pt x="176" y="0"/>
                    <a:pt x="167" y="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6" y="47"/>
                    <a:pt x="0" y="56"/>
                    <a:pt x="3" y="65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49225" cap="flat">
              <a:solidFill>
                <a:schemeClr val="bg1">
                  <a:alpha val="5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8254998" y="2807453"/>
              <a:ext cx="114453" cy="275422"/>
            </a:xfrm>
            <a:custGeom>
              <a:avLst/>
              <a:gdLst>
                <a:gd name="T0" fmla="*/ 76 w 79"/>
                <a:gd name="T1" fmla="*/ 167 h 190"/>
                <a:gd name="T2" fmla="*/ 36 w 79"/>
                <a:gd name="T3" fmla="*/ 15 h 190"/>
                <a:gd name="T4" fmla="*/ 15 w 79"/>
                <a:gd name="T5" fmla="*/ 3 h 190"/>
                <a:gd name="T6" fmla="*/ 3 w 79"/>
                <a:gd name="T7" fmla="*/ 24 h 190"/>
                <a:gd name="T8" fmla="*/ 43 w 79"/>
                <a:gd name="T9" fmla="*/ 176 h 190"/>
                <a:gd name="T10" fmla="*/ 47 w 79"/>
                <a:gd name="T11" fmla="*/ 183 h 190"/>
                <a:gd name="T12" fmla="*/ 64 w 79"/>
                <a:gd name="T13" fmla="*/ 188 h 190"/>
                <a:gd name="T14" fmla="*/ 76 w 79"/>
                <a:gd name="T15" fmla="*/ 16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190">
                  <a:moveTo>
                    <a:pt x="76" y="167"/>
                  </a:moveTo>
                  <a:cubicBezTo>
                    <a:pt x="36" y="15"/>
                    <a:pt x="36" y="15"/>
                    <a:pt x="36" y="15"/>
                  </a:cubicBezTo>
                  <a:cubicBezTo>
                    <a:pt x="34" y="6"/>
                    <a:pt x="24" y="0"/>
                    <a:pt x="15" y="3"/>
                  </a:cubicBezTo>
                  <a:cubicBezTo>
                    <a:pt x="6" y="5"/>
                    <a:pt x="0" y="15"/>
                    <a:pt x="3" y="24"/>
                  </a:cubicBezTo>
                  <a:cubicBezTo>
                    <a:pt x="43" y="176"/>
                    <a:pt x="43" y="176"/>
                    <a:pt x="43" y="176"/>
                  </a:cubicBezTo>
                  <a:cubicBezTo>
                    <a:pt x="44" y="179"/>
                    <a:pt x="45" y="181"/>
                    <a:pt x="47" y="183"/>
                  </a:cubicBezTo>
                  <a:cubicBezTo>
                    <a:pt x="51" y="188"/>
                    <a:pt x="58" y="190"/>
                    <a:pt x="64" y="188"/>
                  </a:cubicBezTo>
                  <a:cubicBezTo>
                    <a:pt x="73" y="186"/>
                    <a:pt x="79" y="176"/>
                    <a:pt x="76" y="16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49225" cap="flat">
              <a:solidFill>
                <a:schemeClr val="bg1">
                  <a:alpha val="5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8849911" y="4639931"/>
              <a:ext cx="112617" cy="273586"/>
            </a:xfrm>
            <a:custGeom>
              <a:avLst/>
              <a:gdLst>
                <a:gd name="T0" fmla="*/ 76 w 78"/>
                <a:gd name="T1" fmla="*/ 167 h 189"/>
                <a:gd name="T2" fmla="*/ 36 w 78"/>
                <a:gd name="T3" fmla="*/ 15 h 189"/>
                <a:gd name="T4" fmla="*/ 14 w 78"/>
                <a:gd name="T5" fmla="*/ 2 h 189"/>
                <a:gd name="T6" fmla="*/ 2 w 78"/>
                <a:gd name="T7" fmla="*/ 23 h 189"/>
                <a:gd name="T8" fmla="*/ 42 w 78"/>
                <a:gd name="T9" fmla="*/ 175 h 189"/>
                <a:gd name="T10" fmla="*/ 47 w 78"/>
                <a:gd name="T11" fmla="*/ 183 h 189"/>
                <a:gd name="T12" fmla="*/ 63 w 78"/>
                <a:gd name="T13" fmla="*/ 188 h 189"/>
                <a:gd name="T14" fmla="*/ 76 w 78"/>
                <a:gd name="T15" fmla="*/ 16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89">
                  <a:moveTo>
                    <a:pt x="76" y="167"/>
                  </a:moveTo>
                  <a:cubicBezTo>
                    <a:pt x="36" y="15"/>
                    <a:pt x="36" y="15"/>
                    <a:pt x="36" y="15"/>
                  </a:cubicBezTo>
                  <a:cubicBezTo>
                    <a:pt x="33" y="5"/>
                    <a:pt x="24" y="0"/>
                    <a:pt x="14" y="2"/>
                  </a:cubicBezTo>
                  <a:cubicBezTo>
                    <a:pt x="5" y="5"/>
                    <a:pt x="0" y="14"/>
                    <a:pt x="2" y="23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3" y="178"/>
                    <a:pt x="45" y="181"/>
                    <a:pt x="47" y="183"/>
                  </a:cubicBezTo>
                  <a:cubicBezTo>
                    <a:pt x="51" y="187"/>
                    <a:pt x="57" y="189"/>
                    <a:pt x="63" y="188"/>
                  </a:cubicBezTo>
                  <a:cubicBezTo>
                    <a:pt x="73" y="185"/>
                    <a:pt x="78" y="176"/>
                    <a:pt x="76" y="16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49225" cap="flat">
              <a:solidFill>
                <a:schemeClr val="bg1">
                  <a:alpha val="5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7541348" y="3524163"/>
              <a:ext cx="273586" cy="112618"/>
            </a:xfrm>
            <a:custGeom>
              <a:avLst/>
              <a:gdLst>
                <a:gd name="T0" fmla="*/ 174 w 189"/>
                <a:gd name="T1" fmla="*/ 42 h 78"/>
                <a:gd name="T2" fmla="*/ 22 w 189"/>
                <a:gd name="T3" fmla="*/ 2 h 78"/>
                <a:gd name="T4" fmla="*/ 1 w 189"/>
                <a:gd name="T5" fmla="*/ 14 h 78"/>
                <a:gd name="T6" fmla="*/ 6 w 189"/>
                <a:gd name="T7" fmla="*/ 31 h 78"/>
                <a:gd name="T8" fmla="*/ 14 w 189"/>
                <a:gd name="T9" fmla="*/ 35 h 78"/>
                <a:gd name="T10" fmla="*/ 166 w 189"/>
                <a:gd name="T11" fmla="*/ 75 h 78"/>
                <a:gd name="T12" fmla="*/ 187 w 189"/>
                <a:gd name="T13" fmla="*/ 63 h 78"/>
                <a:gd name="T14" fmla="*/ 174 w 189"/>
                <a:gd name="T15" fmla="*/ 4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78">
                  <a:moveTo>
                    <a:pt x="174" y="42"/>
                  </a:moveTo>
                  <a:cubicBezTo>
                    <a:pt x="22" y="2"/>
                    <a:pt x="22" y="2"/>
                    <a:pt x="22" y="2"/>
                  </a:cubicBezTo>
                  <a:cubicBezTo>
                    <a:pt x="13" y="0"/>
                    <a:pt x="4" y="5"/>
                    <a:pt x="1" y="14"/>
                  </a:cubicBezTo>
                  <a:cubicBezTo>
                    <a:pt x="0" y="20"/>
                    <a:pt x="2" y="27"/>
                    <a:pt x="6" y="31"/>
                  </a:cubicBezTo>
                  <a:cubicBezTo>
                    <a:pt x="8" y="33"/>
                    <a:pt x="10" y="35"/>
                    <a:pt x="14" y="35"/>
                  </a:cubicBezTo>
                  <a:cubicBezTo>
                    <a:pt x="166" y="75"/>
                    <a:pt x="166" y="75"/>
                    <a:pt x="166" y="75"/>
                  </a:cubicBezTo>
                  <a:cubicBezTo>
                    <a:pt x="175" y="78"/>
                    <a:pt x="184" y="72"/>
                    <a:pt x="187" y="63"/>
                  </a:cubicBezTo>
                  <a:cubicBezTo>
                    <a:pt x="189" y="54"/>
                    <a:pt x="184" y="45"/>
                    <a:pt x="174" y="42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49225" cap="flat">
              <a:solidFill>
                <a:schemeClr val="bg1">
                  <a:alpha val="5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8763000" y="2782971"/>
              <a:ext cx="112617" cy="274811"/>
            </a:xfrm>
            <a:custGeom>
              <a:avLst/>
              <a:gdLst>
                <a:gd name="T0" fmla="*/ 1 w 78"/>
                <a:gd name="T1" fmla="*/ 166 h 190"/>
                <a:gd name="T2" fmla="*/ 6 w 78"/>
                <a:gd name="T3" fmla="*/ 183 h 190"/>
                <a:gd name="T4" fmla="*/ 13 w 78"/>
                <a:gd name="T5" fmla="*/ 187 h 190"/>
                <a:gd name="T6" fmla="*/ 35 w 78"/>
                <a:gd name="T7" fmla="*/ 175 h 190"/>
                <a:gd name="T8" fmla="*/ 76 w 78"/>
                <a:gd name="T9" fmla="*/ 23 h 190"/>
                <a:gd name="T10" fmla="*/ 64 w 78"/>
                <a:gd name="T11" fmla="*/ 2 h 190"/>
                <a:gd name="T12" fmla="*/ 43 w 78"/>
                <a:gd name="T13" fmla="*/ 14 h 190"/>
                <a:gd name="T14" fmla="*/ 1 w 78"/>
                <a:gd name="T15" fmla="*/ 16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90">
                  <a:moveTo>
                    <a:pt x="1" y="166"/>
                  </a:moveTo>
                  <a:cubicBezTo>
                    <a:pt x="0" y="172"/>
                    <a:pt x="1" y="179"/>
                    <a:pt x="6" y="183"/>
                  </a:cubicBezTo>
                  <a:cubicBezTo>
                    <a:pt x="8" y="185"/>
                    <a:pt x="10" y="186"/>
                    <a:pt x="13" y="187"/>
                  </a:cubicBezTo>
                  <a:cubicBezTo>
                    <a:pt x="23" y="190"/>
                    <a:pt x="32" y="184"/>
                    <a:pt x="35" y="175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8" y="14"/>
                    <a:pt x="73" y="5"/>
                    <a:pt x="64" y="2"/>
                  </a:cubicBezTo>
                  <a:cubicBezTo>
                    <a:pt x="55" y="0"/>
                    <a:pt x="45" y="5"/>
                    <a:pt x="43" y="14"/>
                  </a:cubicBezTo>
                  <a:lnTo>
                    <a:pt x="1" y="166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49225" cap="flat">
              <a:solidFill>
                <a:schemeClr val="bg1">
                  <a:alpha val="5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9159608" y="3107357"/>
              <a:ext cx="215442" cy="216666"/>
            </a:xfrm>
            <a:custGeom>
              <a:avLst/>
              <a:gdLst>
                <a:gd name="T0" fmla="*/ 7 w 149"/>
                <a:gd name="T1" fmla="*/ 143 h 150"/>
                <a:gd name="T2" fmla="*/ 31 w 149"/>
                <a:gd name="T3" fmla="*/ 143 h 150"/>
                <a:gd name="T4" fmla="*/ 143 w 149"/>
                <a:gd name="T5" fmla="*/ 32 h 150"/>
                <a:gd name="T6" fmla="*/ 143 w 149"/>
                <a:gd name="T7" fmla="*/ 7 h 150"/>
                <a:gd name="T8" fmla="*/ 118 w 149"/>
                <a:gd name="T9" fmla="*/ 7 h 150"/>
                <a:gd name="T10" fmla="*/ 7 w 149"/>
                <a:gd name="T11" fmla="*/ 118 h 150"/>
                <a:gd name="T12" fmla="*/ 7 w 149"/>
                <a:gd name="T13" fmla="*/ 14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50">
                  <a:moveTo>
                    <a:pt x="7" y="143"/>
                  </a:moveTo>
                  <a:cubicBezTo>
                    <a:pt x="14" y="150"/>
                    <a:pt x="25" y="150"/>
                    <a:pt x="31" y="143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9" y="25"/>
                    <a:pt x="149" y="14"/>
                    <a:pt x="143" y="7"/>
                  </a:cubicBezTo>
                  <a:cubicBezTo>
                    <a:pt x="136" y="0"/>
                    <a:pt x="125" y="0"/>
                    <a:pt x="118" y="7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0" y="125"/>
                    <a:pt x="0" y="136"/>
                    <a:pt x="7" y="143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49225" cap="flat">
              <a:solidFill>
                <a:schemeClr val="bg1">
                  <a:alpha val="5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7849822" y="3131840"/>
              <a:ext cx="215442" cy="215442"/>
            </a:xfrm>
            <a:custGeom>
              <a:avLst/>
              <a:gdLst>
                <a:gd name="T0" fmla="*/ 142 w 149"/>
                <a:gd name="T1" fmla="*/ 143 h 149"/>
                <a:gd name="T2" fmla="*/ 142 w 149"/>
                <a:gd name="T3" fmla="*/ 118 h 149"/>
                <a:gd name="T4" fmla="*/ 31 w 149"/>
                <a:gd name="T5" fmla="*/ 7 h 149"/>
                <a:gd name="T6" fmla="*/ 6 w 149"/>
                <a:gd name="T7" fmla="*/ 7 h 149"/>
                <a:gd name="T8" fmla="*/ 6 w 149"/>
                <a:gd name="T9" fmla="*/ 31 h 149"/>
                <a:gd name="T10" fmla="*/ 117 w 149"/>
                <a:gd name="T11" fmla="*/ 143 h 149"/>
                <a:gd name="T12" fmla="*/ 142 w 149"/>
                <a:gd name="T13" fmla="*/ 14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49">
                  <a:moveTo>
                    <a:pt x="142" y="143"/>
                  </a:moveTo>
                  <a:cubicBezTo>
                    <a:pt x="149" y="136"/>
                    <a:pt x="149" y="125"/>
                    <a:pt x="142" y="11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4" y="0"/>
                    <a:pt x="13" y="0"/>
                    <a:pt x="6" y="7"/>
                  </a:cubicBezTo>
                  <a:cubicBezTo>
                    <a:pt x="0" y="14"/>
                    <a:pt x="0" y="25"/>
                    <a:pt x="6" y="31"/>
                  </a:cubicBezTo>
                  <a:cubicBezTo>
                    <a:pt x="117" y="143"/>
                    <a:pt x="117" y="143"/>
                    <a:pt x="117" y="143"/>
                  </a:cubicBezTo>
                  <a:cubicBezTo>
                    <a:pt x="124" y="149"/>
                    <a:pt x="135" y="149"/>
                    <a:pt x="142" y="143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49225" cap="flat">
              <a:solidFill>
                <a:schemeClr val="bg1">
                  <a:alpha val="5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317291" y="1796341"/>
            <a:ext cx="4072540" cy="757923"/>
            <a:chOff x="1317291" y="1796341"/>
            <a:chExt cx="4072540" cy="757923"/>
          </a:xfrm>
        </p:grpSpPr>
        <p:sp>
          <p:nvSpPr>
            <p:cNvPr id="23" name="Oval 32"/>
            <p:cNvSpPr/>
            <p:nvPr/>
          </p:nvSpPr>
          <p:spPr>
            <a:xfrm>
              <a:off x="1317291" y="1798561"/>
              <a:ext cx="755703" cy="755703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 33"/>
            <p:cNvSpPr>
              <a:spLocks noEditPoints="1"/>
            </p:cNvSpPr>
            <p:nvPr/>
          </p:nvSpPr>
          <p:spPr bwMode="auto">
            <a:xfrm>
              <a:off x="1527072" y="2034829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Rectangle 35"/>
            <p:cNvSpPr/>
            <p:nvPr/>
          </p:nvSpPr>
          <p:spPr>
            <a:xfrm>
              <a:off x="2217484" y="2164151"/>
              <a:ext cx="3172347" cy="3375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lnSpc>
                  <a:spcPct val="114000"/>
                </a:lnSpc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27" name="TextBox 36"/>
            <p:cNvSpPr txBox="1"/>
            <p:nvPr/>
          </p:nvSpPr>
          <p:spPr>
            <a:xfrm>
              <a:off x="2134080" y="179634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54D0CA"/>
                  </a:solidFill>
                </a:rPr>
                <a:t>点击添加标题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317291" y="4844190"/>
            <a:ext cx="4072540" cy="757924"/>
            <a:chOff x="1317291" y="4844190"/>
            <a:chExt cx="4072540" cy="757924"/>
          </a:xfrm>
        </p:grpSpPr>
        <p:sp>
          <p:nvSpPr>
            <p:cNvPr id="29" name="Oval 38"/>
            <p:cNvSpPr/>
            <p:nvPr/>
          </p:nvSpPr>
          <p:spPr>
            <a:xfrm>
              <a:off x="1317291" y="4846411"/>
              <a:ext cx="755703" cy="755703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 39"/>
            <p:cNvSpPr>
              <a:spLocks noEditPoints="1"/>
            </p:cNvSpPr>
            <p:nvPr/>
          </p:nvSpPr>
          <p:spPr bwMode="auto">
            <a:xfrm>
              <a:off x="1499542" y="5067781"/>
              <a:ext cx="391200" cy="312961"/>
            </a:xfrm>
            <a:custGeom>
              <a:avLst/>
              <a:gdLst>
                <a:gd name="T0" fmla="*/ 0 w 205"/>
                <a:gd name="T1" fmla="*/ 24 h 164"/>
                <a:gd name="T2" fmla="*/ 22 w 205"/>
                <a:gd name="T3" fmla="*/ 24 h 164"/>
                <a:gd name="T4" fmla="*/ 28 w 205"/>
                <a:gd name="T5" fmla="*/ 0 h 164"/>
                <a:gd name="T6" fmla="*/ 52 w 205"/>
                <a:gd name="T7" fmla="*/ 0 h 164"/>
                <a:gd name="T8" fmla="*/ 61 w 205"/>
                <a:gd name="T9" fmla="*/ 24 h 164"/>
                <a:gd name="T10" fmla="*/ 143 w 205"/>
                <a:gd name="T11" fmla="*/ 24 h 164"/>
                <a:gd name="T12" fmla="*/ 151 w 205"/>
                <a:gd name="T13" fmla="*/ 0 h 164"/>
                <a:gd name="T14" fmla="*/ 175 w 205"/>
                <a:gd name="T15" fmla="*/ 0 h 164"/>
                <a:gd name="T16" fmla="*/ 184 w 205"/>
                <a:gd name="T17" fmla="*/ 24 h 164"/>
                <a:gd name="T18" fmla="*/ 203 w 205"/>
                <a:gd name="T19" fmla="*/ 24 h 164"/>
                <a:gd name="T20" fmla="*/ 203 w 205"/>
                <a:gd name="T21" fmla="*/ 54 h 164"/>
                <a:gd name="T22" fmla="*/ 0 w 205"/>
                <a:gd name="T23" fmla="*/ 54 h 164"/>
                <a:gd name="T24" fmla="*/ 0 w 205"/>
                <a:gd name="T25" fmla="*/ 24 h 164"/>
                <a:gd name="T26" fmla="*/ 0 w 205"/>
                <a:gd name="T27" fmla="*/ 24 h 164"/>
                <a:gd name="T28" fmla="*/ 80 w 205"/>
                <a:gd name="T29" fmla="*/ 74 h 164"/>
                <a:gd name="T30" fmla="*/ 123 w 205"/>
                <a:gd name="T31" fmla="*/ 74 h 164"/>
                <a:gd name="T32" fmla="*/ 110 w 205"/>
                <a:gd name="T33" fmla="*/ 108 h 164"/>
                <a:gd name="T34" fmla="*/ 132 w 205"/>
                <a:gd name="T35" fmla="*/ 108 h 164"/>
                <a:gd name="T36" fmla="*/ 91 w 205"/>
                <a:gd name="T37" fmla="*/ 149 h 164"/>
                <a:gd name="T38" fmla="*/ 97 w 205"/>
                <a:gd name="T39" fmla="*/ 128 h 164"/>
                <a:gd name="T40" fmla="*/ 76 w 205"/>
                <a:gd name="T41" fmla="*/ 115 h 164"/>
                <a:gd name="T42" fmla="*/ 80 w 205"/>
                <a:gd name="T43" fmla="*/ 74 h 164"/>
                <a:gd name="T44" fmla="*/ 80 w 205"/>
                <a:gd name="T45" fmla="*/ 74 h 164"/>
                <a:gd name="T46" fmla="*/ 0 w 205"/>
                <a:gd name="T47" fmla="*/ 138 h 164"/>
                <a:gd name="T48" fmla="*/ 0 w 205"/>
                <a:gd name="T49" fmla="*/ 164 h 164"/>
                <a:gd name="T50" fmla="*/ 205 w 205"/>
                <a:gd name="T51" fmla="*/ 164 h 164"/>
                <a:gd name="T52" fmla="*/ 205 w 205"/>
                <a:gd name="T53" fmla="*/ 138 h 164"/>
                <a:gd name="T54" fmla="*/ 188 w 205"/>
                <a:gd name="T55" fmla="*/ 138 h 164"/>
                <a:gd name="T56" fmla="*/ 188 w 205"/>
                <a:gd name="T57" fmla="*/ 63 h 164"/>
                <a:gd name="T58" fmla="*/ 15 w 205"/>
                <a:gd name="T59" fmla="*/ 63 h 164"/>
                <a:gd name="T60" fmla="*/ 15 w 205"/>
                <a:gd name="T61" fmla="*/ 138 h 164"/>
                <a:gd name="T62" fmla="*/ 0 w 205"/>
                <a:gd name="T63" fmla="*/ 13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64">
                  <a:moveTo>
                    <a:pt x="0" y="24"/>
                  </a:moveTo>
                  <a:lnTo>
                    <a:pt x="22" y="24"/>
                  </a:lnTo>
                  <a:lnTo>
                    <a:pt x="28" y="0"/>
                  </a:lnTo>
                  <a:lnTo>
                    <a:pt x="52" y="0"/>
                  </a:lnTo>
                  <a:lnTo>
                    <a:pt x="61" y="24"/>
                  </a:lnTo>
                  <a:lnTo>
                    <a:pt x="143" y="24"/>
                  </a:lnTo>
                  <a:lnTo>
                    <a:pt x="151" y="0"/>
                  </a:lnTo>
                  <a:lnTo>
                    <a:pt x="175" y="0"/>
                  </a:lnTo>
                  <a:lnTo>
                    <a:pt x="184" y="24"/>
                  </a:lnTo>
                  <a:lnTo>
                    <a:pt x="203" y="24"/>
                  </a:lnTo>
                  <a:lnTo>
                    <a:pt x="203" y="54"/>
                  </a:lnTo>
                  <a:lnTo>
                    <a:pt x="0" y="54"/>
                  </a:lnTo>
                  <a:lnTo>
                    <a:pt x="0" y="24"/>
                  </a:lnTo>
                  <a:lnTo>
                    <a:pt x="0" y="24"/>
                  </a:lnTo>
                  <a:close/>
                  <a:moveTo>
                    <a:pt x="80" y="74"/>
                  </a:moveTo>
                  <a:lnTo>
                    <a:pt x="123" y="74"/>
                  </a:lnTo>
                  <a:lnTo>
                    <a:pt x="110" y="108"/>
                  </a:lnTo>
                  <a:lnTo>
                    <a:pt x="132" y="108"/>
                  </a:lnTo>
                  <a:lnTo>
                    <a:pt x="91" y="149"/>
                  </a:lnTo>
                  <a:lnTo>
                    <a:pt x="97" y="128"/>
                  </a:lnTo>
                  <a:lnTo>
                    <a:pt x="76" y="115"/>
                  </a:lnTo>
                  <a:lnTo>
                    <a:pt x="80" y="74"/>
                  </a:lnTo>
                  <a:lnTo>
                    <a:pt x="80" y="74"/>
                  </a:lnTo>
                  <a:close/>
                  <a:moveTo>
                    <a:pt x="0" y="138"/>
                  </a:moveTo>
                  <a:lnTo>
                    <a:pt x="0" y="164"/>
                  </a:lnTo>
                  <a:lnTo>
                    <a:pt x="205" y="164"/>
                  </a:lnTo>
                  <a:lnTo>
                    <a:pt x="205" y="138"/>
                  </a:lnTo>
                  <a:lnTo>
                    <a:pt x="188" y="138"/>
                  </a:lnTo>
                  <a:lnTo>
                    <a:pt x="188" y="63"/>
                  </a:lnTo>
                  <a:lnTo>
                    <a:pt x="15" y="63"/>
                  </a:lnTo>
                  <a:lnTo>
                    <a:pt x="15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Rectangle 41"/>
            <p:cNvSpPr/>
            <p:nvPr/>
          </p:nvSpPr>
          <p:spPr>
            <a:xfrm>
              <a:off x="2217484" y="5212000"/>
              <a:ext cx="3172347" cy="3375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lnSpc>
                  <a:spcPct val="114000"/>
                </a:lnSpc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33" name="TextBox 42"/>
            <p:cNvSpPr txBox="1"/>
            <p:nvPr/>
          </p:nvSpPr>
          <p:spPr>
            <a:xfrm>
              <a:off x="2134080" y="4844190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54D0CA"/>
                  </a:solidFill>
                </a:rPr>
                <a:t>点击添加标题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317291" y="2811451"/>
            <a:ext cx="4072540" cy="758763"/>
            <a:chOff x="1317291" y="2811451"/>
            <a:chExt cx="4072540" cy="758763"/>
          </a:xfrm>
        </p:grpSpPr>
        <p:sp>
          <p:nvSpPr>
            <p:cNvPr id="35" name="Oval 44"/>
            <p:cNvSpPr/>
            <p:nvPr/>
          </p:nvSpPr>
          <p:spPr>
            <a:xfrm>
              <a:off x="1317291" y="2814511"/>
              <a:ext cx="755703" cy="755703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 45"/>
            <p:cNvSpPr>
              <a:spLocks noEditPoints="1"/>
            </p:cNvSpPr>
            <p:nvPr/>
          </p:nvSpPr>
          <p:spPr bwMode="auto">
            <a:xfrm>
              <a:off x="1502150" y="3001855"/>
              <a:ext cx="374026" cy="374026"/>
            </a:xfrm>
            <a:custGeom>
              <a:avLst/>
              <a:gdLst>
                <a:gd name="T0" fmla="*/ 46 w 91"/>
                <a:gd name="T1" fmla="*/ 0 h 91"/>
                <a:gd name="T2" fmla="*/ 78 w 91"/>
                <a:gd name="T3" fmla="*/ 14 h 91"/>
                <a:gd name="T4" fmla="*/ 91 w 91"/>
                <a:gd name="T5" fmla="*/ 46 h 91"/>
                <a:gd name="T6" fmla="*/ 78 w 91"/>
                <a:gd name="T7" fmla="*/ 78 h 91"/>
                <a:gd name="T8" fmla="*/ 46 w 91"/>
                <a:gd name="T9" fmla="*/ 91 h 91"/>
                <a:gd name="T10" fmla="*/ 13 w 91"/>
                <a:gd name="T11" fmla="*/ 78 h 91"/>
                <a:gd name="T12" fmla="*/ 0 w 91"/>
                <a:gd name="T13" fmla="*/ 46 h 91"/>
                <a:gd name="T14" fmla="*/ 13 w 91"/>
                <a:gd name="T15" fmla="*/ 14 h 91"/>
                <a:gd name="T16" fmla="*/ 46 w 91"/>
                <a:gd name="T17" fmla="*/ 0 h 91"/>
                <a:gd name="T18" fmla="*/ 63 w 91"/>
                <a:gd name="T19" fmla="*/ 51 h 91"/>
                <a:gd name="T20" fmla="*/ 64 w 91"/>
                <a:gd name="T21" fmla="*/ 41 h 91"/>
                <a:gd name="T22" fmla="*/ 52 w 91"/>
                <a:gd name="T23" fmla="*/ 34 h 91"/>
                <a:gd name="T24" fmla="*/ 41 w 91"/>
                <a:gd name="T25" fmla="*/ 27 h 91"/>
                <a:gd name="T26" fmla="*/ 32 w 91"/>
                <a:gd name="T27" fmla="*/ 32 h 91"/>
                <a:gd name="T28" fmla="*/ 32 w 91"/>
                <a:gd name="T29" fmla="*/ 46 h 91"/>
                <a:gd name="T30" fmla="*/ 32 w 91"/>
                <a:gd name="T31" fmla="*/ 59 h 91"/>
                <a:gd name="T32" fmla="*/ 40 w 91"/>
                <a:gd name="T33" fmla="*/ 65 h 91"/>
                <a:gd name="T34" fmla="*/ 52 w 91"/>
                <a:gd name="T35" fmla="*/ 58 h 91"/>
                <a:gd name="T36" fmla="*/ 63 w 91"/>
                <a:gd name="T37" fmla="*/ 51 h 91"/>
                <a:gd name="T38" fmla="*/ 66 w 91"/>
                <a:gd name="T39" fmla="*/ 25 h 91"/>
                <a:gd name="T40" fmla="*/ 46 w 91"/>
                <a:gd name="T41" fmla="*/ 16 h 91"/>
                <a:gd name="T42" fmla="*/ 25 w 91"/>
                <a:gd name="T43" fmla="*/ 25 h 91"/>
                <a:gd name="T44" fmla="*/ 16 w 91"/>
                <a:gd name="T45" fmla="*/ 46 h 91"/>
                <a:gd name="T46" fmla="*/ 25 w 91"/>
                <a:gd name="T47" fmla="*/ 67 h 91"/>
                <a:gd name="T48" fmla="*/ 46 w 91"/>
                <a:gd name="T49" fmla="*/ 75 h 91"/>
                <a:gd name="T50" fmla="*/ 66 w 91"/>
                <a:gd name="T51" fmla="*/ 67 h 91"/>
                <a:gd name="T52" fmla="*/ 75 w 91"/>
                <a:gd name="T53" fmla="*/ 46 h 91"/>
                <a:gd name="T54" fmla="*/ 66 w 91"/>
                <a:gd name="T55" fmla="*/ 2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91">
                  <a:moveTo>
                    <a:pt x="46" y="0"/>
                  </a:moveTo>
                  <a:cubicBezTo>
                    <a:pt x="58" y="0"/>
                    <a:pt x="70" y="5"/>
                    <a:pt x="78" y="14"/>
                  </a:cubicBezTo>
                  <a:cubicBezTo>
                    <a:pt x="86" y="22"/>
                    <a:pt x="91" y="33"/>
                    <a:pt x="91" y="46"/>
                  </a:cubicBezTo>
                  <a:cubicBezTo>
                    <a:pt x="91" y="58"/>
                    <a:pt x="86" y="70"/>
                    <a:pt x="78" y="78"/>
                  </a:cubicBezTo>
                  <a:cubicBezTo>
                    <a:pt x="70" y="86"/>
                    <a:pt x="58" y="91"/>
                    <a:pt x="46" y="91"/>
                  </a:cubicBezTo>
                  <a:cubicBezTo>
                    <a:pt x="33" y="91"/>
                    <a:pt x="22" y="86"/>
                    <a:pt x="13" y="78"/>
                  </a:cubicBezTo>
                  <a:cubicBezTo>
                    <a:pt x="5" y="70"/>
                    <a:pt x="0" y="58"/>
                    <a:pt x="0" y="46"/>
                  </a:cubicBezTo>
                  <a:cubicBezTo>
                    <a:pt x="0" y="33"/>
                    <a:pt x="5" y="22"/>
                    <a:pt x="13" y="14"/>
                  </a:cubicBezTo>
                  <a:cubicBezTo>
                    <a:pt x="22" y="5"/>
                    <a:pt x="33" y="0"/>
                    <a:pt x="46" y="0"/>
                  </a:cubicBezTo>
                  <a:close/>
                  <a:moveTo>
                    <a:pt x="63" y="51"/>
                  </a:moveTo>
                  <a:cubicBezTo>
                    <a:pt x="68" y="48"/>
                    <a:pt x="69" y="44"/>
                    <a:pt x="64" y="41"/>
                  </a:cubicBezTo>
                  <a:cubicBezTo>
                    <a:pt x="60" y="39"/>
                    <a:pt x="56" y="36"/>
                    <a:pt x="52" y="34"/>
                  </a:cubicBezTo>
                  <a:cubicBezTo>
                    <a:pt x="48" y="32"/>
                    <a:pt x="44" y="30"/>
                    <a:pt x="41" y="27"/>
                  </a:cubicBezTo>
                  <a:cubicBezTo>
                    <a:pt x="36" y="25"/>
                    <a:pt x="32" y="26"/>
                    <a:pt x="32" y="32"/>
                  </a:cubicBezTo>
                  <a:cubicBezTo>
                    <a:pt x="32" y="36"/>
                    <a:pt x="32" y="41"/>
                    <a:pt x="32" y="46"/>
                  </a:cubicBezTo>
                  <a:cubicBezTo>
                    <a:pt x="32" y="50"/>
                    <a:pt x="32" y="55"/>
                    <a:pt x="32" y="59"/>
                  </a:cubicBezTo>
                  <a:cubicBezTo>
                    <a:pt x="32" y="64"/>
                    <a:pt x="35" y="67"/>
                    <a:pt x="40" y="65"/>
                  </a:cubicBezTo>
                  <a:cubicBezTo>
                    <a:pt x="44" y="62"/>
                    <a:pt x="48" y="60"/>
                    <a:pt x="52" y="58"/>
                  </a:cubicBezTo>
                  <a:cubicBezTo>
                    <a:pt x="56" y="55"/>
                    <a:pt x="60" y="53"/>
                    <a:pt x="63" y="51"/>
                  </a:cubicBezTo>
                  <a:close/>
                  <a:moveTo>
                    <a:pt x="66" y="25"/>
                  </a:moveTo>
                  <a:cubicBezTo>
                    <a:pt x="61" y="20"/>
                    <a:pt x="54" y="16"/>
                    <a:pt x="46" y="16"/>
                  </a:cubicBezTo>
                  <a:cubicBezTo>
                    <a:pt x="38" y="16"/>
                    <a:pt x="30" y="20"/>
                    <a:pt x="25" y="25"/>
                  </a:cubicBezTo>
                  <a:cubicBezTo>
                    <a:pt x="20" y="30"/>
                    <a:pt x="16" y="38"/>
                    <a:pt x="16" y="46"/>
                  </a:cubicBezTo>
                  <a:cubicBezTo>
                    <a:pt x="16" y="54"/>
                    <a:pt x="20" y="61"/>
                    <a:pt x="25" y="67"/>
                  </a:cubicBezTo>
                  <a:cubicBezTo>
                    <a:pt x="30" y="72"/>
                    <a:pt x="38" y="75"/>
                    <a:pt x="46" y="75"/>
                  </a:cubicBezTo>
                  <a:cubicBezTo>
                    <a:pt x="54" y="75"/>
                    <a:pt x="61" y="72"/>
                    <a:pt x="66" y="67"/>
                  </a:cubicBezTo>
                  <a:cubicBezTo>
                    <a:pt x="72" y="61"/>
                    <a:pt x="75" y="54"/>
                    <a:pt x="75" y="46"/>
                  </a:cubicBezTo>
                  <a:cubicBezTo>
                    <a:pt x="75" y="38"/>
                    <a:pt x="72" y="30"/>
                    <a:pt x="66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Rectangle 47"/>
            <p:cNvSpPr/>
            <p:nvPr/>
          </p:nvSpPr>
          <p:spPr>
            <a:xfrm>
              <a:off x="2217484" y="3179261"/>
              <a:ext cx="3172347" cy="3375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lnSpc>
                  <a:spcPct val="114000"/>
                </a:lnSpc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39" name="TextBox 48"/>
            <p:cNvSpPr txBox="1"/>
            <p:nvPr/>
          </p:nvSpPr>
          <p:spPr>
            <a:xfrm>
              <a:off x="2134080" y="281145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54D0CA"/>
                  </a:solidFill>
                </a:rPr>
                <a:t>点击添加标题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317291" y="3828241"/>
            <a:ext cx="4072540" cy="757923"/>
            <a:chOff x="1317291" y="3828241"/>
            <a:chExt cx="4072540" cy="757923"/>
          </a:xfrm>
        </p:grpSpPr>
        <p:sp>
          <p:nvSpPr>
            <p:cNvPr id="41" name="Oval 50"/>
            <p:cNvSpPr/>
            <p:nvPr/>
          </p:nvSpPr>
          <p:spPr>
            <a:xfrm>
              <a:off x="1317291" y="3830461"/>
              <a:ext cx="755703" cy="755703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Freeform 51"/>
            <p:cNvSpPr>
              <a:spLocks noEditPoints="1"/>
            </p:cNvSpPr>
            <p:nvPr/>
          </p:nvSpPr>
          <p:spPr bwMode="auto">
            <a:xfrm>
              <a:off x="1488092" y="4053362"/>
              <a:ext cx="402650" cy="366393"/>
            </a:xfrm>
            <a:custGeom>
              <a:avLst/>
              <a:gdLst>
                <a:gd name="T0" fmla="*/ 78 w 98"/>
                <a:gd name="T1" fmla="*/ 37 h 89"/>
                <a:gd name="T2" fmla="*/ 70 w 98"/>
                <a:gd name="T3" fmla="*/ 21 h 89"/>
                <a:gd name="T4" fmla="*/ 49 w 98"/>
                <a:gd name="T5" fmla="*/ 13 h 89"/>
                <a:gd name="T6" fmla="*/ 28 w 98"/>
                <a:gd name="T7" fmla="*/ 21 h 89"/>
                <a:gd name="T8" fmla="*/ 20 w 98"/>
                <a:gd name="T9" fmla="*/ 37 h 89"/>
                <a:gd name="T10" fmla="*/ 29 w 98"/>
                <a:gd name="T11" fmla="*/ 45 h 89"/>
                <a:gd name="T12" fmla="*/ 37 w 98"/>
                <a:gd name="T13" fmla="*/ 68 h 89"/>
                <a:gd name="T14" fmla="*/ 29 w 98"/>
                <a:gd name="T15" fmla="*/ 85 h 89"/>
                <a:gd name="T16" fmla="*/ 18 w 98"/>
                <a:gd name="T17" fmla="*/ 89 h 89"/>
                <a:gd name="T18" fmla="*/ 17 w 98"/>
                <a:gd name="T19" fmla="*/ 88 h 89"/>
                <a:gd name="T20" fmla="*/ 1 w 98"/>
                <a:gd name="T21" fmla="*/ 42 h 89"/>
                <a:gd name="T22" fmla="*/ 1 w 98"/>
                <a:gd name="T23" fmla="*/ 41 h 89"/>
                <a:gd name="T24" fmla="*/ 7 w 98"/>
                <a:gd name="T25" fmla="*/ 38 h 89"/>
                <a:gd name="T26" fmla="*/ 19 w 98"/>
                <a:gd name="T27" fmla="*/ 12 h 89"/>
                <a:gd name="T28" fmla="*/ 49 w 98"/>
                <a:gd name="T29" fmla="*/ 0 h 89"/>
                <a:gd name="T30" fmla="*/ 79 w 98"/>
                <a:gd name="T31" fmla="*/ 12 h 89"/>
                <a:gd name="T32" fmla="*/ 92 w 98"/>
                <a:gd name="T33" fmla="*/ 39 h 89"/>
                <a:gd name="T34" fmla="*/ 97 w 98"/>
                <a:gd name="T35" fmla="*/ 41 h 89"/>
                <a:gd name="T36" fmla="*/ 97 w 98"/>
                <a:gd name="T37" fmla="*/ 42 h 89"/>
                <a:gd name="T38" fmla="*/ 81 w 98"/>
                <a:gd name="T39" fmla="*/ 88 h 89"/>
                <a:gd name="T40" fmla="*/ 80 w 98"/>
                <a:gd name="T41" fmla="*/ 89 h 89"/>
                <a:gd name="T42" fmla="*/ 69 w 98"/>
                <a:gd name="T43" fmla="*/ 85 h 89"/>
                <a:gd name="T44" fmla="*/ 61 w 98"/>
                <a:gd name="T45" fmla="*/ 68 h 89"/>
                <a:gd name="T46" fmla="*/ 69 w 98"/>
                <a:gd name="T47" fmla="*/ 45 h 89"/>
                <a:gd name="T48" fmla="*/ 78 w 98"/>
                <a:gd name="T49" fmla="*/ 37 h 89"/>
                <a:gd name="T50" fmla="*/ 9 w 98"/>
                <a:gd name="T51" fmla="*/ 49 h 89"/>
                <a:gd name="T52" fmla="*/ 19 w 98"/>
                <a:gd name="T53" fmla="*/ 77 h 89"/>
                <a:gd name="T54" fmla="*/ 23 w 98"/>
                <a:gd name="T55" fmla="*/ 75 h 89"/>
                <a:gd name="T56" fmla="*/ 13 w 98"/>
                <a:gd name="T57" fmla="*/ 48 h 89"/>
                <a:gd name="T58" fmla="*/ 9 w 98"/>
                <a:gd name="T59" fmla="*/ 49 h 89"/>
                <a:gd name="T60" fmla="*/ 89 w 98"/>
                <a:gd name="T61" fmla="*/ 49 h 89"/>
                <a:gd name="T62" fmla="*/ 85 w 98"/>
                <a:gd name="T63" fmla="*/ 48 h 89"/>
                <a:gd name="T64" fmla="*/ 75 w 98"/>
                <a:gd name="T65" fmla="*/ 75 h 89"/>
                <a:gd name="T66" fmla="*/ 79 w 98"/>
                <a:gd name="T67" fmla="*/ 77 h 89"/>
                <a:gd name="T68" fmla="*/ 89 w 98"/>
                <a:gd name="T69" fmla="*/ 4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" h="89">
                  <a:moveTo>
                    <a:pt x="78" y="37"/>
                  </a:moveTo>
                  <a:cubicBezTo>
                    <a:pt x="77" y="31"/>
                    <a:pt x="74" y="26"/>
                    <a:pt x="70" y="21"/>
                  </a:cubicBezTo>
                  <a:cubicBezTo>
                    <a:pt x="65" y="16"/>
                    <a:pt x="57" y="13"/>
                    <a:pt x="49" y="13"/>
                  </a:cubicBezTo>
                  <a:cubicBezTo>
                    <a:pt x="41" y="13"/>
                    <a:pt x="34" y="16"/>
                    <a:pt x="28" y="21"/>
                  </a:cubicBezTo>
                  <a:cubicBezTo>
                    <a:pt x="24" y="26"/>
                    <a:pt x="21" y="31"/>
                    <a:pt x="20" y="37"/>
                  </a:cubicBezTo>
                  <a:cubicBezTo>
                    <a:pt x="24" y="38"/>
                    <a:pt x="27" y="40"/>
                    <a:pt x="29" y="45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9" y="75"/>
                    <a:pt x="36" y="82"/>
                    <a:pt x="29" y="85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4" y="75"/>
                    <a:pt x="0" y="59"/>
                    <a:pt x="1" y="42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3" y="40"/>
                    <a:pt x="5" y="39"/>
                    <a:pt x="7" y="38"/>
                  </a:cubicBezTo>
                  <a:cubicBezTo>
                    <a:pt x="8" y="28"/>
                    <a:pt x="12" y="19"/>
                    <a:pt x="19" y="12"/>
                  </a:cubicBezTo>
                  <a:cubicBezTo>
                    <a:pt x="27" y="4"/>
                    <a:pt x="38" y="0"/>
                    <a:pt x="49" y="0"/>
                  </a:cubicBezTo>
                  <a:cubicBezTo>
                    <a:pt x="61" y="0"/>
                    <a:pt x="71" y="4"/>
                    <a:pt x="79" y="12"/>
                  </a:cubicBezTo>
                  <a:cubicBezTo>
                    <a:pt x="86" y="19"/>
                    <a:pt x="91" y="29"/>
                    <a:pt x="92" y="39"/>
                  </a:cubicBezTo>
                  <a:cubicBezTo>
                    <a:pt x="94" y="39"/>
                    <a:pt x="95" y="40"/>
                    <a:pt x="97" y="41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8" y="59"/>
                    <a:pt x="94" y="75"/>
                    <a:pt x="81" y="88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2" y="82"/>
                    <a:pt x="58" y="75"/>
                    <a:pt x="61" y="68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71" y="40"/>
                    <a:pt x="74" y="38"/>
                    <a:pt x="78" y="37"/>
                  </a:cubicBezTo>
                  <a:close/>
                  <a:moveTo>
                    <a:pt x="9" y="49"/>
                  </a:moveTo>
                  <a:cubicBezTo>
                    <a:pt x="9" y="60"/>
                    <a:pt x="12" y="70"/>
                    <a:pt x="19" y="77"/>
                  </a:cubicBezTo>
                  <a:cubicBezTo>
                    <a:pt x="20" y="76"/>
                    <a:pt x="21" y="76"/>
                    <a:pt x="23" y="75"/>
                  </a:cubicBezTo>
                  <a:cubicBezTo>
                    <a:pt x="20" y="66"/>
                    <a:pt x="16" y="57"/>
                    <a:pt x="13" y="48"/>
                  </a:cubicBezTo>
                  <a:cubicBezTo>
                    <a:pt x="12" y="49"/>
                    <a:pt x="10" y="49"/>
                    <a:pt x="9" y="49"/>
                  </a:cubicBezTo>
                  <a:close/>
                  <a:moveTo>
                    <a:pt x="89" y="49"/>
                  </a:moveTo>
                  <a:cubicBezTo>
                    <a:pt x="88" y="49"/>
                    <a:pt x="86" y="49"/>
                    <a:pt x="85" y="48"/>
                  </a:cubicBezTo>
                  <a:cubicBezTo>
                    <a:pt x="81" y="57"/>
                    <a:pt x="78" y="66"/>
                    <a:pt x="75" y="75"/>
                  </a:cubicBezTo>
                  <a:cubicBezTo>
                    <a:pt x="77" y="76"/>
                    <a:pt x="78" y="76"/>
                    <a:pt x="79" y="77"/>
                  </a:cubicBezTo>
                  <a:cubicBezTo>
                    <a:pt x="86" y="70"/>
                    <a:pt x="89" y="60"/>
                    <a:pt x="89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Rectangle 53"/>
            <p:cNvSpPr/>
            <p:nvPr/>
          </p:nvSpPr>
          <p:spPr>
            <a:xfrm>
              <a:off x="2217484" y="4196051"/>
              <a:ext cx="3172347" cy="3375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lnSpc>
                  <a:spcPct val="114000"/>
                </a:lnSpc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45" name="TextBox 54"/>
            <p:cNvSpPr txBox="1"/>
            <p:nvPr/>
          </p:nvSpPr>
          <p:spPr>
            <a:xfrm>
              <a:off x="2134080" y="382824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54D0CA"/>
                  </a:solidFill>
                </a:rPr>
                <a:t>点击添加标题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582723" y="1352326"/>
            <a:ext cx="3869377" cy="1444084"/>
            <a:chOff x="6582723" y="1352326"/>
            <a:chExt cx="3869377" cy="1444084"/>
          </a:xfrm>
        </p:grpSpPr>
        <p:sp>
          <p:nvSpPr>
            <p:cNvPr id="47" name="Freeform 55"/>
            <p:cNvSpPr/>
            <p:nvPr/>
          </p:nvSpPr>
          <p:spPr>
            <a:xfrm flipV="1">
              <a:off x="6582723" y="1352326"/>
              <a:ext cx="3869377" cy="1444084"/>
            </a:xfrm>
            <a:custGeom>
              <a:avLst/>
              <a:gdLst>
                <a:gd name="connsiteX0" fmla="*/ 180539 w 4093700"/>
                <a:gd name="connsiteY0" fmla="*/ 1444084 h 1444084"/>
                <a:gd name="connsiteX1" fmla="*/ 3913161 w 4093700"/>
                <a:gd name="connsiteY1" fmla="*/ 1444084 h 1444084"/>
                <a:gd name="connsiteX2" fmla="*/ 4093700 w 4093700"/>
                <a:gd name="connsiteY2" fmla="*/ 1263545 h 1444084"/>
                <a:gd name="connsiteX3" fmla="*/ 4093700 w 4093700"/>
                <a:gd name="connsiteY3" fmla="*/ 541411 h 1444084"/>
                <a:gd name="connsiteX4" fmla="*/ 3913161 w 4093700"/>
                <a:gd name="connsiteY4" fmla="*/ 360872 h 1444084"/>
                <a:gd name="connsiteX5" fmla="*/ 3552093 w 4093700"/>
                <a:gd name="connsiteY5" fmla="*/ 360872 h 1444084"/>
                <a:gd name="connsiteX6" fmla="*/ 3183506 w 4093700"/>
                <a:gd name="connsiteY6" fmla="*/ 0 h 1444084"/>
                <a:gd name="connsiteX7" fmla="*/ 3097238 w 4093700"/>
                <a:gd name="connsiteY7" fmla="*/ 360872 h 1444084"/>
                <a:gd name="connsiteX8" fmla="*/ 180539 w 4093700"/>
                <a:gd name="connsiteY8" fmla="*/ 360872 h 1444084"/>
                <a:gd name="connsiteX9" fmla="*/ 0 w 4093700"/>
                <a:gd name="connsiteY9" fmla="*/ 541411 h 1444084"/>
                <a:gd name="connsiteX10" fmla="*/ 0 w 4093700"/>
                <a:gd name="connsiteY10" fmla="*/ 1263545 h 1444084"/>
                <a:gd name="connsiteX11" fmla="*/ 180539 w 4093700"/>
                <a:gd name="connsiteY11" fmla="*/ 1444084 h 144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3700" h="1444084">
                  <a:moveTo>
                    <a:pt x="180539" y="1444084"/>
                  </a:moveTo>
                  <a:lnTo>
                    <a:pt x="3913161" y="1444084"/>
                  </a:lnTo>
                  <a:cubicBezTo>
                    <a:pt x="4012870" y="1444084"/>
                    <a:pt x="4093700" y="1363254"/>
                    <a:pt x="4093700" y="1263545"/>
                  </a:cubicBezTo>
                  <a:lnTo>
                    <a:pt x="4093700" y="541411"/>
                  </a:lnTo>
                  <a:cubicBezTo>
                    <a:pt x="4093700" y="441702"/>
                    <a:pt x="4012870" y="360872"/>
                    <a:pt x="3913161" y="360872"/>
                  </a:cubicBezTo>
                  <a:lnTo>
                    <a:pt x="3552093" y="360872"/>
                  </a:lnTo>
                  <a:lnTo>
                    <a:pt x="3183506" y="0"/>
                  </a:lnTo>
                  <a:lnTo>
                    <a:pt x="3097238" y="360872"/>
                  </a:lnTo>
                  <a:lnTo>
                    <a:pt x="180539" y="360872"/>
                  </a:lnTo>
                  <a:cubicBezTo>
                    <a:pt x="80830" y="360872"/>
                    <a:pt x="0" y="441702"/>
                    <a:pt x="0" y="541411"/>
                  </a:cubicBezTo>
                  <a:lnTo>
                    <a:pt x="0" y="1263545"/>
                  </a:lnTo>
                  <a:cubicBezTo>
                    <a:pt x="0" y="1363254"/>
                    <a:pt x="80830" y="1444084"/>
                    <a:pt x="180539" y="1444084"/>
                  </a:cubicBezTo>
                  <a:close/>
                </a:path>
              </a:pathLst>
            </a:custGeom>
            <a:noFill/>
            <a:ln w="25400"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TextBox 56"/>
            <p:cNvSpPr txBox="1"/>
            <p:nvPr/>
          </p:nvSpPr>
          <p:spPr>
            <a:xfrm>
              <a:off x="7951303" y="141618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点击添加标题</a:t>
              </a:r>
            </a:p>
          </p:txBody>
        </p:sp>
        <p:sp>
          <p:nvSpPr>
            <p:cNvPr id="49" name="Rectangle 57"/>
            <p:cNvSpPr/>
            <p:nvPr/>
          </p:nvSpPr>
          <p:spPr>
            <a:xfrm>
              <a:off x="8076765" y="1792892"/>
              <a:ext cx="2210235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lnSpc>
                  <a:spcPct val="114000"/>
                </a:lnSpc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50" name="TextBox 58"/>
            <p:cNvSpPr txBox="1"/>
            <p:nvPr/>
          </p:nvSpPr>
          <p:spPr>
            <a:xfrm>
              <a:off x="6694004" y="1520011"/>
              <a:ext cx="12586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rgbClr val="54D0CA"/>
                  </a:solidFill>
                  <a:latin typeface="+mj-lt"/>
                </a:rPr>
                <a:t>95%</a:t>
              </a:r>
              <a:endParaRPr lang="en-US" sz="4800" b="1" dirty="0">
                <a:solidFill>
                  <a:srgbClr val="54D0CA"/>
                </a:solidFill>
                <a:latin typeface="+mj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47675" y="367239"/>
            <a:ext cx="513548" cy="575736"/>
            <a:chOff x="447675" y="367239"/>
            <a:chExt cx="513548" cy="575736"/>
          </a:xfrm>
        </p:grpSpPr>
        <p:sp>
          <p:nvSpPr>
            <p:cNvPr id="52" name="等腰三角形 51"/>
            <p:cNvSpPr/>
            <p:nvPr/>
          </p:nvSpPr>
          <p:spPr>
            <a:xfrm rot="5400000">
              <a:off x="414282" y="400632"/>
              <a:ext cx="484204" cy="417418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等腰三角形 52"/>
            <p:cNvSpPr/>
            <p:nvPr/>
          </p:nvSpPr>
          <p:spPr>
            <a:xfrm rot="5400000">
              <a:off x="581357" y="563109"/>
              <a:ext cx="408004" cy="351728"/>
            </a:xfrm>
            <a:prstGeom prst="triangle">
              <a:avLst/>
            </a:prstGeom>
            <a:solidFill>
              <a:srgbClr val="2A999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矩形 53"/>
          <p:cNvSpPr/>
          <p:nvPr/>
        </p:nvSpPr>
        <p:spPr>
          <a:xfrm>
            <a:off x="1017388" y="409286"/>
            <a:ext cx="3320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7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公司科技发展创新研讨会议 </a:t>
            </a:r>
            <a:endParaRPr lang="zh-CN" altLang="en-US" sz="1200" dirty="0">
              <a:gradFill>
                <a:gsLst>
                  <a:gs pos="0">
                    <a:schemeClr val="bg1"/>
                  </a:gs>
                  <a:gs pos="100000">
                    <a:schemeClr val="bg1">
                      <a:alpha val="70000"/>
                    </a:schemeClr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036437" y="748498"/>
            <a:ext cx="32212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200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CHUANGXIN KEJI YIN LING WEILAI</a:t>
            </a:r>
            <a:endParaRPr lang="zh-CN" altLang="en-US" sz="1200" dirty="0">
              <a:solidFill>
                <a:prstClr val="white">
                  <a:alpha val="7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" presetClass="entr" presetSubtype="1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3994" r="3649"/>
          <a:stretch>
            <a:fillRect/>
          </a:stretch>
        </p:blipFill>
        <p:spPr>
          <a:xfrm>
            <a:off x="1498600" y="2544789"/>
            <a:ext cx="4135126" cy="2317698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6681409" y="1974641"/>
            <a:ext cx="4685989" cy="713871"/>
            <a:chOff x="6681409" y="1974641"/>
            <a:chExt cx="4685989" cy="713871"/>
          </a:xfrm>
        </p:grpSpPr>
        <p:sp>
          <p:nvSpPr>
            <p:cNvPr id="23" name="TextBox 62"/>
            <p:cNvSpPr txBox="1"/>
            <p:nvPr/>
          </p:nvSpPr>
          <p:spPr>
            <a:xfrm>
              <a:off x="6681409" y="1974641"/>
              <a:ext cx="468598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 smtClean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6795709" y="2337647"/>
              <a:ext cx="3427791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681409" y="4687361"/>
            <a:ext cx="4685989" cy="713871"/>
            <a:chOff x="6681409" y="4687361"/>
            <a:chExt cx="4685989" cy="713871"/>
          </a:xfrm>
        </p:grpSpPr>
        <p:sp>
          <p:nvSpPr>
            <p:cNvPr id="26" name="TextBox 66"/>
            <p:cNvSpPr txBox="1"/>
            <p:nvPr/>
          </p:nvSpPr>
          <p:spPr>
            <a:xfrm>
              <a:off x="6681409" y="4687361"/>
              <a:ext cx="468598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 smtClean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27" name="Rectangle 3"/>
            <p:cNvSpPr txBox="1">
              <a:spLocks noChangeArrowheads="1"/>
            </p:cNvSpPr>
            <p:nvPr/>
          </p:nvSpPr>
          <p:spPr bwMode="auto">
            <a:xfrm>
              <a:off x="6795709" y="5050367"/>
              <a:ext cx="3427791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220589" y="3331000"/>
            <a:ext cx="3727316" cy="713871"/>
            <a:chOff x="7220589" y="3331000"/>
            <a:chExt cx="3727316" cy="713871"/>
          </a:xfrm>
        </p:grpSpPr>
        <p:sp>
          <p:nvSpPr>
            <p:cNvPr id="29" name="TextBox 69"/>
            <p:cNvSpPr txBox="1"/>
            <p:nvPr/>
          </p:nvSpPr>
          <p:spPr>
            <a:xfrm>
              <a:off x="7220589" y="3331000"/>
              <a:ext cx="3727316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 smtClean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  <a:endParaRPr lang="zh-CN" altLang="en-US" b="1" dirty="0">
                <a:solidFill>
                  <a:srgbClr val="54D0CA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Rectangle 3"/>
            <p:cNvSpPr txBox="1">
              <a:spLocks noChangeArrowheads="1"/>
            </p:cNvSpPr>
            <p:nvPr/>
          </p:nvSpPr>
          <p:spPr bwMode="auto">
            <a:xfrm>
              <a:off x="7334889" y="3694006"/>
              <a:ext cx="3307712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521170" y="1692518"/>
            <a:ext cx="4461293" cy="4022239"/>
            <a:chOff x="2521170" y="1692518"/>
            <a:chExt cx="4461293" cy="4022239"/>
          </a:xfrm>
        </p:grpSpPr>
        <p:grpSp>
          <p:nvGrpSpPr>
            <p:cNvPr id="7" name="组合 6"/>
            <p:cNvGrpSpPr/>
            <p:nvPr/>
          </p:nvGrpSpPr>
          <p:grpSpPr>
            <a:xfrm>
              <a:off x="2521170" y="1692518"/>
              <a:ext cx="4461293" cy="4022239"/>
              <a:chOff x="2521170" y="1692518"/>
              <a:chExt cx="4461293" cy="4022239"/>
            </a:xfrm>
          </p:grpSpPr>
          <p:sp>
            <p:nvSpPr>
              <p:cNvPr id="3" name="Arc 6"/>
              <p:cNvSpPr/>
              <p:nvPr/>
            </p:nvSpPr>
            <p:spPr>
              <a:xfrm rot="5400000" flipV="1">
                <a:off x="2521170" y="1692518"/>
                <a:ext cx="4022239" cy="4022239"/>
              </a:xfrm>
              <a:prstGeom prst="arc">
                <a:avLst>
                  <a:gd name="adj1" fmla="val 8626504"/>
                  <a:gd name="adj2" fmla="val 10381216"/>
                </a:avLst>
              </a:prstGeom>
              <a:noFill/>
              <a:ln w="12700">
                <a:gradFill flip="none" rotWithShape="1">
                  <a:gsLst>
                    <a:gs pos="0">
                      <a:srgbClr val="54D0CA"/>
                    </a:gs>
                    <a:gs pos="100000">
                      <a:srgbClr val="2A9995"/>
                    </a:gs>
                  </a:gsLst>
                  <a:lin ang="0" scaled="1"/>
                  <a:tileRect/>
                </a:gradFill>
                <a:headEnd type="oval"/>
                <a:tailEnd type="oval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4" name="组合 3"/>
              <p:cNvGrpSpPr/>
              <p:nvPr/>
            </p:nvGrpSpPr>
            <p:grpSpPr>
              <a:xfrm>
                <a:off x="5618234" y="1938531"/>
                <a:ext cx="1364229" cy="3530214"/>
                <a:chOff x="5618234" y="1938531"/>
                <a:chExt cx="1364229" cy="3530214"/>
              </a:xfrm>
            </p:grpSpPr>
            <p:sp>
              <p:nvSpPr>
                <p:cNvPr id="5" name="Oval 22"/>
                <p:cNvSpPr/>
                <p:nvPr/>
              </p:nvSpPr>
              <p:spPr>
                <a:xfrm>
                  <a:off x="5618234" y="4651251"/>
                  <a:ext cx="817494" cy="817494"/>
                </a:xfrm>
                <a:prstGeom prst="ellipse">
                  <a:avLst/>
                </a:prstGeom>
                <a:gradFill flip="none" rotWithShape="1">
                  <a:gsLst>
                    <a:gs pos="87000">
                      <a:srgbClr val="2A9995">
                        <a:alpha val="40000"/>
                      </a:srgbClr>
                    </a:gs>
                    <a:gs pos="0">
                      <a:srgbClr val="8EE0DC">
                        <a:alpha val="78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" name="Freeform 47"/>
                <p:cNvSpPr>
                  <a:spLocks noEditPoints="1"/>
                </p:cNvSpPr>
                <p:nvPr/>
              </p:nvSpPr>
              <p:spPr bwMode="auto">
                <a:xfrm>
                  <a:off x="5805639" y="4827635"/>
                  <a:ext cx="442684" cy="464727"/>
                </a:xfrm>
                <a:custGeom>
                  <a:avLst/>
                  <a:gdLst>
                    <a:gd name="T0" fmla="*/ 449 w 482"/>
                    <a:gd name="T1" fmla="*/ 33 h 506"/>
                    <a:gd name="T2" fmla="*/ 353 w 482"/>
                    <a:gd name="T3" fmla="*/ 120 h 506"/>
                    <a:gd name="T4" fmla="*/ 197 w 482"/>
                    <a:gd name="T5" fmla="*/ 81 h 506"/>
                    <a:gd name="T6" fmla="*/ 58 w 482"/>
                    <a:gd name="T7" fmla="*/ 138 h 506"/>
                    <a:gd name="T8" fmla="*/ 4 w 482"/>
                    <a:gd name="T9" fmla="*/ 315 h 506"/>
                    <a:gd name="T10" fmla="*/ 54 w 482"/>
                    <a:gd name="T11" fmla="*/ 506 h 506"/>
                    <a:gd name="T12" fmla="*/ 197 w 482"/>
                    <a:gd name="T13" fmla="*/ 475 h 506"/>
                    <a:gd name="T14" fmla="*/ 336 w 482"/>
                    <a:gd name="T15" fmla="*/ 418 h 506"/>
                    <a:gd name="T16" fmla="*/ 395 w 482"/>
                    <a:gd name="T17" fmla="*/ 279 h 506"/>
                    <a:gd name="T18" fmla="*/ 404 w 482"/>
                    <a:gd name="T19" fmla="*/ 136 h 506"/>
                    <a:gd name="T20" fmla="*/ 398 w 482"/>
                    <a:gd name="T21" fmla="*/ 74 h 506"/>
                    <a:gd name="T22" fmla="*/ 289 w 482"/>
                    <a:gd name="T23" fmla="*/ 492 h 506"/>
                    <a:gd name="T24" fmla="*/ 373 w 482"/>
                    <a:gd name="T25" fmla="*/ 331 h 506"/>
                    <a:gd name="T26" fmla="*/ 267 w 482"/>
                    <a:gd name="T27" fmla="*/ 447 h 506"/>
                    <a:gd name="T28" fmla="*/ 144 w 482"/>
                    <a:gd name="T29" fmla="*/ 454 h 506"/>
                    <a:gd name="T30" fmla="*/ 27 w 482"/>
                    <a:gd name="T31" fmla="*/ 347 h 506"/>
                    <a:gd name="T32" fmla="*/ 45 w 482"/>
                    <a:gd name="T33" fmla="*/ 177 h 506"/>
                    <a:gd name="T34" fmla="*/ 179 w 482"/>
                    <a:gd name="T35" fmla="*/ 96 h 506"/>
                    <a:gd name="T36" fmla="*/ 325 w 482"/>
                    <a:gd name="T37" fmla="*/ 148 h 506"/>
                    <a:gd name="T38" fmla="*/ 197 w 482"/>
                    <a:gd name="T39" fmla="*/ 130 h 506"/>
                    <a:gd name="T40" fmla="*/ 92 w 482"/>
                    <a:gd name="T41" fmla="*/ 173 h 506"/>
                    <a:gd name="T42" fmla="*/ 51 w 482"/>
                    <a:gd name="T43" fmla="*/ 307 h 506"/>
                    <a:gd name="T44" fmla="*/ 127 w 482"/>
                    <a:gd name="T45" fmla="*/ 409 h 506"/>
                    <a:gd name="T46" fmla="*/ 254 w 482"/>
                    <a:gd name="T47" fmla="*/ 416 h 506"/>
                    <a:gd name="T48" fmla="*/ 339 w 482"/>
                    <a:gd name="T49" fmla="*/ 322 h 506"/>
                    <a:gd name="T50" fmla="*/ 325 w 482"/>
                    <a:gd name="T51" fmla="*/ 203 h 506"/>
                    <a:gd name="T52" fmla="*/ 377 w 482"/>
                    <a:gd name="T53" fmla="*/ 245 h 506"/>
                    <a:gd name="T54" fmla="*/ 222 w 482"/>
                    <a:gd name="T55" fmla="*/ 303 h 506"/>
                    <a:gd name="T56" fmla="*/ 172 w 482"/>
                    <a:gd name="T57" fmla="*/ 303 h 506"/>
                    <a:gd name="T58" fmla="*/ 177 w 482"/>
                    <a:gd name="T59" fmla="*/ 248 h 506"/>
                    <a:gd name="T60" fmla="*/ 211 w 482"/>
                    <a:gd name="T61" fmla="*/ 262 h 506"/>
                    <a:gd name="T62" fmla="*/ 221 w 482"/>
                    <a:gd name="T63" fmla="*/ 272 h 506"/>
                    <a:gd name="T64" fmla="*/ 207 w 482"/>
                    <a:gd name="T65" fmla="*/ 230 h 506"/>
                    <a:gd name="T66" fmla="*/ 148 w 482"/>
                    <a:gd name="T67" fmla="*/ 269 h 506"/>
                    <a:gd name="T68" fmla="*/ 197 w 482"/>
                    <a:gd name="T69" fmla="*/ 327 h 506"/>
                    <a:gd name="T70" fmla="*/ 247 w 482"/>
                    <a:gd name="T71" fmla="*/ 279 h 506"/>
                    <a:gd name="T72" fmla="*/ 285 w 482"/>
                    <a:gd name="T73" fmla="*/ 263 h 506"/>
                    <a:gd name="T74" fmla="*/ 261 w 482"/>
                    <a:gd name="T75" fmla="*/ 341 h 506"/>
                    <a:gd name="T76" fmla="*/ 197 w 482"/>
                    <a:gd name="T77" fmla="*/ 368 h 506"/>
                    <a:gd name="T78" fmla="*/ 133 w 482"/>
                    <a:gd name="T79" fmla="*/ 341 h 506"/>
                    <a:gd name="T80" fmla="*/ 107 w 482"/>
                    <a:gd name="T81" fmla="*/ 270 h 506"/>
                    <a:gd name="T82" fmla="*/ 147 w 482"/>
                    <a:gd name="T83" fmla="*/ 203 h 506"/>
                    <a:gd name="T84" fmla="*/ 223 w 482"/>
                    <a:gd name="T85" fmla="*/ 192 h 506"/>
                    <a:gd name="T86" fmla="*/ 254 w 482"/>
                    <a:gd name="T87" fmla="*/ 191 h 506"/>
                    <a:gd name="T88" fmla="*/ 167 w 482"/>
                    <a:gd name="T89" fmla="*/ 178 h 506"/>
                    <a:gd name="T90" fmla="*/ 101 w 482"/>
                    <a:gd name="T91" fmla="*/ 239 h 506"/>
                    <a:gd name="T92" fmla="*/ 110 w 482"/>
                    <a:gd name="T93" fmla="*/ 336 h 506"/>
                    <a:gd name="T94" fmla="*/ 187 w 482"/>
                    <a:gd name="T95" fmla="*/ 381 h 506"/>
                    <a:gd name="T96" fmla="*/ 255 w 482"/>
                    <a:gd name="T97" fmla="*/ 365 h 506"/>
                    <a:gd name="T98" fmla="*/ 301 w 482"/>
                    <a:gd name="T99" fmla="*/ 288 h 506"/>
                    <a:gd name="T100" fmla="*/ 279 w 482"/>
                    <a:gd name="T101" fmla="*/ 214 h 506"/>
                    <a:gd name="T102" fmla="*/ 332 w 482"/>
                    <a:gd name="T103" fmla="*/ 279 h 506"/>
                    <a:gd name="T104" fmla="*/ 292 w 482"/>
                    <a:gd name="T105" fmla="*/ 374 h 506"/>
                    <a:gd name="T106" fmla="*/ 184 w 482"/>
                    <a:gd name="T107" fmla="*/ 412 h 506"/>
                    <a:gd name="T108" fmla="*/ 85 w 482"/>
                    <a:gd name="T109" fmla="*/ 352 h 506"/>
                    <a:gd name="T110" fmla="*/ 73 w 482"/>
                    <a:gd name="T111" fmla="*/ 228 h 506"/>
                    <a:gd name="T112" fmla="*/ 158 w 482"/>
                    <a:gd name="T113" fmla="*/ 149 h 506"/>
                    <a:gd name="T114" fmla="*/ 270 w 482"/>
                    <a:gd name="T115" fmla="*/ 165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82" h="506">
                      <a:moveTo>
                        <a:pt x="404" y="136"/>
                      </a:moveTo>
                      <a:lnTo>
                        <a:pt x="482" y="57"/>
                      </a:lnTo>
                      <a:lnTo>
                        <a:pt x="447" y="45"/>
                      </a:lnTo>
                      <a:lnTo>
                        <a:pt x="449" y="44"/>
                      </a:lnTo>
                      <a:lnTo>
                        <a:pt x="449" y="44"/>
                      </a:lnTo>
                      <a:lnTo>
                        <a:pt x="451" y="42"/>
                      </a:lnTo>
                      <a:lnTo>
                        <a:pt x="451" y="39"/>
                      </a:lnTo>
                      <a:lnTo>
                        <a:pt x="451" y="37"/>
                      </a:lnTo>
                      <a:lnTo>
                        <a:pt x="449" y="33"/>
                      </a:lnTo>
                      <a:lnTo>
                        <a:pt x="449" y="33"/>
                      </a:lnTo>
                      <a:lnTo>
                        <a:pt x="446" y="32"/>
                      </a:lnTo>
                      <a:lnTo>
                        <a:pt x="444" y="32"/>
                      </a:lnTo>
                      <a:lnTo>
                        <a:pt x="441" y="32"/>
                      </a:lnTo>
                      <a:lnTo>
                        <a:pt x="439" y="33"/>
                      </a:lnTo>
                      <a:lnTo>
                        <a:pt x="437" y="36"/>
                      </a:lnTo>
                      <a:lnTo>
                        <a:pt x="425" y="0"/>
                      </a:lnTo>
                      <a:lnTo>
                        <a:pt x="346" y="79"/>
                      </a:lnTo>
                      <a:lnTo>
                        <a:pt x="358" y="114"/>
                      </a:lnTo>
                      <a:lnTo>
                        <a:pt x="353" y="119"/>
                      </a:lnTo>
                      <a:lnTo>
                        <a:pt x="353" y="120"/>
                      </a:lnTo>
                      <a:lnTo>
                        <a:pt x="335" y="137"/>
                      </a:lnTo>
                      <a:lnTo>
                        <a:pt x="335" y="137"/>
                      </a:lnTo>
                      <a:lnTo>
                        <a:pt x="321" y="124"/>
                      </a:lnTo>
                      <a:lnTo>
                        <a:pt x="305" y="113"/>
                      </a:lnTo>
                      <a:lnTo>
                        <a:pt x="289" y="104"/>
                      </a:lnTo>
                      <a:lnTo>
                        <a:pt x="271" y="95"/>
                      </a:lnTo>
                      <a:lnTo>
                        <a:pt x="254" y="90"/>
                      </a:lnTo>
                      <a:lnTo>
                        <a:pt x="236" y="84"/>
                      </a:lnTo>
                      <a:lnTo>
                        <a:pt x="216" y="82"/>
                      </a:lnTo>
                      <a:lnTo>
                        <a:pt x="197" y="81"/>
                      </a:lnTo>
                      <a:lnTo>
                        <a:pt x="197" y="81"/>
                      </a:lnTo>
                      <a:lnTo>
                        <a:pt x="177" y="82"/>
                      </a:lnTo>
                      <a:lnTo>
                        <a:pt x="158" y="84"/>
                      </a:lnTo>
                      <a:lnTo>
                        <a:pt x="140" y="90"/>
                      </a:lnTo>
                      <a:lnTo>
                        <a:pt x="121" y="96"/>
                      </a:lnTo>
                      <a:lnTo>
                        <a:pt x="104" y="104"/>
                      </a:lnTo>
                      <a:lnTo>
                        <a:pt x="88" y="114"/>
                      </a:lnTo>
                      <a:lnTo>
                        <a:pt x="72" y="125"/>
                      </a:lnTo>
                      <a:lnTo>
                        <a:pt x="58" y="138"/>
                      </a:lnTo>
                      <a:lnTo>
                        <a:pt x="58" y="138"/>
                      </a:lnTo>
                      <a:lnTo>
                        <a:pt x="44" y="153"/>
                      </a:lnTo>
                      <a:lnTo>
                        <a:pt x="33" y="169"/>
                      </a:lnTo>
                      <a:lnTo>
                        <a:pt x="22" y="187"/>
                      </a:lnTo>
                      <a:lnTo>
                        <a:pt x="14" y="204"/>
                      </a:lnTo>
                      <a:lnTo>
                        <a:pt x="8" y="221"/>
                      </a:lnTo>
                      <a:lnTo>
                        <a:pt x="4" y="241"/>
                      </a:lnTo>
                      <a:lnTo>
                        <a:pt x="0" y="259"/>
                      </a:lnTo>
                      <a:lnTo>
                        <a:pt x="0" y="279"/>
                      </a:lnTo>
                      <a:lnTo>
                        <a:pt x="0" y="297"/>
                      </a:lnTo>
                      <a:lnTo>
                        <a:pt x="4" y="315"/>
                      </a:lnTo>
                      <a:lnTo>
                        <a:pt x="8" y="335"/>
                      </a:lnTo>
                      <a:lnTo>
                        <a:pt x="14" y="352"/>
                      </a:lnTo>
                      <a:lnTo>
                        <a:pt x="22" y="369"/>
                      </a:lnTo>
                      <a:lnTo>
                        <a:pt x="33" y="387"/>
                      </a:lnTo>
                      <a:lnTo>
                        <a:pt x="44" y="403"/>
                      </a:lnTo>
                      <a:lnTo>
                        <a:pt x="58" y="418"/>
                      </a:lnTo>
                      <a:lnTo>
                        <a:pt x="58" y="418"/>
                      </a:lnTo>
                      <a:lnTo>
                        <a:pt x="66" y="425"/>
                      </a:lnTo>
                      <a:lnTo>
                        <a:pt x="76" y="433"/>
                      </a:lnTo>
                      <a:lnTo>
                        <a:pt x="54" y="506"/>
                      </a:lnTo>
                      <a:lnTo>
                        <a:pt x="115" y="506"/>
                      </a:lnTo>
                      <a:lnTo>
                        <a:pt x="128" y="462"/>
                      </a:lnTo>
                      <a:lnTo>
                        <a:pt x="128" y="462"/>
                      </a:lnTo>
                      <a:lnTo>
                        <a:pt x="144" y="469"/>
                      </a:lnTo>
                      <a:lnTo>
                        <a:pt x="161" y="472"/>
                      </a:lnTo>
                      <a:lnTo>
                        <a:pt x="180" y="474"/>
                      </a:lnTo>
                      <a:lnTo>
                        <a:pt x="197" y="475"/>
                      </a:lnTo>
                      <a:lnTo>
                        <a:pt x="197" y="475"/>
                      </a:lnTo>
                      <a:lnTo>
                        <a:pt x="197" y="475"/>
                      </a:lnTo>
                      <a:lnTo>
                        <a:pt x="197" y="475"/>
                      </a:lnTo>
                      <a:lnTo>
                        <a:pt x="215" y="474"/>
                      </a:lnTo>
                      <a:lnTo>
                        <a:pt x="233" y="472"/>
                      </a:lnTo>
                      <a:lnTo>
                        <a:pt x="249" y="469"/>
                      </a:lnTo>
                      <a:lnTo>
                        <a:pt x="266" y="463"/>
                      </a:lnTo>
                      <a:lnTo>
                        <a:pt x="278" y="506"/>
                      </a:lnTo>
                      <a:lnTo>
                        <a:pt x="338" y="506"/>
                      </a:lnTo>
                      <a:lnTo>
                        <a:pt x="318" y="434"/>
                      </a:lnTo>
                      <a:lnTo>
                        <a:pt x="318" y="434"/>
                      </a:lnTo>
                      <a:lnTo>
                        <a:pt x="328" y="427"/>
                      </a:lnTo>
                      <a:lnTo>
                        <a:pt x="336" y="418"/>
                      </a:lnTo>
                      <a:lnTo>
                        <a:pt x="336" y="418"/>
                      </a:lnTo>
                      <a:lnTo>
                        <a:pt x="350" y="403"/>
                      </a:lnTo>
                      <a:lnTo>
                        <a:pt x="361" y="388"/>
                      </a:lnTo>
                      <a:lnTo>
                        <a:pt x="371" y="371"/>
                      </a:lnTo>
                      <a:lnTo>
                        <a:pt x="379" y="354"/>
                      </a:lnTo>
                      <a:lnTo>
                        <a:pt x="386" y="336"/>
                      </a:lnTo>
                      <a:lnTo>
                        <a:pt x="390" y="316"/>
                      </a:lnTo>
                      <a:lnTo>
                        <a:pt x="393" y="298"/>
                      </a:lnTo>
                      <a:lnTo>
                        <a:pt x="395" y="279"/>
                      </a:lnTo>
                      <a:lnTo>
                        <a:pt x="395" y="279"/>
                      </a:lnTo>
                      <a:lnTo>
                        <a:pt x="393" y="260"/>
                      </a:lnTo>
                      <a:lnTo>
                        <a:pt x="391" y="242"/>
                      </a:lnTo>
                      <a:lnTo>
                        <a:pt x="387" y="225"/>
                      </a:lnTo>
                      <a:lnTo>
                        <a:pt x="382" y="208"/>
                      </a:lnTo>
                      <a:lnTo>
                        <a:pt x="375" y="192"/>
                      </a:lnTo>
                      <a:lnTo>
                        <a:pt x="366" y="176"/>
                      </a:lnTo>
                      <a:lnTo>
                        <a:pt x="357" y="162"/>
                      </a:lnTo>
                      <a:lnTo>
                        <a:pt x="345" y="148"/>
                      </a:lnTo>
                      <a:lnTo>
                        <a:pt x="369" y="124"/>
                      </a:lnTo>
                      <a:lnTo>
                        <a:pt x="404" y="136"/>
                      </a:lnTo>
                      <a:close/>
                      <a:moveTo>
                        <a:pt x="456" y="64"/>
                      </a:moveTo>
                      <a:lnTo>
                        <a:pt x="400" y="120"/>
                      </a:lnTo>
                      <a:lnTo>
                        <a:pt x="379" y="113"/>
                      </a:lnTo>
                      <a:lnTo>
                        <a:pt x="436" y="57"/>
                      </a:lnTo>
                      <a:lnTo>
                        <a:pt x="456" y="64"/>
                      </a:lnTo>
                      <a:close/>
                      <a:moveTo>
                        <a:pt x="370" y="103"/>
                      </a:moveTo>
                      <a:lnTo>
                        <a:pt x="362" y="82"/>
                      </a:lnTo>
                      <a:lnTo>
                        <a:pt x="418" y="26"/>
                      </a:lnTo>
                      <a:lnTo>
                        <a:pt x="426" y="46"/>
                      </a:lnTo>
                      <a:lnTo>
                        <a:pt x="398" y="74"/>
                      </a:lnTo>
                      <a:lnTo>
                        <a:pt x="370" y="103"/>
                      </a:lnTo>
                      <a:close/>
                      <a:moveTo>
                        <a:pt x="104" y="492"/>
                      </a:moveTo>
                      <a:lnTo>
                        <a:pt x="74" y="492"/>
                      </a:lnTo>
                      <a:lnTo>
                        <a:pt x="88" y="443"/>
                      </a:lnTo>
                      <a:lnTo>
                        <a:pt x="88" y="443"/>
                      </a:lnTo>
                      <a:lnTo>
                        <a:pt x="101" y="450"/>
                      </a:lnTo>
                      <a:lnTo>
                        <a:pt x="114" y="457"/>
                      </a:lnTo>
                      <a:lnTo>
                        <a:pt x="104" y="492"/>
                      </a:lnTo>
                      <a:close/>
                      <a:moveTo>
                        <a:pt x="319" y="492"/>
                      </a:moveTo>
                      <a:lnTo>
                        <a:pt x="289" y="492"/>
                      </a:lnTo>
                      <a:lnTo>
                        <a:pt x="279" y="458"/>
                      </a:lnTo>
                      <a:lnTo>
                        <a:pt x="279" y="458"/>
                      </a:lnTo>
                      <a:lnTo>
                        <a:pt x="292" y="451"/>
                      </a:lnTo>
                      <a:lnTo>
                        <a:pt x="305" y="443"/>
                      </a:lnTo>
                      <a:lnTo>
                        <a:pt x="319" y="492"/>
                      </a:lnTo>
                      <a:close/>
                      <a:moveTo>
                        <a:pt x="380" y="279"/>
                      </a:moveTo>
                      <a:lnTo>
                        <a:pt x="380" y="279"/>
                      </a:lnTo>
                      <a:lnTo>
                        <a:pt x="379" y="296"/>
                      </a:lnTo>
                      <a:lnTo>
                        <a:pt x="377" y="314"/>
                      </a:lnTo>
                      <a:lnTo>
                        <a:pt x="373" y="331"/>
                      </a:lnTo>
                      <a:lnTo>
                        <a:pt x="366" y="348"/>
                      </a:lnTo>
                      <a:lnTo>
                        <a:pt x="359" y="364"/>
                      </a:lnTo>
                      <a:lnTo>
                        <a:pt x="349" y="380"/>
                      </a:lnTo>
                      <a:lnTo>
                        <a:pt x="338" y="394"/>
                      </a:lnTo>
                      <a:lnTo>
                        <a:pt x="326" y="407"/>
                      </a:lnTo>
                      <a:lnTo>
                        <a:pt x="326" y="407"/>
                      </a:lnTo>
                      <a:lnTo>
                        <a:pt x="314" y="420"/>
                      </a:lnTo>
                      <a:lnTo>
                        <a:pt x="298" y="431"/>
                      </a:lnTo>
                      <a:lnTo>
                        <a:pt x="283" y="439"/>
                      </a:lnTo>
                      <a:lnTo>
                        <a:pt x="267" y="447"/>
                      </a:lnTo>
                      <a:lnTo>
                        <a:pt x="251" y="454"/>
                      </a:lnTo>
                      <a:lnTo>
                        <a:pt x="234" y="458"/>
                      </a:lnTo>
                      <a:lnTo>
                        <a:pt x="215" y="460"/>
                      </a:lnTo>
                      <a:lnTo>
                        <a:pt x="197" y="461"/>
                      </a:lnTo>
                      <a:lnTo>
                        <a:pt x="197" y="461"/>
                      </a:lnTo>
                      <a:lnTo>
                        <a:pt x="197" y="461"/>
                      </a:lnTo>
                      <a:lnTo>
                        <a:pt x="197" y="461"/>
                      </a:lnTo>
                      <a:lnTo>
                        <a:pt x="179" y="460"/>
                      </a:lnTo>
                      <a:lnTo>
                        <a:pt x="161" y="458"/>
                      </a:lnTo>
                      <a:lnTo>
                        <a:pt x="144" y="454"/>
                      </a:lnTo>
                      <a:lnTo>
                        <a:pt x="127" y="447"/>
                      </a:lnTo>
                      <a:lnTo>
                        <a:pt x="110" y="439"/>
                      </a:lnTo>
                      <a:lnTo>
                        <a:pt x="95" y="431"/>
                      </a:lnTo>
                      <a:lnTo>
                        <a:pt x="81" y="420"/>
                      </a:lnTo>
                      <a:lnTo>
                        <a:pt x="67" y="407"/>
                      </a:lnTo>
                      <a:lnTo>
                        <a:pt x="67" y="407"/>
                      </a:lnTo>
                      <a:lnTo>
                        <a:pt x="55" y="394"/>
                      </a:lnTo>
                      <a:lnTo>
                        <a:pt x="45" y="379"/>
                      </a:lnTo>
                      <a:lnTo>
                        <a:pt x="35" y="363"/>
                      </a:lnTo>
                      <a:lnTo>
                        <a:pt x="27" y="347"/>
                      </a:lnTo>
                      <a:lnTo>
                        <a:pt x="22" y="330"/>
                      </a:lnTo>
                      <a:lnTo>
                        <a:pt x="18" y="313"/>
                      </a:lnTo>
                      <a:lnTo>
                        <a:pt x="14" y="296"/>
                      </a:lnTo>
                      <a:lnTo>
                        <a:pt x="14" y="279"/>
                      </a:lnTo>
                      <a:lnTo>
                        <a:pt x="14" y="260"/>
                      </a:lnTo>
                      <a:lnTo>
                        <a:pt x="18" y="243"/>
                      </a:lnTo>
                      <a:lnTo>
                        <a:pt x="22" y="226"/>
                      </a:lnTo>
                      <a:lnTo>
                        <a:pt x="27" y="209"/>
                      </a:lnTo>
                      <a:lnTo>
                        <a:pt x="35" y="193"/>
                      </a:lnTo>
                      <a:lnTo>
                        <a:pt x="45" y="177"/>
                      </a:lnTo>
                      <a:lnTo>
                        <a:pt x="55" y="163"/>
                      </a:lnTo>
                      <a:lnTo>
                        <a:pt x="67" y="149"/>
                      </a:lnTo>
                      <a:lnTo>
                        <a:pt x="67" y="149"/>
                      </a:lnTo>
                      <a:lnTo>
                        <a:pt x="81" y="136"/>
                      </a:lnTo>
                      <a:lnTo>
                        <a:pt x="95" y="125"/>
                      </a:lnTo>
                      <a:lnTo>
                        <a:pt x="110" y="117"/>
                      </a:lnTo>
                      <a:lnTo>
                        <a:pt x="127" y="109"/>
                      </a:lnTo>
                      <a:lnTo>
                        <a:pt x="144" y="103"/>
                      </a:lnTo>
                      <a:lnTo>
                        <a:pt x="161" y="98"/>
                      </a:lnTo>
                      <a:lnTo>
                        <a:pt x="179" y="96"/>
                      </a:lnTo>
                      <a:lnTo>
                        <a:pt x="197" y="95"/>
                      </a:lnTo>
                      <a:lnTo>
                        <a:pt x="197" y="95"/>
                      </a:lnTo>
                      <a:lnTo>
                        <a:pt x="215" y="96"/>
                      </a:lnTo>
                      <a:lnTo>
                        <a:pt x="233" y="98"/>
                      </a:lnTo>
                      <a:lnTo>
                        <a:pt x="250" y="103"/>
                      </a:lnTo>
                      <a:lnTo>
                        <a:pt x="266" y="109"/>
                      </a:lnTo>
                      <a:lnTo>
                        <a:pt x="282" y="115"/>
                      </a:lnTo>
                      <a:lnTo>
                        <a:pt x="297" y="125"/>
                      </a:lnTo>
                      <a:lnTo>
                        <a:pt x="311" y="135"/>
                      </a:lnTo>
                      <a:lnTo>
                        <a:pt x="325" y="148"/>
                      </a:lnTo>
                      <a:lnTo>
                        <a:pt x="301" y="172"/>
                      </a:lnTo>
                      <a:lnTo>
                        <a:pt x="301" y="172"/>
                      </a:lnTo>
                      <a:lnTo>
                        <a:pt x="290" y="162"/>
                      </a:lnTo>
                      <a:lnTo>
                        <a:pt x="279" y="153"/>
                      </a:lnTo>
                      <a:lnTo>
                        <a:pt x="266" y="147"/>
                      </a:lnTo>
                      <a:lnTo>
                        <a:pt x="253" y="140"/>
                      </a:lnTo>
                      <a:lnTo>
                        <a:pt x="240" y="136"/>
                      </a:lnTo>
                      <a:lnTo>
                        <a:pt x="226" y="132"/>
                      </a:lnTo>
                      <a:lnTo>
                        <a:pt x="212" y="131"/>
                      </a:lnTo>
                      <a:lnTo>
                        <a:pt x="197" y="130"/>
                      </a:lnTo>
                      <a:lnTo>
                        <a:pt x="197" y="130"/>
                      </a:lnTo>
                      <a:lnTo>
                        <a:pt x="183" y="131"/>
                      </a:lnTo>
                      <a:lnTo>
                        <a:pt x="168" y="133"/>
                      </a:lnTo>
                      <a:lnTo>
                        <a:pt x="154" y="136"/>
                      </a:lnTo>
                      <a:lnTo>
                        <a:pt x="140" y="140"/>
                      </a:lnTo>
                      <a:lnTo>
                        <a:pt x="127" y="147"/>
                      </a:lnTo>
                      <a:lnTo>
                        <a:pt x="115" y="154"/>
                      </a:lnTo>
                      <a:lnTo>
                        <a:pt x="103" y="163"/>
                      </a:lnTo>
                      <a:lnTo>
                        <a:pt x="92" y="173"/>
                      </a:lnTo>
                      <a:lnTo>
                        <a:pt x="92" y="173"/>
                      </a:lnTo>
                      <a:lnTo>
                        <a:pt x="81" y="185"/>
                      </a:lnTo>
                      <a:lnTo>
                        <a:pt x="73" y="196"/>
                      </a:lnTo>
                      <a:lnTo>
                        <a:pt x="65" y="208"/>
                      </a:lnTo>
                      <a:lnTo>
                        <a:pt x="60" y="222"/>
                      </a:lnTo>
                      <a:lnTo>
                        <a:pt x="54" y="235"/>
                      </a:lnTo>
                      <a:lnTo>
                        <a:pt x="51" y="249"/>
                      </a:lnTo>
                      <a:lnTo>
                        <a:pt x="49" y="263"/>
                      </a:lnTo>
                      <a:lnTo>
                        <a:pt x="49" y="279"/>
                      </a:lnTo>
                      <a:lnTo>
                        <a:pt x="49" y="293"/>
                      </a:lnTo>
                      <a:lnTo>
                        <a:pt x="51" y="307"/>
                      </a:lnTo>
                      <a:lnTo>
                        <a:pt x="54" y="321"/>
                      </a:lnTo>
                      <a:lnTo>
                        <a:pt x="60" y="334"/>
                      </a:lnTo>
                      <a:lnTo>
                        <a:pt x="65" y="348"/>
                      </a:lnTo>
                      <a:lnTo>
                        <a:pt x="73" y="360"/>
                      </a:lnTo>
                      <a:lnTo>
                        <a:pt x="81" y="371"/>
                      </a:lnTo>
                      <a:lnTo>
                        <a:pt x="92" y="383"/>
                      </a:lnTo>
                      <a:lnTo>
                        <a:pt x="92" y="383"/>
                      </a:lnTo>
                      <a:lnTo>
                        <a:pt x="103" y="393"/>
                      </a:lnTo>
                      <a:lnTo>
                        <a:pt x="115" y="402"/>
                      </a:lnTo>
                      <a:lnTo>
                        <a:pt x="127" y="409"/>
                      </a:lnTo>
                      <a:lnTo>
                        <a:pt x="140" y="416"/>
                      </a:lnTo>
                      <a:lnTo>
                        <a:pt x="154" y="420"/>
                      </a:lnTo>
                      <a:lnTo>
                        <a:pt x="168" y="424"/>
                      </a:lnTo>
                      <a:lnTo>
                        <a:pt x="183" y="427"/>
                      </a:lnTo>
                      <a:lnTo>
                        <a:pt x="197" y="427"/>
                      </a:lnTo>
                      <a:lnTo>
                        <a:pt x="197" y="427"/>
                      </a:lnTo>
                      <a:lnTo>
                        <a:pt x="212" y="427"/>
                      </a:lnTo>
                      <a:lnTo>
                        <a:pt x="226" y="424"/>
                      </a:lnTo>
                      <a:lnTo>
                        <a:pt x="240" y="420"/>
                      </a:lnTo>
                      <a:lnTo>
                        <a:pt x="254" y="416"/>
                      </a:lnTo>
                      <a:lnTo>
                        <a:pt x="267" y="409"/>
                      </a:lnTo>
                      <a:lnTo>
                        <a:pt x="280" y="402"/>
                      </a:lnTo>
                      <a:lnTo>
                        <a:pt x="291" y="393"/>
                      </a:lnTo>
                      <a:lnTo>
                        <a:pt x="303" y="383"/>
                      </a:lnTo>
                      <a:lnTo>
                        <a:pt x="303" y="383"/>
                      </a:lnTo>
                      <a:lnTo>
                        <a:pt x="312" y="373"/>
                      </a:lnTo>
                      <a:lnTo>
                        <a:pt x="321" y="361"/>
                      </a:lnTo>
                      <a:lnTo>
                        <a:pt x="329" y="348"/>
                      </a:lnTo>
                      <a:lnTo>
                        <a:pt x="335" y="335"/>
                      </a:lnTo>
                      <a:lnTo>
                        <a:pt x="339" y="322"/>
                      </a:lnTo>
                      <a:lnTo>
                        <a:pt x="343" y="308"/>
                      </a:lnTo>
                      <a:lnTo>
                        <a:pt x="345" y="293"/>
                      </a:lnTo>
                      <a:lnTo>
                        <a:pt x="346" y="279"/>
                      </a:lnTo>
                      <a:lnTo>
                        <a:pt x="346" y="279"/>
                      </a:lnTo>
                      <a:lnTo>
                        <a:pt x="345" y="265"/>
                      </a:lnTo>
                      <a:lnTo>
                        <a:pt x="344" y="252"/>
                      </a:lnTo>
                      <a:lnTo>
                        <a:pt x="341" y="240"/>
                      </a:lnTo>
                      <a:lnTo>
                        <a:pt x="337" y="227"/>
                      </a:lnTo>
                      <a:lnTo>
                        <a:pt x="332" y="215"/>
                      </a:lnTo>
                      <a:lnTo>
                        <a:pt x="325" y="203"/>
                      </a:lnTo>
                      <a:lnTo>
                        <a:pt x="319" y="192"/>
                      </a:lnTo>
                      <a:lnTo>
                        <a:pt x="310" y="182"/>
                      </a:lnTo>
                      <a:lnTo>
                        <a:pt x="335" y="158"/>
                      </a:lnTo>
                      <a:lnTo>
                        <a:pt x="335" y="158"/>
                      </a:lnTo>
                      <a:lnTo>
                        <a:pt x="345" y="171"/>
                      </a:lnTo>
                      <a:lnTo>
                        <a:pt x="355" y="185"/>
                      </a:lnTo>
                      <a:lnTo>
                        <a:pt x="362" y="199"/>
                      </a:lnTo>
                      <a:lnTo>
                        <a:pt x="369" y="214"/>
                      </a:lnTo>
                      <a:lnTo>
                        <a:pt x="374" y="229"/>
                      </a:lnTo>
                      <a:lnTo>
                        <a:pt x="377" y="245"/>
                      </a:lnTo>
                      <a:lnTo>
                        <a:pt x="379" y="261"/>
                      </a:lnTo>
                      <a:lnTo>
                        <a:pt x="380" y="279"/>
                      </a:lnTo>
                      <a:lnTo>
                        <a:pt x="380" y="279"/>
                      </a:lnTo>
                      <a:close/>
                      <a:moveTo>
                        <a:pt x="233" y="279"/>
                      </a:moveTo>
                      <a:lnTo>
                        <a:pt x="233" y="279"/>
                      </a:lnTo>
                      <a:lnTo>
                        <a:pt x="231" y="285"/>
                      </a:lnTo>
                      <a:lnTo>
                        <a:pt x="230" y="292"/>
                      </a:lnTo>
                      <a:lnTo>
                        <a:pt x="226" y="298"/>
                      </a:lnTo>
                      <a:lnTo>
                        <a:pt x="222" y="303"/>
                      </a:lnTo>
                      <a:lnTo>
                        <a:pt x="222" y="303"/>
                      </a:lnTo>
                      <a:lnTo>
                        <a:pt x="216" y="308"/>
                      </a:lnTo>
                      <a:lnTo>
                        <a:pt x="211" y="311"/>
                      </a:lnTo>
                      <a:lnTo>
                        <a:pt x="204" y="313"/>
                      </a:lnTo>
                      <a:lnTo>
                        <a:pt x="197" y="313"/>
                      </a:lnTo>
                      <a:lnTo>
                        <a:pt x="197" y="313"/>
                      </a:lnTo>
                      <a:lnTo>
                        <a:pt x="190" y="313"/>
                      </a:lnTo>
                      <a:lnTo>
                        <a:pt x="184" y="311"/>
                      </a:lnTo>
                      <a:lnTo>
                        <a:pt x="177" y="308"/>
                      </a:lnTo>
                      <a:lnTo>
                        <a:pt x="172" y="303"/>
                      </a:lnTo>
                      <a:lnTo>
                        <a:pt x="172" y="303"/>
                      </a:lnTo>
                      <a:lnTo>
                        <a:pt x="168" y="298"/>
                      </a:lnTo>
                      <a:lnTo>
                        <a:pt x="164" y="292"/>
                      </a:lnTo>
                      <a:lnTo>
                        <a:pt x="162" y="285"/>
                      </a:lnTo>
                      <a:lnTo>
                        <a:pt x="161" y="279"/>
                      </a:lnTo>
                      <a:lnTo>
                        <a:pt x="162" y="271"/>
                      </a:lnTo>
                      <a:lnTo>
                        <a:pt x="164" y="265"/>
                      </a:lnTo>
                      <a:lnTo>
                        <a:pt x="168" y="259"/>
                      </a:lnTo>
                      <a:lnTo>
                        <a:pt x="172" y="253"/>
                      </a:lnTo>
                      <a:lnTo>
                        <a:pt x="172" y="253"/>
                      </a:lnTo>
                      <a:lnTo>
                        <a:pt x="177" y="248"/>
                      </a:lnTo>
                      <a:lnTo>
                        <a:pt x="184" y="245"/>
                      </a:lnTo>
                      <a:lnTo>
                        <a:pt x="190" y="243"/>
                      </a:lnTo>
                      <a:lnTo>
                        <a:pt x="197" y="243"/>
                      </a:lnTo>
                      <a:lnTo>
                        <a:pt x="197" y="243"/>
                      </a:lnTo>
                      <a:lnTo>
                        <a:pt x="203" y="243"/>
                      </a:lnTo>
                      <a:lnTo>
                        <a:pt x="210" y="245"/>
                      </a:lnTo>
                      <a:lnTo>
                        <a:pt x="215" y="248"/>
                      </a:lnTo>
                      <a:lnTo>
                        <a:pt x="221" y="252"/>
                      </a:lnTo>
                      <a:lnTo>
                        <a:pt x="211" y="262"/>
                      </a:lnTo>
                      <a:lnTo>
                        <a:pt x="211" y="262"/>
                      </a:lnTo>
                      <a:lnTo>
                        <a:pt x="209" y="265"/>
                      </a:lnTo>
                      <a:lnTo>
                        <a:pt x="209" y="267"/>
                      </a:lnTo>
                      <a:lnTo>
                        <a:pt x="209" y="270"/>
                      </a:lnTo>
                      <a:lnTo>
                        <a:pt x="211" y="272"/>
                      </a:lnTo>
                      <a:lnTo>
                        <a:pt x="211" y="272"/>
                      </a:lnTo>
                      <a:lnTo>
                        <a:pt x="213" y="273"/>
                      </a:lnTo>
                      <a:lnTo>
                        <a:pt x="215" y="274"/>
                      </a:lnTo>
                      <a:lnTo>
                        <a:pt x="215" y="274"/>
                      </a:lnTo>
                      <a:lnTo>
                        <a:pt x="218" y="273"/>
                      </a:lnTo>
                      <a:lnTo>
                        <a:pt x="221" y="272"/>
                      </a:lnTo>
                      <a:lnTo>
                        <a:pt x="229" y="263"/>
                      </a:lnTo>
                      <a:lnTo>
                        <a:pt x="229" y="263"/>
                      </a:lnTo>
                      <a:lnTo>
                        <a:pt x="231" y="271"/>
                      </a:lnTo>
                      <a:lnTo>
                        <a:pt x="233" y="279"/>
                      </a:lnTo>
                      <a:lnTo>
                        <a:pt x="233" y="279"/>
                      </a:lnTo>
                      <a:close/>
                      <a:moveTo>
                        <a:pt x="230" y="242"/>
                      </a:moveTo>
                      <a:lnTo>
                        <a:pt x="230" y="242"/>
                      </a:lnTo>
                      <a:lnTo>
                        <a:pt x="224" y="236"/>
                      </a:lnTo>
                      <a:lnTo>
                        <a:pt x="215" y="232"/>
                      </a:lnTo>
                      <a:lnTo>
                        <a:pt x="207" y="230"/>
                      </a:lnTo>
                      <a:lnTo>
                        <a:pt x="197" y="229"/>
                      </a:lnTo>
                      <a:lnTo>
                        <a:pt x="197" y="229"/>
                      </a:lnTo>
                      <a:lnTo>
                        <a:pt x="187" y="230"/>
                      </a:lnTo>
                      <a:lnTo>
                        <a:pt x="179" y="232"/>
                      </a:lnTo>
                      <a:lnTo>
                        <a:pt x="170" y="236"/>
                      </a:lnTo>
                      <a:lnTo>
                        <a:pt x="162" y="243"/>
                      </a:lnTo>
                      <a:lnTo>
                        <a:pt x="162" y="243"/>
                      </a:lnTo>
                      <a:lnTo>
                        <a:pt x="156" y="250"/>
                      </a:lnTo>
                      <a:lnTo>
                        <a:pt x="152" y="259"/>
                      </a:lnTo>
                      <a:lnTo>
                        <a:pt x="148" y="269"/>
                      </a:lnTo>
                      <a:lnTo>
                        <a:pt x="147" y="279"/>
                      </a:lnTo>
                      <a:lnTo>
                        <a:pt x="148" y="287"/>
                      </a:lnTo>
                      <a:lnTo>
                        <a:pt x="152" y="297"/>
                      </a:lnTo>
                      <a:lnTo>
                        <a:pt x="156" y="306"/>
                      </a:lnTo>
                      <a:lnTo>
                        <a:pt x="162" y="313"/>
                      </a:lnTo>
                      <a:lnTo>
                        <a:pt x="162" y="313"/>
                      </a:lnTo>
                      <a:lnTo>
                        <a:pt x="170" y="320"/>
                      </a:lnTo>
                      <a:lnTo>
                        <a:pt x="179" y="324"/>
                      </a:lnTo>
                      <a:lnTo>
                        <a:pt x="187" y="327"/>
                      </a:lnTo>
                      <a:lnTo>
                        <a:pt x="197" y="327"/>
                      </a:lnTo>
                      <a:lnTo>
                        <a:pt x="197" y="327"/>
                      </a:lnTo>
                      <a:lnTo>
                        <a:pt x="207" y="327"/>
                      </a:lnTo>
                      <a:lnTo>
                        <a:pt x="216" y="324"/>
                      </a:lnTo>
                      <a:lnTo>
                        <a:pt x="225" y="320"/>
                      </a:lnTo>
                      <a:lnTo>
                        <a:pt x="233" y="313"/>
                      </a:lnTo>
                      <a:lnTo>
                        <a:pt x="233" y="313"/>
                      </a:lnTo>
                      <a:lnTo>
                        <a:pt x="238" y="306"/>
                      </a:lnTo>
                      <a:lnTo>
                        <a:pt x="243" y="297"/>
                      </a:lnTo>
                      <a:lnTo>
                        <a:pt x="245" y="288"/>
                      </a:lnTo>
                      <a:lnTo>
                        <a:pt x="247" y="279"/>
                      </a:lnTo>
                      <a:lnTo>
                        <a:pt x="247" y="279"/>
                      </a:lnTo>
                      <a:lnTo>
                        <a:pt x="247" y="271"/>
                      </a:lnTo>
                      <a:lnTo>
                        <a:pt x="244" y="265"/>
                      </a:lnTo>
                      <a:lnTo>
                        <a:pt x="242" y="259"/>
                      </a:lnTo>
                      <a:lnTo>
                        <a:pt x="240" y="253"/>
                      </a:lnTo>
                      <a:lnTo>
                        <a:pt x="268" y="223"/>
                      </a:lnTo>
                      <a:lnTo>
                        <a:pt x="268" y="223"/>
                      </a:lnTo>
                      <a:lnTo>
                        <a:pt x="277" y="236"/>
                      </a:lnTo>
                      <a:lnTo>
                        <a:pt x="282" y="249"/>
                      </a:lnTo>
                      <a:lnTo>
                        <a:pt x="285" y="263"/>
                      </a:lnTo>
                      <a:lnTo>
                        <a:pt x="287" y="279"/>
                      </a:lnTo>
                      <a:lnTo>
                        <a:pt x="287" y="279"/>
                      </a:lnTo>
                      <a:lnTo>
                        <a:pt x="287" y="287"/>
                      </a:lnTo>
                      <a:lnTo>
                        <a:pt x="285" y="296"/>
                      </a:lnTo>
                      <a:lnTo>
                        <a:pt x="283" y="304"/>
                      </a:lnTo>
                      <a:lnTo>
                        <a:pt x="280" y="312"/>
                      </a:lnTo>
                      <a:lnTo>
                        <a:pt x="277" y="321"/>
                      </a:lnTo>
                      <a:lnTo>
                        <a:pt x="271" y="328"/>
                      </a:lnTo>
                      <a:lnTo>
                        <a:pt x="267" y="335"/>
                      </a:lnTo>
                      <a:lnTo>
                        <a:pt x="261" y="341"/>
                      </a:lnTo>
                      <a:lnTo>
                        <a:pt x="261" y="341"/>
                      </a:lnTo>
                      <a:lnTo>
                        <a:pt x="254" y="348"/>
                      </a:lnTo>
                      <a:lnTo>
                        <a:pt x="247" y="353"/>
                      </a:lnTo>
                      <a:lnTo>
                        <a:pt x="239" y="357"/>
                      </a:lnTo>
                      <a:lnTo>
                        <a:pt x="231" y="361"/>
                      </a:lnTo>
                      <a:lnTo>
                        <a:pt x="223" y="364"/>
                      </a:lnTo>
                      <a:lnTo>
                        <a:pt x="215" y="366"/>
                      </a:lnTo>
                      <a:lnTo>
                        <a:pt x="206" y="367"/>
                      </a:lnTo>
                      <a:lnTo>
                        <a:pt x="197" y="368"/>
                      </a:lnTo>
                      <a:lnTo>
                        <a:pt x="197" y="368"/>
                      </a:lnTo>
                      <a:lnTo>
                        <a:pt x="197" y="368"/>
                      </a:lnTo>
                      <a:lnTo>
                        <a:pt x="197" y="368"/>
                      </a:lnTo>
                      <a:lnTo>
                        <a:pt x="188" y="367"/>
                      </a:lnTo>
                      <a:lnTo>
                        <a:pt x="180" y="366"/>
                      </a:lnTo>
                      <a:lnTo>
                        <a:pt x="171" y="364"/>
                      </a:lnTo>
                      <a:lnTo>
                        <a:pt x="162" y="361"/>
                      </a:lnTo>
                      <a:lnTo>
                        <a:pt x="155" y="357"/>
                      </a:lnTo>
                      <a:lnTo>
                        <a:pt x="147" y="353"/>
                      </a:lnTo>
                      <a:lnTo>
                        <a:pt x="140" y="348"/>
                      </a:lnTo>
                      <a:lnTo>
                        <a:pt x="133" y="341"/>
                      </a:lnTo>
                      <a:lnTo>
                        <a:pt x="133" y="341"/>
                      </a:lnTo>
                      <a:lnTo>
                        <a:pt x="128" y="335"/>
                      </a:lnTo>
                      <a:lnTo>
                        <a:pt x="122" y="327"/>
                      </a:lnTo>
                      <a:lnTo>
                        <a:pt x="118" y="320"/>
                      </a:lnTo>
                      <a:lnTo>
                        <a:pt x="114" y="312"/>
                      </a:lnTo>
                      <a:lnTo>
                        <a:pt x="110" y="303"/>
                      </a:lnTo>
                      <a:lnTo>
                        <a:pt x="109" y="295"/>
                      </a:lnTo>
                      <a:lnTo>
                        <a:pt x="107" y="287"/>
                      </a:lnTo>
                      <a:lnTo>
                        <a:pt x="107" y="279"/>
                      </a:lnTo>
                      <a:lnTo>
                        <a:pt x="107" y="270"/>
                      </a:lnTo>
                      <a:lnTo>
                        <a:pt x="109" y="261"/>
                      </a:lnTo>
                      <a:lnTo>
                        <a:pt x="110" y="253"/>
                      </a:lnTo>
                      <a:lnTo>
                        <a:pt x="114" y="244"/>
                      </a:lnTo>
                      <a:lnTo>
                        <a:pt x="118" y="236"/>
                      </a:lnTo>
                      <a:lnTo>
                        <a:pt x="122" y="229"/>
                      </a:lnTo>
                      <a:lnTo>
                        <a:pt x="128" y="221"/>
                      </a:lnTo>
                      <a:lnTo>
                        <a:pt x="133" y="215"/>
                      </a:lnTo>
                      <a:lnTo>
                        <a:pt x="133" y="215"/>
                      </a:lnTo>
                      <a:lnTo>
                        <a:pt x="141" y="208"/>
                      </a:lnTo>
                      <a:lnTo>
                        <a:pt x="147" y="203"/>
                      </a:lnTo>
                      <a:lnTo>
                        <a:pt x="155" y="199"/>
                      </a:lnTo>
                      <a:lnTo>
                        <a:pt x="162" y="195"/>
                      </a:lnTo>
                      <a:lnTo>
                        <a:pt x="171" y="192"/>
                      </a:lnTo>
                      <a:lnTo>
                        <a:pt x="180" y="190"/>
                      </a:lnTo>
                      <a:lnTo>
                        <a:pt x="188" y="189"/>
                      </a:lnTo>
                      <a:lnTo>
                        <a:pt x="197" y="188"/>
                      </a:lnTo>
                      <a:lnTo>
                        <a:pt x="197" y="188"/>
                      </a:lnTo>
                      <a:lnTo>
                        <a:pt x="206" y="189"/>
                      </a:lnTo>
                      <a:lnTo>
                        <a:pt x="214" y="190"/>
                      </a:lnTo>
                      <a:lnTo>
                        <a:pt x="223" y="192"/>
                      </a:lnTo>
                      <a:lnTo>
                        <a:pt x="230" y="194"/>
                      </a:lnTo>
                      <a:lnTo>
                        <a:pt x="238" y="199"/>
                      </a:lnTo>
                      <a:lnTo>
                        <a:pt x="245" y="203"/>
                      </a:lnTo>
                      <a:lnTo>
                        <a:pt x="253" y="207"/>
                      </a:lnTo>
                      <a:lnTo>
                        <a:pt x="260" y="214"/>
                      </a:lnTo>
                      <a:lnTo>
                        <a:pt x="230" y="242"/>
                      </a:lnTo>
                      <a:close/>
                      <a:moveTo>
                        <a:pt x="269" y="203"/>
                      </a:moveTo>
                      <a:lnTo>
                        <a:pt x="269" y="203"/>
                      </a:lnTo>
                      <a:lnTo>
                        <a:pt x="262" y="196"/>
                      </a:lnTo>
                      <a:lnTo>
                        <a:pt x="254" y="191"/>
                      </a:lnTo>
                      <a:lnTo>
                        <a:pt x="245" y="186"/>
                      </a:lnTo>
                      <a:lnTo>
                        <a:pt x="236" y="181"/>
                      </a:lnTo>
                      <a:lnTo>
                        <a:pt x="227" y="178"/>
                      </a:lnTo>
                      <a:lnTo>
                        <a:pt x="217" y="176"/>
                      </a:lnTo>
                      <a:lnTo>
                        <a:pt x="208" y="175"/>
                      </a:lnTo>
                      <a:lnTo>
                        <a:pt x="197" y="174"/>
                      </a:lnTo>
                      <a:lnTo>
                        <a:pt x="197" y="174"/>
                      </a:lnTo>
                      <a:lnTo>
                        <a:pt x="187" y="175"/>
                      </a:lnTo>
                      <a:lnTo>
                        <a:pt x="176" y="176"/>
                      </a:lnTo>
                      <a:lnTo>
                        <a:pt x="167" y="178"/>
                      </a:lnTo>
                      <a:lnTo>
                        <a:pt x="157" y="182"/>
                      </a:lnTo>
                      <a:lnTo>
                        <a:pt x="148" y="187"/>
                      </a:lnTo>
                      <a:lnTo>
                        <a:pt x="140" y="191"/>
                      </a:lnTo>
                      <a:lnTo>
                        <a:pt x="131" y="198"/>
                      </a:lnTo>
                      <a:lnTo>
                        <a:pt x="123" y="205"/>
                      </a:lnTo>
                      <a:lnTo>
                        <a:pt x="123" y="205"/>
                      </a:lnTo>
                      <a:lnTo>
                        <a:pt x="117" y="213"/>
                      </a:lnTo>
                      <a:lnTo>
                        <a:pt x="110" y="221"/>
                      </a:lnTo>
                      <a:lnTo>
                        <a:pt x="105" y="230"/>
                      </a:lnTo>
                      <a:lnTo>
                        <a:pt x="101" y="239"/>
                      </a:lnTo>
                      <a:lnTo>
                        <a:pt x="98" y="248"/>
                      </a:lnTo>
                      <a:lnTo>
                        <a:pt x="95" y="258"/>
                      </a:lnTo>
                      <a:lnTo>
                        <a:pt x="93" y="268"/>
                      </a:lnTo>
                      <a:lnTo>
                        <a:pt x="93" y="279"/>
                      </a:lnTo>
                      <a:lnTo>
                        <a:pt x="93" y="288"/>
                      </a:lnTo>
                      <a:lnTo>
                        <a:pt x="95" y="298"/>
                      </a:lnTo>
                      <a:lnTo>
                        <a:pt x="98" y="308"/>
                      </a:lnTo>
                      <a:lnTo>
                        <a:pt x="101" y="317"/>
                      </a:lnTo>
                      <a:lnTo>
                        <a:pt x="105" y="326"/>
                      </a:lnTo>
                      <a:lnTo>
                        <a:pt x="110" y="336"/>
                      </a:lnTo>
                      <a:lnTo>
                        <a:pt x="117" y="343"/>
                      </a:lnTo>
                      <a:lnTo>
                        <a:pt x="123" y="352"/>
                      </a:lnTo>
                      <a:lnTo>
                        <a:pt x="123" y="352"/>
                      </a:lnTo>
                      <a:lnTo>
                        <a:pt x="131" y="358"/>
                      </a:lnTo>
                      <a:lnTo>
                        <a:pt x="140" y="365"/>
                      </a:lnTo>
                      <a:lnTo>
                        <a:pt x="148" y="370"/>
                      </a:lnTo>
                      <a:lnTo>
                        <a:pt x="157" y="375"/>
                      </a:lnTo>
                      <a:lnTo>
                        <a:pt x="167" y="378"/>
                      </a:lnTo>
                      <a:lnTo>
                        <a:pt x="176" y="380"/>
                      </a:lnTo>
                      <a:lnTo>
                        <a:pt x="187" y="381"/>
                      </a:lnTo>
                      <a:lnTo>
                        <a:pt x="197" y="382"/>
                      </a:lnTo>
                      <a:lnTo>
                        <a:pt x="197" y="382"/>
                      </a:lnTo>
                      <a:lnTo>
                        <a:pt x="197" y="382"/>
                      </a:lnTo>
                      <a:lnTo>
                        <a:pt x="197" y="382"/>
                      </a:lnTo>
                      <a:lnTo>
                        <a:pt x="208" y="381"/>
                      </a:lnTo>
                      <a:lnTo>
                        <a:pt x="217" y="380"/>
                      </a:lnTo>
                      <a:lnTo>
                        <a:pt x="227" y="378"/>
                      </a:lnTo>
                      <a:lnTo>
                        <a:pt x="237" y="375"/>
                      </a:lnTo>
                      <a:lnTo>
                        <a:pt x="247" y="370"/>
                      </a:lnTo>
                      <a:lnTo>
                        <a:pt x="255" y="365"/>
                      </a:lnTo>
                      <a:lnTo>
                        <a:pt x="263" y="358"/>
                      </a:lnTo>
                      <a:lnTo>
                        <a:pt x="270" y="352"/>
                      </a:lnTo>
                      <a:lnTo>
                        <a:pt x="270" y="352"/>
                      </a:lnTo>
                      <a:lnTo>
                        <a:pt x="278" y="344"/>
                      </a:lnTo>
                      <a:lnTo>
                        <a:pt x="283" y="336"/>
                      </a:lnTo>
                      <a:lnTo>
                        <a:pt x="289" y="327"/>
                      </a:lnTo>
                      <a:lnTo>
                        <a:pt x="293" y="317"/>
                      </a:lnTo>
                      <a:lnTo>
                        <a:pt x="296" y="309"/>
                      </a:lnTo>
                      <a:lnTo>
                        <a:pt x="299" y="299"/>
                      </a:lnTo>
                      <a:lnTo>
                        <a:pt x="301" y="288"/>
                      </a:lnTo>
                      <a:lnTo>
                        <a:pt x="301" y="279"/>
                      </a:lnTo>
                      <a:lnTo>
                        <a:pt x="301" y="279"/>
                      </a:lnTo>
                      <a:lnTo>
                        <a:pt x="301" y="269"/>
                      </a:lnTo>
                      <a:lnTo>
                        <a:pt x="299" y="260"/>
                      </a:lnTo>
                      <a:lnTo>
                        <a:pt x="297" y="253"/>
                      </a:lnTo>
                      <a:lnTo>
                        <a:pt x="295" y="244"/>
                      </a:lnTo>
                      <a:lnTo>
                        <a:pt x="292" y="236"/>
                      </a:lnTo>
                      <a:lnTo>
                        <a:pt x="289" y="228"/>
                      </a:lnTo>
                      <a:lnTo>
                        <a:pt x="284" y="221"/>
                      </a:lnTo>
                      <a:lnTo>
                        <a:pt x="279" y="214"/>
                      </a:lnTo>
                      <a:lnTo>
                        <a:pt x="301" y="192"/>
                      </a:lnTo>
                      <a:lnTo>
                        <a:pt x="301" y="192"/>
                      </a:lnTo>
                      <a:lnTo>
                        <a:pt x="308" y="202"/>
                      </a:lnTo>
                      <a:lnTo>
                        <a:pt x="314" y="212"/>
                      </a:lnTo>
                      <a:lnTo>
                        <a:pt x="319" y="221"/>
                      </a:lnTo>
                      <a:lnTo>
                        <a:pt x="323" y="232"/>
                      </a:lnTo>
                      <a:lnTo>
                        <a:pt x="328" y="243"/>
                      </a:lnTo>
                      <a:lnTo>
                        <a:pt x="330" y="255"/>
                      </a:lnTo>
                      <a:lnTo>
                        <a:pt x="331" y="267"/>
                      </a:lnTo>
                      <a:lnTo>
                        <a:pt x="332" y="279"/>
                      </a:lnTo>
                      <a:lnTo>
                        <a:pt x="332" y="279"/>
                      </a:lnTo>
                      <a:lnTo>
                        <a:pt x="331" y="292"/>
                      </a:lnTo>
                      <a:lnTo>
                        <a:pt x="329" y="304"/>
                      </a:lnTo>
                      <a:lnTo>
                        <a:pt x="326" y="317"/>
                      </a:lnTo>
                      <a:lnTo>
                        <a:pt x="321" y="329"/>
                      </a:lnTo>
                      <a:lnTo>
                        <a:pt x="316" y="341"/>
                      </a:lnTo>
                      <a:lnTo>
                        <a:pt x="309" y="353"/>
                      </a:lnTo>
                      <a:lnTo>
                        <a:pt x="302" y="364"/>
                      </a:lnTo>
                      <a:lnTo>
                        <a:pt x="292" y="374"/>
                      </a:lnTo>
                      <a:lnTo>
                        <a:pt x="292" y="374"/>
                      </a:lnTo>
                      <a:lnTo>
                        <a:pt x="282" y="382"/>
                      </a:lnTo>
                      <a:lnTo>
                        <a:pt x="271" y="390"/>
                      </a:lnTo>
                      <a:lnTo>
                        <a:pt x="261" y="397"/>
                      </a:lnTo>
                      <a:lnTo>
                        <a:pt x="249" y="403"/>
                      </a:lnTo>
                      <a:lnTo>
                        <a:pt x="237" y="407"/>
                      </a:lnTo>
                      <a:lnTo>
                        <a:pt x="224" y="410"/>
                      </a:lnTo>
                      <a:lnTo>
                        <a:pt x="211" y="412"/>
                      </a:lnTo>
                      <a:lnTo>
                        <a:pt x="197" y="412"/>
                      </a:lnTo>
                      <a:lnTo>
                        <a:pt x="197" y="412"/>
                      </a:lnTo>
                      <a:lnTo>
                        <a:pt x="184" y="412"/>
                      </a:lnTo>
                      <a:lnTo>
                        <a:pt x="171" y="410"/>
                      </a:lnTo>
                      <a:lnTo>
                        <a:pt x="158" y="407"/>
                      </a:lnTo>
                      <a:lnTo>
                        <a:pt x="146" y="403"/>
                      </a:lnTo>
                      <a:lnTo>
                        <a:pt x="134" y="397"/>
                      </a:lnTo>
                      <a:lnTo>
                        <a:pt x="122" y="390"/>
                      </a:lnTo>
                      <a:lnTo>
                        <a:pt x="112" y="382"/>
                      </a:lnTo>
                      <a:lnTo>
                        <a:pt x="102" y="374"/>
                      </a:lnTo>
                      <a:lnTo>
                        <a:pt x="102" y="374"/>
                      </a:lnTo>
                      <a:lnTo>
                        <a:pt x="93" y="363"/>
                      </a:lnTo>
                      <a:lnTo>
                        <a:pt x="85" y="352"/>
                      </a:lnTo>
                      <a:lnTo>
                        <a:pt x="78" y="341"/>
                      </a:lnTo>
                      <a:lnTo>
                        <a:pt x="73" y="328"/>
                      </a:lnTo>
                      <a:lnTo>
                        <a:pt x="68" y="316"/>
                      </a:lnTo>
                      <a:lnTo>
                        <a:pt x="65" y="303"/>
                      </a:lnTo>
                      <a:lnTo>
                        <a:pt x="63" y="290"/>
                      </a:lnTo>
                      <a:lnTo>
                        <a:pt x="63" y="279"/>
                      </a:lnTo>
                      <a:lnTo>
                        <a:pt x="63" y="266"/>
                      </a:lnTo>
                      <a:lnTo>
                        <a:pt x="65" y="253"/>
                      </a:lnTo>
                      <a:lnTo>
                        <a:pt x="68" y="240"/>
                      </a:lnTo>
                      <a:lnTo>
                        <a:pt x="73" y="228"/>
                      </a:lnTo>
                      <a:lnTo>
                        <a:pt x="78" y="216"/>
                      </a:lnTo>
                      <a:lnTo>
                        <a:pt x="85" y="204"/>
                      </a:lnTo>
                      <a:lnTo>
                        <a:pt x="93" y="193"/>
                      </a:lnTo>
                      <a:lnTo>
                        <a:pt x="102" y="182"/>
                      </a:lnTo>
                      <a:lnTo>
                        <a:pt x="102" y="182"/>
                      </a:lnTo>
                      <a:lnTo>
                        <a:pt x="112" y="174"/>
                      </a:lnTo>
                      <a:lnTo>
                        <a:pt x="122" y="166"/>
                      </a:lnTo>
                      <a:lnTo>
                        <a:pt x="134" y="160"/>
                      </a:lnTo>
                      <a:lnTo>
                        <a:pt x="145" y="153"/>
                      </a:lnTo>
                      <a:lnTo>
                        <a:pt x="158" y="149"/>
                      </a:lnTo>
                      <a:lnTo>
                        <a:pt x="171" y="146"/>
                      </a:lnTo>
                      <a:lnTo>
                        <a:pt x="184" y="145"/>
                      </a:lnTo>
                      <a:lnTo>
                        <a:pt x="197" y="144"/>
                      </a:lnTo>
                      <a:lnTo>
                        <a:pt x="197" y="144"/>
                      </a:lnTo>
                      <a:lnTo>
                        <a:pt x="210" y="145"/>
                      </a:lnTo>
                      <a:lnTo>
                        <a:pt x="223" y="146"/>
                      </a:lnTo>
                      <a:lnTo>
                        <a:pt x="236" y="149"/>
                      </a:lnTo>
                      <a:lnTo>
                        <a:pt x="248" y="153"/>
                      </a:lnTo>
                      <a:lnTo>
                        <a:pt x="260" y="159"/>
                      </a:lnTo>
                      <a:lnTo>
                        <a:pt x="270" y="165"/>
                      </a:lnTo>
                      <a:lnTo>
                        <a:pt x="281" y="173"/>
                      </a:lnTo>
                      <a:lnTo>
                        <a:pt x="291" y="181"/>
                      </a:lnTo>
                      <a:lnTo>
                        <a:pt x="269" y="20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8" name="Oval 35"/>
                <p:cNvSpPr/>
                <p:nvPr/>
              </p:nvSpPr>
              <p:spPr>
                <a:xfrm>
                  <a:off x="6164969" y="3294891"/>
                  <a:ext cx="817494" cy="817494"/>
                </a:xfrm>
                <a:prstGeom prst="ellipse">
                  <a:avLst/>
                </a:prstGeom>
                <a:gradFill flip="none" rotWithShape="1">
                  <a:gsLst>
                    <a:gs pos="87000">
                      <a:srgbClr val="2A9995">
                        <a:alpha val="40000"/>
                      </a:srgbClr>
                    </a:gs>
                    <a:gs pos="0">
                      <a:srgbClr val="8EE0DC">
                        <a:alpha val="78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9" name="Group 48"/>
                <p:cNvGrpSpPr/>
                <p:nvPr/>
              </p:nvGrpSpPr>
              <p:grpSpPr>
                <a:xfrm>
                  <a:off x="6391867" y="3485511"/>
                  <a:ext cx="363699" cy="436255"/>
                  <a:chOff x="4051300" y="3109913"/>
                  <a:chExt cx="628650" cy="754063"/>
                </a:xfrm>
                <a:solidFill>
                  <a:schemeClr val="bg1"/>
                </a:solidFill>
              </p:grpSpPr>
              <p:sp>
                <p:nvSpPr>
                  <p:cNvPr id="10" name="Freeform 49"/>
                  <p:cNvSpPr>
                    <a:spLocks noEditPoints="1"/>
                  </p:cNvSpPr>
                  <p:nvPr/>
                </p:nvSpPr>
                <p:spPr bwMode="auto">
                  <a:xfrm>
                    <a:off x="4051300" y="3109913"/>
                    <a:ext cx="628650" cy="754063"/>
                  </a:xfrm>
                  <a:custGeom>
                    <a:avLst/>
                    <a:gdLst>
                      <a:gd name="T0" fmla="*/ 376 w 396"/>
                      <a:gd name="T1" fmla="*/ 361 h 475"/>
                      <a:gd name="T2" fmla="*/ 287 w 396"/>
                      <a:gd name="T3" fmla="*/ 265 h 475"/>
                      <a:gd name="T4" fmla="*/ 258 w 396"/>
                      <a:gd name="T5" fmla="*/ 133 h 475"/>
                      <a:gd name="T6" fmla="*/ 244 w 396"/>
                      <a:gd name="T7" fmla="*/ 70 h 475"/>
                      <a:gd name="T8" fmla="*/ 237 w 396"/>
                      <a:gd name="T9" fmla="*/ 52 h 475"/>
                      <a:gd name="T10" fmla="*/ 233 w 396"/>
                      <a:gd name="T11" fmla="*/ 39 h 475"/>
                      <a:gd name="T12" fmla="*/ 226 w 396"/>
                      <a:gd name="T13" fmla="*/ 27 h 475"/>
                      <a:gd name="T14" fmla="*/ 220 w 396"/>
                      <a:gd name="T15" fmla="*/ 17 h 475"/>
                      <a:gd name="T16" fmla="*/ 213 w 396"/>
                      <a:gd name="T17" fmla="*/ 10 h 475"/>
                      <a:gd name="T18" fmla="*/ 189 w 396"/>
                      <a:gd name="T19" fmla="*/ 6 h 475"/>
                      <a:gd name="T20" fmla="*/ 182 w 396"/>
                      <a:gd name="T21" fmla="*/ 11 h 475"/>
                      <a:gd name="T22" fmla="*/ 176 w 396"/>
                      <a:gd name="T23" fmla="*/ 18 h 475"/>
                      <a:gd name="T24" fmla="*/ 169 w 396"/>
                      <a:gd name="T25" fmla="*/ 28 h 475"/>
                      <a:gd name="T26" fmla="*/ 164 w 396"/>
                      <a:gd name="T27" fmla="*/ 41 h 475"/>
                      <a:gd name="T28" fmla="*/ 157 w 396"/>
                      <a:gd name="T29" fmla="*/ 55 h 475"/>
                      <a:gd name="T30" fmla="*/ 152 w 396"/>
                      <a:gd name="T31" fmla="*/ 70 h 475"/>
                      <a:gd name="T32" fmla="*/ 139 w 396"/>
                      <a:gd name="T33" fmla="*/ 144 h 475"/>
                      <a:gd name="T34" fmla="*/ 102 w 396"/>
                      <a:gd name="T35" fmla="*/ 278 h 475"/>
                      <a:gd name="T36" fmla="*/ 19 w 396"/>
                      <a:gd name="T37" fmla="*/ 362 h 475"/>
                      <a:gd name="T38" fmla="*/ 1 w 396"/>
                      <a:gd name="T39" fmla="*/ 438 h 475"/>
                      <a:gd name="T40" fmla="*/ 124 w 396"/>
                      <a:gd name="T41" fmla="*/ 474 h 475"/>
                      <a:gd name="T42" fmla="*/ 258 w 396"/>
                      <a:gd name="T43" fmla="*/ 469 h 475"/>
                      <a:gd name="T44" fmla="*/ 339 w 396"/>
                      <a:gd name="T45" fmla="*/ 461 h 475"/>
                      <a:gd name="T46" fmla="*/ 374 w 396"/>
                      <a:gd name="T47" fmla="*/ 378 h 475"/>
                      <a:gd name="T48" fmla="*/ 328 w 396"/>
                      <a:gd name="T49" fmla="*/ 355 h 475"/>
                      <a:gd name="T50" fmla="*/ 262 w 396"/>
                      <a:gd name="T51" fmla="*/ 259 h 475"/>
                      <a:gd name="T52" fmla="*/ 351 w 396"/>
                      <a:gd name="T53" fmla="*/ 360 h 475"/>
                      <a:gd name="T54" fmla="*/ 168 w 396"/>
                      <a:gd name="T55" fmla="*/ 68 h 475"/>
                      <a:gd name="T56" fmla="*/ 172 w 396"/>
                      <a:gd name="T57" fmla="*/ 55 h 475"/>
                      <a:gd name="T58" fmla="*/ 178 w 396"/>
                      <a:gd name="T59" fmla="*/ 43 h 475"/>
                      <a:gd name="T60" fmla="*/ 182 w 396"/>
                      <a:gd name="T61" fmla="*/ 35 h 475"/>
                      <a:gd name="T62" fmla="*/ 187 w 396"/>
                      <a:gd name="T63" fmla="*/ 26 h 475"/>
                      <a:gd name="T64" fmla="*/ 194 w 396"/>
                      <a:gd name="T65" fmla="*/ 20 h 475"/>
                      <a:gd name="T66" fmla="*/ 203 w 396"/>
                      <a:gd name="T67" fmla="*/ 20 h 475"/>
                      <a:gd name="T68" fmla="*/ 208 w 396"/>
                      <a:gd name="T69" fmla="*/ 25 h 475"/>
                      <a:gd name="T70" fmla="*/ 213 w 396"/>
                      <a:gd name="T71" fmla="*/ 34 h 475"/>
                      <a:gd name="T72" fmla="*/ 218 w 396"/>
                      <a:gd name="T73" fmla="*/ 42 h 475"/>
                      <a:gd name="T74" fmla="*/ 223 w 396"/>
                      <a:gd name="T75" fmla="*/ 55 h 475"/>
                      <a:gd name="T76" fmla="*/ 166 w 396"/>
                      <a:gd name="T77" fmla="*/ 75 h 475"/>
                      <a:gd name="T78" fmla="*/ 243 w 396"/>
                      <a:gd name="T79" fmla="*/ 142 h 475"/>
                      <a:gd name="T80" fmla="*/ 154 w 396"/>
                      <a:gd name="T81" fmla="*/ 132 h 475"/>
                      <a:gd name="T82" fmla="*/ 62 w 396"/>
                      <a:gd name="T83" fmla="*/ 347 h 475"/>
                      <a:gd name="T84" fmla="*/ 129 w 396"/>
                      <a:gd name="T85" fmla="*/ 273 h 475"/>
                      <a:gd name="T86" fmla="*/ 56 w 396"/>
                      <a:gd name="T87" fmla="*/ 364 h 475"/>
                      <a:gd name="T88" fmla="*/ 22 w 396"/>
                      <a:gd name="T89" fmla="*/ 378 h 475"/>
                      <a:gd name="T90" fmla="*/ 27 w 396"/>
                      <a:gd name="T91" fmla="*/ 395 h 475"/>
                      <a:gd name="T92" fmla="*/ 139 w 396"/>
                      <a:gd name="T93" fmla="*/ 436 h 475"/>
                      <a:gd name="T94" fmla="*/ 99 w 396"/>
                      <a:gd name="T95" fmla="*/ 371 h 475"/>
                      <a:gd name="T96" fmla="*/ 62 w 396"/>
                      <a:gd name="T97" fmla="*/ 401 h 475"/>
                      <a:gd name="T98" fmla="*/ 72 w 396"/>
                      <a:gd name="T99" fmla="*/ 436 h 475"/>
                      <a:gd name="T100" fmla="*/ 95 w 396"/>
                      <a:gd name="T101" fmla="*/ 385 h 475"/>
                      <a:gd name="T102" fmla="*/ 72 w 396"/>
                      <a:gd name="T103" fmla="*/ 460 h 475"/>
                      <a:gd name="T104" fmla="*/ 153 w 396"/>
                      <a:gd name="T105" fmla="*/ 448 h 475"/>
                      <a:gd name="T106" fmla="*/ 325 w 396"/>
                      <a:gd name="T107" fmla="*/ 450 h 475"/>
                      <a:gd name="T108" fmla="*/ 294 w 396"/>
                      <a:gd name="T109" fmla="*/ 392 h 475"/>
                      <a:gd name="T110" fmla="*/ 322 w 396"/>
                      <a:gd name="T111" fmla="*/ 416 h 475"/>
                      <a:gd name="T112" fmla="*/ 326 w 396"/>
                      <a:gd name="T113" fmla="*/ 382 h 475"/>
                      <a:gd name="T114" fmla="*/ 290 w 396"/>
                      <a:gd name="T115" fmla="*/ 375 h 475"/>
                      <a:gd name="T116" fmla="*/ 258 w 396"/>
                      <a:gd name="T117" fmla="*/ 292 h 475"/>
                      <a:gd name="T118" fmla="*/ 375 w 396"/>
                      <a:gd name="T119" fmla="*/ 400 h 4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396" h="475">
                        <a:moveTo>
                          <a:pt x="396" y="427"/>
                        </a:moveTo>
                        <a:lnTo>
                          <a:pt x="396" y="427"/>
                        </a:lnTo>
                        <a:lnTo>
                          <a:pt x="396" y="411"/>
                        </a:lnTo>
                        <a:lnTo>
                          <a:pt x="395" y="393"/>
                        </a:lnTo>
                        <a:lnTo>
                          <a:pt x="393" y="386"/>
                        </a:lnTo>
                        <a:lnTo>
                          <a:pt x="391" y="378"/>
                        </a:lnTo>
                        <a:lnTo>
                          <a:pt x="387" y="373"/>
                        </a:lnTo>
                        <a:lnTo>
                          <a:pt x="384" y="367"/>
                        </a:lnTo>
                        <a:lnTo>
                          <a:pt x="378" y="362"/>
                        </a:lnTo>
                        <a:lnTo>
                          <a:pt x="376" y="361"/>
                        </a:lnTo>
                        <a:lnTo>
                          <a:pt x="376" y="361"/>
                        </a:lnTo>
                        <a:lnTo>
                          <a:pt x="364" y="353"/>
                        </a:lnTo>
                        <a:lnTo>
                          <a:pt x="352" y="344"/>
                        </a:lnTo>
                        <a:lnTo>
                          <a:pt x="341" y="335"/>
                        </a:lnTo>
                        <a:lnTo>
                          <a:pt x="330" y="324"/>
                        </a:lnTo>
                        <a:lnTo>
                          <a:pt x="320" y="313"/>
                        </a:lnTo>
                        <a:lnTo>
                          <a:pt x="311" y="303"/>
                        </a:lnTo>
                        <a:lnTo>
                          <a:pt x="302" y="290"/>
                        </a:lnTo>
                        <a:lnTo>
                          <a:pt x="294" y="278"/>
                        </a:lnTo>
                        <a:lnTo>
                          <a:pt x="287" y="265"/>
                        </a:lnTo>
                        <a:lnTo>
                          <a:pt x="280" y="251"/>
                        </a:lnTo>
                        <a:lnTo>
                          <a:pt x="274" y="237"/>
                        </a:lnTo>
                        <a:lnTo>
                          <a:pt x="270" y="223"/>
                        </a:lnTo>
                        <a:lnTo>
                          <a:pt x="265" y="207"/>
                        </a:lnTo>
                        <a:lnTo>
                          <a:pt x="262" y="193"/>
                        </a:lnTo>
                        <a:lnTo>
                          <a:pt x="260" y="178"/>
                        </a:lnTo>
                        <a:lnTo>
                          <a:pt x="258" y="162"/>
                        </a:lnTo>
                        <a:lnTo>
                          <a:pt x="258" y="144"/>
                        </a:lnTo>
                        <a:lnTo>
                          <a:pt x="258" y="144"/>
                        </a:lnTo>
                        <a:lnTo>
                          <a:pt x="258" y="133"/>
                        </a:lnTo>
                        <a:lnTo>
                          <a:pt x="256" y="120"/>
                        </a:lnTo>
                        <a:lnTo>
                          <a:pt x="249" y="90"/>
                        </a:lnTo>
                        <a:lnTo>
                          <a:pt x="250" y="90"/>
                        </a:lnTo>
                        <a:lnTo>
                          <a:pt x="245" y="71"/>
                        </a:lnTo>
                        <a:lnTo>
                          <a:pt x="245" y="71"/>
                        </a:lnTo>
                        <a:lnTo>
                          <a:pt x="244" y="70"/>
                        </a:lnTo>
                        <a:lnTo>
                          <a:pt x="244" y="70"/>
                        </a:lnTo>
                        <a:lnTo>
                          <a:pt x="244" y="70"/>
                        </a:lnTo>
                        <a:lnTo>
                          <a:pt x="244" y="70"/>
                        </a:lnTo>
                        <a:lnTo>
                          <a:pt x="244" y="70"/>
                        </a:lnTo>
                        <a:lnTo>
                          <a:pt x="244" y="70"/>
                        </a:lnTo>
                        <a:lnTo>
                          <a:pt x="241" y="64"/>
                        </a:lnTo>
                        <a:lnTo>
                          <a:pt x="241" y="64"/>
                        </a:lnTo>
                        <a:lnTo>
                          <a:pt x="241" y="64"/>
                        </a:lnTo>
                        <a:lnTo>
                          <a:pt x="241" y="64"/>
                        </a:lnTo>
                        <a:lnTo>
                          <a:pt x="239" y="57"/>
                        </a:lnTo>
                        <a:lnTo>
                          <a:pt x="239" y="57"/>
                        </a:lnTo>
                        <a:lnTo>
                          <a:pt x="239" y="57"/>
                        </a:lnTo>
                        <a:lnTo>
                          <a:pt x="239" y="57"/>
                        </a:lnTo>
                        <a:lnTo>
                          <a:pt x="237" y="52"/>
                        </a:lnTo>
                        <a:lnTo>
                          <a:pt x="237" y="52"/>
                        </a:lnTo>
                        <a:lnTo>
                          <a:pt x="237" y="51"/>
                        </a:lnTo>
                        <a:lnTo>
                          <a:pt x="237" y="51"/>
                        </a:lnTo>
                        <a:lnTo>
                          <a:pt x="235" y="47"/>
                        </a:lnTo>
                        <a:lnTo>
                          <a:pt x="235" y="47"/>
                        </a:lnTo>
                        <a:lnTo>
                          <a:pt x="235" y="44"/>
                        </a:lnTo>
                        <a:lnTo>
                          <a:pt x="235" y="44"/>
                        </a:lnTo>
                        <a:lnTo>
                          <a:pt x="233" y="41"/>
                        </a:lnTo>
                        <a:lnTo>
                          <a:pt x="233" y="41"/>
                        </a:lnTo>
                        <a:lnTo>
                          <a:pt x="233" y="39"/>
                        </a:lnTo>
                        <a:lnTo>
                          <a:pt x="233" y="39"/>
                        </a:lnTo>
                        <a:lnTo>
                          <a:pt x="231" y="36"/>
                        </a:lnTo>
                        <a:lnTo>
                          <a:pt x="231" y="36"/>
                        </a:lnTo>
                        <a:lnTo>
                          <a:pt x="230" y="34"/>
                        </a:lnTo>
                        <a:lnTo>
                          <a:pt x="230" y="34"/>
                        </a:lnTo>
                        <a:lnTo>
                          <a:pt x="229" y="31"/>
                        </a:lnTo>
                        <a:lnTo>
                          <a:pt x="229" y="31"/>
                        </a:lnTo>
                        <a:lnTo>
                          <a:pt x="227" y="29"/>
                        </a:lnTo>
                        <a:lnTo>
                          <a:pt x="227" y="29"/>
                        </a:lnTo>
                        <a:lnTo>
                          <a:pt x="226" y="27"/>
                        </a:lnTo>
                        <a:lnTo>
                          <a:pt x="226" y="27"/>
                        </a:lnTo>
                        <a:lnTo>
                          <a:pt x="225" y="25"/>
                        </a:lnTo>
                        <a:lnTo>
                          <a:pt x="225" y="25"/>
                        </a:lnTo>
                        <a:lnTo>
                          <a:pt x="223" y="23"/>
                        </a:lnTo>
                        <a:lnTo>
                          <a:pt x="223" y="23"/>
                        </a:lnTo>
                        <a:lnTo>
                          <a:pt x="222" y="21"/>
                        </a:lnTo>
                        <a:lnTo>
                          <a:pt x="222" y="21"/>
                        </a:lnTo>
                        <a:lnTo>
                          <a:pt x="221" y="18"/>
                        </a:lnTo>
                        <a:lnTo>
                          <a:pt x="221" y="18"/>
                        </a:lnTo>
                        <a:lnTo>
                          <a:pt x="220" y="17"/>
                        </a:lnTo>
                        <a:lnTo>
                          <a:pt x="220" y="17"/>
                        </a:lnTo>
                        <a:lnTo>
                          <a:pt x="219" y="15"/>
                        </a:lnTo>
                        <a:lnTo>
                          <a:pt x="219" y="15"/>
                        </a:lnTo>
                        <a:lnTo>
                          <a:pt x="217" y="14"/>
                        </a:lnTo>
                        <a:lnTo>
                          <a:pt x="217" y="14"/>
                        </a:lnTo>
                        <a:lnTo>
                          <a:pt x="216" y="12"/>
                        </a:lnTo>
                        <a:lnTo>
                          <a:pt x="216" y="12"/>
                        </a:lnTo>
                        <a:lnTo>
                          <a:pt x="214" y="11"/>
                        </a:lnTo>
                        <a:lnTo>
                          <a:pt x="214" y="11"/>
                        </a:lnTo>
                        <a:lnTo>
                          <a:pt x="213" y="10"/>
                        </a:lnTo>
                        <a:lnTo>
                          <a:pt x="213" y="10"/>
                        </a:lnTo>
                        <a:lnTo>
                          <a:pt x="211" y="8"/>
                        </a:lnTo>
                        <a:lnTo>
                          <a:pt x="211" y="8"/>
                        </a:lnTo>
                        <a:lnTo>
                          <a:pt x="210" y="8"/>
                        </a:lnTo>
                        <a:lnTo>
                          <a:pt x="210" y="8"/>
                        </a:lnTo>
                        <a:lnTo>
                          <a:pt x="205" y="3"/>
                        </a:lnTo>
                        <a:lnTo>
                          <a:pt x="198" y="0"/>
                        </a:lnTo>
                        <a:lnTo>
                          <a:pt x="192" y="3"/>
                        </a:lnTo>
                        <a:lnTo>
                          <a:pt x="192" y="3"/>
                        </a:lnTo>
                        <a:lnTo>
                          <a:pt x="189" y="6"/>
                        </a:lnTo>
                        <a:lnTo>
                          <a:pt x="189" y="6"/>
                        </a:lnTo>
                        <a:lnTo>
                          <a:pt x="187" y="7"/>
                        </a:lnTo>
                        <a:lnTo>
                          <a:pt x="187" y="7"/>
                        </a:lnTo>
                        <a:lnTo>
                          <a:pt x="185" y="8"/>
                        </a:lnTo>
                        <a:lnTo>
                          <a:pt x="185" y="8"/>
                        </a:lnTo>
                        <a:lnTo>
                          <a:pt x="184" y="9"/>
                        </a:lnTo>
                        <a:lnTo>
                          <a:pt x="184" y="9"/>
                        </a:lnTo>
                        <a:lnTo>
                          <a:pt x="183" y="10"/>
                        </a:lnTo>
                        <a:lnTo>
                          <a:pt x="183" y="10"/>
                        </a:lnTo>
                        <a:lnTo>
                          <a:pt x="182" y="11"/>
                        </a:lnTo>
                        <a:lnTo>
                          <a:pt x="182" y="11"/>
                        </a:lnTo>
                        <a:lnTo>
                          <a:pt x="181" y="12"/>
                        </a:lnTo>
                        <a:lnTo>
                          <a:pt x="181" y="12"/>
                        </a:lnTo>
                        <a:lnTo>
                          <a:pt x="179" y="14"/>
                        </a:lnTo>
                        <a:lnTo>
                          <a:pt x="179" y="14"/>
                        </a:lnTo>
                        <a:lnTo>
                          <a:pt x="178" y="15"/>
                        </a:lnTo>
                        <a:lnTo>
                          <a:pt x="178" y="15"/>
                        </a:lnTo>
                        <a:lnTo>
                          <a:pt x="177" y="17"/>
                        </a:lnTo>
                        <a:lnTo>
                          <a:pt x="177" y="17"/>
                        </a:lnTo>
                        <a:lnTo>
                          <a:pt x="176" y="18"/>
                        </a:lnTo>
                        <a:lnTo>
                          <a:pt x="176" y="18"/>
                        </a:lnTo>
                        <a:lnTo>
                          <a:pt x="175" y="21"/>
                        </a:lnTo>
                        <a:lnTo>
                          <a:pt x="175" y="21"/>
                        </a:lnTo>
                        <a:lnTo>
                          <a:pt x="172" y="23"/>
                        </a:lnTo>
                        <a:lnTo>
                          <a:pt x="172" y="23"/>
                        </a:lnTo>
                        <a:lnTo>
                          <a:pt x="171" y="25"/>
                        </a:lnTo>
                        <a:lnTo>
                          <a:pt x="171" y="25"/>
                        </a:lnTo>
                        <a:lnTo>
                          <a:pt x="170" y="27"/>
                        </a:lnTo>
                        <a:lnTo>
                          <a:pt x="170" y="27"/>
                        </a:lnTo>
                        <a:lnTo>
                          <a:pt x="169" y="28"/>
                        </a:lnTo>
                        <a:lnTo>
                          <a:pt x="169" y="28"/>
                        </a:lnTo>
                        <a:lnTo>
                          <a:pt x="168" y="31"/>
                        </a:lnTo>
                        <a:lnTo>
                          <a:pt x="168" y="31"/>
                        </a:lnTo>
                        <a:lnTo>
                          <a:pt x="167" y="34"/>
                        </a:lnTo>
                        <a:lnTo>
                          <a:pt x="167" y="34"/>
                        </a:lnTo>
                        <a:lnTo>
                          <a:pt x="166" y="36"/>
                        </a:lnTo>
                        <a:lnTo>
                          <a:pt x="166" y="36"/>
                        </a:lnTo>
                        <a:lnTo>
                          <a:pt x="165" y="38"/>
                        </a:lnTo>
                        <a:lnTo>
                          <a:pt x="165" y="38"/>
                        </a:lnTo>
                        <a:lnTo>
                          <a:pt x="164" y="41"/>
                        </a:lnTo>
                        <a:lnTo>
                          <a:pt x="164" y="41"/>
                        </a:lnTo>
                        <a:lnTo>
                          <a:pt x="163" y="43"/>
                        </a:lnTo>
                        <a:lnTo>
                          <a:pt x="163" y="43"/>
                        </a:lnTo>
                        <a:lnTo>
                          <a:pt x="160" y="47"/>
                        </a:lnTo>
                        <a:lnTo>
                          <a:pt x="160" y="47"/>
                        </a:lnTo>
                        <a:lnTo>
                          <a:pt x="159" y="49"/>
                        </a:lnTo>
                        <a:lnTo>
                          <a:pt x="159" y="49"/>
                        </a:lnTo>
                        <a:lnTo>
                          <a:pt x="158" y="52"/>
                        </a:lnTo>
                        <a:lnTo>
                          <a:pt x="158" y="52"/>
                        </a:lnTo>
                        <a:lnTo>
                          <a:pt x="157" y="55"/>
                        </a:lnTo>
                        <a:lnTo>
                          <a:pt x="157" y="55"/>
                        </a:lnTo>
                        <a:lnTo>
                          <a:pt x="156" y="58"/>
                        </a:lnTo>
                        <a:lnTo>
                          <a:pt x="156" y="58"/>
                        </a:lnTo>
                        <a:lnTo>
                          <a:pt x="155" y="62"/>
                        </a:lnTo>
                        <a:lnTo>
                          <a:pt x="155" y="62"/>
                        </a:lnTo>
                        <a:lnTo>
                          <a:pt x="154" y="64"/>
                        </a:lnTo>
                        <a:lnTo>
                          <a:pt x="154" y="64"/>
                        </a:lnTo>
                        <a:lnTo>
                          <a:pt x="153" y="69"/>
                        </a:lnTo>
                        <a:lnTo>
                          <a:pt x="153" y="69"/>
                        </a:lnTo>
                        <a:lnTo>
                          <a:pt x="152" y="70"/>
                        </a:lnTo>
                        <a:lnTo>
                          <a:pt x="152" y="70"/>
                        </a:lnTo>
                        <a:lnTo>
                          <a:pt x="152" y="71"/>
                        </a:lnTo>
                        <a:lnTo>
                          <a:pt x="152" y="71"/>
                        </a:lnTo>
                        <a:lnTo>
                          <a:pt x="152" y="71"/>
                        </a:lnTo>
                        <a:lnTo>
                          <a:pt x="146" y="90"/>
                        </a:lnTo>
                        <a:lnTo>
                          <a:pt x="148" y="90"/>
                        </a:lnTo>
                        <a:lnTo>
                          <a:pt x="148" y="90"/>
                        </a:lnTo>
                        <a:lnTo>
                          <a:pt x="141" y="120"/>
                        </a:lnTo>
                        <a:lnTo>
                          <a:pt x="139" y="133"/>
                        </a:lnTo>
                        <a:lnTo>
                          <a:pt x="139" y="144"/>
                        </a:lnTo>
                        <a:lnTo>
                          <a:pt x="139" y="162"/>
                        </a:lnTo>
                        <a:lnTo>
                          <a:pt x="139" y="162"/>
                        </a:lnTo>
                        <a:lnTo>
                          <a:pt x="137" y="178"/>
                        </a:lnTo>
                        <a:lnTo>
                          <a:pt x="135" y="193"/>
                        </a:lnTo>
                        <a:lnTo>
                          <a:pt x="131" y="209"/>
                        </a:lnTo>
                        <a:lnTo>
                          <a:pt x="127" y="223"/>
                        </a:lnTo>
                        <a:lnTo>
                          <a:pt x="122" y="237"/>
                        </a:lnTo>
                        <a:lnTo>
                          <a:pt x="116" y="251"/>
                        </a:lnTo>
                        <a:lnTo>
                          <a:pt x="110" y="265"/>
                        </a:lnTo>
                        <a:lnTo>
                          <a:pt x="102" y="278"/>
                        </a:lnTo>
                        <a:lnTo>
                          <a:pt x="95" y="290"/>
                        </a:lnTo>
                        <a:lnTo>
                          <a:pt x="86" y="303"/>
                        </a:lnTo>
                        <a:lnTo>
                          <a:pt x="76" y="313"/>
                        </a:lnTo>
                        <a:lnTo>
                          <a:pt x="67" y="324"/>
                        </a:lnTo>
                        <a:lnTo>
                          <a:pt x="56" y="335"/>
                        </a:lnTo>
                        <a:lnTo>
                          <a:pt x="44" y="344"/>
                        </a:lnTo>
                        <a:lnTo>
                          <a:pt x="32" y="353"/>
                        </a:lnTo>
                        <a:lnTo>
                          <a:pt x="20" y="361"/>
                        </a:lnTo>
                        <a:lnTo>
                          <a:pt x="19" y="362"/>
                        </a:lnTo>
                        <a:lnTo>
                          <a:pt x="19" y="362"/>
                        </a:lnTo>
                        <a:lnTo>
                          <a:pt x="13" y="367"/>
                        </a:lnTo>
                        <a:lnTo>
                          <a:pt x="13" y="367"/>
                        </a:lnTo>
                        <a:lnTo>
                          <a:pt x="8" y="372"/>
                        </a:lnTo>
                        <a:lnTo>
                          <a:pt x="6" y="378"/>
                        </a:lnTo>
                        <a:lnTo>
                          <a:pt x="4" y="386"/>
                        </a:lnTo>
                        <a:lnTo>
                          <a:pt x="2" y="393"/>
                        </a:lnTo>
                        <a:lnTo>
                          <a:pt x="1" y="411"/>
                        </a:lnTo>
                        <a:lnTo>
                          <a:pt x="0" y="426"/>
                        </a:lnTo>
                        <a:lnTo>
                          <a:pt x="0" y="426"/>
                        </a:lnTo>
                        <a:lnTo>
                          <a:pt x="1" y="438"/>
                        </a:lnTo>
                        <a:lnTo>
                          <a:pt x="1" y="444"/>
                        </a:lnTo>
                        <a:lnTo>
                          <a:pt x="2" y="450"/>
                        </a:lnTo>
                        <a:lnTo>
                          <a:pt x="2" y="450"/>
                        </a:lnTo>
                        <a:lnTo>
                          <a:pt x="57" y="450"/>
                        </a:lnTo>
                        <a:lnTo>
                          <a:pt x="57" y="450"/>
                        </a:lnTo>
                        <a:lnTo>
                          <a:pt x="58" y="461"/>
                        </a:lnTo>
                        <a:lnTo>
                          <a:pt x="59" y="474"/>
                        </a:lnTo>
                        <a:lnTo>
                          <a:pt x="72" y="474"/>
                        </a:lnTo>
                        <a:lnTo>
                          <a:pt x="111" y="474"/>
                        </a:lnTo>
                        <a:lnTo>
                          <a:pt x="124" y="474"/>
                        </a:lnTo>
                        <a:lnTo>
                          <a:pt x="125" y="461"/>
                        </a:lnTo>
                        <a:lnTo>
                          <a:pt x="125" y="461"/>
                        </a:lnTo>
                        <a:lnTo>
                          <a:pt x="125" y="450"/>
                        </a:lnTo>
                        <a:lnTo>
                          <a:pt x="138" y="450"/>
                        </a:lnTo>
                        <a:lnTo>
                          <a:pt x="138" y="450"/>
                        </a:lnTo>
                        <a:lnTo>
                          <a:pt x="139" y="469"/>
                        </a:lnTo>
                        <a:lnTo>
                          <a:pt x="140" y="475"/>
                        </a:lnTo>
                        <a:lnTo>
                          <a:pt x="257" y="475"/>
                        </a:lnTo>
                        <a:lnTo>
                          <a:pt x="258" y="469"/>
                        </a:lnTo>
                        <a:lnTo>
                          <a:pt x="258" y="469"/>
                        </a:lnTo>
                        <a:lnTo>
                          <a:pt x="259" y="450"/>
                        </a:lnTo>
                        <a:lnTo>
                          <a:pt x="271" y="450"/>
                        </a:lnTo>
                        <a:lnTo>
                          <a:pt x="271" y="450"/>
                        </a:lnTo>
                        <a:lnTo>
                          <a:pt x="272" y="461"/>
                        </a:lnTo>
                        <a:lnTo>
                          <a:pt x="273" y="474"/>
                        </a:lnTo>
                        <a:lnTo>
                          <a:pt x="286" y="474"/>
                        </a:lnTo>
                        <a:lnTo>
                          <a:pt x="325" y="474"/>
                        </a:lnTo>
                        <a:lnTo>
                          <a:pt x="338" y="474"/>
                        </a:lnTo>
                        <a:lnTo>
                          <a:pt x="339" y="461"/>
                        </a:lnTo>
                        <a:lnTo>
                          <a:pt x="339" y="461"/>
                        </a:lnTo>
                        <a:lnTo>
                          <a:pt x="339" y="450"/>
                        </a:lnTo>
                        <a:lnTo>
                          <a:pt x="395" y="450"/>
                        </a:lnTo>
                        <a:lnTo>
                          <a:pt x="395" y="450"/>
                        </a:lnTo>
                        <a:lnTo>
                          <a:pt x="396" y="444"/>
                        </a:lnTo>
                        <a:lnTo>
                          <a:pt x="396" y="444"/>
                        </a:lnTo>
                        <a:lnTo>
                          <a:pt x="396" y="438"/>
                        </a:lnTo>
                        <a:lnTo>
                          <a:pt x="396" y="427"/>
                        </a:lnTo>
                        <a:lnTo>
                          <a:pt x="396" y="427"/>
                        </a:lnTo>
                        <a:close/>
                        <a:moveTo>
                          <a:pt x="369" y="373"/>
                        </a:moveTo>
                        <a:lnTo>
                          <a:pt x="374" y="378"/>
                        </a:lnTo>
                        <a:lnTo>
                          <a:pt x="374" y="378"/>
                        </a:lnTo>
                        <a:lnTo>
                          <a:pt x="376" y="380"/>
                        </a:lnTo>
                        <a:lnTo>
                          <a:pt x="378" y="384"/>
                        </a:lnTo>
                        <a:lnTo>
                          <a:pt x="376" y="384"/>
                        </a:lnTo>
                        <a:lnTo>
                          <a:pt x="375" y="382"/>
                        </a:lnTo>
                        <a:lnTo>
                          <a:pt x="375" y="382"/>
                        </a:lnTo>
                        <a:lnTo>
                          <a:pt x="362" y="377"/>
                        </a:lnTo>
                        <a:lnTo>
                          <a:pt x="351" y="371"/>
                        </a:lnTo>
                        <a:lnTo>
                          <a:pt x="339" y="363"/>
                        </a:lnTo>
                        <a:lnTo>
                          <a:pt x="328" y="355"/>
                        </a:lnTo>
                        <a:lnTo>
                          <a:pt x="318" y="348"/>
                        </a:lnTo>
                        <a:lnTo>
                          <a:pt x="308" y="339"/>
                        </a:lnTo>
                        <a:lnTo>
                          <a:pt x="300" y="331"/>
                        </a:lnTo>
                        <a:lnTo>
                          <a:pt x="292" y="322"/>
                        </a:lnTo>
                        <a:lnTo>
                          <a:pt x="285" y="312"/>
                        </a:lnTo>
                        <a:lnTo>
                          <a:pt x="279" y="303"/>
                        </a:lnTo>
                        <a:lnTo>
                          <a:pt x="274" y="292"/>
                        </a:lnTo>
                        <a:lnTo>
                          <a:pt x="268" y="281"/>
                        </a:lnTo>
                        <a:lnTo>
                          <a:pt x="265" y="270"/>
                        </a:lnTo>
                        <a:lnTo>
                          <a:pt x="262" y="259"/>
                        </a:lnTo>
                        <a:lnTo>
                          <a:pt x="260" y="249"/>
                        </a:lnTo>
                        <a:lnTo>
                          <a:pt x="259" y="237"/>
                        </a:lnTo>
                        <a:lnTo>
                          <a:pt x="259" y="237"/>
                        </a:lnTo>
                        <a:lnTo>
                          <a:pt x="267" y="257"/>
                        </a:lnTo>
                        <a:lnTo>
                          <a:pt x="278" y="278"/>
                        </a:lnTo>
                        <a:lnTo>
                          <a:pt x="289" y="296"/>
                        </a:lnTo>
                        <a:lnTo>
                          <a:pt x="302" y="314"/>
                        </a:lnTo>
                        <a:lnTo>
                          <a:pt x="317" y="331"/>
                        </a:lnTo>
                        <a:lnTo>
                          <a:pt x="333" y="347"/>
                        </a:lnTo>
                        <a:lnTo>
                          <a:pt x="351" y="360"/>
                        </a:lnTo>
                        <a:lnTo>
                          <a:pt x="369" y="373"/>
                        </a:lnTo>
                        <a:lnTo>
                          <a:pt x="369" y="373"/>
                        </a:lnTo>
                        <a:close/>
                        <a:moveTo>
                          <a:pt x="166" y="75"/>
                        </a:moveTo>
                        <a:lnTo>
                          <a:pt x="166" y="75"/>
                        </a:lnTo>
                        <a:lnTo>
                          <a:pt x="166" y="74"/>
                        </a:lnTo>
                        <a:lnTo>
                          <a:pt x="166" y="74"/>
                        </a:lnTo>
                        <a:lnTo>
                          <a:pt x="167" y="70"/>
                        </a:lnTo>
                        <a:lnTo>
                          <a:pt x="167" y="70"/>
                        </a:lnTo>
                        <a:lnTo>
                          <a:pt x="168" y="68"/>
                        </a:lnTo>
                        <a:lnTo>
                          <a:pt x="168" y="68"/>
                        </a:lnTo>
                        <a:lnTo>
                          <a:pt x="169" y="65"/>
                        </a:lnTo>
                        <a:lnTo>
                          <a:pt x="169" y="65"/>
                        </a:lnTo>
                        <a:lnTo>
                          <a:pt x="170" y="63"/>
                        </a:lnTo>
                        <a:lnTo>
                          <a:pt x="170" y="63"/>
                        </a:lnTo>
                        <a:lnTo>
                          <a:pt x="170" y="61"/>
                        </a:lnTo>
                        <a:lnTo>
                          <a:pt x="170" y="61"/>
                        </a:lnTo>
                        <a:lnTo>
                          <a:pt x="171" y="57"/>
                        </a:lnTo>
                        <a:lnTo>
                          <a:pt x="171" y="57"/>
                        </a:lnTo>
                        <a:lnTo>
                          <a:pt x="172" y="55"/>
                        </a:lnTo>
                        <a:lnTo>
                          <a:pt x="172" y="55"/>
                        </a:lnTo>
                        <a:lnTo>
                          <a:pt x="173" y="53"/>
                        </a:lnTo>
                        <a:lnTo>
                          <a:pt x="173" y="53"/>
                        </a:lnTo>
                        <a:lnTo>
                          <a:pt x="175" y="51"/>
                        </a:lnTo>
                        <a:lnTo>
                          <a:pt x="175" y="51"/>
                        </a:lnTo>
                        <a:lnTo>
                          <a:pt x="176" y="48"/>
                        </a:lnTo>
                        <a:lnTo>
                          <a:pt x="176" y="48"/>
                        </a:lnTo>
                        <a:lnTo>
                          <a:pt x="177" y="47"/>
                        </a:lnTo>
                        <a:lnTo>
                          <a:pt x="177" y="47"/>
                        </a:lnTo>
                        <a:lnTo>
                          <a:pt x="178" y="43"/>
                        </a:lnTo>
                        <a:lnTo>
                          <a:pt x="178" y="43"/>
                        </a:lnTo>
                        <a:lnTo>
                          <a:pt x="178" y="42"/>
                        </a:lnTo>
                        <a:lnTo>
                          <a:pt x="178" y="42"/>
                        </a:lnTo>
                        <a:lnTo>
                          <a:pt x="180" y="39"/>
                        </a:lnTo>
                        <a:lnTo>
                          <a:pt x="180" y="39"/>
                        </a:lnTo>
                        <a:lnTo>
                          <a:pt x="180" y="38"/>
                        </a:lnTo>
                        <a:lnTo>
                          <a:pt x="180" y="38"/>
                        </a:lnTo>
                        <a:lnTo>
                          <a:pt x="182" y="36"/>
                        </a:lnTo>
                        <a:lnTo>
                          <a:pt x="182" y="36"/>
                        </a:lnTo>
                        <a:lnTo>
                          <a:pt x="182" y="35"/>
                        </a:lnTo>
                        <a:lnTo>
                          <a:pt x="182" y="35"/>
                        </a:lnTo>
                        <a:lnTo>
                          <a:pt x="183" y="31"/>
                        </a:lnTo>
                        <a:lnTo>
                          <a:pt x="183" y="31"/>
                        </a:lnTo>
                        <a:lnTo>
                          <a:pt x="184" y="30"/>
                        </a:lnTo>
                        <a:lnTo>
                          <a:pt x="184" y="30"/>
                        </a:lnTo>
                        <a:lnTo>
                          <a:pt x="185" y="28"/>
                        </a:lnTo>
                        <a:lnTo>
                          <a:pt x="185" y="28"/>
                        </a:lnTo>
                        <a:lnTo>
                          <a:pt x="186" y="27"/>
                        </a:lnTo>
                        <a:lnTo>
                          <a:pt x="186" y="27"/>
                        </a:lnTo>
                        <a:lnTo>
                          <a:pt x="187" y="26"/>
                        </a:lnTo>
                        <a:lnTo>
                          <a:pt x="187" y="26"/>
                        </a:lnTo>
                        <a:lnTo>
                          <a:pt x="189" y="25"/>
                        </a:lnTo>
                        <a:lnTo>
                          <a:pt x="189" y="25"/>
                        </a:lnTo>
                        <a:lnTo>
                          <a:pt x="191" y="23"/>
                        </a:lnTo>
                        <a:lnTo>
                          <a:pt x="191" y="23"/>
                        </a:lnTo>
                        <a:lnTo>
                          <a:pt x="191" y="22"/>
                        </a:lnTo>
                        <a:lnTo>
                          <a:pt x="191" y="22"/>
                        </a:lnTo>
                        <a:lnTo>
                          <a:pt x="193" y="21"/>
                        </a:lnTo>
                        <a:lnTo>
                          <a:pt x="193" y="21"/>
                        </a:lnTo>
                        <a:lnTo>
                          <a:pt x="194" y="20"/>
                        </a:lnTo>
                        <a:lnTo>
                          <a:pt x="194" y="20"/>
                        </a:lnTo>
                        <a:lnTo>
                          <a:pt x="195" y="18"/>
                        </a:lnTo>
                        <a:lnTo>
                          <a:pt x="195" y="18"/>
                        </a:lnTo>
                        <a:lnTo>
                          <a:pt x="196" y="17"/>
                        </a:lnTo>
                        <a:lnTo>
                          <a:pt x="196" y="17"/>
                        </a:lnTo>
                        <a:lnTo>
                          <a:pt x="198" y="16"/>
                        </a:lnTo>
                        <a:lnTo>
                          <a:pt x="198" y="16"/>
                        </a:lnTo>
                        <a:lnTo>
                          <a:pt x="200" y="17"/>
                        </a:lnTo>
                        <a:lnTo>
                          <a:pt x="200" y="17"/>
                        </a:lnTo>
                        <a:lnTo>
                          <a:pt x="203" y="20"/>
                        </a:lnTo>
                        <a:lnTo>
                          <a:pt x="203" y="20"/>
                        </a:lnTo>
                        <a:lnTo>
                          <a:pt x="203" y="20"/>
                        </a:lnTo>
                        <a:lnTo>
                          <a:pt x="203" y="20"/>
                        </a:lnTo>
                        <a:lnTo>
                          <a:pt x="205" y="22"/>
                        </a:lnTo>
                        <a:lnTo>
                          <a:pt x="205" y="22"/>
                        </a:lnTo>
                        <a:lnTo>
                          <a:pt x="205" y="22"/>
                        </a:lnTo>
                        <a:lnTo>
                          <a:pt x="205" y="22"/>
                        </a:lnTo>
                        <a:lnTo>
                          <a:pt x="207" y="24"/>
                        </a:lnTo>
                        <a:lnTo>
                          <a:pt x="207" y="24"/>
                        </a:lnTo>
                        <a:lnTo>
                          <a:pt x="208" y="25"/>
                        </a:lnTo>
                        <a:lnTo>
                          <a:pt x="208" y="25"/>
                        </a:lnTo>
                        <a:lnTo>
                          <a:pt x="209" y="27"/>
                        </a:lnTo>
                        <a:lnTo>
                          <a:pt x="209" y="27"/>
                        </a:lnTo>
                        <a:lnTo>
                          <a:pt x="210" y="27"/>
                        </a:lnTo>
                        <a:lnTo>
                          <a:pt x="210" y="27"/>
                        </a:lnTo>
                        <a:lnTo>
                          <a:pt x="211" y="30"/>
                        </a:lnTo>
                        <a:lnTo>
                          <a:pt x="211" y="30"/>
                        </a:lnTo>
                        <a:lnTo>
                          <a:pt x="212" y="30"/>
                        </a:lnTo>
                        <a:lnTo>
                          <a:pt x="212" y="30"/>
                        </a:lnTo>
                        <a:lnTo>
                          <a:pt x="213" y="34"/>
                        </a:lnTo>
                        <a:lnTo>
                          <a:pt x="213" y="34"/>
                        </a:lnTo>
                        <a:lnTo>
                          <a:pt x="214" y="35"/>
                        </a:lnTo>
                        <a:lnTo>
                          <a:pt x="214" y="35"/>
                        </a:lnTo>
                        <a:lnTo>
                          <a:pt x="216" y="37"/>
                        </a:lnTo>
                        <a:lnTo>
                          <a:pt x="216" y="37"/>
                        </a:lnTo>
                        <a:lnTo>
                          <a:pt x="217" y="38"/>
                        </a:lnTo>
                        <a:lnTo>
                          <a:pt x="217" y="38"/>
                        </a:lnTo>
                        <a:lnTo>
                          <a:pt x="218" y="41"/>
                        </a:lnTo>
                        <a:lnTo>
                          <a:pt x="218" y="41"/>
                        </a:lnTo>
                        <a:lnTo>
                          <a:pt x="218" y="42"/>
                        </a:lnTo>
                        <a:lnTo>
                          <a:pt x="218" y="42"/>
                        </a:lnTo>
                        <a:lnTo>
                          <a:pt x="220" y="45"/>
                        </a:lnTo>
                        <a:lnTo>
                          <a:pt x="220" y="45"/>
                        </a:lnTo>
                        <a:lnTo>
                          <a:pt x="220" y="47"/>
                        </a:lnTo>
                        <a:lnTo>
                          <a:pt x="220" y="47"/>
                        </a:lnTo>
                        <a:lnTo>
                          <a:pt x="222" y="50"/>
                        </a:lnTo>
                        <a:lnTo>
                          <a:pt x="222" y="50"/>
                        </a:lnTo>
                        <a:lnTo>
                          <a:pt x="222" y="51"/>
                        </a:lnTo>
                        <a:lnTo>
                          <a:pt x="222" y="51"/>
                        </a:lnTo>
                        <a:lnTo>
                          <a:pt x="223" y="55"/>
                        </a:lnTo>
                        <a:lnTo>
                          <a:pt x="223" y="55"/>
                        </a:lnTo>
                        <a:lnTo>
                          <a:pt x="224" y="55"/>
                        </a:lnTo>
                        <a:lnTo>
                          <a:pt x="224" y="55"/>
                        </a:lnTo>
                        <a:lnTo>
                          <a:pt x="225" y="60"/>
                        </a:lnTo>
                        <a:lnTo>
                          <a:pt x="225" y="60"/>
                        </a:lnTo>
                        <a:lnTo>
                          <a:pt x="225" y="61"/>
                        </a:lnTo>
                        <a:lnTo>
                          <a:pt x="225" y="61"/>
                        </a:lnTo>
                        <a:lnTo>
                          <a:pt x="231" y="76"/>
                        </a:lnTo>
                        <a:lnTo>
                          <a:pt x="166" y="76"/>
                        </a:lnTo>
                        <a:lnTo>
                          <a:pt x="166" y="76"/>
                        </a:lnTo>
                        <a:lnTo>
                          <a:pt x="166" y="75"/>
                        </a:lnTo>
                        <a:lnTo>
                          <a:pt x="166" y="75"/>
                        </a:lnTo>
                        <a:close/>
                        <a:moveTo>
                          <a:pt x="166" y="90"/>
                        </a:moveTo>
                        <a:lnTo>
                          <a:pt x="231" y="90"/>
                        </a:lnTo>
                        <a:lnTo>
                          <a:pt x="235" y="90"/>
                        </a:lnTo>
                        <a:lnTo>
                          <a:pt x="235" y="90"/>
                        </a:lnTo>
                        <a:lnTo>
                          <a:pt x="238" y="105"/>
                        </a:lnTo>
                        <a:lnTo>
                          <a:pt x="241" y="119"/>
                        </a:lnTo>
                        <a:lnTo>
                          <a:pt x="243" y="132"/>
                        </a:lnTo>
                        <a:lnTo>
                          <a:pt x="244" y="142"/>
                        </a:lnTo>
                        <a:lnTo>
                          <a:pt x="243" y="142"/>
                        </a:lnTo>
                        <a:lnTo>
                          <a:pt x="243" y="142"/>
                        </a:lnTo>
                        <a:lnTo>
                          <a:pt x="244" y="163"/>
                        </a:lnTo>
                        <a:lnTo>
                          <a:pt x="244" y="434"/>
                        </a:lnTo>
                        <a:lnTo>
                          <a:pt x="153" y="434"/>
                        </a:lnTo>
                        <a:lnTo>
                          <a:pt x="153" y="163"/>
                        </a:lnTo>
                        <a:lnTo>
                          <a:pt x="153" y="163"/>
                        </a:lnTo>
                        <a:lnTo>
                          <a:pt x="154" y="142"/>
                        </a:lnTo>
                        <a:lnTo>
                          <a:pt x="153" y="142"/>
                        </a:lnTo>
                        <a:lnTo>
                          <a:pt x="153" y="142"/>
                        </a:lnTo>
                        <a:lnTo>
                          <a:pt x="154" y="132"/>
                        </a:lnTo>
                        <a:lnTo>
                          <a:pt x="155" y="119"/>
                        </a:lnTo>
                        <a:lnTo>
                          <a:pt x="158" y="105"/>
                        </a:lnTo>
                        <a:lnTo>
                          <a:pt x="162" y="90"/>
                        </a:lnTo>
                        <a:lnTo>
                          <a:pt x="166" y="90"/>
                        </a:lnTo>
                        <a:close/>
                        <a:moveTo>
                          <a:pt x="22" y="378"/>
                        </a:moveTo>
                        <a:lnTo>
                          <a:pt x="22" y="378"/>
                        </a:lnTo>
                        <a:lnTo>
                          <a:pt x="28" y="373"/>
                        </a:lnTo>
                        <a:lnTo>
                          <a:pt x="28" y="373"/>
                        </a:lnTo>
                        <a:lnTo>
                          <a:pt x="46" y="361"/>
                        </a:lnTo>
                        <a:lnTo>
                          <a:pt x="62" y="347"/>
                        </a:lnTo>
                        <a:lnTo>
                          <a:pt x="78" y="333"/>
                        </a:lnTo>
                        <a:lnTo>
                          <a:pt x="92" y="317"/>
                        </a:lnTo>
                        <a:lnTo>
                          <a:pt x="105" y="298"/>
                        </a:lnTo>
                        <a:lnTo>
                          <a:pt x="117" y="280"/>
                        </a:lnTo>
                        <a:lnTo>
                          <a:pt x="127" y="260"/>
                        </a:lnTo>
                        <a:lnTo>
                          <a:pt x="136" y="241"/>
                        </a:lnTo>
                        <a:lnTo>
                          <a:pt x="136" y="241"/>
                        </a:lnTo>
                        <a:lnTo>
                          <a:pt x="135" y="252"/>
                        </a:lnTo>
                        <a:lnTo>
                          <a:pt x="132" y="263"/>
                        </a:lnTo>
                        <a:lnTo>
                          <a:pt x="129" y="273"/>
                        </a:lnTo>
                        <a:lnTo>
                          <a:pt x="125" y="284"/>
                        </a:lnTo>
                        <a:lnTo>
                          <a:pt x="121" y="295"/>
                        </a:lnTo>
                        <a:lnTo>
                          <a:pt x="115" y="305"/>
                        </a:lnTo>
                        <a:lnTo>
                          <a:pt x="109" y="314"/>
                        </a:lnTo>
                        <a:lnTo>
                          <a:pt x="102" y="323"/>
                        </a:lnTo>
                        <a:lnTo>
                          <a:pt x="95" y="333"/>
                        </a:lnTo>
                        <a:lnTo>
                          <a:pt x="86" y="341"/>
                        </a:lnTo>
                        <a:lnTo>
                          <a:pt x="76" y="349"/>
                        </a:lnTo>
                        <a:lnTo>
                          <a:pt x="67" y="357"/>
                        </a:lnTo>
                        <a:lnTo>
                          <a:pt x="56" y="364"/>
                        </a:lnTo>
                        <a:lnTo>
                          <a:pt x="45" y="371"/>
                        </a:lnTo>
                        <a:lnTo>
                          <a:pt x="33" y="377"/>
                        </a:lnTo>
                        <a:lnTo>
                          <a:pt x="21" y="382"/>
                        </a:lnTo>
                        <a:lnTo>
                          <a:pt x="20" y="384"/>
                        </a:lnTo>
                        <a:lnTo>
                          <a:pt x="20" y="384"/>
                        </a:lnTo>
                        <a:lnTo>
                          <a:pt x="19" y="384"/>
                        </a:lnTo>
                        <a:lnTo>
                          <a:pt x="19" y="384"/>
                        </a:lnTo>
                        <a:lnTo>
                          <a:pt x="20" y="380"/>
                        </a:lnTo>
                        <a:lnTo>
                          <a:pt x="22" y="378"/>
                        </a:lnTo>
                        <a:lnTo>
                          <a:pt x="22" y="378"/>
                        </a:lnTo>
                        <a:close/>
                        <a:moveTo>
                          <a:pt x="15" y="428"/>
                        </a:moveTo>
                        <a:lnTo>
                          <a:pt x="15" y="428"/>
                        </a:lnTo>
                        <a:lnTo>
                          <a:pt x="15" y="418"/>
                        </a:lnTo>
                        <a:lnTo>
                          <a:pt x="16" y="409"/>
                        </a:lnTo>
                        <a:lnTo>
                          <a:pt x="18" y="403"/>
                        </a:lnTo>
                        <a:lnTo>
                          <a:pt x="19" y="401"/>
                        </a:lnTo>
                        <a:lnTo>
                          <a:pt x="21" y="400"/>
                        </a:lnTo>
                        <a:lnTo>
                          <a:pt x="21" y="400"/>
                        </a:lnTo>
                        <a:lnTo>
                          <a:pt x="27" y="395"/>
                        </a:lnTo>
                        <a:lnTo>
                          <a:pt x="27" y="395"/>
                        </a:lnTo>
                        <a:lnTo>
                          <a:pt x="46" y="386"/>
                        </a:lnTo>
                        <a:lnTo>
                          <a:pt x="64" y="375"/>
                        </a:lnTo>
                        <a:lnTo>
                          <a:pt x="82" y="364"/>
                        </a:lnTo>
                        <a:lnTo>
                          <a:pt x="97" y="351"/>
                        </a:lnTo>
                        <a:lnTo>
                          <a:pt x="110" y="337"/>
                        </a:lnTo>
                        <a:lnTo>
                          <a:pt x="121" y="322"/>
                        </a:lnTo>
                        <a:lnTo>
                          <a:pt x="130" y="306"/>
                        </a:lnTo>
                        <a:lnTo>
                          <a:pt x="139" y="290"/>
                        </a:lnTo>
                        <a:lnTo>
                          <a:pt x="139" y="434"/>
                        </a:lnTo>
                        <a:lnTo>
                          <a:pt x="139" y="436"/>
                        </a:lnTo>
                        <a:lnTo>
                          <a:pt x="125" y="436"/>
                        </a:lnTo>
                        <a:lnTo>
                          <a:pt x="125" y="436"/>
                        </a:lnTo>
                        <a:lnTo>
                          <a:pt x="125" y="425"/>
                        </a:lnTo>
                        <a:lnTo>
                          <a:pt x="123" y="413"/>
                        </a:lnTo>
                        <a:lnTo>
                          <a:pt x="121" y="401"/>
                        </a:lnTo>
                        <a:lnTo>
                          <a:pt x="116" y="391"/>
                        </a:lnTo>
                        <a:lnTo>
                          <a:pt x="112" y="382"/>
                        </a:lnTo>
                        <a:lnTo>
                          <a:pt x="106" y="375"/>
                        </a:lnTo>
                        <a:lnTo>
                          <a:pt x="103" y="373"/>
                        </a:lnTo>
                        <a:lnTo>
                          <a:pt x="99" y="371"/>
                        </a:lnTo>
                        <a:lnTo>
                          <a:pt x="96" y="369"/>
                        </a:lnTo>
                        <a:lnTo>
                          <a:pt x="91" y="369"/>
                        </a:lnTo>
                        <a:lnTo>
                          <a:pt x="91" y="369"/>
                        </a:lnTo>
                        <a:lnTo>
                          <a:pt x="87" y="369"/>
                        </a:lnTo>
                        <a:lnTo>
                          <a:pt x="83" y="371"/>
                        </a:lnTo>
                        <a:lnTo>
                          <a:pt x="79" y="373"/>
                        </a:lnTo>
                        <a:lnTo>
                          <a:pt x="76" y="375"/>
                        </a:lnTo>
                        <a:lnTo>
                          <a:pt x="71" y="382"/>
                        </a:lnTo>
                        <a:lnTo>
                          <a:pt x="65" y="391"/>
                        </a:lnTo>
                        <a:lnTo>
                          <a:pt x="62" y="401"/>
                        </a:lnTo>
                        <a:lnTo>
                          <a:pt x="60" y="413"/>
                        </a:lnTo>
                        <a:lnTo>
                          <a:pt x="58" y="425"/>
                        </a:lnTo>
                        <a:lnTo>
                          <a:pt x="57" y="436"/>
                        </a:lnTo>
                        <a:lnTo>
                          <a:pt x="15" y="436"/>
                        </a:lnTo>
                        <a:lnTo>
                          <a:pt x="15" y="436"/>
                        </a:lnTo>
                        <a:lnTo>
                          <a:pt x="15" y="428"/>
                        </a:lnTo>
                        <a:lnTo>
                          <a:pt x="15" y="428"/>
                        </a:lnTo>
                        <a:close/>
                        <a:moveTo>
                          <a:pt x="111" y="436"/>
                        </a:moveTo>
                        <a:lnTo>
                          <a:pt x="72" y="436"/>
                        </a:lnTo>
                        <a:lnTo>
                          <a:pt x="72" y="436"/>
                        </a:lnTo>
                        <a:lnTo>
                          <a:pt x="72" y="426"/>
                        </a:lnTo>
                        <a:lnTo>
                          <a:pt x="74" y="416"/>
                        </a:lnTo>
                        <a:lnTo>
                          <a:pt x="75" y="406"/>
                        </a:lnTo>
                        <a:lnTo>
                          <a:pt x="78" y="399"/>
                        </a:lnTo>
                        <a:lnTo>
                          <a:pt x="81" y="392"/>
                        </a:lnTo>
                        <a:lnTo>
                          <a:pt x="84" y="388"/>
                        </a:lnTo>
                        <a:lnTo>
                          <a:pt x="87" y="385"/>
                        </a:lnTo>
                        <a:lnTo>
                          <a:pt x="91" y="384"/>
                        </a:lnTo>
                        <a:lnTo>
                          <a:pt x="91" y="384"/>
                        </a:lnTo>
                        <a:lnTo>
                          <a:pt x="95" y="385"/>
                        </a:lnTo>
                        <a:lnTo>
                          <a:pt x="99" y="388"/>
                        </a:lnTo>
                        <a:lnTo>
                          <a:pt x="102" y="392"/>
                        </a:lnTo>
                        <a:lnTo>
                          <a:pt x="104" y="399"/>
                        </a:lnTo>
                        <a:lnTo>
                          <a:pt x="108" y="406"/>
                        </a:lnTo>
                        <a:lnTo>
                          <a:pt x="109" y="416"/>
                        </a:lnTo>
                        <a:lnTo>
                          <a:pt x="111" y="426"/>
                        </a:lnTo>
                        <a:lnTo>
                          <a:pt x="111" y="436"/>
                        </a:lnTo>
                        <a:lnTo>
                          <a:pt x="111" y="436"/>
                        </a:lnTo>
                        <a:close/>
                        <a:moveTo>
                          <a:pt x="111" y="460"/>
                        </a:moveTo>
                        <a:lnTo>
                          <a:pt x="72" y="460"/>
                        </a:lnTo>
                        <a:lnTo>
                          <a:pt x="72" y="460"/>
                        </a:lnTo>
                        <a:lnTo>
                          <a:pt x="72" y="450"/>
                        </a:lnTo>
                        <a:lnTo>
                          <a:pt x="111" y="450"/>
                        </a:lnTo>
                        <a:lnTo>
                          <a:pt x="111" y="450"/>
                        </a:lnTo>
                        <a:lnTo>
                          <a:pt x="111" y="460"/>
                        </a:lnTo>
                        <a:lnTo>
                          <a:pt x="111" y="460"/>
                        </a:lnTo>
                        <a:close/>
                        <a:moveTo>
                          <a:pt x="153" y="461"/>
                        </a:moveTo>
                        <a:lnTo>
                          <a:pt x="153" y="461"/>
                        </a:lnTo>
                        <a:lnTo>
                          <a:pt x="152" y="448"/>
                        </a:lnTo>
                        <a:lnTo>
                          <a:pt x="153" y="448"/>
                        </a:lnTo>
                        <a:lnTo>
                          <a:pt x="244" y="448"/>
                        </a:lnTo>
                        <a:lnTo>
                          <a:pt x="245" y="448"/>
                        </a:lnTo>
                        <a:lnTo>
                          <a:pt x="245" y="448"/>
                        </a:lnTo>
                        <a:lnTo>
                          <a:pt x="244" y="461"/>
                        </a:lnTo>
                        <a:lnTo>
                          <a:pt x="153" y="461"/>
                        </a:lnTo>
                        <a:close/>
                        <a:moveTo>
                          <a:pt x="325" y="460"/>
                        </a:moveTo>
                        <a:lnTo>
                          <a:pt x="286" y="460"/>
                        </a:lnTo>
                        <a:lnTo>
                          <a:pt x="286" y="460"/>
                        </a:lnTo>
                        <a:lnTo>
                          <a:pt x="285" y="450"/>
                        </a:lnTo>
                        <a:lnTo>
                          <a:pt x="325" y="450"/>
                        </a:lnTo>
                        <a:lnTo>
                          <a:pt x="325" y="450"/>
                        </a:lnTo>
                        <a:lnTo>
                          <a:pt x="325" y="460"/>
                        </a:lnTo>
                        <a:lnTo>
                          <a:pt x="325" y="460"/>
                        </a:lnTo>
                        <a:close/>
                        <a:moveTo>
                          <a:pt x="286" y="436"/>
                        </a:moveTo>
                        <a:lnTo>
                          <a:pt x="286" y="436"/>
                        </a:lnTo>
                        <a:lnTo>
                          <a:pt x="286" y="426"/>
                        </a:lnTo>
                        <a:lnTo>
                          <a:pt x="288" y="416"/>
                        </a:lnTo>
                        <a:lnTo>
                          <a:pt x="289" y="406"/>
                        </a:lnTo>
                        <a:lnTo>
                          <a:pt x="292" y="399"/>
                        </a:lnTo>
                        <a:lnTo>
                          <a:pt x="294" y="392"/>
                        </a:lnTo>
                        <a:lnTo>
                          <a:pt x="298" y="388"/>
                        </a:lnTo>
                        <a:lnTo>
                          <a:pt x="301" y="385"/>
                        </a:lnTo>
                        <a:lnTo>
                          <a:pt x="305" y="384"/>
                        </a:lnTo>
                        <a:lnTo>
                          <a:pt x="305" y="384"/>
                        </a:lnTo>
                        <a:lnTo>
                          <a:pt x="308" y="385"/>
                        </a:lnTo>
                        <a:lnTo>
                          <a:pt x="313" y="388"/>
                        </a:lnTo>
                        <a:lnTo>
                          <a:pt x="316" y="392"/>
                        </a:lnTo>
                        <a:lnTo>
                          <a:pt x="318" y="399"/>
                        </a:lnTo>
                        <a:lnTo>
                          <a:pt x="320" y="406"/>
                        </a:lnTo>
                        <a:lnTo>
                          <a:pt x="322" y="416"/>
                        </a:lnTo>
                        <a:lnTo>
                          <a:pt x="325" y="426"/>
                        </a:lnTo>
                        <a:lnTo>
                          <a:pt x="325" y="436"/>
                        </a:lnTo>
                        <a:lnTo>
                          <a:pt x="286" y="436"/>
                        </a:lnTo>
                        <a:close/>
                        <a:moveTo>
                          <a:pt x="339" y="436"/>
                        </a:moveTo>
                        <a:lnTo>
                          <a:pt x="339" y="436"/>
                        </a:lnTo>
                        <a:lnTo>
                          <a:pt x="339" y="425"/>
                        </a:lnTo>
                        <a:lnTo>
                          <a:pt x="337" y="413"/>
                        </a:lnTo>
                        <a:lnTo>
                          <a:pt x="334" y="401"/>
                        </a:lnTo>
                        <a:lnTo>
                          <a:pt x="330" y="391"/>
                        </a:lnTo>
                        <a:lnTo>
                          <a:pt x="326" y="382"/>
                        </a:lnTo>
                        <a:lnTo>
                          <a:pt x="320" y="375"/>
                        </a:lnTo>
                        <a:lnTo>
                          <a:pt x="317" y="373"/>
                        </a:lnTo>
                        <a:lnTo>
                          <a:pt x="313" y="371"/>
                        </a:lnTo>
                        <a:lnTo>
                          <a:pt x="310" y="369"/>
                        </a:lnTo>
                        <a:lnTo>
                          <a:pt x="305" y="369"/>
                        </a:lnTo>
                        <a:lnTo>
                          <a:pt x="305" y="369"/>
                        </a:lnTo>
                        <a:lnTo>
                          <a:pt x="301" y="369"/>
                        </a:lnTo>
                        <a:lnTo>
                          <a:pt x="297" y="371"/>
                        </a:lnTo>
                        <a:lnTo>
                          <a:pt x="293" y="373"/>
                        </a:lnTo>
                        <a:lnTo>
                          <a:pt x="290" y="375"/>
                        </a:lnTo>
                        <a:lnTo>
                          <a:pt x="285" y="382"/>
                        </a:lnTo>
                        <a:lnTo>
                          <a:pt x="279" y="391"/>
                        </a:lnTo>
                        <a:lnTo>
                          <a:pt x="276" y="401"/>
                        </a:lnTo>
                        <a:lnTo>
                          <a:pt x="274" y="413"/>
                        </a:lnTo>
                        <a:lnTo>
                          <a:pt x="272" y="425"/>
                        </a:lnTo>
                        <a:lnTo>
                          <a:pt x="271" y="436"/>
                        </a:lnTo>
                        <a:lnTo>
                          <a:pt x="258" y="436"/>
                        </a:lnTo>
                        <a:lnTo>
                          <a:pt x="258" y="434"/>
                        </a:lnTo>
                        <a:lnTo>
                          <a:pt x="258" y="292"/>
                        </a:lnTo>
                        <a:lnTo>
                          <a:pt x="258" y="292"/>
                        </a:lnTo>
                        <a:lnTo>
                          <a:pt x="266" y="308"/>
                        </a:lnTo>
                        <a:lnTo>
                          <a:pt x="276" y="323"/>
                        </a:lnTo>
                        <a:lnTo>
                          <a:pt x="288" y="337"/>
                        </a:lnTo>
                        <a:lnTo>
                          <a:pt x="301" y="351"/>
                        </a:lnTo>
                        <a:lnTo>
                          <a:pt x="316" y="364"/>
                        </a:lnTo>
                        <a:lnTo>
                          <a:pt x="332" y="376"/>
                        </a:lnTo>
                        <a:lnTo>
                          <a:pt x="351" y="386"/>
                        </a:lnTo>
                        <a:lnTo>
                          <a:pt x="370" y="395"/>
                        </a:lnTo>
                        <a:lnTo>
                          <a:pt x="375" y="400"/>
                        </a:lnTo>
                        <a:lnTo>
                          <a:pt x="375" y="400"/>
                        </a:lnTo>
                        <a:lnTo>
                          <a:pt x="379" y="403"/>
                        </a:lnTo>
                        <a:lnTo>
                          <a:pt x="381" y="409"/>
                        </a:lnTo>
                        <a:lnTo>
                          <a:pt x="382" y="418"/>
                        </a:lnTo>
                        <a:lnTo>
                          <a:pt x="382" y="427"/>
                        </a:lnTo>
                        <a:lnTo>
                          <a:pt x="382" y="427"/>
                        </a:lnTo>
                        <a:lnTo>
                          <a:pt x="382" y="436"/>
                        </a:lnTo>
                        <a:lnTo>
                          <a:pt x="339" y="43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1" name="Freeform 50"/>
                  <p:cNvSpPr/>
                  <p:nvPr/>
                </p:nvSpPr>
                <p:spPr bwMode="auto">
                  <a:xfrm>
                    <a:off x="4313238" y="3270250"/>
                    <a:ext cx="106363" cy="34925"/>
                  </a:xfrm>
                  <a:custGeom>
                    <a:avLst/>
                    <a:gdLst>
                      <a:gd name="T0" fmla="*/ 13 w 67"/>
                      <a:gd name="T1" fmla="*/ 20 h 22"/>
                      <a:gd name="T2" fmla="*/ 13 w 67"/>
                      <a:gd name="T3" fmla="*/ 20 h 22"/>
                      <a:gd name="T4" fmla="*/ 15 w 67"/>
                      <a:gd name="T5" fmla="*/ 18 h 22"/>
                      <a:gd name="T6" fmla="*/ 20 w 67"/>
                      <a:gd name="T7" fmla="*/ 16 h 22"/>
                      <a:gd name="T8" fmla="*/ 26 w 67"/>
                      <a:gd name="T9" fmla="*/ 15 h 22"/>
                      <a:gd name="T10" fmla="*/ 33 w 67"/>
                      <a:gd name="T11" fmla="*/ 14 h 22"/>
                      <a:gd name="T12" fmla="*/ 33 w 67"/>
                      <a:gd name="T13" fmla="*/ 14 h 22"/>
                      <a:gd name="T14" fmla="*/ 41 w 67"/>
                      <a:gd name="T15" fmla="*/ 15 h 22"/>
                      <a:gd name="T16" fmla="*/ 46 w 67"/>
                      <a:gd name="T17" fmla="*/ 16 h 22"/>
                      <a:gd name="T18" fmla="*/ 52 w 67"/>
                      <a:gd name="T19" fmla="*/ 18 h 22"/>
                      <a:gd name="T20" fmla="*/ 54 w 67"/>
                      <a:gd name="T21" fmla="*/ 20 h 22"/>
                      <a:gd name="T22" fmla="*/ 54 w 67"/>
                      <a:gd name="T23" fmla="*/ 20 h 22"/>
                      <a:gd name="T24" fmla="*/ 57 w 67"/>
                      <a:gd name="T25" fmla="*/ 22 h 22"/>
                      <a:gd name="T26" fmla="*/ 59 w 67"/>
                      <a:gd name="T27" fmla="*/ 22 h 22"/>
                      <a:gd name="T28" fmla="*/ 59 w 67"/>
                      <a:gd name="T29" fmla="*/ 22 h 22"/>
                      <a:gd name="T30" fmla="*/ 62 w 67"/>
                      <a:gd name="T31" fmla="*/ 22 h 22"/>
                      <a:gd name="T32" fmla="*/ 65 w 67"/>
                      <a:gd name="T33" fmla="*/ 20 h 22"/>
                      <a:gd name="T34" fmla="*/ 65 w 67"/>
                      <a:gd name="T35" fmla="*/ 20 h 22"/>
                      <a:gd name="T36" fmla="*/ 66 w 67"/>
                      <a:gd name="T37" fmla="*/ 18 h 22"/>
                      <a:gd name="T38" fmla="*/ 67 w 67"/>
                      <a:gd name="T39" fmla="*/ 16 h 22"/>
                      <a:gd name="T40" fmla="*/ 66 w 67"/>
                      <a:gd name="T41" fmla="*/ 13 h 22"/>
                      <a:gd name="T42" fmla="*/ 65 w 67"/>
                      <a:gd name="T43" fmla="*/ 10 h 22"/>
                      <a:gd name="T44" fmla="*/ 65 w 67"/>
                      <a:gd name="T45" fmla="*/ 10 h 22"/>
                      <a:gd name="T46" fmla="*/ 59 w 67"/>
                      <a:gd name="T47" fmla="*/ 6 h 22"/>
                      <a:gd name="T48" fmla="*/ 52 w 67"/>
                      <a:gd name="T49" fmla="*/ 3 h 22"/>
                      <a:gd name="T50" fmla="*/ 43 w 67"/>
                      <a:gd name="T51" fmla="*/ 1 h 22"/>
                      <a:gd name="T52" fmla="*/ 33 w 67"/>
                      <a:gd name="T53" fmla="*/ 0 h 22"/>
                      <a:gd name="T54" fmla="*/ 33 w 67"/>
                      <a:gd name="T55" fmla="*/ 0 h 22"/>
                      <a:gd name="T56" fmla="*/ 24 w 67"/>
                      <a:gd name="T57" fmla="*/ 1 h 22"/>
                      <a:gd name="T58" fmla="*/ 15 w 67"/>
                      <a:gd name="T59" fmla="*/ 3 h 22"/>
                      <a:gd name="T60" fmla="*/ 7 w 67"/>
                      <a:gd name="T61" fmla="*/ 6 h 22"/>
                      <a:gd name="T62" fmla="*/ 2 w 67"/>
                      <a:gd name="T63" fmla="*/ 10 h 22"/>
                      <a:gd name="T64" fmla="*/ 2 w 67"/>
                      <a:gd name="T65" fmla="*/ 10 h 22"/>
                      <a:gd name="T66" fmla="*/ 1 w 67"/>
                      <a:gd name="T67" fmla="*/ 13 h 22"/>
                      <a:gd name="T68" fmla="*/ 0 w 67"/>
                      <a:gd name="T69" fmla="*/ 16 h 22"/>
                      <a:gd name="T70" fmla="*/ 1 w 67"/>
                      <a:gd name="T71" fmla="*/ 18 h 22"/>
                      <a:gd name="T72" fmla="*/ 2 w 67"/>
                      <a:gd name="T73" fmla="*/ 20 h 22"/>
                      <a:gd name="T74" fmla="*/ 2 w 67"/>
                      <a:gd name="T75" fmla="*/ 20 h 22"/>
                      <a:gd name="T76" fmla="*/ 5 w 67"/>
                      <a:gd name="T77" fmla="*/ 22 h 22"/>
                      <a:gd name="T78" fmla="*/ 7 w 67"/>
                      <a:gd name="T79" fmla="*/ 22 h 22"/>
                      <a:gd name="T80" fmla="*/ 10 w 67"/>
                      <a:gd name="T81" fmla="*/ 21 h 22"/>
                      <a:gd name="T82" fmla="*/ 13 w 67"/>
                      <a:gd name="T83" fmla="*/ 20 h 22"/>
                      <a:gd name="T84" fmla="*/ 13 w 67"/>
                      <a:gd name="T85" fmla="*/ 2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67" h="22">
                        <a:moveTo>
                          <a:pt x="13" y="20"/>
                        </a:moveTo>
                        <a:lnTo>
                          <a:pt x="13" y="20"/>
                        </a:lnTo>
                        <a:lnTo>
                          <a:pt x="15" y="18"/>
                        </a:lnTo>
                        <a:lnTo>
                          <a:pt x="20" y="16"/>
                        </a:lnTo>
                        <a:lnTo>
                          <a:pt x="26" y="15"/>
                        </a:lnTo>
                        <a:lnTo>
                          <a:pt x="33" y="14"/>
                        </a:lnTo>
                        <a:lnTo>
                          <a:pt x="33" y="14"/>
                        </a:lnTo>
                        <a:lnTo>
                          <a:pt x="41" y="15"/>
                        </a:lnTo>
                        <a:lnTo>
                          <a:pt x="46" y="16"/>
                        </a:lnTo>
                        <a:lnTo>
                          <a:pt x="52" y="18"/>
                        </a:lnTo>
                        <a:lnTo>
                          <a:pt x="54" y="20"/>
                        </a:lnTo>
                        <a:lnTo>
                          <a:pt x="54" y="20"/>
                        </a:lnTo>
                        <a:lnTo>
                          <a:pt x="57" y="22"/>
                        </a:lnTo>
                        <a:lnTo>
                          <a:pt x="59" y="22"/>
                        </a:lnTo>
                        <a:lnTo>
                          <a:pt x="59" y="22"/>
                        </a:lnTo>
                        <a:lnTo>
                          <a:pt x="62" y="22"/>
                        </a:lnTo>
                        <a:lnTo>
                          <a:pt x="65" y="20"/>
                        </a:lnTo>
                        <a:lnTo>
                          <a:pt x="65" y="20"/>
                        </a:lnTo>
                        <a:lnTo>
                          <a:pt x="66" y="18"/>
                        </a:lnTo>
                        <a:lnTo>
                          <a:pt x="67" y="16"/>
                        </a:lnTo>
                        <a:lnTo>
                          <a:pt x="66" y="13"/>
                        </a:lnTo>
                        <a:lnTo>
                          <a:pt x="65" y="10"/>
                        </a:lnTo>
                        <a:lnTo>
                          <a:pt x="65" y="10"/>
                        </a:lnTo>
                        <a:lnTo>
                          <a:pt x="59" y="6"/>
                        </a:lnTo>
                        <a:lnTo>
                          <a:pt x="52" y="3"/>
                        </a:lnTo>
                        <a:lnTo>
                          <a:pt x="43" y="1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lnTo>
                          <a:pt x="24" y="1"/>
                        </a:lnTo>
                        <a:lnTo>
                          <a:pt x="15" y="3"/>
                        </a:lnTo>
                        <a:lnTo>
                          <a:pt x="7" y="6"/>
                        </a:lnTo>
                        <a:lnTo>
                          <a:pt x="2" y="10"/>
                        </a:lnTo>
                        <a:lnTo>
                          <a:pt x="2" y="10"/>
                        </a:lnTo>
                        <a:lnTo>
                          <a:pt x="1" y="13"/>
                        </a:lnTo>
                        <a:lnTo>
                          <a:pt x="0" y="16"/>
                        </a:lnTo>
                        <a:lnTo>
                          <a:pt x="1" y="18"/>
                        </a:lnTo>
                        <a:lnTo>
                          <a:pt x="2" y="20"/>
                        </a:lnTo>
                        <a:lnTo>
                          <a:pt x="2" y="20"/>
                        </a:lnTo>
                        <a:lnTo>
                          <a:pt x="5" y="22"/>
                        </a:lnTo>
                        <a:lnTo>
                          <a:pt x="7" y="22"/>
                        </a:lnTo>
                        <a:lnTo>
                          <a:pt x="10" y="21"/>
                        </a:lnTo>
                        <a:lnTo>
                          <a:pt x="13" y="20"/>
                        </a:lnTo>
                        <a:lnTo>
                          <a:pt x="13" y="2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</a:endParaRPr>
                  </a:p>
                </p:txBody>
              </p:sp>
            </p:grpSp>
            <p:sp>
              <p:nvSpPr>
                <p:cNvPr id="13" name="Oval 8"/>
                <p:cNvSpPr/>
                <p:nvPr/>
              </p:nvSpPr>
              <p:spPr>
                <a:xfrm>
                  <a:off x="5618234" y="1938531"/>
                  <a:ext cx="817494" cy="817494"/>
                </a:xfrm>
                <a:prstGeom prst="ellipse">
                  <a:avLst/>
                </a:prstGeom>
                <a:gradFill flip="none" rotWithShape="1">
                  <a:gsLst>
                    <a:gs pos="87000">
                      <a:srgbClr val="2A9995">
                        <a:alpha val="40000"/>
                      </a:srgbClr>
                    </a:gs>
                    <a:gs pos="0">
                      <a:srgbClr val="8EE0DC">
                        <a:alpha val="78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4" name="Group 51"/>
                <p:cNvGrpSpPr/>
                <p:nvPr/>
              </p:nvGrpSpPr>
              <p:grpSpPr>
                <a:xfrm>
                  <a:off x="5811609" y="2143387"/>
                  <a:ext cx="430744" cy="407783"/>
                  <a:chOff x="2835275" y="3127375"/>
                  <a:chExt cx="744538" cy="704850"/>
                </a:xfrm>
                <a:solidFill>
                  <a:schemeClr val="bg1"/>
                </a:solidFill>
              </p:grpSpPr>
              <p:sp>
                <p:nvSpPr>
                  <p:cNvPr id="15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2835275" y="3324225"/>
                    <a:ext cx="504825" cy="508000"/>
                  </a:xfrm>
                  <a:custGeom>
                    <a:avLst/>
                    <a:gdLst>
                      <a:gd name="T0" fmla="*/ 284 w 318"/>
                      <a:gd name="T1" fmla="*/ 55 h 320"/>
                      <a:gd name="T2" fmla="*/ 253 w 318"/>
                      <a:gd name="T3" fmla="*/ 61 h 320"/>
                      <a:gd name="T4" fmla="*/ 195 w 318"/>
                      <a:gd name="T5" fmla="*/ 28 h 320"/>
                      <a:gd name="T6" fmla="*/ 185 w 318"/>
                      <a:gd name="T7" fmla="*/ 0 h 320"/>
                      <a:gd name="T8" fmla="*/ 125 w 318"/>
                      <a:gd name="T9" fmla="*/ 27 h 320"/>
                      <a:gd name="T10" fmla="*/ 55 w 318"/>
                      <a:gd name="T11" fmla="*/ 36 h 320"/>
                      <a:gd name="T12" fmla="*/ 57 w 318"/>
                      <a:gd name="T13" fmla="*/ 66 h 320"/>
                      <a:gd name="T14" fmla="*/ 25 w 318"/>
                      <a:gd name="T15" fmla="*/ 120 h 320"/>
                      <a:gd name="T16" fmla="*/ 0 w 318"/>
                      <a:gd name="T17" fmla="*/ 135 h 320"/>
                      <a:gd name="T18" fmla="*/ 20 w 318"/>
                      <a:gd name="T19" fmla="*/ 192 h 320"/>
                      <a:gd name="T20" fmla="*/ 35 w 318"/>
                      <a:gd name="T21" fmla="*/ 264 h 320"/>
                      <a:gd name="T22" fmla="*/ 64 w 318"/>
                      <a:gd name="T23" fmla="*/ 268 h 320"/>
                      <a:gd name="T24" fmla="*/ 116 w 318"/>
                      <a:gd name="T25" fmla="*/ 298 h 320"/>
                      <a:gd name="T26" fmla="*/ 135 w 318"/>
                      <a:gd name="T27" fmla="*/ 320 h 320"/>
                      <a:gd name="T28" fmla="*/ 192 w 318"/>
                      <a:gd name="T29" fmla="*/ 300 h 320"/>
                      <a:gd name="T30" fmla="*/ 263 w 318"/>
                      <a:gd name="T31" fmla="*/ 284 h 320"/>
                      <a:gd name="T32" fmla="*/ 264 w 318"/>
                      <a:gd name="T33" fmla="*/ 255 h 320"/>
                      <a:gd name="T34" fmla="*/ 294 w 318"/>
                      <a:gd name="T35" fmla="*/ 199 h 320"/>
                      <a:gd name="T36" fmla="*/ 318 w 318"/>
                      <a:gd name="T37" fmla="*/ 185 h 320"/>
                      <a:gd name="T38" fmla="*/ 293 w 318"/>
                      <a:gd name="T39" fmla="*/ 126 h 320"/>
                      <a:gd name="T40" fmla="*/ 304 w 318"/>
                      <a:gd name="T41" fmla="*/ 173 h 320"/>
                      <a:gd name="T42" fmla="*/ 283 w 318"/>
                      <a:gd name="T43" fmla="*/ 183 h 320"/>
                      <a:gd name="T44" fmla="*/ 294 w 318"/>
                      <a:gd name="T45" fmla="*/ 218 h 320"/>
                      <a:gd name="T46" fmla="*/ 257 w 318"/>
                      <a:gd name="T47" fmla="*/ 242 h 320"/>
                      <a:gd name="T48" fmla="*/ 244 w 318"/>
                      <a:gd name="T49" fmla="*/ 256 h 320"/>
                      <a:gd name="T50" fmla="*/ 220 w 318"/>
                      <a:gd name="T51" fmla="*/ 293 h 320"/>
                      <a:gd name="T52" fmla="*/ 204 w 318"/>
                      <a:gd name="T53" fmla="*/ 281 h 320"/>
                      <a:gd name="T54" fmla="*/ 180 w 318"/>
                      <a:gd name="T55" fmla="*/ 288 h 320"/>
                      <a:gd name="T56" fmla="*/ 142 w 318"/>
                      <a:gd name="T57" fmla="*/ 290 h 320"/>
                      <a:gd name="T58" fmla="*/ 127 w 318"/>
                      <a:gd name="T59" fmla="*/ 286 h 320"/>
                      <a:gd name="T60" fmla="*/ 101 w 318"/>
                      <a:gd name="T61" fmla="*/ 294 h 320"/>
                      <a:gd name="T62" fmla="*/ 77 w 318"/>
                      <a:gd name="T63" fmla="*/ 260 h 320"/>
                      <a:gd name="T64" fmla="*/ 61 w 318"/>
                      <a:gd name="T65" fmla="*/ 245 h 320"/>
                      <a:gd name="T66" fmla="*/ 27 w 318"/>
                      <a:gd name="T67" fmla="*/ 220 h 320"/>
                      <a:gd name="T68" fmla="*/ 38 w 318"/>
                      <a:gd name="T69" fmla="*/ 204 h 320"/>
                      <a:gd name="T70" fmla="*/ 32 w 318"/>
                      <a:gd name="T71" fmla="*/ 180 h 320"/>
                      <a:gd name="T72" fmla="*/ 33 w 318"/>
                      <a:gd name="T73" fmla="*/ 143 h 320"/>
                      <a:gd name="T74" fmla="*/ 37 w 318"/>
                      <a:gd name="T75" fmla="*/ 129 h 320"/>
                      <a:gd name="T76" fmla="*/ 25 w 318"/>
                      <a:gd name="T77" fmla="*/ 102 h 320"/>
                      <a:gd name="T78" fmla="*/ 65 w 318"/>
                      <a:gd name="T79" fmla="*/ 79 h 320"/>
                      <a:gd name="T80" fmla="*/ 80 w 318"/>
                      <a:gd name="T81" fmla="*/ 65 h 320"/>
                      <a:gd name="T82" fmla="*/ 114 w 318"/>
                      <a:gd name="T83" fmla="*/ 45 h 320"/>
                      <a:gd name="T84" fmla="*/ 133 w 318"/>
                      <a:gd name="T85" fmla="*/ 40 h 320"/>
                      <a:gd name="T86" fmla="*/ 173 w 318"/>
                      <a:gd name="T87" fmla="*/ 14 h 320"/>
                      <a:gd name="T88" fmla="*/ 182 w 318"/>
                      <a:gd name="T89" fmla="*/ 40 h 320"/>
                      <a:gd name="T90" fmla="*/ 218 w 318"/>
                      <a:gd name="T91" fmla="*/ 25 h 320"/>
                      <a:gd name="T92" fmla="*/ 240 w 318"/>
                      <a:gd name="T93" fmla="*/ 68 h 320"/>
                      <a:gd name="T94" fmla="*/ 253 w 318"/>
                      <a:gd name="T95" fmla="*/ 80 h 320"/>
                      <a:gd name="T96" fmla="*/ 274 w 318"/>
                      <a:gd name="T97" fmla="*/ 115 h 320"/>
                      <a:gd name="T98" fmla="*/ 281 w 318"/>
                      <a:gd name="T99" fmla="*/ 134 h 320"/>
                      <a:gd name="T100" fmla="*/ 304 w 318"/>
                      <a:gd name="T101" fmla="*/ 173 h 3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318" h="320">
                        <a:moveTo>
                          <a:pt x="290" y="119"/>
                        </a:moveTo>
                        <a:lnTo>
                          <a:pt x="310" y="102"/>
                        </a:lnTo>
                        <a:lnTo>
                          <a:pt x="284" y="55"/>
                        </a:lnTo>
                        <a:lnTo>
                          <a:pt x="257" y="64"/>
                        </a:lnTo>
                        <a:lnTo>
                          <a:pt x="257" y="64"/>
                        </a:lnTo>
                        <a:lnTo>
                          <a:pt x="253" y="61"/>
                        </a:lnTo>
                        <a:lnTo>
                          <a:pt x="260" y="34"/>
                        </a:lnTo>
                        <a:lnTo>
                          <a:pt x="215" y="8"/>
                        </a:lnTo>
                        <a:lnTo>
                          <a:pt x="195" y="28"/>
                        </a:lnTo>
                        <a:lnTo>
                          <a:pt x="195" y="28"/>
                        </a:lnTo>
                        <a:lnTo>
                          <a:pt x="190" y="27"/>
                        </a:lnTo>
                        <a:lnTo>
                          <a:pt x="185" y="0"/>
                        </a:lnTo>
                        <a:lnTo>
                          <a:pt x="131" y="0"/>
                        </a:lnTo>
                        <a:lnTo>
                          <a:pt x="125" y="27"/>
                        </a:lnTo>
                        <a:lnTo>
                          <a:pt x="125" y="27"/>
                        </a:lnTo>
                        <a:lnTo>
                          <a:pt x="119" y="29"/>
                        </a:lnTo>
                        <a:lnTo>
                          <a:pt x="101" y="9"/>
                        </a:lnTo>
                        <a:lnTo>
                          <a:pt x="55" y="36"/>
                        </a:lnTo>
                        <a:lnTo>
                          <a:pt x="62" y="61"/>
                        </a:lnTo>
                        <a:lnTo>
                          <a:pt x="62" y="61"/>
                        </a:lnTo>
                        <a:lnTo>
                          <a:pt x="57" y="66"/>
                        </a:lnTo>
                        <a:lnTo>
                          <a:pt x="33" y="58"/>
                        </a:lnTo>
                        <a:lnTo>
                          <a:pt x="7" y="105"/>
                        </a:lnTo>
                        <a:lnTo>
                          <a:pt x="25" y="120"/>
                        </a:lnTo>
                        <a:lnTo>
                          <a:pt x="25" y="120"/>
                        </a:lnTo>
                        <a:lnTo>
                          <a:pt x="21" y="131"/>
                        </a:lnTo>
                        <a:lnTo>
                          <a:pt x="0" y="135"/>
                        </a:lnTo>
                        <a:lnTo>
                          <a:pt x="0" y="188"/>
                        </a:lnTo>
                        <a:lnTo>
                          <a:pt x="20" y="192"/>
                        </a:lnTo>
                        <a:lnTo>
                          <a:pt x="20" y="192"/>
                        </a:lnTo>
                        <a:lnTo>
                          <a:pt x="24" y="205"/>
                        </a:lnTo>
                        <a:lnTo>
                          <a:pt x="8" y="218"/>
                        </a:lnTo>
                        <a:lnTo>
                          <a:pt x="35" y="264"/>
                        </a:lnTo>
                        <a:lnTo>
                          <a:pt x="54" y="258"/>
                        </a:lnTo>
                        <a:lnTo>
                          <a:pt x="54" y="258"/>
                        </a:lnTo>
                        <a:lnTo>
                          <a:pt x="64" y="268"/>
                        </a:lnTo>
                        <a:lnTo>
                          <a:pt x="58" y="285"/>
                        </a:lnTo>
                        <a:lnTo>
                          <a:pt x="104" y="312"/>
                        </a:lnTo>
                        <a:lnTo>
                          <a:pt x="116" y="298"/>
                        </a:lnTo>
                        <a:lnTo>
                          <a:pt x="116" y="298"/>
                        </a:lnTo>
                        <a:lnTo>
                          <a:pt x="131" y="301"/>
                        </a:lnTo>
                        <a:lnTo>
                          <a:pt x="135" y="320"/>
                        </a:lnTo>
                        <a:lnTo>
                          <a:pt x="188" y="320"/>
                        </a:lnTo>
                        <a:lnTo>
                          <a:pt x="192" y="300"/>
                        </a:lnTo>
                        <a:lnTo>
                          <a:pt x="192" y="300"/>
                        </a:lnTo>
                        <a:lnTo>
                          <a:pt x="205" y="296"/>
                        </a:lnTo>
                        <a:lnTo>
                          <a:pt x="218" y="310"/>
                        </a:lnTo>
                        <a:lnTo>
                          <a:pt x="263" y="284"/>
                        </a:lnTo>
                        <a:lnTo>
                          <a:pt x="257" y="264"/>
                        </a:lnTo>
                        <a:lnTo>
                          <a:pt x="257" y="264"/>
                        </a:lnTo>
                        <a:lnTo>
                          <a:pt x="264" y="255"/>
                        </a:lnTo>
                        <a:lnTo>
                          <a:pt x="285" y="261"/>
                        </a:lnTo>
                        <a:lnTo>
                          <a:pt x="312" y="215"/>
                        </a:lnTo>
                        <a:lnTo>
                          <a:pt x="294" y="199"/>
                        </a:lnTo>
                        <a:lnTo>
                          <a:pt x="294" y="199"/>
                        </a:lnTo>
                        <a:lnTo>
                          <a:pt x="296" y="190"/>
                        </a:lnTo>
                        <a:lnTo>
                          <a:pt x="318" y="185"/>
                        </a:lnTo>
                        <a:lnTo>
                          <a:pt x="318" y="132"/>
                        </a:lnTo>
                        <a:lnTo>
                          <a:pt x="293" y="126"/>
                        </a:lnTo>
                        <a:lnTo>
                          <a:pt x="293" y="126"/>
                        </a:lnTo>
                        <a:lnTo>
                          <a:pt x="290" y="119"/>
                        </a:lnTo>
                        <a:lnTo>
                          <a:pt x="290" y="119"/>
                        </a:lnTo>
                        <a:close/>
                        <a:moveTo>
                          <a:pt x="304" y="173"/>
                        </a:moveTo>
                        <a:lnTo>
                          <a:pt x="283" y="178"/>
                        </a:lnTo>
                        <a:lnTo>
                          <a:pt x="283" y="183"/>
                        </a:lnTo>
                        <a:lnTo>
                          <a:pt x="283" y="183"/>
                        </a:lnTo>
                        <a:lnTo>
                          <a:pt x="278" y="199"/>
                        </a:lnTo>
                        <a:lnTo>
                          <a:pt x="277" y="203"/>
                        </a:lnTo>
                        <a:lnTo>
                          <a:pt x="294" y="218"/>
                        </a:lnTo>
                        <a:lnTo>
                          <a:pt x="278" y="244"/>
                        </a:lnTo>
                        <a:lnTo>
                          <a:pt x="260" y="238"/>
                        </a:lnTo>
                        <a:lnTo>
                          <a:pt x="257" y="242"/>
                        </a:lnTo>
                        <a:lnTo>
                          <a:pt x="257" y="242"/>
                        </a:lnTo>
                        <a:lnTo>
                          <a:pt x="250" y="250"/>
                        </a:lnTo>
                        <a:lnTo>
                          <a:pt x="244" y="256"/>
                        </a:lnTo>
                        <a:lnTo>
                          <a:pt x="241" y="259"/>
                        </a:lnTo>
                        <a:lnTo>
                          <a:pt x="246" y="278"/>
                        </a:lnTo>
                        <a:lnTo>
                          <a:pt x="220" y="293"/>
                        </a:lnTo>
                        <a:lnTo>
                          <a:pt x="208" y="280"/>
                        </a:lnTo>
                        <a:lnTo>
                          <a:pt x="204" y="281"/>
                        </a:lnTo>
                        <a:lnTo>
                          <a:pt x="204" y="281"/>
                        </a:lnTo>
                        <a:lnTo>
                          <a:pt x="194" y="285"/>
                        </a:lnTo>
                        <a:lnTo>
                          <a:pt x="185" y="287"/>
                        </a:lnTo>
                        <a:lnTo>
                          <a:pt x="180" y="288"/>
                        </a:lnTo>
                        <a:lnTo>
                          <a:pt x="176" y="306"/>
                        </a:lnTo>
                        <a:lnTo>
                          <a:pt x="146" y="306"/>
                        </a:lnTo>
                        <a:lnTo>
                          <a:pt x="142" y="290"/>
                        </a:lnTo>
                        <a:lnTo>
                          <a:pt x="138" y="288"/>
                        </a:lnTo>
                        <a:lnTo>
                          <a:pt x="138" y="288"/>
                        </a:lnTo>
                        <a:lnTo>
                          <a:pt x="127" y="286"/>
                        </a:lnTo>
                        <a:lnTo>
                          <a:pt x="116" y="283"/>
                        </a:lnTo>
                        <a:lnTo>
                          <a:pt x="112" y="282"/>
                        </a:lnTo>
                        <a:lnTo>
                          <a:pt x="101" y="294"/>
                        </a:lnTo>
                        <a:lnTo>
                          <a:pt x="74" y="279"/>
                        </a:lnTo>
                        <a:lnTo>
                          <a:pt x="80" y="264"/>
                        </a:lnTo>
                        <a:lnTo>
                          <a:pt x="77" y="260"/>
                        </a:lnTo>
                        <a:lnTo>
                          <a:pt x="77" y="260"/>
                        </a:lnTo>
                        <a:lnTo>
                          <a:pt x="68" y="253"/>
                        </a:lnTo>
                        <a:lnTo>
                          <a:pt x="61" y="245"/>
                        </a:lnTo>
                        <a:lnTo>
                          <a:pt x="58" y="242"/>
                        </a:lnTo>
                        <a:lnTo>
                          <a:pt x="42" y="247"/>
                        </a:lnTo>
                        <a:lnTo>
                          <a:pt x="27" y="220"/>
                        </a:lnTo>
                        <a:lnTo>
                          <a:pt x="40" y="210"/>
                        </a:lnTo>
                        <a:lnTo>
                          <a:pt x="38" y="204"/>
                        </a:lnTo>
                        <a:lnTo>
                          <a:pt x="38" y="204"/>
                        </a:lnTo>
                        <a:lnTo>
                          <a:pt x="35" y="196"/>
                        </a:lnTo>
                        <a:lnTo>
                          <a:pt x="33" y="185"/>
                        </a:lnTo>
                        <a:lnTo>
                          <a:pt x="32" y="180"/>
                        </a:lnTo>
                        <a:lnTo>
                          <a:pt x="14" y="176"/>
                        </a:lnTo>
                        <a:lnTo>
                          <a:pt x="14" y="146"/>
                        </a:lnTo>
                        <a:lnTo>
                          <a:pt x="33" y="143"/>
                        </a:lnTo>
                        <a:lnTo>
                          <a:pt x="34" y="137"/>
                        </a:lnTo>
                        <a:lnTo>
                          <a:pt x="34" y="137"/>
                        </a:lnTo>
                        <a:lnTo>
                          <a:pt x="37" y="129"/>
                        </a:lnTo>
                        <a:lnTo>
                          <a:pt x="39" y="120"/>
                        </a:lnTo>
                        <a:lnTo>
                          <a:pt x="41" y="116"/>
                        </a:lnTo>
                        <a:lnTo>
                          <a:pt x="25" y="102"/>
                        </a:lnTo>
                        <a:lnTo>
                          <a:pt x="40" y="76"/>
                        </a:lnTo>
                        <a:lnTo>
                          <a:pt x="61" y="82"/>
                        </a:lnTo>
                        <a:lnTo>
                          <a:pt x="65" y="79"/>
                        </a:lnTo>
                        <a:lnTo>
                          <a:pt x="65" y="79"/>
                        </a:lnTo>
                        <a:lnTo>
                          <a:pt x="75" y="68"/>
                        </a:lnTo>
                        <a:lnTo>
                          <a:pt x="80" y="65"/>
                        </a:lnTo>
                        <a:lnTo>
                          <a:pt x="72" y="42"/>
                        </a:lnTo>
                        <a:lnTo>
                          <a:pt x="98" y="27"/>
                        </a:lnTo>
                        <a:lnTo>
                          <a:pt x="114" y="45"/>
                        </a:lnTo>
                        <a:lnTo>
                          <a:pt x="119" y="43"/>
                        </a:lnTo>
                        <a:lnTo>
                          <a:pt x="119" y="43"/>
                        </a:lnTo>
                        <a:lnTo>
                          <a:pt x="133" y="40"/>
                        </a:lnTo>
                        <a:lnTo>
                          <a:pt x="137" y="39"/>
                        </a:lnTo>
                        <a:lnTo>
                          <a:pt x="142" y="14"/>
                        </a:lnTo>
                        <a:lnTo>
                          <a:pt x="173" y="14"/>
                        </a:lnTo>
                        <a:lnTo>
                          <a:pt x="178" y="39"/>
                        </a:lnTo>
                        <a:lnTo>
                          <a:pt x="182" y="40"/>
                        </a:lnTo>
                        <a:lnTo>
                          <a:pt x="182" y="40"/>
                        </a:lnTo>
                        <a:lnTo>
                          <a:pt x="195" y="43"/>
                        </a:lnTo>
                        <a:lnTo>
                          <a:pt x="200" y="44"/>
                        </a:lnTo>
                        <a:lnTo>
                          <a:pt x="218" y="25"/>
                        </a:lnTo>
                        <a:lnTo>
                          <a:pt x="244" y="40"/>
                        </a:lnTo>
                        <a:lnTo>
                          <a:pt x="236" y="65"/>
                        </a:lnTo>
                        <a:lnTo>
                          <a:pt x="240" y="68"/>
                        </a:lnTo>
                        <a:lnTo>
                          <a:pt x="240" y="68"/>
                        </a:lnTo>
                        <a:lnTo>
                          <a:pt x="249" y="77"/>
                        </a:lnTo>
                        <a:lnTo>
                          <a:pt x="253" y="80"/>
                        </a:lnTo>
                        <a:lnTo>
                          <a:pt x="277" y="72"/>
                        </a:lnTo>
                        <a:lnTo>
                          <a:pt x="293" y="98"/>
                        </a:lnTo>
                        <a:lnTo>
                          <a:pt x="274" y="115"/>
                        </a:lnTo>
                        <a:lnTo>
                          <a:pt x="276" y="119"/>
                        </a:lnTo>
                        <a:lnTo>
                          <a:pt x="276" y="119"/>
                        </a:lnTo>
                        <a:lnTo>
                          <a:pt x="281" y="134"/>
                        </a:lnTo>
                        <a:lnTo>
                          <a:pt x="282" y="138"/>
                        </a:lnTo>
                        <a:lnTo>
                          <a:pt x="304" y="143"/>
                        </a:lnTo>
                        <a:lnTo>
                          <a:pt x="304" y="17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6" name="Freeform 53"/>
                  <p:cNvSpPr>
                    <a:spLocks noEditPoints="1"/>
                  </p:cNvSpPr>
                  <p:nvPr/>
                </p:nvSpPr>
                <p:spPr bwMode="auto">
                  <a:xfrm>
                    <a:off x="2963863" y="3462338"/>
                    <a:ext cx="242888" cy="244475"/>
                  </a:xfrm>
                  <a:custGeom>
                    <a:avLst/>
                    <a:gdLst>
                      <a:gd name="T0" fmla="*/ 77 w 153"/>
                      <a:gd name="T1" fmla="*/ 0 h 154"/>
                      <a:gd name="T2" fmla="*/ 61 w 153"/>
                      <a:gd name="T3" fmla="*/ 2 h 154"/>
                      <a:gd name="T4" fmla="*/ 46 w 153"/>
                      <a:gd name="T5" fmla="*/ 6 h 154"/>
                      <a:gd name="T6" fmla="*/ 33 w 153"/>
                      <a:gd name="T7" fmla="*/ 14 h 154"/>
                      <a:gd name="T8" fmla="*/ 23 w 153"/>
                      <a:gd name="T9" fmla="*/ 22 h 154"/>
                      <a:gd name="T10" fmla="*/ 13 w 153"/>
                      <a:gd name="T11" fmla="*/ 34 h 154"/>
                      <a:gd name="T12" fmla="*/ 5 w 153"/>
                      <a:gd name="T13" fmla="*/ 47 h 154"/>
                      <a:gd name="T14" fmla="*/ 1 w 153"/>
                      <a:gd name="T15" fmla="*/ 61 h 154"/>
                      <a:gd name="T16" fmla="*/ 0 w 153"/>
                      <a:gd name="T17" fmla="*/ 77 h 154"/>
                      <a:gd name="T18" fmla="*/ 0 w 153"/>
                      <a:gd name="T19" fmla="*/ 85 h 154"/>
                      <a:gd name="T20" fmla="*/ 3 w 153"/>
                      <a:gd name="T21" fmla="*/ 100 h 154"/>
                      <a:gd name="T22" fmla="*/ 8 w 153"/>
                      <a:gd name="T23" fmla="*/ 114 h 154"/>
                      <a:gd name="T24" fmla="*/ 17 w 153"/>
                      <a:gd name="T25" fmla="*/ 126 h 154"/>
                      <a:gd name="T26" fmla="*/ 28 w 153"/>
                      <a:gd name="T27" fmla="*/ 137 h 154"/>
                      <a:gd name="T28" fmla="*/ 40 w 153"/>
                      <a:gd name="T29" fmla="*/ 144 h 154"/>
                      <a:gd name="T30" fmla="*/ 54 w 153"/>
                      <a:gd name="T31" fmla="*/ 151 h 154"/>
                      <a:gd name="T32" fmla="*/ 69 w 153"/>
                      <a:gd name="T33" fmla="*/ 154 h 154"/>
                      <a:gd name="T34" fmla="*/ 77 w 153"/>
                      <a:gd name="T35" fmla="*/ 154 h 154"/>
                      <a:gd name="T36" fmla="*/ 92 w 153"/>
                      <a:gd name="T37" fmla="*/ 153 h 154"/>
                      <a:gd name="T38" fmla="*/ 107 w 153"/>
                      <a:gd name="T39" fmla="*/ 147 h 154"/>
                      <a:gd name="T40" fmla="*/ 120 w 153"/>
                      <a:gd name="T41" fmla="*/ 141 h 154"/>
                      <a:gd name="T42" fmla="*/ 132 w 153"/>
                      <a:gd name="T43" fmla="*/ 131 h 154"/>
                      <a:gd name="T44" fmla="*/ 140 w 153"/>
                      <a:gd name="T45" fmla="*/ 120 h 154"/>
                      <a:gd name="T46" fmla="*/ 148 w 153"/>
                      <a:gd name="T47" fmla="*/ 106 h 154"/>
                      <a:gd name="T48" fmla="*/ 152 w 153"/>
                      <a:gd name="T49" fmla="*/ 92 h 154"/>
                      <a:gd name="T50" fmla="*/ 153 w 153"/>
                      <a:gd name="T51" fmla="*/ 77 h 154"/>
                      <a:gd name="T52" fmla="*/ 153 w 153"/>
                      <a:gd name="T53" fmla="*/ 69 h 154"/>
                      <a:gd name="T54" fmla="*/ 150 w 153"/>
                      <a:gd name="T55" fmla="*/ 55 h 154"/>
                      <a:gd name="T56" fmla="*/ 145 w 153"/>
                      <a:gd name="T57" fmla="*/ 41 h 154"/>
                      <a:gd name="T58" fmla="*/ 136 w 153"/>
                      <a:gd name="T59" fmla="*/ 28 h 154"/>
                      <a:gd name="T60" fmla="*/ 125 w 153"/>
                      <a:gd name="T61" fmla="*/ 18 h 154"/>
                      <a:gd name="T62" fmla="*/ 113 w 153"/>
                      <a:gd name="T63" fmla="*/ 9 h 154"/>
                      <a:gd name="T64" fmla="*/ 99 w 153"/>
                      <a:gd name="T65" fmla="*/ 4 h 154"/>
                      <a:gd name="T66" fmla="*/ 84 w 153"/>
                      <a:gd name="T67" fmla="*/ 1 h 154"/>
                      <a:gd name="T68" fmla="*/ 77 w 153"/>
                      <a:gd name="T69" fmla="*/ 0 h 154"/>
                      <a:gd name="T70" fmla="*/ 77 w 153"/>
                      <a:gd name="T71" fmla="*/ 140 h 154"/>
                      <a:gd name="T72" fmla="*/ 64 w 153"/>
                      <a:gd name="T73" fmla="*/ 139 h 154"/>
                      <a:gd name="T74" fmla="*/ 42 w 153"/>
                      <a:gd name="T75" fmla="*/ 129 h 154"/>
                      <a:gd name="T76" fmla="*/ 25 w 153"/>
                      <a:gd name="T77" fmla="*/ 112 h 154"/>
                      <a:gd name="T78" fmla="*/ 15 w 153"/>
                      <a:gd name="T79" fmla="*/ 89 h 154"/>
                      <a:gd name="T80" fmla="*/ 14 w 153"/>
                      <a:gd name="T81" fmla="*/ 77 h 154"/>
                      <a:gd name="T82" fmla="*/ 14 w 153"/>
                      <a:gd name="T83" fmla="*/ 71 h 154"/>
                      <a:gd name="T84" fmla="*/ 18 w 153"/>
                      <a:gd name="T85" fmla="*/ 52 h 154"/>
                      <a:gd name="T86" fmla="*/ 32 w 153"/>
                      <a:gd name="T87" fmla="*/ 33 h 154"/>
                      <a:gd name="T88" fmla="*/ 52 w 153"/>
                      <a:gd name="T89" fmla="*/ 19 h 154"/>
                      <a:gd name="T90" fmla="*/ 70 w 153"/>
                      <a:gd name="T91" fmla="*/ 15 h 154"/>
                      <a:gd name="T92" fmla="*/ 77 w 153"/>
                      <a:gd name="T93" fmla="*/ 14 h 154"/>
                      <a:gd name="T94" fmla="*/ 89 w 153"/>
                      <a:gd name="T95" fmla="*/ 16 h 154"/>
                      <a:gd name="T96" fmla="*/ 112 w 153"/>
                      <a:gd name="T97" fmla="*/ 24 h 154"/>
                      <a:gd name="T98" fmla="*/ 128 w 153"/>
                      <a:gd name="T99" fmla="*/ 42 h 154"/>
                      <a:gd name="T100" fmla="*/ 138 w 153"/>
                      <a:gd name="T101" fmla="*/ 64 h 154"/>
                      <a:gd name="T102" fmla="*/ 139 w 153"/>
                      <a:gd name="T103" fmla="*/ 77 h 154"/>
                      <a:gd name="T104" fmla="*/ 139 w 153"/>
                      <a:gd name="T105" fmla="*/ 84 h 154"/>
                      <a:gd name="T106" fmla="*/ 135 w 153"/>
                      <a:gd name="T107" fmla="*/ 101 h 154"/>
                      <a:gd name="T108" fmla="*/ 121 w 153"/>
                      <a:gd name="T109" fmla="*/ 122 h 154"/>
                      <a:gd name="T110" fmla="*/ 101 w 153"/>
                      <a:gd name="T111" fmla="*/ 135 h 154"/>
                      <a:gd name="T112" fmla="*/ 83 w 153"/>
                      <a:gd name="T113" fmla="*/ 140 h 154"/>
                      <a:gd name="T114" fmla="*/ 77 w 153"/>
                      <a:gd name="T115" fmla="*/ 140 h 1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53" h="154">
                        <a:moveTo>
                          <a:pt x="77" y="0"/>
                        </a:moveTo>
                        <a:lnTo>
                          <a:pt x="77" y="0"/>
                        </a:lnTo>
                        <a:lnTo>
                          <a:pt x="69" y="1"/>
                        </a:lnTo>
                        <a:lnTo>
                          <a:pt x="61" y="2"/>
                        </a:lnTo>
                        <a:lnTo>
                          <a:pt x="54" y="4"/>
                        </a:lnTo>
                        <a:lnTo>
                          <a:pt x="46" y="6"/>
                        </a:lnTo>
                        <a:lnTo>
                          <a:pt x="40" y="9"/>
                        </a:lnTo>
                        <a:lnTo>
                          <a:pt x="33" y="14"/>
                        </a:lnTo>
                        <a:lnTo>
                          <a:pt x="28" y="18"/>
                        </a:lnTo>
                        <a:lnTo>
                          <a:pt x="23" y="22"/>
                        </a:lnTo>
                        <a:lnTo>
                          <a:pt x="17" y="28"/>
                        </a:lnTo>
                        <a:lnTo>
                          <a:pt x="13" y="34"/>
                        </a:lnTo>
                        <a:lnTo>
                          <a:pt x="8" y="41"/>
                        </a:lnTo>
                        <a:lnTo>
                          <a:pt x="5" y="47"/>
                        </a:lnTo>
                        <a:lnTo>
                          <a:pt x="3" y="55"/>
                        </a:lnTo>
                        <a:lnTo>
                          <a:pt x="1" y="61"/>
                        </a:lnTo>
                        <a:lnTo>
                          <a:pt x="0" y="69"/>
                        </a:lnTo>
                        <a:lnTo>
                          <a:pt x="0" y="77"/>
                        </a:lnTo>
                        <a:lnTo>
                          <a:pt x="0" y="77"/>
                        </a:lnTo>
                        <a:lnTo>
                          <a:pt x="0" y="85"/>
                        </a:lnTo>
                        <a:lnTo>
                          <a:pt x="1" y="92"/>
                        </a:lnTo>
                        <a:lnTo>
                          <a:pt x="3" y="100"/>
                        </a:lnTo>
                        <a:lnTo>
                          <a:pt x="5" y="106"/>
                        </a:lnTo>
                        <a:lnTo>
                          <a:pt x="8" y="114"/>
                        </a:lnTo>
                        <a:lnTo>
                          <a:pt x="13" y="120"/>
                        </a:lnTo>
                        <a:lnTo>
                          <a:pt x="17" y="126"/>
                        </a:lnTo>
                        <a:lnTo>
                          <a:pt x="23" y="131"/>
                        </a:lnTo>
                        <a:lnTo>
                          <a:pt x="28" y="137"/>
                        </a:lnTo>
                        <a:lnTo>
                          <a:pt x="33" y="141"/>
                        </a:lnTo>
                        <a:lnTo>
                          <a:pt x="40" y="144"/>
                        </a:lnTo>
                        <a:lnTo>
                          <a:pt x="46" y="147"/>
                        </a:lnTo>
                        <a:lnTo>
                          <a:pt x="54" y="151"/>
                        </a:lnTo>
                        <a:lnTo>
                          <a:pt x="61" y="153"/>
                        </a:lnTo>
                        <a:lnTo>
                          <a:pt x="69" y="154"/>
                        </a:lnTo>
                        <a:lnTo>
                          <a:pt x="77" y="154"/>
                        </a:lnTo>
                        <a:lnTo>
                          <a:pt x="77" y="154"/>
                        </a:lnTo>
                        <a:lnTo>
                          <a:pt x="84" y="154"/>
                        </a:lnTo>
                        <a:lnTo>
                          <a:pt x="92" y="153"/>
                        </a:lnTo>
                        <a:lnTo>
                          <a:pt x="99" y="151"/>
                        </a:lnTo>
                        <a:lnTo>
                          <a:pt x="107" y="147"/>
                        </a:lnTo>
                        <a:lnTo>
                          <a:pt x="113" y="144"/>
                        </a:lnTo>
                        <a:lnTo>
                          <a:pt x="120" y="141"/>
                        </a:lnTo>
                        <a:lnTo>
                          <a:pt x="125" y="137"/>
                        </a:lnTo>
                        <a:lnTo>
                          <a:pt x="132" y="131"/>
                        </a:lnTo>
                        <a:lnTo>
                          <a:pt x="136" y="126"/>
                        </a:lnTo>
                        <a:lnTo>
                          <a:pt x="140" y="120"/>
                        </a:lnTo>
                        <a:lnTo>
                          <a:pt x="145" y="114"/>
                        </a:lnTo>
                        <a:lnTo>
                          <a:pt x="148" y="106"/>
                        </a:lnTo>
                        <a:lnTo>
                          <a:pt x="150" y="100"/>
                        </a:lnTo>
                        <a:lnTo>
                          <a:pt x="152" y="92"/>
                        </a:lnTo>
                        <a:lnTo>
                          <a:pt x="153" y="85"/>
                        </a:lnTo>
                        <a:lnTo>
                          <a:pt x="153" y="77"/>
                        </a:lnTo>
                        <a:lnTo>
                          <a:pt x="153" y="77"/>
                        </a:lnTo>
                        <a:lnTo>
                          <a:pt x="153" y="69"/>
                        </a:lnTo>
                        <a:lnTo>
                          <a:pt x="152" y="61"/>
                        </a:lnTo>
                        <a:lnTo>
                          <a:pt x="150" y="55"/>
                        </a:lnTo>
                        <a:lnTo>
                          <a:pt x="148" y="47"/>
                        </a:lnTo>
                        <a:lnTo>
                          <a:pt x="145" y="41"/>
                        </a:lnTo>
                        <a:lnTo>
                          <a:pt x="140" y="34"/>
                        </a:lnTo>
                        <a:lnTo>
                          <a:pt x="136" y="28"/>
                        </a:lnTo>
                        <a:lnTo>
                          <a:pt x="132" y="22"/>
                        </a:lnTo>
                        <a:lnTo>
                          <a:pt x="125" y="18"/>
                        </a:lnTo>
                        <a:lnTo>
                          <a:pt x="120" y="14"/>
                        </a:lnTo>
                        <a:lnTo>
                          <a:pt x="113" y="9"/>
                        </a:lnTo>
                        <a:lnTo>
                          <a:pt x="107" y="6"/>
                        </a:lnTo>
                        <a:lnTo>
                          <a:pt x="99" y="4"/>
                        </a:lnTo>
                        <a:lnTo>
                          <a:pt x="92" y="2"/>
                        </a:lnTo>
                        <a:lnTo>
                          <a:pt x="84" y="1"/>
                        </a:lnTo>
                        <a:lnTo>
                          <a:pt x="77" y="0"/>
                        </a:lnTo>
                        <a:lnTo>
                          <a:pt x="77" y="0"/>
                        </a:lnTo>
                        <a:close/>
                        <a:moveTo>
                          <a:pt x="77" y="140"/>
                        </a:moveTo>
                        <a:lnTo>
                          <a:pt x="77" y="140"/>
                        </a:lnTo>
                        <a:lnTo>
                          <a:pt x="70" y="140"/>
                        </a:lnTo>
                        <a:lnTo>
                          <a:pt x="64" y="139"/>
                        </a:lnTo>
                        <a:lnTo>
                          <a:pt x="52" y="135"/>
                        </a:lnTo>
                        <a:lnTo>
                          <a:pt x="42" y="129"/>
                        </a:lnTo>
                        <a:lnTo>
                          <a:pt x="32" y="122"/>
                        </a:lnTo>
                        <a:lnTo>
                          <a:pt x="25" y="112"/>
                        </a:lnTo>
                        <a:lnTo>
                          <a:pt x="18" y="101"/>
                        </a:lnTo>
                        <a:lnTo>
                          <a:pt x="15" y="89"/>
                        </a:lnTo>
                        <a:lnTo>
                          <a:pt x="14" y="84"/>
                        </a:lnTo>
                        <a:lnTo>
                          <a:pt x="14" y="77"/>
                        </a:lnTo>
                        <a:lnTo>
                          <a:pt x="14" y="77"/>
                        </a:lnTo>
                        <a:lnTo>
                          <a:pt x="14" y="71"/>
                        </a:lnTo>
                        <a:lnTo>
                          <a:pt x="15" y="64"/>
                        </a:lnTo>
                        <a:lnTo>
                          <a:pt x="18" y="52"/>
                        </a:lnTo>
                        <a:lnTo>
                          <a:pt x="25" y="42"/>
                        </a:lnTo>
                        <a:lnTo>
                          <a:pt x="32" y="33"/>
                        </a:lnTo>
                        <a:lnTo>
                          <a:pt x="42" y="24"/>
                        </a:lnTo>
                        <a:lnTo>
                          <a:pt x="52" y="19"/>
                        </a:lnTo>
                        <a:lnTo>
                          <a:pt x="64" y="16"/>
                        </a:lnTo>
                        <a:lnTo>
                          <a:pt x="70" y="15"/>
                        </a:lnTo>
                        <a:lnTo>
                          <a:pt x="77" y="14"/>
                        </a:lnTo>
                        <a:lnTo>
                          <a:pt x="77" y="14"/>
                        </a:lnTo>
                        <a:lnTo>
                          <a:pt x="83" y="15"/>
                        </a:lnTo>
                        <a:lnTo>
                          <a:pt x="89" y="16"/>
                        </a:lnTo>
                        <a:lnTo>
                          <a:pt x="101" y="19"/>
                        </a:lnTo>
                        <a:lnTo>
                          <a:pt x="112" y="24"/>
                        </a:lnTo>
                        <a:lnTo>
                          <a:pt x="121" y="33"/>
                        </a:lnTo>
                        <a:lnTo>
                          <a:pt x="128" y="42"/>
                        </a:lnTo>
                        <a:lnTo>
                          <a:pt x="135" y="52"/>
                        </a:lnTo>
                        <a:lnTo>
                          <a:pt x="138" y="64"/>
                        </a:lnTo>
                        <a:lnTo>
                          <a:pt x="139" y="71"/>
                        </a:lnTo>
                        <a:lnTo>
                          <a:pt x="139" y="77"/>
                        </a:lnTo>
                        <a:lnTo>
                          <a:pt x="139" y="77"/>
                        </a:lnTo>
                        <a:lnTo>
                          <a:pt x="139" y="84"/>
                        </a:lnTo>
                        <a:lnTo>
                          <a:pt x="138" y="89"/>
                        </a:lnTo>
                        <a:lnTo>
                          <a:pt x="135" y="101"/>
                        </a:lnTo>
                        <a:lnTo>
                          <a:pt x="128" y="112"/>
                        </a:lnTo>
                        <a:lnTo>
                          <a:pt x="121" y="122"/>
                        </a:lnTo>
                        <a:lnTo>
                          <a:pt x="112" y="129"/>
                        </a:lnTo>
                        <a:lnTo>
                          <a:pt x="101" y="135"/>
                        </a:lnTo>
                        <a:lnTo>
                          <a:pt x="89" y="139"/>
                        </a:lnTo>
                        <a:lnTo>
                          <a:pt x="83" y="140"/>
                        </a:lnTo>
                        <a:lnTo>
                          <a:pt x="77" y="140"/>
                        </a:lnTo>
                        <a:lnTo>
                          <a:pt x="77" y="14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7" name="Freeform 54"/>
                  <p:cNvSpPr>
                    <a:spLocks noEditPoints="1"/>
                  </p:cNvSpPr>
                  <p:nvPr/>
                </p:nvSpPr>
                <p:spPr bwMode="auto">
                  <a:xfrm>
                    <a:off x="3238500" y="3127375"/>
                    <a:ext cx="341313" cy="342900"/>
                  </a:xfrm>
                  <a:custGeom>
                    <a:avLst/>
                    <a:gdLst>
                      <a:gd name="T0" fmla="*/ 197 w 215"/>
                      <a:gd name="T1" fmla="*/ 83 h 216"/>
                      <a:gd name="T2" fmla="*/ 209 w 215"/>
                      <a:gd name="T3" fmla="*/ 70 h 216"/>
                      <a:gd name="T4" fmla="*/ 171 w 215"/>
                      <a:gd name="T5" fmla="*/ 42 h 216"/>
                      <a:gd name="T6" fmla="*/ 143 w 215"/>
                      <a:gd name="T7" fmla="*/ 4 h 216"/>
                      <a:gd name="T8" fmla="*/ 129 w 215"/>
                      <a:gd name="T9" fmla="*/ 18 h 216"/>
                      <a:gd name="T10" fmla="*/ 83 w 215"/>
                      <a:gd name="T11" fmla="*/ 18 h 216"/>
                      <a:gd name="T12" fmla="*/ 69 w 215"/>
                      <a:gd name="T13" fmla="*/ 5 h 216"/>
                      <a:gd name="T14" fmla="*/ 41 w 215"/>
                      <a:gd name="T15" fmla="*/ 41 h 216"/>
                      <a:gd name="T16" fmla="*/ 3 w 215"/>
                      <a:gd name="T17" fmla="*/ 71 h 216"/>
                      <a:gd name="T18" fmla="*/ 14 w 215"/>
                      <a:gd name="T19" fmla="*/ 86 h 216"/>
                      <a:gd name="T20" fmla="*/ 13 w 215"/>
                      <a:gd name="T21" fmla="*/ 132 h 216"/>
                      <a:gd name="T22" fmla="*/ 4 w 215"/>
                      <a:gd name="T23" fmla="*/ 146 h 216"/>
                      <a:gd name="T24" fmla="*/ 36 w 215"/>
                      <a:gd name="T25" fmla="*/ 175 h 216"/>
                      <a:gd name="T26" fmla="*/ 71 w 215"/>
                      <a:gd name="T27" fmla="*/ 212 h 216"/>
                      <a:gd name="T28" fmla="*/ 86 w 215"/>
                      <a:gd name="T29" fmla="*/ 203 h 216"/>
                      <a:gd name="T30" fmla="*/ 130 w 215"/>
                      <a:gd name="T31" fmla="*/ 202 h 216"/>
                      <a:gd name="T32" fmla="*/ 144 w 215"/>
                      <a:gd name="T33" fmla="*/ 211 h 216"/>
                      <a:gd name="T34" fmla="*/ 174 w 215"/>
                      <a:gd name="T35" fmla="*/ 177 h 216"/>
                      <a:gd name="T36" fmla="*/ 210 w 215"/>
                      <a:gd name="T37" fmla="*/ 144 h 216"/>
                      <a:gd name="T38" fmla="*/ 198 w 215"/>
                      <a:gd name="T39" fmla="*/ 130 h 216"/>
                      <a:gd name="T40" fmla="*/ 184 w 215"/>
                      <a:gd name="T41" fmla="*/ 161 h 216"/>
                      <a:gd name="T42" fmla="*/ 169 w 215"/>
                      <a:gd name="T43" fmla="*/ 161 h 216"/>
                      <a:gd name="T44" fmla="*/ 162 w 215"/>
                      <a:gd name="T45" fmla="*/ 185 h 216"/>
                      <a:gd name="T46" fmla="*/ 136 w 215"/>
                      <a:gd name="T47" fmla="*/ 186 h 216"/>
                      <a:gd name="T48" fmla="*/ 118 w 215"/>
                      <a:gd name="T49" fmla="*/ 191 h 216"/>
                      <a:gd name="T50" fmla="*/ 98 w 215"/>
                      <a:gd name="T51" fmla="*/ 191 h 216"/>
                      <a:gd name="T52" fmla="*/ 80 w 215"/>
                      <a:gd name="T53" fmla="*/ 187 h 216"/>
                      <a:gd name="T54" fmla="*/ 54 w 215"/>
                      <a:gd name="T55" fmla="*/ 186 h 216"/>
                      <a:gd name="T56" fmla="*/ 54 w 215"/>
                      <a:gd name="T57" fmla="*/ 173 h 216"/>
                      <a:gd name="T58" fmla="*/ 30 w 215"/>
                      <a:gd name="T59" fmla="*/ 162 h 216"/>
                      <a:gd name="T60" fmla="*/ 29 w 215"/>
                      <a:gd name="T61" fmla="*/ 137 h 216"/>
                      <a:gd name="T62" fmla="*/ 26 w 215"/>
                      <a:gd name="T63" fmla="*/ 120 h 216"/>
                      <a:gd name="T64" fmla="*/ 26 w 215"/>
                      <a:gd name="T65" fmla="*/ 98 h 216"/>
                      <a:gd name="T66" fmla="*/ 30 w 215"/>
                      <a:gd name="T67" fmla="*/ 83 h 216"/>
                      <a:gd name="T68" fmla="*/ 29 w 215"/>
                      <a:gd name="T69" fmla="*/ 55 h 216"/>
                      <a:gd name="T70" fmla="*/ 46 w 215"/>
                      <a:gd name="T71" fmla="*/ 56 h 216"/>
                      <a:gd name="T72" fmla="*/ 53 w 215"/>
                      <a:gd name="T73" fmla="*/ 31 h 216"/>
                      <a:gd name="T74" fmla="*/ 81 w 215"/>
                      <a:gd name="T75" fmla="*/ 33 h 216"/>
                      <a:gd name="T76" fmla="*/ 95 w 215"/>
                      <a:gd name="T77" fmla="*/ 30 h 216"/>
                      <a:gd name="T78" fmla="*/ 117 w 215"/>
                      <a:gd name="T79" fmla="*/ 30 h 216"/>
                      <a:gd name="T80" fmla="*/ 130 w 215"/>
                      <a:gd name="T81" fmla="*/ 33 h 216"/>
                      <a:gd name="T82" fmla="*/ 159 w 215"/>
                      <a:gd name="T83" fmla="*/ 30 h 216"/>
                      <a:gd name="T84" fmla="*/ 158 w 215"/>
                      <a:gd name="T85" fmla="*/ 49 h 216"/>
                      <a:gd name="T86" fmla="*/ 183 w 215"/>
                      <a:gd name="T87" fmla="*/ 53 h 216"/>
                      <a:gd name="T88" fmla="*/ 181 w 215"/>
                      <a:gd name="T89" fmla="*/ 82 h 216"/>
                      <a:gd name="T90" fmla="*/ 185 w 215"/>
                      <a:gd name="T91" fmla="*/ 95 h 216"/>
                      <a:gd name="T92" fmla="*/ 186 w 215"/>
                      <a:gd name="T93" fmla="*/ 118 h 216"/>
                      <a:gd name="T94" fmla="*/ 183 w 215"/>
                      <a:gd name="T95" fmla="*/ 133 h 2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215" h="216">
                        <a:moveTo>
                          <a:pt x="215" y="126"/>
                        </a:moveTo>
                        <a:lnTo>
                          <a:pt x="215" y="87"/>
                        </a:lnTo>
                        <a:lnTo>
                          <a:pt x="197" y="83"/>
                        </a:lnTo>
                        <a:lnTo>
                          <a:pt x="197" y="83"/>
                        </a:lnTo>
                        <a:lnTo>
                          <a:pt x="196" y="82"/>
                        </a:lnTo>
                        <a:lnTo>
                          <a:pt x="209" y="70"/>
                        </a:lnTo>
                        <a:lnTo>
                          <a:pt x="190" y="37"/>
                        </a:lnTo>
                        <a:lnTo>
                          <a:pt x="171" y="42"/>
                        </a:lnTo>
                        <a:lnTo>
                          <a:pt x="171" y="42"/>
                        </a:lnTo>
                        <a:lnTo>
                          <a:pt x="171" y="41"/>
                        </a:lnTo>
                        <a:lnTo>
                          <a:pt x="177" y="24"/>
                        </a:lnTo>
                        <a:lnTo>
                          <a:pt x="143" y="4"/>
                        </a:lnTo>
                        <a:lnTo>
                          <a:pt x="130" y="18"/>
                        </a:lnTo>
                        <a:lnTo>
                          <a:pt x="130" y="18"/>
                        </a:lnTo>
                        <a:lnTo>
                          <a:pt x="129" y="18"/>
                        </a:lnTo>
                        <a:lnTo>
                          <a:pt x="125" y="0"/>
                        </a:lnTo>
                        <a:lnTo>
                          <a:pt x="86" y="0"/>
                        </a:lnTo>
                        <a:lnTo>
                          <a:pt x="83" y="18"/>
                        </a:lnTo>
                        <a:lnTo>
                          <a:pt x="83" y="18"/>
                        </a:lnTo>
                        <a:lnTo>
                          <a:pt x="81" y="18"/>
                        </a:lnTo>
                        <a:lnTo>
                          <a:pt x="69" y="5"/>
                        </a:lnTo>
                        <a:lnTo>
                          <a:pt x="35" y="25"/>
                        </a:lnTo>
                        <a:lnTo>
                          <a:pt x="41" y="41"/>
                        </a:lnTo>
                        <a:lnTo>
                          <a:pt x="41" y="41"/>
                        </a:lnTo>
                        <a:lnTo>
                          <a:pt x="39" y="43"/>
                        </a:lnTo>
                        <a:lnTo>
                          <a:pt x="22" y="38"/>
                        </a:lnTo>
                        <a:lnTo>
                          <a:pt x="3" y="71"/>
                        </a:lnTo>
                        <a:lnTo>
                          <a:pt x="15" y="82"/>
                        </a:lnTo>
                        <a:lnTo>
                          <a:pt x="15" y="82"/>
                        </a:lnTo>
                        <a:lnTo>
                          <a:pt x="14" y="86"/>
                        </a:lnTo>
                        <a:lnTo>
                          <a:pt x="0" y="90"/>
                        </a:lnTo>
                        <a:lnTo>
                          <a:pt x="0" y="128"/>
                        </a:lnTo>
                        <a:lnTo>
                          <a:pt x="13" y="132"/>
                        </a:lnTo>
                        <a:lnTo>
                          <a:pt x="13" y="132"/>
                        </a:lnTo>
                        <a:lnTo>
                          <a:pt x="15" y="137"/>
                        </a:lnTo>
                        <a:lnTo>
                          <a:pt x="4" y="146"/>
                        </a:lnTo>
                        <a:lnTo>
                          <a:pt x="23" y="179"/>
                        </a:lnTo>
                        <a:lnTo>
                          <a:pt x="36" y="175"/>
                        </a:lnTo>
                        <a:lnTo>
                          <a:pt x="36" y="175"/>
                        </a:lnTo>
                        <a:lnTo>
                          <a:pt x="41" y="180"/>
                        </a:lnTo>
                        <a:lnTo>
                          <a:pt x="37" y="192"/>
                        </a:lnTo>
                        <a:lnTo>
                          <a:pt x="71" y="212"/>
                        </a:lnTo>
                        <a:lnTo>
                          <a:pt x="80" y="202"/>
                        </a:lnTo>
                        <a:lnTo>
                          <a:pt x="80" y="202"/>
                        </a:lnTo>
                        <a:lnTo>
                          <a:pt x="86" y="203"/>
                        </a:lnTo>
                        <a:lnTo>
                          <a:pt x="88" y="216"/>
                        </a:lnTo>
                        <a:lnTo>
                          <a:pt x="127" y="216"/>
                        </a:lnTo>
                        <a:lnTo>
                          <a:pt x="130" y="202"/>
                        </a:lnTo>
                        <a:lnTo>
                          <a:pt x="130" y="202"/>
                        </a:lnTo>
                        <a:lnTo>
                          <a:pt x="136" y="201"/>
                        </a:lnTo>
                        <a:lnTo>
                          <a:pt x="144" y="211"/>
                        </a:lnTo>
                        <a:lnTo>
                          <a:pt x="179" y="191"/>
                        </a:lnTo>
                        <a:lnTo>
                          <a:pt x="174" y="177"/>
                        </a:lnTo>
                        <a:lnTo>
                          <a:pt x="174" y="177"/>
                        </a:lnTo>
                        <a:lnTo>
                          <a:pt x="177" y="173"/>
                        </a:lnTo>
                        <a:lnTo>
                          <a:pt x="191" y="177"/>
                        </a:lnTo>
                        <a:lnTo>
                          <a:pt x="210" y="144"/>
                        </a:lnTo>
                        <a:lnTo>
                          <a:pt x="198" y="133"/>
                        </a:lnTo>
                        <a:lnTo>
                          <a:pt x="198" y="133"/>
                        </a:lnTo>
                        <a:lnTo>
                          <a:pt x="198" y="130"/>
                        </a:lnTo>
                        <a:lnTo>
                          <a:pt x="215" y="126"/>
                        </a:lnTo>
                        <a:close/>
                        <a:moveTo>
                          <a:pt x="193" y="147"/>
                        </a:moveTo>
                        <a:lnTo>
                          <a:pt x="184" y="161"/>
                        </a:lnTo>
                        <a:lnTo>
                          <a:pt x="172" y="157"/>
                        </a:lnTo>
                        <a:lnTo>
                          <a:pt x="169" y="161"/>
                        </a:lnTo>
                        <a:lnTo>
                          <a:pt x="169" y="161"/>
                        </a:lnTo>
                        <a:lnTo>
                          <a:pt x="161" y="169"/>
                        </a:lnTo>
                        <a:lnTo>
                          <a:pt x="157" y="173"/>
                        </a:lnTo>
                        <a:lnTo>
                          <a:pt x="162" y="185"/>
                        </a:lnTo>
                        <a:lnTo>
                          <a:pt x="148" y="192"/>
                        </a:lnTo>
                        <a:lnTo>
                          <a:pt x="140" y="184"/>
                        </a:lnTo>
                        <a:lnTo>
                          <a:pt x="136" y="186"/>
                        </a:lnTo>
                        <a:lnTo>
                          <a:pt x="136" y="186"/>
                        </a:lnTo>
                        <a:lnTo>
                          <a:pt x="123" y="190"/>
                        </a:lnTo>
                        <a:lnTo>
                          <a:pt x="118" y="191"/>
                        </a:lnTo>
                        <a:lnTo>
                          <a:pt x="116" y="202"/>
                        </a:lnTo>
                        <a:lnTo>
                          <a:pt x="100" y="202"/>
                        </a:lnTo>
                        <a:lnTo>
                          <a:pt x="98" y="191"/>
                        </a:lnTo>
                        <a:lnTo>
                          <a:pt x="93" y="190"/>
                        </a:lnTo>
                        <a:lnTo>
                          <a:pt x="93" y="190"/>
                        </a:lnTo>
                        <a:lnTo>
                          <a:pt x="80" y="187"/>
                        </a:lnTo>
                        <a:lnTo>
                          <a:pt x="75" y="186"/>
                        </a:lnTo>
                        <a:lnTo>
                          <a:pt x="68" y="193"/>
                        </a:lnTo>
                        <a:lnTo>
                          <a:pt x="54" y="186"/>
                        </a:lnTo>
                        <a:lnTo>
                          <a:pt x="57" y="176"/>
                        </a:lnTo>
                        <a:lnTo>
                          <a:pt x="54" y="173"/>
                        </a:lnTo>
                        <a:lnTo>
                          <a:pt x="54" y="173"/>
                        </a:lnTo>
                        <a:lnTo>
                          <a:pt x="44" y="163"/>
                        </a:lnTo>
                        <a:lnTo>
                          <a:pt x="41" y="159"/>
                        </a:lnTo>
                        <a:lnTo>
                          <a:pt x="30" y="162"/>
                        </a:lnTo>
                        <a:lnTo>
                          <a:pt x="22" y="149"/>
                        </a:lnTo>
                        <a:lnTo>
                          <a:pt x="31" y="141"/>
                        </a:lnTo>
                        <a:lnTo>
                          <a:pt x="29" y="137"/>
                        </a:lnTo>
                        <a:lnTo>
                          <a:pt x="29" y="137"/>
                        </a:lnTo>
                        <a:lnTo>
                          <a:pt x="27" y="124"/>
                        </a:lnTo>
                        <a:lnTo>
                          <a:pt x="26" y="120"/>
                        </a:lnTo>
                        <a:lnTo>
                          <a:pt x="14" y="117"/>
                        </a:lnTo>
                        <a:lnTo>
                          <a:pt x="14" y="100"/>
                        </a:lnTo>
                        <a:lnTo>
                          <a:pt x="26" y="98"/>
                        </a:lnTo>
                        <a:lnTo>
                          <a:pt x="27" y="94"/>
                        </a:lnTo>
                        <a:lnTo>
                          <a:pt x="27" y="94"/>
                        </a:lnTo>
                        <a:lnTo>
                          <a:pt x="30" y="83"/>
                        </a:lnTo>
                        <a:lnTo>
                          <a:pt x="32" y="78"/>
                        </a:lnTo>
                        <a:lnTo>
                          <a:pt x="21" y="69"/>
                        </a:lnTo>
                        <a:lnTo>
                          <a:pt x="29" y="55"/>
                        </a:lnTo>
                        <a:lnTo>
                          <a:pt x="43" y="59"/>
                        </a:lnTo>
                        <a:lnTo>
                          <a:pt x="46" y="56"/>
                        </a:lnTo>
                        <a:lnTo>
                          <a:pt x="46" y="56"/>
                        </a:lnTo>
                        <a:lnTo>
                          <a:pt x="54" y="49"/>
                        </a:lnTo>
                        <a:lnTo>
                          <a:pt x="57" y="46"/>
                        </a:lnTo>
                        <a:lnTo>
                          <a:pt x="53" y="31"/>
                        </a:lnTo>
                        <a:lnTo>
                          <a:pt x="67" y="24"/>
                        </a:lnTo>
                        <a:lnTo>
                          <a:pt x="76" y="34"/>
                        </a:lnTo>
                        <a:lnTo>
                          <a:pt x="81" y="33"/>
                        </a:lnTo>
                        <a:lnTo>
                          <a:pt x="81" y="33"/>
                        </a:lnTo>
                        <a:lnTo>
                          <a:pt x="89" y="31"/>
                        </a:lnTo>
                        <a:lnTo>
                          <a:pt x="95" y="30"/>
                        </a:lnTo>
                        <a:lnTo>
                          <a:pt x="98" y="14"/>
                        </a:lnTo>
                        <a:lnTo>
                          <a:pt x="114" y="14"/>
                        </a:lnTo>
                        <a:lnTo>
                          <a:pt x="117" y="30"/>
                        </a:lnTo>
                        <a:lnTo>
                          <a:pt x="122" y="31"/>
                        </a:lnTo>
                        <a:lnTo>
                          <a:pt x="122" y="31"/>
                        </a:lnTo>
                        <a:lnTo>
                          <a:pt x="130" y="33"/>
                        </a:lnTo>
                        <a:lnTo>
                          <a:pt x="135" y="34"/>
                        </a:lnTo>
                        <a:lnTo>
                          <a:pt x="145" y="23"/>
                        </a:lnTo>
                        <a:lnTo>
                          <a:pt x="159" y="30"/>
                        </a:lnTo>
                        <a:lnTo>
                          <a:pt x="154" y="46"/>
                        </a:lnTo>
                        <a:lnTo>
                          <a:pt x="158" y="49"/>
                        </a:lnTo>
                        <a:lnTo>
                          <a:pt x="158" y="49"/>
                        </a:lnTo>
                        <a:lnTo>
                          <a:pt x="165" y="55"/>
                        </a:lnTo>
                        <a:lnTo>
                          <a:pt x="167" y="58"/>
                        </a:lnTo>
                        <a:lnTo>
                          <a:pt x="183" y="53"/>
                        </a:lnTo>
                        <a:lnTo>
                          <a:pt x="192" y="67"/>
                        </a:lnTo>
                        <a:lnTo>
                          <a:pt x="180" y="78"/>
                        </a:lnTo>
                        <a:lnTo>
                          <a:pt x="181" y="82"/>
                        </a:lnTo>
                        <a:lnTo>
                          <a:pt x="181" y="82"/>
                        </a:lnTo>
                        <a:lnTo>
                          <a:pt x="184" y="91"/>
                        </a:lnTo>
                        <a:lnTo>
                          <a:pt x="185" y="95"/>
                        </a:lnTo>
                        <a:lnTo>
                          <a:pt x="201" y="98"/>
                        </a:lnTo>
                        <a:lnTo>
                          <a:pt x="201" y="114"/>
                        </a:lnTo>
                        <a:lnTo>
                          <a:pt x="186" y="118"/>
                        </a:lnTo>
                        <a:lnTo>
                          <a:pt x="185" y="123"/>
                        </a:lnTo>
                        <a:lnTo>
                          <a:pt x="185" y="123"/>
                        </a:lnTo>
                        <a:lnTo>
                          <a:pt x="183" y="133"/>
                        </a:lnTo>
                        <a:lnTo>
                          <a:pt x="182" y="137"/>
                        </a:lnTo>
                        <a:lnTo>
                          <a:pt x="193" y="14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8" name="Freeform 55"/>
                  <p:cNvSpPr>
                    <a:spLocks noEditPoints="1"/>
                  </p:cNvSpPr>
                  <p:nvPr/>
                </p:nvSpPr>
                <p:spPr bwMode="auto">
                  <a:xfrm>
                    <a:off x="3335338" y="3232150"/>
                    <a:ext cx="142875" cy="141288"/>
                  </a:xfrm>
                  <a:custGeom>
                    <a:avLst/>
                    <a:gdLst>
                      <a:gd name="T0" fmla="*/ 44 w 90"/>
                      <a:gd name="T1" fmla="*/ 0 h 89"/>
                      <a:gd name="T2" fmla="*/ 27 w 90"/>
                      <a:gd name="T3" fmla="*/ 3 h 89"/>
                      <a:gd name="T4" fmla="*/ 13 w 90"/>
                      <a:gd name="T5" fmla="*/ 13 h 89"/>
                      <a:gd name="T6" fmla="*/ 3 w 90"/>
                      <a:gd name="T7" fmla="*/ 27 h 89"/>
                      <a:gd name="T8" fmla="*/ 0 w 90"/>
                      <a:gd name="T9" fmla="*/ 44 h 89"/>
                      <a:gd name="T10" fmla="*/ 1 w 90"/>
                      <a:gd name="T11" fmla="*/ 54 h 89"/>
                      <a:gd name="T12" fmla="*/ 8 w 90"/>
                      <a:gd name="T13" fmla="*/ 70 h 89"/>
                      <a:gd name="T14" fmla="*/ 20 w 90"/>
                      <a:gd name="T15" fmla="*/ 82 h 89"/>
                      <a:gd name="T16" fmla="*/ 36 w 90"/>
                      <a:gd name="T17" fmla="*/ 88 h 89"/>
                      <a:gd name="T18" fmla="*/ 44 w 90"/>
                      <a:gd name="T19" fmla="*/ 89 h 89"/>
                      <a:gd name="T20" fmla="*/ 62 w 90"/>
                      <a:gd name="T21" fmla="*/ 86 h 89"/>
                      <a:gd name="T22" fmla="*/ 77 w 90"/>
                      <a:gd name="T23" fmla="*/ 76 h 89"/>
                      <a:gd name="T24" fmla="*/ 86 w 90"/>
                      <a:gd name="T25" fmla="*/ 62 h 89"/>
                      <a:gd name="T26" fmla="*/ 90 w 90"/>
                      <a:gd name="T27" fmla="*/ 44 h 89"/>
                      <a:gd name="T28" fmla="*/ 89 w 90"/>
                      <a:gd name="T29" fmla="*/ 35 h 89"/>
                      <a:gd name="T30" fmla="*/ 82 w 90"/>
                      <a:gd name="T31" fmla="*/ 19 h 89"/>
                      <a:gd name="T32" fmla="*/ 69 w 90"/>
                      <a:gd name="T33" fmla="*/ 7 h 89"/>
                      <a:gd name="T34" fmla="*/ 54 w 90"/>
                      <a:gd name="T35" fmla="*/ 1 h 89"/>
                      <a:gd name="T36" fmla="*/ 44 w 90"/>
                      <a:gd name="T37" fmla="*/ 0 h 89"/>
                      <a:gd name="T38" fmla="*/ 44 w 90"/>
                      <a:gd name="T39" fmla="*/ 75 h 89"/>
                      <a:gd name="T40" fmla="*/ 33 w 90"/>
                      <a:gd name="T41" fmla="*/ 73 h 89"/>
                      <a:gd name="T42" fmla="*/ 23 w 90"/>
                      <a:gd name="T43" fmla="*/ 66 h 89"/>
                      <a:gd name="T44" fmla="*/ 16 w 90"/>
                      <a:gd name="T45" fmla="*/ 56 h 89"/>
                      <a:gd name="T46" fmla="*/ 14 w 90"/>
                      <a:gd name="T47" fmla="*/ 44 h 89"/>
                      <a:gd name="T48" fmla="*/ 14 w 90"/>
                      <a:gd name="T49" fmla="*/ 39 h 89"/>
                      <a:gd name="T50" fmla="*/ 20 w 90"/>
                      <a:gd name="T51" fmla="*/ 28 h 89"/>
                      <a:gd name="T52" fmla="*/ 27 w 90"/>
                      <a:gd name="T53" fmla="*/ 19 h 89"/>
                      <a:gd name="T54" fmla="*/ 39 w 90"/>
                      <a:gd name="T55" fmla="*/ 15 h 89"/>
                      <a:gd name="T56" fmla="*/ 44 w 90"/>
                      <a:gd name="T57" fmla="*/ 14 h 89"/>
                      <a:gd name="T58" fmla="*/ 56 w 90"/>
                      <a:gd name="T59" fmla="*/ 16 h 89"/>
                      <a:gd name="T60" fmla="*/ 66 w 90"/>
                      <a:gd name="T61" fmla="*/ 22 h 89"/>
                      <a:gd name="T62" fmla="*/ 73 w 90"/>
                      <a:gd name="T63" fmla="*/ 32 h 89"/>
                      <a:gd name="T64" fmla="*/ 76 w 90"/>
                      <a:gd name="T65" fmla="*/ 44 h 89"/>
                      <a:gd name="T66" fmla="*/ 75 w 90"/>
                      <a:gd name="T67" fmla="*/ 51 h 89"/>
                      <a:gd name="T68" fmla="*/ 70 w 90"/>
                      <a:gd name="T69" fmla="*/ 61 h 89"/>
                      <a:gd name="T70" fmla="*/ 62 w 90"/>
                      <a:gd name="T71" fmla="*/ 70 h 89"/>
                      <a:gd name="T72" fmla="*/ 51 w 90"/>
                      <a:gd name="T73" fmla="*/ 74 h 89"/>
                      <a:gd name="T74" fmla="*/ 44 w 90"/>
                      <a:gd name="T75" fmla="*/ 75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90" h="89">
                        <a:moveTo>
                          <a:pt x="44" y="0"/>
                        </a:moveTo>
                        <a:lnTo>
                          <a:pt x="44" y="0"/>
                        </a:lnTo>
                        <a:lnTo>
                          <a:pt x="36" y="1"/>
                        </a:lnTo>
                        <a:lnTo>
                          <a:pt x="27" y="3"/>
                        </a:lnTo>
                        <a:lnTo>
                          <a:pt x="20" y="7"/>
                        </a:lnTo>
                        <a:lnTo>
                          <a:pt x="13" y="13"/>
                        </a:lnTo>
                        <a:lnTo>
                          <a:pt x="8" y="19"/>
                        </a:lnTo>
                        <a:lnTo>
                          <a:pt x="3" y="27"/>
                        </a:lnTo>
                        <a:lnTo>
                          <a:pt x="1" y="35"/>
                        </a:lnTo>
                        <a:lnTo>
                          <a:pt x="0" y="44"/>
                        </a:lnTo>
                        <a:lnTo>
                          <a:pt x="0" y="44"/>
                        </a:lnTo>
                        <a:lnTo>
                          <a:pt x="1" y="54"/>
                        </a:lnTo>
                        <a:lnTo>
                          <a:pt x="3" y="62"/>
                        </a:lnTo>
                        <a:lnTo>
                          <a:pt x="8" y="70"/>
                        </a:lnTo>
                        <a:lnTo>
                          <a:pt x="13" y="76"/>
                        </a:lnTo>
                        <a:lnTo>
                          <a:pt x="20" y="82"/>
                        </a:lnTo>
                        <a:lnTo>
                          <a:pt x="27" y="86"/>
                        </a:lnTo>
                        <a:lnTo>
                          <a:pt x="36" y="88"/>
                        </a:lnTo>
                        <a:lnTo>
                          <a:pt x="44" y="89"/>
                        </a:lnTo>
                        <a:lnTo>
                          <a:pt x="44" y="89"/>
                        </a:lnTo>
                        <a:lnTo>
                          <a:pt x="54" y="88"/>
                        </a:lnTo>
                        <a:lnTo>
                          <a:pt x="62" y="86"/>
                        </a:lnTo>
                        <a:lnTo>
                          <a:pt x="69" y="82"/>
                        </a:lnTo>
                        <a:lnTo>
                          <a:pt x="77" y="76"/>
                        </a:lnTo>
                        <a:lnTo>
                          <a:pt x="82" y="70"/>
                        </a:lnTo>
                        <a:lnTo>
                          <a:pt x="86" y="62"/>
                        </a:lnTo>
                        <a:lnTo>
                          <a:pt x="89" y="54"/>
                        </a:lnTo>
                        <a:lnTo>
                          <a:pt x="90" y="44"/>
                        </a:lnTo>
                        <a:lnTo>
                          <a:pt x="90" y="44"/>
                        </a:lnTo>
                        <a:lnTo>
                          <a:pt x="89" y="35"/>
                        </a:lnTo>
                        <a:lnTo>
                          <a:pt x="86" y="27"/>
                        </a:lnTo>
                        <a:lnTo>
                          <a:pt x="82" y="19"/>
                        </a:lnTo>
                        <a:lnTo>
                          <a:pt x="77" y="13"/>
                        </a:lnTo>
                        <a:lnTo>
                          <a:pt x="69" y="7"/>
                        </a:lnTo>
                        <a:lnTo>
                          <a:pt x="62" y="3"/>
                        </a:lnTo>
                        <a:lnTo>
                          <a:pt x="54" y="1"/>
                        </a:lnTo>
                        <a:lnTo>
                          <a:pt x="44" y="0"/>
                        </a:lnTo>
                        <a:lnTo>
                          <a:pt x="44" y="0"/>
                        </a:lnTo>
                        <a:close/>
                        <a:moveTo>
                          <a:pt x="44" y="75"/>
                        </a:moveTo>
                        <a:lnTo>
                          <a:pt x="44" y="75"/>
                        </a:lnTo>
                        <a:lnTo>
                          <a:pt x="39" y="74"/>
                        </a:lnTo>
                        <a:lnTo>
                          <a:pt x="33" y="73"/>
                        </a:lnTo>
                        <a:lnTo>
                          <a:pt x="27" y="70"/>
                        </a:lnTo>
                        <a:lnTo>
                          <a:pt x="23" y="66"/>
                        </a:lnTo>
                        <a:lnTo>
                          <a:pt x="20" y="61"/>
                        </a:lnTo>
                        <a:lnTo>
                          <a:pt x="16" y="56"/>
                        </a:lnTo>
                        <a:lnTo>
                          <a:pt x="14" y="51"/>
                        </a:lnTo>
                        <a:lnTo>
                          <a:pt x="14" y="44"/>
                        </a:lnTo>
                        <a:lnTo>
                          <a:pt x="14" y="44"/>
                        </a:lnTo>
                        <a:lnTo>
                          <a:pt x="14" y="39"/>
                        </a:lnTo>
                        <a:lnTo>
                          <a:pt x="16" y="32"/>
                        </a:lnTo>
                        <a:lnTo>
                          <a:pt x="20" y="28"/>
                        </a:lnTo>
                        <a:lnTo>
                          <a:pt x="23" y="22"/>
                        </a:lnTo>
                        <a:lnTo>
                          <a:pt x="27" y="19"/>
                        </a:lnTo>
                        <a:lnTo>
                          <a:pt x="33" y="16"/>
                        </a:lnTo>
                        <a:lnTo>
                          <a:pt x="39" y="15"/>
                        </a:lnTo>
                        <a:lnTo>
                          <a:pt x="44" y="14"/>
                        </a:lnTo>
                        <a:lnTo>
                          <a:pt x="44" y="14"/>
                        </a:lnTo>
                        <a:lnTo>
                          <a:pt x="51" y="15"/>
                        </a:lnTo>
                        <a:lnTo>
                          <a:pt x="56" y="16"/>
                        </a:lnTo>
                        <a:lnTo>
                          <a:pt x="62" y="19"/>
                        </a:lnTo>
                        <a:lnTo>
                          <a:pt x="66" y="22"/>
                        </a:lnTo>
                        <a:lnTo>
                          <a:pt x="70" y="28"/>
                        </a:lnTo>
                        <a:lnTo>
                          <a:pt x="73" y="32"/>
                        </a:lnTo>
                        <a:lnTo>
                          <a:pt x="75" y="39"/>
                        </a:lnTo>
                        <a:lnTo>
                          <a:pt x="76" y="44"/>
                        </a:lnTo>
                        <a:lnTo>
                          <a:pt x="76" y="44"/>
                        </a:lnTo>
                        <a:lnTo>
                          <a:pt x="75" y="51"/>
                        </a:lnTo>
                        <a:lnTo>
                          <a:pt x="73" y="56"/>
                        </a:lnTo>
                        <a:lnTo>
                          <a:pt x="70" y="61"/>
                        </a:lnTo>
                        <a:lnTo>
                          <a:pt x="66" y="66"/>
                        </a:lnTo>
                        <a:lnTo>
                          <a:pt x="62" y="70"/>
                        </a:lnTo>
                        <a:lnTo>
                          <a:pt x="56" y="73"/>
                        </a:lnTo>
                        <a:lnTo>
                          <a:pt x="51" y="74"/>
                        </a:lnTo>
                        <a:lnTo>
                          <a:pt x="44" y="75"/>
                        </a:lnTo>
                        <a:lnTo>
                          <a:pt x="44" y="7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9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3352800" y="3486150"/>
                    <a:ext cx="200025" cy="201713"/>
                  </a:xfrm>
                  <a:custGeom>
                    <a:avLst/>
                    <a:gdLst>
                      <a:gd name="T0" fmla="*/ 111 w 126"/>
                      <a:gd name="T1" fmla="*/ 45 h 127"/>
                      <a:gd name="T2" fmla="*/ 117 w 126"/>
                      <a:gd name="T3" fmla="*/ 27 h 127"/>
                      <a:gd name="T4" fmla="*/ 93 w 126"/>
                      <a:gd name="T5" fmla="*/ 10 h 127"/>
                      <a:gd name="T6" fmla="*/ 82 w 126"/>
                      <a:gd name="T7" fmla="*/ 5 h 127"/>
                      <a:gd name="T8" fmla="*/ 53 w 126"/>
                      <a:gd name="T9" fmla="*/ 0 h 127"/>
                      <a:gd name="T10" fmla="*/ 44 w 126"/>
                      <a:gd name="T11" fmla="*/ 15 h 127"/>
                      <a:gd name="T12" fmla="*/ 27 w 126"/>
                      <a:gd name="T13" fmla="*/ 10 h 127"/>
                      <a:gd name="T14" fmla="*/ 11 w 126"/>
                      <a:gd name="T15" fmla="*/ 34 h 127"/>
                      <a:gd name="T16" fmla="*/ 5 w 126"/>
                      <a:gd name="T17" fmla="*/ 45 h 127"/>
                      <a:gd name="T18" fmla="*/ 0 w 126"/>
                      <a:gd name="T19" fmla="*/ 73 h 127"/>
                      <a:gd name="T20" fmla="*/ 15 w 126"/>
                      <a:gd name="T21" fmla="*/ 82 h 127"/>
                      <a:gd name="T22" fmla="*/ 10 w 126"/>
                      <a:gd name="T23" fmla="*/ 100 h 127"/>
                      <a:gd name="T24" fmla="*/ 33 w 126"/>
                      <a:gd name="T25" fmla="*/ 116 h 127"/>
                      <a:gd name="T26" fmla="*/ 44 w 126"/>
                      <a:gd name="T27" fmla="*/ 122 h 127"/>
                      <a:gd name="T28" fmla="*/ 72 w 126"/>
                      <a:gd name="T29" fmla="*/ 127 h 127"/>
                      <a:gd name="T30" fmla="*/ 82 w 126"/>
                      <a:gd name="T31" fmla="*/ 112 h 127"/>
                      <a:gd name="T32" fmla="*/ 99 w 126"/>
                      <a:gd name="T33" fmla="*/ 116 h 127"/>
                      <a:gd name="T34" fmla="*/ 116 w 126"/>
                      <a:gd name="T35" fmla="*/ 93 h 127"/>
                      <a:gd name="T36" fmla="*/ 121 w 126"/>
                      <a:gd name="T37" fmla="*/ 82 h 127"/>
                      <a:gd name="T38" fmla="*/ 126 w 126"/>
                      <a:gd name="T39" fmla="*/ 54 h 127"/>
                      <a:gd name="T40" fmla="*/ 98 w 126"/>
                      <a:gd name="T41" fmla="*/ 73 h 127"/>
                      <a:gd name="T42" fmla="*/ 100 w 126"/>
                      <a:gd name="T43" fmla="*/ 96 h 127"/>
                      <a:gd name="T44" fmla="*/ 81 w 126"/>
                      <a:gd name="T45" fmla="*/ 95 h 127"/>
                      <a:gd name="T46" fmla="*/ 67 w 126"/>
                      <a:gd name="T47" fmla="*/ 113 h 127"/>
                      <a:gd name="T48" fmla="*/ 54 w 126"/>
                      <a:gd name="T49" fmla="*/ 98 h 127"/>
                      <a:gd name="T50" fmla="*/ 31 w 126"/>
                      <a:gd name="T51" fmla="*/ 101 h 127"/>
                      <a:gd name="T52" fmla="*/ 32 w 126"/>
                      <a:gd name="T53" fmla="*/ 82 h 127"/>
                      <a:gd name="T54" fmla="*/ 14 w 126"/>
                      <a:gd name="T55" fmla="*/ 68 h 127"/>
                      <a:gd name="T56" fmla="*/ 28 w 126"/>
                      <a:gd name="T57" fmla="*/ 54 h 127"/>
                      <a:gd name="T58" fmla="*/ 26 w 126"/>
                      <a:gd name="T59" fmla="*/ 31 h 127"/>
                      <a:gd name="T60" fmla="*/ 45 w 126"/>
                      <a:gd name="T61" fmla="*/ 32 h 127"/>
                      <a:gd name="T62" fmla="*/ 59 w 126"/>
                      <a:gd name="T63" fmla="*/ 14 h 127"/>
                      <a:gd name="T64" fmla="*/ 72 w 126"/>
                      <a:gd name="T65" fmla="*/ 29 h 127"/>
                      <a:gd name="T66" fmla="*/ 95 w 126"/>
                      <a:gd name="T67" fmla="*/ 26 h 127"/>
                      <a:gd name="T68" fmla="*/ 94 w 126"/>
                      <a:gd name="T69" fmla="*/ 45 h 127"/>
                      <a:gd name="T70" fmla="*/ 112 w 126"/>
                      <a:gd name="T71" fmla="*/ 59 h 127"/>
                      <a:gd name="T72" fmla="*/ 98 w 126"/>
                      <a:gd name="T73" fmla="*/ 73 h 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26" h="127">
                        <a:moveTo>
                          <a:pt x="121" y="47"/>
                        </a:moveTo>
                        <a:lnTo>
                          <a:pt x="111" y="45"/>
                        </a:lnTo>
                        <a:lnTo>
                          <a:pt x="117" y="35"/>
                        </a:lnTo>
                        <a:lnTo>
                          <a:pt x="117" y="27"/>
                        </a:lnTo>
                        <a:lnTo>
                          <a:pt x="102" y="12"/>
                        </a:lnTo>
                        <a:lnTo>
                          <a:pt x="93" y="10"/>
                        </a:lnTo>
                        <a:lnTo>
                          <a:pt x="84" y="16"/>
                        </a:lnTo>
                        <a:lnTo>
                          <a:pt x="82" y="5"/>
                        </a:lnTo>
                        <a:lnTo>
                          <a:pt x="75" y="0"/>
                        </a:lnTo>
                        <a:lnTo>
                          <a:pt x="53" y="0"/>
                        </a:lnTo>
                        <a:lnTo>
                          <a:pt x="46" y="5"/>
                        </a:lnTo>
                        <a:lnTo>
                          <a:pt x="44" y="15"/>
                        </a:lnTo>
                        <a:lnTo>
                          <a:pt x="36" y="9"/>
                        </a:lnTo>
                        <a:lnTo>
                          <a:pt x="27" y="10"/>
                        </a:lnTo>
                        <a:lnTo>
                          <a:pt x="12" y="26"/>
                        </a:lnTo>
                        <a:lnTo>
                          <a:pt x="11" y="34"/>
                        </a:lnTo>
                        <a:lnTo>
                          <a:pt x="15" y="43"/>
                        </a:lnTo>
                        <a:lnTo>
                          <a:pt x="5" y="45"/>
                        </a:lnTo>
                        <a:lnTo>
                          <a:pt x="0" y="51"/>
                        </a:lnTo>
                        <a:lnTo>
                          <a:pt x="0" y="73"/>
                        </a:lnTo>
                        <a:lnTo>
                          <a:pt x="5" y="80"/>
                        </a:lnTo>
                        <a:lnTo>
                          <a:pt x="15" y="82"/>
                        </a:lnTo>
                        <a:lnTo>
                          <a:pt x="9" y="91"/>
                        </a:lnTo>
                        <a:lnTo>
                          <a:pt x="10" y="100"/>
                        </a:lnTo>
                        <a:lnTo>
                          <a:pt x="25" y="115"/>
                        </a:lnTo>
                        <a:lnTo>
                          <a:pt x="33" y="116"/>
                        </a:lnTo>
                        <a:lnTo>
                          <a:pt x="42" y="111"/>
                        </a:lnTo>
                        <a:lnTo>
                          <a:pt x="44" y="122"/>
                        </a:lnTo>
                        <a:lnTo>
                          <a:pt x="52" y="127"/>
                        </a:lnTo>
                        <a:lnTo>
                          <a:pt x="72" y="127"/>
                        </a:lnTo>
                        <a:lnTo>
                          <a:pt x="80" y="122"/>
                        </a:lnTo>
                        <a:lnTo>
                          <a:pt x="82" y="112"/>
                        </a:lnTo>
                        <a:lnTo>
                          <a:pt x="91" y="117"/>
                        </a:lnTo>
                        <a:lnTo>
                          <a:pt x="99" y="116"/>
                        </a:lnTo>
                        <a:lnTo>
                          <a:pt x="114" y="101"/>
                        </a:lnTo>
                        <a:lnTo>
                          <a:pt x="116" y="93"/>
                        </a:lnTo>
                        <a:lnTo>
                          <a:pt x="111" y="84"/>
                        </a:lnTo>
                        <a:lnTo>
                          <a:pt x="121" y="82"/>
                        </a:lnTo>
                        <a:lnTo>
                          <a:pt x="126" y="75"/>
                        </a:lnTo>
                        <a:lnTo>
                          <a:pt x="126" y="54"/>
                        </a:lnTo>
                        <a:lnTo>
                          <a:pt x="121" y="47"/>
                        </a:lnTo>
                        <a:close/>
                        <a:moveTo>
                          <a:pt x="98" y="73"/>
                        </a:moveTo>
                        <a:lnTo>
                          <a:pt x="94" y="84"/>
                        </a:lnTo>
                        <a:lnTo>
                          <a:pt x="100" y="96"/>
                        </a:lnTo>
                        <a:lnTo>
                          <a:pt x="94" y="102"/>
                        </a:lnTo>
                        <a:lnTo>
                          <a:pt x="81" y="95"/>
                        </a:lnTo>
                        <a:lnTo>
                          <a:pt x="70" y="99"/>
                        </a:lnTo>
                        <a:lnTo>
                          <a:pt x="67" y="113"/>
                        </a:lnTo>
                        <a:lnTo>
                          <a:pt x="57" y="113"/>
                        </a:lnTo>
                        <a:lnTo>
                          <a:pt x="54" y="98"/>
                        </a:lnTo>
                        <a:lnTo>
                          <a:pt x="43" y="94"/>
                        </a:lnTo>
                        <a:lnTo>
                          <a:pt x="31" y="101"/>
                        </a:lnTo>
                        <a:lnTo>
                          <a:pt x="24" y="94"/>
                        </a:lnTo>
                        <a:lnTo>
                          <a:pt x="32" y="82"/>
                        </a:lnTo>
                        <a:lnTo>
                          <a:pt x="28" y="71"/>
                        </a:lnTo>
                        <a:lnTo>
                          <a:pt x="14" y="68"/>
                        </a:lnTo>
                        <a:lnTo>
                          <a:pt x="14" y="58"/>
                        </a:lnTo>
                        <a:lnTo>
                          <a:pt x="28" y="54"/>
                        </a:lnTo>
                        <a:lnTo>
                          <a:pt x="32" y="44"/>
                        </a:lnTo>
                        <a:lnTo>
                          <a:pt x="26" y="31"/>
                        </a:lnTo>
                        <a:lnTo>
                          <a:pt x="32" y="24"/>
                        </a:lnTo>
                        <a:lnTo>
                          <a:pt x="45" y="32"/>
                        </a:lnTo>
                        <a:lnTo>
                          <a:pt x="56" y="28"/>
                        </a:lnTo>
                        <a:lnTo>
                          <a:pt x="59" y="14"/>
                        </a:lnTo>
                        <a:lnTo>
                          <a:pt x="69" y="14"/>
                        </a:lnTo>
                        <a:lnTo>
                          <a:pt x="72" y="29"/>
                        </a:lnTo>
                        <a:lnTo>
                          <a:pt x="83" y="33"/>
                        </a:lnTo>
                        <a:lnTo>
                          <a:pt x="95" y="26"/>
                        </a:lnTo>
                        <a:lnTo>
                          <a:pt x="103" y="33"/>
                        </a:lnTo>
                        <a:lnTo>
                          <a:pt x="94" y="45"/>
                        </a:lnTo>
                        <a:lnTo>
                          <a:pt x="98" y="56"/>
                        </a:lnTo>
                        <a:lnTo>
                          <a:pt x="112" y="59"/>
                        </a:lnTo>
                        <a:lnTo>
                          <a:pt x="112" y="70"/>
                        </a:lnTo>
                        <a:lnTo>
                          <a:pt x="98" y="7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0" name="Freeform 57"/>
                  <p:cNvSpPr>
                    <a:spLocks noEditPoints="1"/>
                  </p:cNvSpPr>
                  <p:nvPr/>
                </p:nvSpPr>
                <p:spPr bwMode="auto">
                  <a:xfrm>
                    <a:off x="3414713" y="3549650"/>
                    <a:ext cx="74613" cy="74613"/>
                  </a:xfrm>
                  <a:custGeom>
                    <a:avLst/>
                    <a:gdLst>
                      <a:gd name="T0" fmla="*/ 24 w 47"/>
                      <a:gd name="T1" fmla="*/ 0 h 47"/>
                      <a:gd name="T2" fmla="*/ 24 w 47"/>
                      <a:gd name="T3" fmla="*/ 0 h 47"/>
                      <a:gd name="T4" fmla="*/ 19 w 47"/>
                      <a:gd name="T5" fmla="*/ 0 h 47"/>
                      <a:gd name="T6" fmla="*/ 15 w 47"/>
                      <a:gd name="T7" fmla="*/ 2 h 47"/>
                      <a:gd name="T8" fmla="*/ 11 w 47"/>
                      <a:gd name="T9" fmla="*/ 4 h 47"/>
                      <a:gd name="T10" fmla="*/ 7 w 47"/>
                      <a:gd name="T11" fmla="*/ 6 h 47"/>
                      <a:gd name="T12" fmla="*/ 4 w 47"/>
                      <a:gd name="T13" fmla="*/ 10 h 47"/>
                      <a:gd name="T14" fmla="*/ 2 w 47"/>
                      <a:gd name="T15" fmla="*/ 14 h 47"/>
                      <a:gd name="T16" fmla="*/ 1 w 47"/>
                      <a:gd name="T17" fmla="*/ 19 h 47"/>
                      <a:gd name="T18" fmla="*/ 0 w 47"/>
                      <a:gd name="T19" fmla="*/ 23 h 47"/>
                      <a:gd name="T20" fmla="*/ 0 w 47"/>
                      <a:gd name="T21" fmla="*/ 23 h 47"/>
                      <a:gd name="T22" fmla="*/ 1 w 47"/>
                      <a:gd name="T23" fmla="*/ 28 h 47"/>
                      <a:gd name="T24" fmla="*/ 2 w 47"/>
                      <a:gd name="T25" fmla="*/ 33 h 47"/>
                      <a:gd name="T26" fmla="*/ 4 w 47"/>
                      <a:gd name="T27" fmla="*/ 36 h 47"/>
                      <a:gd name="T28" fmla="*/ 7 w 47"/>
                      <a:gd name="T29" fmla="*/ 41 h 47"/>
                      <a:gd name="T30" fmla="*/ 11 w 47"/>
                      <a:gd name="T31" fmla="*/ 43 h 47"/>
                      <a:gd name="T32" fmla="*/ 15 w 47"/>
                      <a:gd name="T33" fmla="*/ 45 h 47"/>
                      <a:gd name="T34" fmla="*/ 19 w 47"/>
                      <a:gd name="T35" fmla="*/ 47 h 47"/>
                      <a:gd name="T36" fmla="*/ 24 w 47"/>
                      <a:gd name="T37" fmla="*/ 47 h 47"/>
                      <a:gd name="T38" fmla="*/ 24 w 47"/>
                      <a:gd name="T39" fmla="*/ 47 h 47"/>
                      <a:gd name="T40" fmla="*/ 29 w 47"/>
                      <a:gd name="T41" fmla="*/ 47 h 47"/>
                      <a:gd name="T42" fmla="*/ 33 w 47"/>
                      <a:gd name="T43" fmla="*/ 45 h 47"/>
                      <a:gd name="T44" fmla="*/ 38 w 47"/>
                      <a:gd name="T45" fmla="*/ 43 h 47"/>
                      <a:gd name="T46" fmla="*/ 41 w 47"/>
                      <a:gd name="T47" fmla="*/ 41 h 47"/>
                      <a:gd name="T48" fmla="*/ 44 w 47"/>
                      <a:gd name="T49" fmla="*/ 36 h 47"/>
                      <a:gd name="T50" fmla="*/ 46 w 47"/>
                      <a:gd name="T51" fmla="*/ 33 h 47"/>
                      <a:gd name="T52" fmla="*/ 47 w 47"/>
                      <a:gd name="T53" fmla="*/ 28 h 47"/>
                      <a:gd name="T54" fmla="*/ 47 w 47"/>
                      <a:gd name="T55" fmla="*/ 23 h 47"/>
                      <a:gd name="T56" fmla="*/ 47 w 47"/>
                      <a:gd name="T57" fmla="*/ 23 h 47"/>
                      <a:gd name="T58" fmla="*/ 47 w 47"/>
                      <a:gd name="T59" fmla="*/ 19 h 47"/>
                      <a:gd name="T60" fmla="*/ 46 w 47"/>
                      <a:gd name="T61" fmla="*/ 14 h 47"/>
                      <a:gd name="T62" fmla="*/ 44 w 47"/>
                      <a:gd name="T63" fmla="*/ 10 h 47"/>
                      <a:gd name="T64" fmla="*/ 41 w 47"/>
                      <a:gd name="T65" fmla="*/ 6 h 47"/>
                      <a:gd name="T66" fmla="*/ 38 w 47"/>
                      <a:gd name="T67" fmla="*/ 4 h 47"/>
                      <a:gd name="T68" fmla="*/ 33 w 47"/>
                      <a:gd name="T69" fmla="*/ 2 h 47"/>
                      <a:gd name="T70" fmla="*/ 29 w 47"/>
                      <a:gd name="T71" fmla="*/ 0 h 47"/>
                      <a:gd name="T72" fmla="*/ 24 w 47"/>
                      <a:gd name="T73" fmla="*/ 0 h 47"/>
                      <a:gd name="T74" fmla="*/ 24 w 47"/>
                      <a:gd name="T75" fmla="*/ 0 h 47"/>
                      <a:gd name="T76" fmla="*/ 24 w 47"/>
                      <a:gd name="T77" fmla="*/ 33 h 47"/>
                      <a:gd name="T78" fmla="*/ 24 w 47"/>
                      <a:gd name="T79" fmla="*/ 33 h 47"/>
                      <a:gd name="T80" fmla="*/ 20 w 47"/>
                      <a:gd name="T81" fmla="*/ 32 h 47"/>
                      <a:gd name="T82" fmla="*/ 17 w 47"/>
                      <a:gd name="T83" fmla="*/ 30 h 47"/>
                      <a:gd name="T84" fmla="*/ 15 w 47"/>
                      <a:gd name="T85" fmla="*/ 27 h 47"/>
                      <a:gd name="T86" fmla="*/ 15 w 47"/>
                      <a:gd name="T87" fmla="*/ 23 h 47"/>
                      <a:gd name="T88" fmla="*/ 15 w 47"/>
                      <a:gd name="T89" fmla="*/ 23 h 47"/>
                      <a:gd name="T90" fmla="*/ 15 w 47"/>
                      <a:gd name="T91" fmla="*/ 20 h 47"/>
                      <a:gd name="T92" fmla="*/ 17 w 47"/>
                      <a:gd name="T93" fmla="*/ 17 h 47"/>
                      <a:gd name="T94" fmla="*/ 20 w 47"/>
                      <a:gd name="T95" fmla="*/ 15 h 47"/>
                      <a:gd name="T96" fmla="*/ 24 w 47"/>
                      <a:gd name="T97" fmla="*/ 14 h 47"/>
                      <a:gd name="T98" fmla="*/ 24 w 47"/>
                      <a:gd name="T99" fmla="*/ 14 h 47"/>
                      <a:gd name="T100" fmla="*/ 28 w 47"/>
                      <a:gd name="T101" fmla="*/ 15 h 47"/>
                      <a:gd name="T102" fmla="*/ 31 w 47"/>
                      <a:gd name="T103" fmla="*/ 17 h 47"/>
                      <a:gd name="T104" fmla="*/ 33 w 47"/>
                      <a:gd name="T105" fmla="*/ 20 h 47"/>
                      <a:gd name="T106" fmla="*/ 33 w 47"/>
                      <a:gd name="T107" fmla="*/ 23 h 47"/>
                      <a:gd name="T108" fmla="*/ 33 w 47"/>
                      <a:gd name="T109" fmla="*/ 23 h 47"/>
                      <a:gd name="T110" fmla="*/ 33 w 47"/>
                      <a:gd name="T111" fmla="*/ 27 h 47"/>
                      <a:gd name="T112" fmla="*/ 31 w 47"/>
                      <a:gd name="T113" fmla="*/ 30 h 47"/>
                      <a:gd name="T114" fmla="*/ 28 w 47"/>
                      <a:gd name="T115" fmla="*/ 32 h 47"/>
                      <a:gd name="T116" fmla="*/ 24 w 47"/>
                      <a:gd name="T117" fmla="*/ 33 h 47"/>
                      <a:gd name="T118" fmla="*/ 24 w 47"/>
                      <a:gd name="T119" fmla="*/ 33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47" h="47">
                        <a:moveTo>
                          <a:pt x="24" y="0"/>
                        </a:moveTo>
                        <a:lnTo>
                          <a:pt x="24" y="0"/>
                        </a:lnTo>
                        <a:lnTo>
                          <a:pt x="19" y="0"/>
                        </a:lnTo>
                        <a:lnTo>
                          <a:pt x="15" y="2"/>
                        </a:lnTo>
                        <a:lnTo>
                          <a:pt x="11" y="4"/>
                        </a:lnTo>
                        <a:lnTo>
                          <a:pt x="7" y="6"/>
                        </a:lnTo>
                        <a:lnTo>
                          <a:pt x="4" y="10"/>
                        </a:lnTo>
                        <a:lnTo>
                          <a:pt x="2" y="14"/>
                        </a:lnTo>
                        <a:lnTo>
                          <a:pt x="1" y="19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1" y="28"/>
                        </a:lnTo>
                        <a:lnTo>
                          <a:pt x="2" y="33"/>
                        </a:lnTo>
                        <a:lnTo>
                          <a:pt x="4" y="36"/>
                        </a:lnTo>
                        <a:lnTo>
                          <a:pt x="7" y="41"/>
                        </a:lnTo>
                        <a:lnTo>
                          <a:pt x="11" y="43"/>
                        </a:lnTo>
                        <a:lnTo>
                          <a:pt x="15" y="45"/>
                        </a:lnTo>
                        <a:lnTo>
                          <a:pt x="19" y="47"/>
                        </a:lnTo>
                        <a:lnTo>
                          <a:pt x="24" y="47"/>
                        </a:lnTo>
                        <a:lnTo>
                          <a:pt x="24" y="47"/>
                        </a:lnTo>
                        <a:lnTo>
                          <a:pt x="29" y="47"/>
                        </a:lnTo>
                        <a:lnTo>
                          <a:pt x="33" y="45"/>
                        </a:lnTo>
                        <a:lnTo>
                          <a:pt x="38" y="43"/>
                        </a:lnTo>
                        <a:lnTo>
                          <a:pt x="41" y="41"/>
                        </a:lnTo>
                        <a:lnTo>
                          <a:pt x="44" y="36"/>
                        </a:lnTo>
                        <a:lnTo>
                          <a:pt x="46" y="33"/>
                        </a:lnTo>
                        <a:lnTo>
                          <a:pt x="47" y="28"/>
                        </a:lnTo>
                        <a:lnTo>
                          <a:pt x="47" y="23"/>
                        </a:lnTo>
                        <a:lnTo>
                          <a:pt x="47" y="23"/>
                        </a:lnTo>
                        <a:lnTo>
                          <a:pt x="47" y="19"/>
                        </a:lnTo>
                        <a:lnTo>
                          <a:pt x="46" y="14"/>
                        </a:lnTo>
                        <a:lnTo>
                          <a:pt x="44" y="10"/>
                        </a:lnTo>
                        <a:lnTo>
                          <a:pt x="41" y="6"/>
                        </a:lnTo>
                        <a:lnTo>
                          <a:pt x="38" y="4"/>
                        </a:lnTo>
                        <a:lnTo>
                          <a:pt x="33" y="2"/>
                        </a:lnTo>
                        <a:lnTo>
                          <a:pt x="29" y="0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close/>
                        <a:moveTo>
                          <a:pt x="24" y="33"/>
                        </a:moveTo>
                        <a:lnTo>
                          <a:pt x="24" y="33"/>
                        </a:lnTo>
                        <a:lnTo>
                          <a:pt x="20" y="32"/>
                        </a:lnTo>
                        <a:lnTo>
                          <a:pt x="17" y="30"/>
                        </a:lnTo>
                        <a:lnTo>
                          <a:pt x="15" y="27"/>
                        </a:lnTo>
                        <a:lnTo>
                          <a:pt x="15" y="23"/>
                        </a:lnTo>
                        <a:lnTo>
                          <a:pt x="15" y="23"/>
                        </a:lnTo>
                        <a:lnTo>
                          <a:pt x="15" y="20"/>
                        </a:lnTo>
                        <a:lnTo>
                          <a:pt x="17" y="17"/>
                        </a:lnTo>
                        <a:lnTo>
                          <a:pt x="20" y="15"/>
                        </a:lnTo>
                        <a:lnTo>
                          <a:pt x="24" y="14"/>
                        </a:lnTo>
                        <a:lnTo>
                          <a:pt x="24" y="14"/>
                        </a:lnTo>
                        <a:lnTo>
                          <a:pt x="28" y="15"/>
                        </a:lnTo>
                        <a:lnTo>
                          <a:pt x="31" y="17"/>
                        </a:lnTo>
                        <a:lnTo>
                          <a:pt x="33" y="20"/>
                        </a:lnTo>
                        <a:lnTo>
                          <a:pt x="33" y="23"/>
                        </a:lnTo>
                        <a:lnTo>
                          <a:pt x="33" y="23"/>
                        </a:lnTo>
                        <a:lnTo>
                          <a:pt x="33" y="27"/>
                        </a:lnTo>
                        <a:lnTo>
                          <a:pt x="31" y="30"/>
                        </a:lnTo>
                        <a:lnTo>
                          <a:pt x="28" y="32"/>
                        </a:lnTo>
                        <a:lnTo>
                          <a:pt x="24" y="33"/>
                        </a:lnTo>
                        <a:lnTo>
                          <a:pt x="24" y="3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1" name="Freeform 58"/>
                  <p:cNvSpPr/>
                  <p:nvPr/>
                </p:nvSpPr>
                <p:spPr bwMode="auto">
                  <a:xfrm>
                    <a:off x="2921000" y="3421063"/>
                    <a:ext cx="165100" cy="163513"/>
                  </a:xfrm>
                  <a:custGeom>
                    <a:avLst/>
                    <a:gdLst>
                      <a:gd name="T0" fmla="*/ 104 w 104"/>
                      <a:gd name="T1" fmla="*/ 14 h 103"/>
                      <a:gd name="T2" fmla="*/ 104 w 104"/>
                      <a:gd name="T3" fmla="*/ 0 h 103"/>
                      <a:gd name="T4" fmla="*/ 104 w 104"/>
                      <a:gd name="T5" fmla="*/ 0 h 103"/>
                      <a:gd name="T6" fmla="*/ 93 w 104"/>
                      <a:gd name="T7" fmla="*/ 0 h 103"/>
                      <a:gd name="T8" fmla="*/ 83 w 104"/>
                      <a:gd name="T9" fmla="*/ 2 h 103"/>
                      <a:gd name="T10" fmla="*/ 73 w 104"/>
                      <a:gd name="T11" fmla="*/ 4 h 103"/>
                      <a:gd name="T12" fmla="*/ 64 w 104"/>
                      <a:gd name="T13" fmla="*/ 7 h 103"/>
                      <a:gd name="T14" fmla="*/ 54 w 104"/>
                      <a:gd name="T15" fmla="*/ 11 h 103"/>
                      <a:gd name="T16" fmla="*/ 45 w 104"/>
                      <a:gd name="T17" fmla="*/ 17 h 103"/>
                      <a:gd name="T18" fmla="*/ 38 w 104"/>
                      <a:gd name="T19" fmla="*/ 23 h 103"/>
                      <a:gd name="T20" fmla="*/ 30 w 104"/>
                      <a:gd name="T21" fmla="*/ 30 h 103"/>
                      <a:gd name="T22" fmla="*/ 24 w 104"/>
                      <a:gd name="T23" fmla="*/ 37 h 103"/>
                      <a:gd name="T24" fmla="*/ 17 w 104"/>
                      <a:gd name="T25" fmla="*/ 45 h 103"/>
                      <a:gd name="T26" fmla="*/ 13 w 104"/>
                      <a:gd name="T27" fmla="*/ 54 h 103"/>
                      <a:gd name="T28" fmla="*/ 7 w 104"/>
                      <a:gd name="T29" fmla="*/ 62 h 103"/>
                      <a:gd name="T30" fmla="*/ 4 w 104"/>
                      <a:gd name="T31" fmla="*/ 72 h 103"/>
                      <a:gd name="T32" fmla="*/ 2 w 104"/>
                      <a:gd name="T33" fmla="*/ 82 h 103"/>
                      <a:gd name="T34" fmla="*/ 0 w 104"/>
                      <a:gd name="T35" fmla="*/ 92 h 103"/>
                      <a:gd name="T36" fmla="*/ 0 w 104"/>
                      <a:gd name="T37" fmla="*/ 103 h 103"/>
                      <a:gd name="T38" fmla="*/ 14 w 104"/>
                      <a:gd name="T39" fmla="*/ 103 h 103"/>
                      <a:gd name="T40" fmla="*/ 14 w 104"/>
                      <a:gd name="T41" fmla="*/ 103 h 103"/>
                      <a:gd name="T42" fmla="*/ 14 w 104"/>
                      <a:gd name="T43" fmla="*/ 94 h 103"/>
                      <a:gd name="T44" fmla="*/ 16 w 104"/>
                      <a:gd name="T45" fmla="*/ 85 h 103"/>
                      <a:gd name="T46" fmla="*/ 18 w 104"/>
                      <a:gd name="T47" fmla="*/ 76 h 103"/>
                      <a:gd name="T48" fmla="*/ 21 w 104"/>
                      <a:gd name="T49" fmla="*/ 68 h 103"/>
                      <a:gd name="T50" fmla="*/ 25 w 104"/>
                      <a:gd name="T51" fmla="*/ 60 h 103"/>
                      <a:gd name="T52" fmla="*/ 29 w 104"/>
                      <a:gd name="T53" fmla="*/ 53 h 103"/>
                      <a:gd name="T54" fmla="*/ 34 w 104"/>
                      <a:gd name="T55" fmla="*/ 46 h 103"/>
                      <a:gd name="T56" fmla="*/ 40 w 104"/>
                      <a:gd name="T57" fmla="*/ 40 h 103"/>
                      <a:gd name="T58" fmla="*/ 46 w 104"/>
                      <a:gd name="T59" fmla="*/ 34 h 103"/>
                      <a:gd name="T60" fmla="*/ 54 w 104"/>
                      <a:gd name="T61" fmla="*/ 29 h 103"/>
                      <a:gd name="T62" fmla="*/ 61 w 104"/>
                      <a:gd name="T63" fmla="*/ 24 h 103"/>
                      <a:gd name="T64" fmla="*/ 69 w 104"/>
                      <a:gd name="T65" fmla="*/ 20 h 103"/>
                      <a:gd name="T66" fmla="*/ 77 w 104"/>
                      <a:gd name="T67" fmla="*/ 17 h 103"/>
                      <a:gd name="T68" fmla="*/ 85 w 104"/>
                      <a:gd name="T69" fmla="*/ 15 h 103"/>
                      <a:gd name="T70" fmla="*/ 95 w 104"/>
                      <a:gd name="T71" fmla="*/ 14 h 103"/>
                      <a:gd name="T72" fmla="*/ 104 w 104"/>
                      <a:gd name="T73" fmla="*/ 14 h 103"/>
                      <a:gd name="T74" fmla="*/ 104 w 104"/>
                      <a:gd name="T75" fmla="*/ 14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04" h="103">
                        <a:moveTo>
                          <a:pt x="104" y="14"/>
                        </a:moveTo>
                        <a:lnTo>
                          <a:pt x="104" y="0"/>
                        </a:lnTo>
                        <a:lnTo>
                          <a:pt x="104" y="0"/>
                        </a:lnTo>
                        <a:lnTo>
                          <a:pt x="93" y="0"/>
                        </a:lnTo>
                        <a:lnTo>
                          <a:pt x="83" y="2"/>
                        </a:lnTo>
                        <a:lnTo>
                          <a:pt x="73" y="4"/>
                        </a:lnTo>
                        <a:lnTo>
                          <a:pt x="64" y="7"/>
                        </a:lnTo>
                        <a:lnTo>
                          <a:pt x="54" y="11"/>
                        </a:lnTo>
                        <a:lnTo>
                          <a:pt x="45" y="17"/>
                        </a:lnTo>
                        <a:lnTo>
                          <a:pt x="38" y="23"/>
                        </a:lnTo>
                        <a:lnTo>
                          <a:pt x="30" y="30"/>
                        </a:lnTo>
                        <a:lnTo>
                          <a:pt x="24" y="37"/>
                        </a:lnTo>
                        <a:lnTo>
                          <a:pt x="17" y="45"/>
                        </a:lnTo>
                        <a:lnTo>
                          <a:pt x="13" y="54"/>
                        </a:lnTo>
                        <a:lnTo>
                          <a:pt x="7" y="62"/>
                        </a:lnTo>
                        <a:lnTo>
                          <a:pt x="4" y="72"/>
                        </a:lnTo>
                        <a:lnTo>
                          <a:pt x="2" y="82"/>
                        </a:lnTo>
                        <a:lnTo>
                          <a:pt x="0" y="92"/>
                        </a:lnTo>
                        <a:lnTo>
                          <a:pt x="0" y="103"/>
                        </a:lnTo>
                        <a:lnTo>
                          <a:pt x="14" y="103"/>
                        </a:lnTo>
                        <a:lnTo>
                          <a:pt x="14" y="103"/>
                        </a:lnTo>
                        <a:lnTo>
                          <a:pt x="14" y="94"/>
                        </a:lnTo>
                        <a:lnTo>
                          <a:pt x="16" y="85"/>
                        </a:lnTo>
                        <a:lnTo>
                          <a:pt x="18" y="76"/>
                        </a:lnTo>
                        <a:lnTo>
                          <a:pt x="21" y="68"/>
                        </a:lnTo>
                        <a:lnTo>
                          <a:pt x="25" y="60"/>
                        </a:lnTo>
                        <a:lnTo>
                          <a:pt x="29" y="53"/>
                        </a:lnTo>
                        <a:lnTo>
                          <a:pt x="34" y="46"/>
                        </a:lnTo>
                        <a:lnTo>
                          <a:pt x="40" y="40"/>
                        </a:lnTo>
                        <a:lnTo>
                          <a:pt x="46" y="34"/>
                        </a:lnTo>
                        <a:lnTo>
                          <a:pt x="54" y="29"/>
                        </a:lnTo>
                        <a:lnTo>
                          <a:pt x="61" y="24"/>
                        </a:lnTo>
                        <a:lnTo>
                          <a:pt x="69" y="20"/>
                        </a:lnTo>
                        <a:lnTo>
                          <a:pt x="77" y="17"/>
                        </a:lnTo>
                        <a:lnTo>
                          <a:pt x="85" y="15"/>
                        </a:lnTo>
                        <a:lnTo>
                          <a:pt x="95" y="14"/>
                        </a:lnTo>
                        <a:lnTo>
                          <a:pt x="104" y="14"/>
                        </a:lnTo>
                        <a:lnTo>
                          <a:pt x="104" y="1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</a:endParaRPr>
                  </a:p>
                </p:txBody>
              </p:sp>
            </p:grpSp>
          </p:grpSp>
        </p:grpSp>
        <p:sp>
          <p:nvSpPr>
            <p:cNvPr id="35" name="Arc 6"/>
            <p:cNvSpPr/>
            <p:nvPr/>
          </p:nvSpPr>
          <p:spPr>
            <a:xfrm rot="5400000" flipV="1">
              <a:off x="2521170" y="1692518"/>
              <a:ext cx="4022239" cy="4022239"/>
            </a:xfrm>
            <a:prstGeom prst="arc">
              <a:avLst>
                <a:gd name="adj1" fmla="val 3564696"/>
                <a:gd name="adj2" fmla="val 4722046"/>
              </a:avLst>
            </a:prstGeom>
            <a:noFill/>
            <a:ln w="12700">
              <a:gradFill flip="none" rotWithShape="1"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0" scaled="1"/>
                <a:tileRect/>
              </a:gradFill>
              <a:headEnd type="oval"/>
              <a:tailEnd type="oval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36" name="Arc 6"/>
            <p:cNvSpPr/>
            <p:nvPr/>
          </p:nvSpPr>
          <p:spPr>
            <a:xfrm rot="5400000" flipV="1">
              <a:off x="2521170" y="1692518"/>
              <a:ext cx="4022239" cy="4022239"/>
            </a:xfrm>
            <a:prstGeom prst="arc">
              <a:avLst>
                <a:gd name="adj1" fmla="val 432948"/>
                <a:gd name="adj2" fmla="val 2146174"/>
              </a:avLst>
            </a:prstGeom>
            <a:noFill/>
            <a:ln w="12700">
              <a:gradFill flip="none" rotWithShape="1"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0" scaled="1"/>
                <a:tileRect/>
              </a:gradFill>
              <a:headEnd type="oval"/>
              <a:tailEnd type="oval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37" name="Arc 6"/>
            <p:cNvSpPr/>
            <p:nvPr/>
          </p:nvSpPr>
          <p:spPr>
            <a:xfrm rot="5400000" flipV="1">
              <a:off x="2521170" y="1692518"/>
              <a:ext cx="4022239" cy="4022239"/>
            </a:xfrm>
            <a:prstGeom prst="arc">
              <a:avLst>
                <a:gd name="adj1" fmla="val 6008777"/>
                <a:gd name="adj2" fmla="val 7265912"/>
              </a:avLst>
            </a:prstGeom>
            <a:noFill/>
            <a:ln w="12700">
              <a:gradFill flip="none" rotWithShape="1"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0" scaled="1"/>
                <a:tileRect/>
              </a:gradFill>
              <a:headEnd type="oval"/>
              <a:tailEnd type="oval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47675" y="367239"/>
            <a:ext cx="513548" cy="575736"/>
            <a:chOff x="447675" y="367239"/>
            <a:chExt cx="513548" cy="575736"/>
          </a:xfrm>
        </p:grpSpPr>
        <p:sp>
          <p:nvSpPr>
            <p:cNvPr id="39" name="等腰三角形 38"/>
            <p:cNvSpPr/>
            <p:nvPr/>
          </p:nvSpPr>
          <p:spPr>
            <a:xfrm rot="5400000">
              <a:off x="414282" y="400632"/>
              <a:ext cx="484204" cy="417418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等腰三角形 39"/>
            <p:cNvSpPr/>
            <p:nvPr/>
          </p:nvSpPr>
          <p:spPr>
            <a:xfrm rot="5400000">
              <a:off x="581357" y="563109"/>
              <a:ext cx="408004" cy="351728"/>
            </a:xfrm>
            <a:prstGeom prst="triangle">
              <a:avLst/>
            </a:prstGeom>
            <a:solidFill>
              <a:srgbClr val="2A999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矩形 40"/>
          <p:cNvSpPr/>
          <p:nvPr/>
        </p:nvSpPr>
        <p:spPr>
          <a:xfrm>
            <a:off x="1017388" y="409286"/>
            <a:ext cx="3320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7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公司科技发展创新研讨会议 </a:t>
            </a:r>
            <a:endParaRPr lang="zh-CN" altLang="en-US" sz="1200" dirty="0">
              <a:gradFill>
                <a:gsLst>
                  <a:gs pos="0">
                    <a:schemeClr val="bg1"/>
                  </a:gs>
                  <a:gs pos="100000">
                    <a:schemeClr val="bg1">
                      <a:alpha val="70000"/>
                    </a:schemeClr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036437" y="748498"/>
            <a:ext cx="32212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200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CHUANGXIN KEJI YIN LING WEILAI</a:t>
            </a:r>
            <a:endParaRPr lang="zh-CN" altLang="en-US" sz="1200" dirty="0">
              <a:solidFill>
                <a:prstClr val="white">
                  <a:alpha val="7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8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/>
          <p:cNvGrpSpPr/>
          <p:nvPr/>
        </p:nvGrpSpPr>
        <p:grpSpPr>
          <a:xfrm>
            <a:off x="1449652" y="2320203"/>
            <a:ext cx="4724869" cy="2719152"/>
            <a:chOff x="8440747" y="4796156"/>
            <a:chExt cx="2786063" cy="1603375"/>
          </a:xfrm>
        </p:grpSpPr>
        <p:sp>
          <p:nvSpPr>
            <p:cNvPr id="3" name="Freeform 45"/>
            <p:cNvSpPr/>
            <p:nvPr/>
          </p:nvSpPr>
          <p:spPr bwMode="auto">
            <a:xfrm>
              <a:off x="8440747" y="6337618"/>
              <a:ext cx="1403350" cy="61913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" name="Freeform 46"/>
            <p:cNvSpPr/>
            <p:nvPr/>
          </p:nvSpPr>
          <p:spPr bwMode="auto">
            <a:xfrm>
              <a:off x="9823459" y="6337618"/>
              <a:ext cx="1403350" cy="61913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" name="Freeform 47"/>
            <p:cNvSpPr/>
            <p:nvPr/>
          </p:nvSpPr>
          <p:spPr bwMode="auto">
            <a:xfrm>
              <a:off x="8715384" y="4796156"/>
              <a:ext cx="2257425" cy="1546225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" name="Freeform 48"/>
            <p:cNvSpPr/>
            <p:nvPr/>
          </p:nvSpPr>
          <p:spPr bwMode="auto">
            <a:xfrm>
              <a:off x="8723322" y="4804093"/>
              <a:ext cx="2243138" cy="1530350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" name="Freeform 49"/>
            <p:cNvSpPr/>
            <p:nvPr/>
          </p:nvSpPr>
          <p:spPr bwMode="auto">
            <a:xfrm>
              <a:off x="8723322" y="6269356"/>
              <a:ext cx="2243138" cy="65088"/>
            </a:xfrm>
            <a:custGeom>
              <a:avLst/>
              <a:gdLst>
                <a:gd name="T0" fmla="*/ 1414 w 1414"/>
                <a:gd name="T1" fmla="*/ 0 h 41"/>
                <a:gd name="T2" fmla="*/ 1396 w 1414"/>
                <a:gd name="T3" fmla="*/ 9 h 41"/>
                <a:gd name="T4" fmla="*/ 18 w 1414"/>
                <a:gd name="T5" fmla="*/ 9 h 41"/>
                <a:gd name="T6" fmla="*/ 0 w 1414"/>
                <a:gd name="T7" fmla="*/ 0 h 41"/>
                <a:gd name="T8" fmla="*/ 0 w 1414"/>
                <a:gd name="T9" fmla="*/ 1 h 41"/>
                <a:gd name="T10" fmla="*/ 40 w 1414"/>
                <a:gd name="T11" fmla="*/ 41 h 41"/>
                <a:gd name="T12" fmla="*/ 1373 w 1414"/>
                <a:gd name="T13" fmla="*/ 41 h 41"/>
                <a:gd name="T14" fmla="*/ 1414 w 1414"/>
                <a:gd name="T15" fmla="*/ 1 h 41"/>
                <a:gd name="T16" fmla="*/ 1414 w 1414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41">
                  <a:moveTo>
                    <a:pt x="1414" y="0"/>
                  </a:moveTo>
                  <a:cubicBezTo>
                    <a:pt x="1409" y="6"/>
                    <a:pt x="1403" y="9"/>
                    <a:pt x="1396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0" y="9"/>
                    <a:pt x="4" y="6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3"/>
                    <a:pt x="18" y="41"/>
                    <a:pt x="40" y="41"/>
                  </a:cubicBezTo>
                  <a:cubicBezTo>
                    <a:pt x="1373" y="41"/>
                    <a:pt x="1373" y="41"/>
                    <a:pt x="1373" y="41"/>
                  </a:cubicBezTo>
                  <a:cubicBezTo>
                    <a:pt x="1396" y="41"/>
                    <a:pt x="1414" y="23"/>
                    <a:pt x="1414" y="1"/>
                  </a:cubicBezTo>
                  <a:lnTo>
                    <a:pt x="1414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" name="Rectangle 50"/>
            <p:cNvSpPr>
              <a:spLocks noChangeArrowheads="1"/>
            </p:cNvSpPr>
            <p:nvPr/>
          </p:nvSpPr>
          <p:spPr bwMode="auto">
            <a:xfrm>
              <a:off x="8440747" y="6312218"/>
              <a:ext cx="2786063" cy="50800"/>
            </a:xfrm>
            <a:prstGeom prst="rect">
              <a:avLst/>
            </a:prstGeom>
            <a:solidFill>
              <a:srgbClr val="D2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" name="Freeform 51"/>
            <p:cNvSpPr/>
            <p:nvPr/>
          </p:nvSpPr>
          <p:spPr bwMode="auto">
            <a:xfrm>
              <a:off x="9632959" y="6312218"/>
              <a:ext cx="400050" cy="28575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" name="Rectangle 52"/>
            <p:cNvSpPr>
              <a:spLocks noChangeArrowheads="1"/>
            </p:cNvSpPr>
            <p:nvPr/>
          </p:nvSpPr>
          <p:spPr bwMode="auto">
            <a:xfrm>
              <a:off x="8797934" y="4900931"/>
              <a:ext cx="2093913" cy="1322388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" name="Rectangle 53"/>
            <p:cNvSpPr>
              <a:spLocks noChangeArrowheads="1"/>
            </p:cNvSpPr>
            <p:nvPr/>
          </p:nvSpPr>
          <p:spPr bwMode="auto">
            <a:xfrm>
              <a:off x="8804284" y="4908868"/>
              <a:ext cx="2079625" cy="1308100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" name="Oval 54"/>
            <p:cNvSpPr>
              <a:spLocks noChangeArrowheads="1"/>
            </p:cNvSpPr>
            <p:nvPr/>
          </p:nvSpPr>
          <p:spPr bwMode="auto">
            <a:xfrm>
              <a:off x="9831397" y="4845368"/>
              <a:ext cx="23813" cy="238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" name="Oval 55"/>
            <p:cNvSpPr>
              <a:spLocks noChangeArrowheads="1"/>
            </p:cNvSpPr>
            <p:nvPr/>
          </p:nvSpPr>
          <p:spPr bwMode="auto">
            <a:xfrm>
              <a:off x="9831397" y="4843781"/>
              <a:ext cx="23813" cy="22225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" name="Oval 56"/>
            <p:cNvSpPr>
              <a:spLocks noChangeArrowheads="1"/>
            </p:cNvSpPr>
            <p:nvPr/>
          </p:nvSpPr>
          <p:spPr bwMode="auto">
            <a:xfrm>
              <a:off x="9836159" y="4846956"/>
              <a:ext cx="14288" cy="158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" name="Oval 57"/>
            <p:cNvSpPr>
              <a:spLocks noChangeArrowheads="1"/>
            </p:cNvSpPr>
            <p:nvPr/>
          </p:nvSpPr>
          <p:spPr bwMode="auto">
            <a:xfrm>
              <a:off x="9839334" y="4851718"/>
              <a:ext cx="7938" cy="7938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" name="Freeform 58"/>
            <p:cNvSpPr/>
            <p:nvPr/>
          </p:nvSpPr>
          <p:spPr bwMode="auto">
            <a:xfrm>
              <a:off x="9842509" y="4853306"/>
              <a:ext cx="1588" cy="3175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17" name="Rectangle 93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/>
          <p:cNvSpPr/>
          <p:nvPr/>
        </p:nvSpPr>
        <p:spPr>
          <a:xfrm>
            <a:off x="2066172" y="2508657"/>
            <a:ext cx="3526826" cy="555507"/>
          </a:xfrm>
          <a:prstGeom prst="rect">
            <a:avLst/>
          </a:prstGeom>
          <a:solidFill>
            <a:srgbClr val="2A9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/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Clear Sans" panose="020B0503030202020304" pitchFamily="34" charset="0"/>
              </a:rPr>
              <a:t>点击添加标题</a:t>
            </a:r>
          </a:p>
        </p:txBody>
      </p:sp>
      <p:sp>
        <p:nvSpPr>
          <p:cNvPr id="18" name="Rectangle 94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/>
          <p:cNvSpPr/>
          <p:nvPr/>
        </p:nvSpPr>
        <p:spPr>
          <a:xfrm>
            <a:off x="2066172" y="3064164"/>
            <a:ext cx="3526826" cy="555507"/>
          </a:xfrm>
          <a:prstGeom prst="rect">
            <a:avLst/>
          </a:prstGeom>
          <a:solidFill>
            <a:srgbClr val="54D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/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Clear Sans" panose="020B0503030202020304" pitchFamily="34" charset="0"/>
              </a:rPr>
              <a:t>点击添加标题</a:t>
            </a:r>
          </a:p>
        </p:txBody>
      </p:sp>
      <p:sp>
        <p:nvSpPr>
          <p:cNvPr id="19" name="Rectangle 95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/>
          <p:cNvSpPr/>
          <p:nvPr/>
        </p:nvSpPr>
        <p:spPr>
          <a:xfrm>
            <a:off x="2066172" y="3618735"/>
            <a:ext cx="3526826" cy="555507"/>
          </a:xfrm>
          <a:prstGeom prst="rect">
            <a:avLst/>
          </a:prstGeom>
          <a:solidFill>
            <a:srgbClr val="2A9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/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Clear Sans" panose="020B0503030202020304" pitchFamily="34" charset="0"/>
              </a:rPr>
              <a:t>点击添加标题</a:t>
            </a:r>
          </a:p>
        </p:txBody>
      </p:sp>
      <p:sp>
        <p:nvSpPr>
          <p:cNvPr id="20" name="Rectangle 96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/>
          <p:cNvSpPr/>
          <p:nvPr/>
        </p:nvSpPr>
        <p:spPr>
          <a:xfrm>
            <a:off x="2066172" y="4174241"/>
            <a:ext cx="3526826" cy="555507"/>
          </a:xfrm>
          <a:prstGeom prst="rect">
            <a:avLst/>
          </a:prstGeom>
          <a:solidFill>
            <a:srgbClr val="54D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/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Clear Sans" panose="020B0503030202020304" pitchFamily="34" charset="0"/>
              </a:rPr>
              <a:t>点击添加标题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6629711" y="1724790"/>
            <a:ext cx="4685989" cy="713871"/>
            <a:chOff x="6413811" y="1974641"/>
            <a:chExt cx="4685989" cy="713871"/>
          </a:xfrm>
        </p:grpSpPr>
        <p:sp>
          <p:nvSpPr>
            <p:cNvPr id="21" name="TextBox 62"/>
            <p:cNvSpPr txBox="1"/>
            <p:nvPr/>
          </p:nvSpPr>
          <p:spPr>
            <a:xfrm>
              <a:off x="6413811" y="1974641"/>
              <a:ext cx="468598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 smtClean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22" name="Rectangle 3"/>
            <p:cNvSpPr txBox="1">
              <a:spLocks noChangeArrowheads="1"/>
            </p:cNvSpPr>
            <p:nvPr/>
          </p:nvSpPr>
          <p:spPr bwMode="auto">
            <a:xfrm>
              <a:off x="6528111" y="2337647"/>
              <a:ext cx="3427791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629711" y="2663341"/>
            <a:ext cx="4685989" cy="713871"/>
            <a:chOff x="6413811" y="1974641"/>
            <a:chExt cx="4685989" cy="713871"/>
          </a:xfrm>
        </p:grpSpPr>
        <p:sp>
          <p:nvSpPr>
            <p:cNvPr id="25" name="TextBox 62"/>
            <p:cNvSpPr txBox="1"/>
            <p:nvPr/>
          </p:nvSpPr>
          <p:spPr>
            <a:xfrm>
              <a:off x="6413811" y="1974641"/>
              <a:ext cx="468598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 smtClean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26" name="Rectangle 3"/>
            <p:cNvSpPr txBox="1">
              <a:spLocks noChangeArrowheads="1"/>
            </p:cNvSpPr>
            <p:nvPr/>
          </p:nvSpPr>
          <p:spPr bwMode="auto">
            <a:xfrm>
              <a:off x="6528111" y="2337647"/>
              <a:ext cx="3427791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629711" y="3601892"/>
            <a:ext cx="4685989" cy="713871"/>
            <a:chOff x="6413811" y="1974641"/>
            <a:chExt cx="4685989" cy="713871"/>
          </a:xfrm>
        </p:grpSpPr>
        <p:sp>
          <p:nvSpPr>
            <p:cNvPr id="28" name="TextBox 62"/>
            <p:cNvSpPr txBox="1"/>
            <p:nvPr/>
          </p:nvSpPr>
          <p:spPr>
            <a:xfrm>
              <a:off x="6413811" y="1974641"/>
              <a:ext cx="468598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 smtClean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29" name="Rectangle 3"/>
            <p:cNvSpPr txBox="1">
              <a:spLocks noChangeArrowheads="1"/>
            </p:cNvSpPr>
            <p:nvPr/>
          </p:nvSpPr>
          <p:spPr bwMode="auto">
            <a:xfrm>
              <a:off x="6528111" y="2337647"/>
              <a:ext cx="3427791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629711" y="4540443"/>
            <a:ext cx="4685989" cy="713871"/>
            <a:chOff x="6413811" y="1974641"/>
            <a:chExt cx="4685989" cy="713871"/>
          </a:xfrm>
        </p:grpSpPr>
        <p:sp>
          <p:nvSpPr>
            <p:cNvPr id="31" name="TextBox 62"/>
            <p:cNvSpPr txBox="1"/>
            <p:nvPr/>
          </p:nvSpPr>
          <p:spPr>
            <a:xfrm>
              <a:off x="6413811" y="1974641"/>
              <a:ext cx="468598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 smtClean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32" name="Rectangle 3"/>
            <p:cNvSpPr txBox="1">
              <a:spLocks noChangeArrowheads="1"/>
            </p:cNvSpPr>
            <p:nvPr/>
          </p:nvSpPr>
          <p:spPr bwMode="auto">
            <a:xfrm>
              <a:off x="6528111" y="2337647"/>
              <a:ext cx="3427791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47675" y="367239"/>
            <a:ext cx="513548" cy="575736"/>
            <a:chOff x="447675" y="367239"/>
            <a:chExt cx="513548" cy="575736"/>
          </a:xfrm>
        </p:grpSpPr>
        <p:sp>
          <p:nvSpPr>
            <p:cNvPr id="34" name="等腰三角形 33"/>
            <p:cNvSpPr/>
            <p:nvPr/>
          </p:nvSpPr>
          <p:spPr>
            <a:xfrm rot="5400000">
              <a:off x="414282" y="400632"/>
              <a:ext cx="484204" cy="417418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等腰三角形 34"/>
            <p:cNvSpPr/>
            <p:nvPr/>
          </p:nvSpPr>
          <p:spPr>
            <a:xfrm rot="5400000">
              <a:off x="581357" y="563109"/>
              <a:ext cx="408004" cy="351728"/>
            </a:xfrm>
            <a:prstGeom prst="triangle">
              <a:avLst/>
            </a:prstGeom>
            <a:solidFill>
              <a:srgbClr val="2A999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矩形 35"/>
          <p:cNvSpPr/>
          <p:nvPr/>
        </p:nvSpPr>
        <p:spPr>
          <a:xfrm>
            <a:off x="1017388" y="409286"/>
            <a:ext cx="3320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7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公司科技发展创新研讨会议 </a:t>
            </a:r>
            <a:endParaRPr lang="zh-CN" altLang="en-US" sz="1200" dirty="0">
              <a:gradFill>
                <a:gsLst>
                  <a:gs pos="0">
                    <a:schemeClr val="bg1"/>
                  </a:gs>
                  <a:gs pos="100000">
                    <a:schemeClr val="bg1">
                      <a:alpha val="70000"/>
                    </a:schemeClr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036437" y="748498"/>
            <a:ext cx="32212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200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CHUANGXIN KEJI YIN LING WEILAI</a:t>
            </a:r>
            <a:endParaRPr lang="zh-CN" altLang="en-US" sz="1200" dirty="0">
              <a:solidFill>
                <a:prstClr val="white">
                  <a:alpha val="7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5134760" y="3022503"/>
            <a:ext cx="3581728" cy="586957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dist"/>
            <a:r>
              <a:rPr lang="zh-CN" altLang="en-US" sz="3200" dirty="0">
                <a:solidFill>
                  <a:prstClr val="white"/>
                </a:solidFill>
                <a:effectLst/>
                <a:latin typeface="Calibri" panose="020F0502020204030204" pitchFamily="34" charset="0"/>
              </a:rPr>
              <a:t>工作不足之处</a:t>
            </a:r>
          </a:p>
        </p:txBody>
      </p:sp>
      <p:cxnSp>
        <p:nvCxnSpPr>
          <p:cNvPr id="56" name="Straight Connector 4"/>
          <p:cNvCxnSpPr/>
          <p:nvPr/>
        </p:nvCxnSpPr>
        <p:spPr>
          <a:xfrm>
            <a:off x="5210960" y="3638383"/>
            <a:ext cx="361240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5157548" y="3806437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01-1. </a:t>
            </a:r>
            <a:r>
              <a:rPr lang="zh-CN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5157548" y="4125525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01-2. </a:t>
            </a:r>
            <a:r>
              <a:rPr lang="zh-CN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5157548" y="4435087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01-3. </a:t>
            </a:r>
            <a:r>
              <a:rPr lang="zh-CN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64" name="Group 1"/>
          <p:cNvGrpSpPr/>
          <p:nvPr/>
        </p:nvGrpSpPr>
        <p:grpSpPr>
          <a:xfrm>
            <a:off x="-2982769" y="3616264"/>
            <a:ext cx="6950890" cy="7035260"/>
            <a:chOff x="4297681" y="2137013"/>
            <a:chExt cx="3596640" cy="3640296"/>
          </a:xfrm>
        </p:grpSpPr>
        <p:sp>
          <p:nvSpPr>
            <p:cNvPr id="65" name="Line 699"/>
            <p:cNvSpPr>
              <a:spLocks noChangeShapeType="1"/>
            </p:cNvSpPr>
            <p:nvPr/>
          </p:nvSpPr>
          <p:spPr bwMode="auto">
            <a:xfrm flipH="1" flipV="1">
              <a:off x="6010042" y="2137013"/>
              <a:ext cx="971473" cy="229223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700"/>
            <p:cNvSpPr/>
            <p:nvPr/>
          </p:nvSpPr>
          <p:spPr bwMode="auto">
            <a:xfrm>
              <a:off x="6981517" y="2366236"/>
              <a:ext cx="912804" cy="1547262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701"/>
            <p:cNvSpPr/>
            <p:nvPr/>
          </p:nvSpPr>
          <p:spPr bwMode="auto">
            <a:xfrm>
              <a:off x="5240505" y="3913500"/>
              <a:ext cx="2653816" cy="1863809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Line 702"/>
            <p:cNvSpPr>
              <a:spLocks noChangeShapeType="1"/>
            </p:cNvSpPr>
            <p:nvPr/>
          </p:nvSpPr>
          <p:spPr bwMode="auto">
            <a:xfrm>
              <a:off x="4440949" y="4633919"/>
              <a:ext cx="799556" cy="10205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703"/>
            <p:cNvSpPr/>
            <p:nvPr/>
          </p:nvSpPr>
          <p:spPr bwMode="auto">
            <a:xfrm>
              <a:off x="4297681" y="3149337"/>
              <a:ext cx="143268" cy="1484584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-1" fmla="*/ 12868 w 12868"/>
                <a:gd name="connsiteY0-2" fmla="*/ 0 h 9028"/>
                <a:gd name="connsiteX1-3" fmla="*/ 10018 w 12868"/>
                <a:gd name="connsiteY1-4" fmla="*/ 386 h 9028"/>
                <a:gd name="connsiteX2-5" fmla="*/ 5140 w 12868"/>
                <a:gd name="connsiteY2-6" fmla="*/ 1461 h 9028"/>
                <a:gd name="connsiteX3-7" fmla="*/ 854 w 12868"/>
                <a:gd name="connsiteY3-8" fmla="*/ 2274 h 9028"/>
                <a:gd name="connsiteX4-9" fmla="*/ 0 w 12868"/>
                <a:gd name="connsiteY4-10" fmla="*/ 6055 h 9028"/>
                <a:gd name="connsiteX5-11" fmla="*/ 1724 w 12868"/>
                <a:gd name="connsiteY5-12" fmla="*/ 9028 h 9028"/>
                <a:gd name="connsiteX0-13" fmla="*/ 7785 w 7785"/>
                <a:gd name="connsiteY0-14" fmla="*/ 0 h 9572"/>
                <a:gd name="connsiteX1-15" fmla="*/ 3994 w 7785"/>
                <a:gd name="connsiteY1-16" fmla="*/ 1190 h 9572"/>
                <a:gd name="connsiteX2-17" fmla="*/ 664 w 7785"/>
                <a:gd name="connsiteY2-18" fmla="*/ 2091 h 9572"/>
                <a:gd name="connsiteX3-19" fmla="*/ 0 w 7785"/>
                <a:gd name="connsiteY3-20" fmla="*/ 6279 h 9572"/>
                <a:gd name="connsiteX4-21" fmla="*/ 1340 w 7785"/>
                <a:gd name="connsiteY4-22" fmla="*/ 9572 h 9572"/>
                <a:gd name="connsiteX0-23" fmla="*/ 5130 w 5130"/>
                <a:gd name="connsiteY0-24" fmla="*/ 0 h 8757"/>
                <a:gd name="connsiteX1-25" fmla="*/ 853 w 5130"/>
                <a:gd name="connsiteY1-26" fmla="*/ 941 h 8757"/>
                <a:gd name="connsiteX2-27" fmla="*/ 0 w 5130"/>
                <a:gd name="connsiteY2-28" fmla="*/ 5317 h 8757"/>
                <a:gd name="connsiteX3-29" fmla="*/ 1721 w 5130"/>
                <a:gd name="connsiteY3-30" fmla="*/ 8757 h 8757"/>
                <a:gd name="connsiteX0-31" fmla="*/ 1663 w 3355"/>
                <a:gd name="connsiteY0-32" fmla="*/ 0 h 8925"/>
                <a:gd name="connsiteX1-33" fmla="*/ 0 w 3355"/>
                <a:gd name="connsiteY1-34" fmla="*/ 4997 h 8925"/>
                <a:gd name="connsiteX2-35" fmla="*/ 3355 w 3355"/>
                <a:gd name="connsiteY2-36" fmla="*/ 8925 h 89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Line 704"/>
            <p:cNvSpPr>
              <a:spLocks noChangeShapeType="1"/>
            </p:cNvSpPr>
            <p:nvPr/>
          </p:nvSpPr>
          <p:spPr bwMode="auto">
            <a:xfrm flipH="1">
              <a:off x="5114925" y="2137013"/>
              <a:ext cx="895116" cy="2966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705"/>
            <p:cNvSpPr/>
            <p:nvPr/>
          </p:nvSpPr>
          <p:spPr bwMode="auto">
            <a:xfrm>
              <a:off x="5112461" y="2348476"/>
              <a:ext cx="1871166" cy="103615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-1" fmla="*/ 0 w 10000"/>
                <a:gd name="connsiteY0-2" fmla="*/ 5798 h 5798"/>
                <a:gd name="connsiteX1-3" fmla="*/ 0 w 10000"/>
                <a:gd name="connsiteY1-4" fmla="*/ 5798 h 5798"/>
                <a:gd name="connsiteX2-5" fmla="*/ 4953 w 10000"/>
                <a:gd name="connsiteY2-6" fmla="*/ 0 h 5798"/>
                <a:gd name="connsiteX3-7" fmla="*/ 4953 w 10000"/>
                <a:gd name="connsiteY3-8" fmla="*/ 0 h 5798"/>
                <a:gd name="connsiteX4-9" fmla="*/ 10000 w 10000"/>
                <a:gd name="connsiteY4-10" fmla="*/ 1092 h 57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706"/>
            <p:cNvSpPr/>
            <p:nvPr/>
          </p:nvSpPr>
          <p:spPr bwMode="auto">
            <a:xfrm>
              <a:off x="4997636" y="4060857"/>
              <a:ext cx="242869" cy="1593654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707"/>
            <p:cNvSpPr/>
            <p:nvPr/>
          </p:nvSpPr>
          <p:spPr bwMode="auto">
            <a:xfrm>
              <a:off x="4997636" y="2442645"/>
              <a:ext cx="180104" cy="1618213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708"/>
            <p:cNvSpPr/>
            <p:nvPr/>
          </p:nvSpPr>
          <p:spPr bwMode="auto">
            <a:xfrm>
              <a:off x="5963651" y="4745799"/>
              <a:ext cx="409345" cy="1031510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-1" fmla="*/ 0 w 7538"/>
                <a:gd name="connsiteY0-2" fmla="*/ 0 h 10000"/>
                <a:gd name="connsiteX1-3" fmla="*/ 5503 w 7538"/>
                <a:gd name="connsiteY1-4" fmla="*/ 7817 h 10000"/>
                <a:gd name="connsiteX2-5" fmla="*/ 7538 w 7538"/>
                <a:gd name="connsiteY2-6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709"/>
            <p:cNvSpPr/>
            <p:nvPr/>
          </p:nvSpPr>
          <p:spPr bwMode="auto">
            <a:xfrm>
              <a:off x="5963652" y="2348500"/>
              <a:ext cx="450260" cy="2397304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Line 710"/>
            <p:cNvSpPr>
              <a:spLocks noChangeShapeType="1"/>
            </p:cNvSpPr>
            <p:nvPr/>
          </p:nvSpPr>
          <p:spPr bwMode="auto">
            <a:xfrm>
              <a:off x="6010042" y="2137015"/>
              <a:ext cx="24560" cy="21148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Line 711"/>
            <p:cNvSpPr>
              <a:spLocks noChangeShapeType="1"/>
            </p:cNvSpPr>
            <p:nvPr/>
          </p:nvSpPr>
          <p:spPr bwMode="auto">
            <a:xfrm flipH="1">
              <a:off x="4368632" y="2434349"/>
              <a:ext cx="751816" cy="71507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Line 712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12851" cy="9687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Line 713"/>
            <p:cNvSpPr>
              <a:spLocks noChangeShapeType="1"/>
            </p:cNvSpPr>
            <p:nvPr/>
          </p:nvSpPr>
          <p:spPr bwMode="auto">
            <a:xfrm flipH="1" flipV="1">
              <a:off x="6981510" y="2366234"/>
              <a:ext cx="237017" cy="63173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Line 714"/>
            <p:cNvSpPr>
              <a:spLocks noChangeShapeType="1"/>
            </p:cNvSpPr>
            <p:nvPr/>
          </p:nvSpPr>
          <p:spPr bwMode="auto">
            <a:xfrm flipH="1" flipV="1">
              <a:off x="7214834" y="2997969"/>
              <a:ext cx="466634" cy="818657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Line 715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0465" cy="110245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716"/>
            <p:cNvSpPr/>
            <p:nvPr/>
          </p:nvSpPr>
          <p:spPr bwMode="auto">
            <a:xfrm>
              <a:off x="5963652" y="4745802"/>
              <a:ext cx="1738283" cy="328828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Line 717"/>
            <p:cNvSpPr>
              <a:spLocks noChangeShapeType="1"/>
            </p:cNvSpPr>
            <p:nvPr/>
          </p:nvSpPr>
          <p:spPr bwMode="auto">
            <a:xfrm>
              <a:off x="4997636" y="4060859"/>
              <a:ext cx="966016" cy="68494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Line 718"/>
            <p:cNvSpPr>
              <a:spLocks noChangeShapeType="1"/>
            </p:cNvSpPr>
            <p:nvPr/>
          </p:nvSpPr>
          <p:spPr bwMode="auto">
            <a:xfrm>
              <a:off x="4368632" y="3149421"/>
              <a:ext cx="629002" cy="91143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Line 719"/>
            <p:cNvSpPr>
              <a:spLocks noChangeShapeType="1"/>
            </p:cNvSpPr>
            <p:nvPr/>
          </p:nvSpPr>
          <p:spPr bwMode="auto">
            <a:xfrm flipH="1">
              <a:off x="4368634" y="2944756"/>
              <a:ext cx="809106" cy="20466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Line 720"/>
            <p:cNvSpPr>
              <a:spLocks noChangeShapeType="1"/>
            </p:cNvSpPr>
            <p:nvPr/>
          </p:nvSpPr>
          <p:spPr bwMode="auto">
            <a:xfrm flipH="1">
              <a:off x="5177742" y="2348501"/>
              <a:ext cx="856862" cy="59625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Line 721"/>
            <p:cNvSpPr>
              <a:spLocks noChangeShapeType="1"/>
            </p:cNvSpPr>
            <p:nvPr/>
          </p:nvSpPr>
          <p:spPr bwMode="auto">
            <a:xfrm flipH="1" flipV="1">
              <a:off x="6034604" y="2348500"/>
              <a:ext cx="1180232" cy="649470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722"/>
            <p:cNvSpPr/>
            <p:nvPr/>
          </p:nvSpPr>
          <p:spPr bwMode="auto">
            <a:xfrm>
              <a:off x="7214833" y="2997968"/>
              <a:ext cx="573059" cy="798191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723"/>
            <p:cNvSpPr/>
            <p:nvPr/>
          </p:nvSpPr>
          <p:spPr bwMode="auto">
            <a:xfrm>
              <a:off x="7193002" y="2997968"/>
              <a:ext cx="491195" cy="2076661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Line 724"/>
            <p:cNvSpPr>
              <a:spLocks noChangeShapeType="1"/>
            </p:cNvSpPr>
            <p:nvPr/>
          </p:nvSpPr>
          <p:spPr bwMode="auto">
            <a:xfrm flipV="1">
              <a:off x="6413914" y="2997968"/>
              <a:ext cx="800921" cy="25651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Line 725"/>
            <p:cNvSpPr>
              <a:spLocks noChangeShapeType="1"/>
            </p:cNvSpPr>
            <p:nvPr/>
          </p:nvSpPr>
          <p:spPr bwMode="auto">
            <a:xfrm flipV="1">
              <a:off x="4997634" y="3254480"/>
              <a:ext cx="1416278" cy="8172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726"/>
            <p:cNvSpPr/>
            <p:nvPr/>
          </p:nvSpPr>
          <p:spPr bwMode="auto">
            <a:xfrm>
              <a:off x="4440949" y="4071773"/>
              <a:ext cx="753165" cy="1069713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Line 728"/>
            <p:cNvSpPr>
              <a:spLocks noChangeShapeType="1"/>
            </p:cNvSpPr>
            <p:nvPr/>
          </p:nvSpPr>
          <p:spPr bwMode="auto">
            <a:xfrm flipH="1">
              <a:off x="5194114" y="4745801"/>
              <a:ext cx="769538" cy="39568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729"/>
            <p:cNvSpPr/>
            <p:nvPr/>
          </p:nvSpPr>
          <p:spPr bwMode="auto">
            <a:xfrm>
              <a:off x="5963654" y="3816625"/>
              <a:ext cx="1717818" cy="929177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730"/>
            <p:cNvSpPr/>
            <p:nvPr/>
          </p:nvSpPr>
          <p:spPr bwMode="auto">
            <a:xfrm>
              <a:off x="5254151" y="5500332"/>
              <a:ext cx="1756021" cy="158273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731"/>
            <p:cNvSpPr/>
            <p:nvPr/>
          </p:nvSpPr>
          <p:spPr bwMode="auto">
            <a:xfrm>
              <a:off x="5194116" y="5074626"/>
              <a:ext cx="2009806" cy="477551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Line 732"/>
            <p:cNvSpPr>
              <a:spLocks noChangeShapeType="1"/>
            </p:cNvSpPr>
            <p:nvPr/>
          </p:nvSpPr>
          <p:spPr bwMode="auto">
            <a:xfrm>
              <a:off x="6413918" y="3254481"/>
              <a:ext cx="780454" cy="75316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Line 733"/>
            <p:cNvSpPr>
              <a:spLocks noChangeShapeType="1"/>
            </p:cNvSpPr>
            <p:nvPr/>
          </p:nvSpPr>
          <p:spPr bwMode="auto">
            <a:xfrm>
              <a:off x="5177745" y="2944750"/>
              <a:ext cx="1236173" cy="3097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9" name="Group 1"/>
          <p:cNvGrpSpPr/>
          <p:nvPr/>
        </p:nvGrpSpPr>
        <p:grpSpPr>
          <a:xfrm>
            <a:off x="9290190" y="-3412530"/>
            <a:ext cx="5803619" cy="5874063"/>
            <a:chOff x="4297681" y="2137013"/>
            <a:chExt cx="3596640" cy="3640296"/>
          </a:xfrm>
        </p:grpSpPr>
        <p:sp>
          <p:nvSpPr>
            <p:cNvPr id="100" name="Line 699"/>
            <p:cNvSpPr>
              <a:spLocks noChangeShapeType="1"/>
            </p:cNvSpPr>
            <p:nvPr/>
          </p:nvSpPr>
          <p:spPr bwMode="auto">
            <a:xfrm flipH="1" flipV="1">
              <a:off x="6010042" y="2137013"/>
              <a:ext cx="971473" cy="229223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700"/>
            <p:cNvSpPr/>
            <p:nvPr/>
          </p:nvSpPr>
          <p:spPr bwMode="auto">
            <a:xfrm>
              <a:off x="6981517" y="2366236"/>
              <a:ext cx="912804" cy="1547262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701"/>
            <p:cNvSpPr/>
            <p:nvPr/>
          </p:nvSpPr>
          <p:spPr bwMode="auto">
            <a:xfrm>
              <a:off x="5240505" y="3913500"/>
              <a:ext cx="2653816" cy="1863809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Line 702"/>
            <p:cNvSpPr>
              <a:spLocks noChangeShapeType="1"/>
            </p:cNvSpPr>
            <p:nvPr/>
          </p:nvSpPr>
          <p:spPr bwMode="auto">
            <a:xfrm>
              <a:off x="4440949" y="4633919"/>
              <a:ext cx="799556" cy="10205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703"/>
            <p:cNvSpPr/>
            <p:nvPr/>
          </p:nvSpPr>
          <p:spPr bwMode="auto">
            <a:xfrm>
              <a:off x="4297681" y="3149337"/>
              <a:ext cx="143268" cy="1484584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-1" fmla="*/ 12868 w 12868"/>
                <a:gd name="connsiteY0-2" fmla="*/ 0 h 9028"/>
                <a:gd name="connsiteX1-3" fmla="*/ 10018 w 12868"/>
                <a:gd name="connsiteY1-4" fmla="*/ 386 h 9028"/>
                <a:gd name="connsiteX2-5" fmla="*/ 5140 w 12868"/>
                <a:gd name="connsiteY2-6" fmla="*/ 1461 h 9028"/>
                <a:gd name="connsiteX3-7" fmla="*/ 854 w 12868"/>
                <a:gd name="connsiteY3-8" fmla="*/ 2274 h 9028"/>
                <a:gd name="connsiteX4-9" fmla="*/ 0 w 12868"/>
                <a:gd name="connsiteY4-10" fmla="*/ 6055 h 9028"/>
                <a:gd name="connsiteX5-11" fmla="*/ 1724 w 12868"/>
                <a:gd name="connsiteY5-12" fmla="*/ 9028 h 9028"/>
                <a:gd name="connsiteX0-13" fmla="*/ 7785 w 7785"/>
                <a:gd name="connsiteY0-14" fmla="*/ 0 h 9572"/>
                <a:gd name="connsiteX1-15" fmla="*/ 3994 w 7785"/>
                <a:gd name="connsiteY1-16" fmla="*/ 1190 h 9572"/>
                <a:gd name="connsiteX2-17" fmla="*/ 664 w 7785"/>
                <a:gd name="connsiteY2-18" fmla="*/ 2091 h 9572"/>
                <a:gd name="connsiteX3-19" fmla="*/ 0 w 7785"/>
                <a:gd name="connsiteY3-20" fmla="*/ 6279 h 9572"/>
                <a:gd name="connsiteX4-21" fmla="*/ 1340 w 7785"/>
                <a:gd name="connsiteY4-22" fmla="*/ 9572 h 9572"/>
                <a:gd name="connsiteX0-23" fmla="*/ 5130 w 5130"/>
                <a:gd name="connsiteY0-24" fmla="*/ 0 h 8757"/>
                <a:gd name="connsiteX1-25" fmla="*/ 853 w 5130"/>
                <a:gd name="connsiteY1-26" fmla="*/ 941 h 8757"/>
                <a:gd name="connsiteX2-27" fmla="*/ 0 w 5130"/>
                <a:gd name="connsiteY2-28" fmla="*/ 5317 h 8757"/>
                <a:gd name="connsiteX3-29" fmla="*/ 1721 w 5130"/>
                <a:gd name="connsiteY3-30" fmla="*/ 8757 h 8757"/>
                <a:gd name="connsiteX0-31" fmla="*/ 1663 w 3355"/>
                <a:gd name="connsiteY0-32" fmla="*/ 0 h 8925"/>
                <a:gd name="connsiteX1-33" fmla="*/ 0 w 3355"/>
                <a:gd name="connsiteY1-34" fmla="*/ 4997 h 8925"/>
                <a:gd name="connsiteX2-35" fmla="*/ 3355 w 3355"/>
                <a:gd name="connsiteY2-36" fmla="*/ 8925 h 89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Line 704"/>
            <p:cNvSpPr>
              <a:spLocks noChangeShapeType="1"/>
            </p:cNvSpPr>
            <p:nvPr/>
          </p:nvSpPr>
          <p:spPr bwMode="auto">
            <a:xfrm flipH="1">
              <a:off x="5114925" y="2137013"/>
              <a:ext cx="895116" cy="2966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705"/>
            <p:cNvSpPr/>
            <p:nvPr/>
          </p:nvSpPr>
          <p:spPr bwMode="auto">
            <a:xfrm>
              <a:off x="5114925" y="2340343"/>
              <a:ext cx="1871166" cy="103615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-1" fmla="*/ 0 w 10000"/>
                <a:gd name="connsiteY0-2" fmla="*/ 5798 h 5798"/>
                <a:gd name="connsiteX1-3" fmla="*/ 0 w 10000"/>
                <a:gd name="connsiteY1-4" fmla="*/ 5798 h 5798"/>
                <a:gd name="connsiteX2-5" fmla="*/ 4953 w 10000"/>
                <a:gd name="connsiteY2-6" fmla="*/ 0 h 5798"/>
                <a:gd name="connsiteX3-7" fmla="*/ 4953 w 10000"/>
                <a:gd name="connsiteY3-8" fmla="*/ 0 h 5798"/>
                <a:gd name="connsiteX4-9" fmla="*/ 10000 w 10000"/>
                <a:gd name="connsiteY4-10" fmla="*/ 1092 h 57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706"/>
            <p:cNvSpPr/>
            <p:nvPr/>
          </p:nvSpPr>
          <p:spPr bwMode="auto">
            <a:xfrm>
              <a:off x="4997636" y="4060857"/>
              <a:ext cx="242869" cy="1593654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707"/>
            <p:cNvSpPr/>
            <p:nvPr/>
          </p:nvSpPr>
          <p:spPr bwMode="auto">
            <a:xfrm>
              <a:off x="4997636" y="2442645"/>
              <a:ext cx="180104" cy="1618213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708"/>
            <p:cNvSpPr/>
            <p:nvPr/>
          </p:nvSpPr>
          <p:spPr bwMode="auto">
            <a:xfrm>
              <a:off x="5963651" y="4745799"/>
              <a:ext cx="409345" cy="1031510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-1" fmla="*/ 0 w 7538"/>
                <a:gd name="connsiteY0-2" fmla="*/ 0 h 10000"/>
                <a:gd name="connsiteX1-3" fmla="*/ 5503 w 7538"/>
                <a:gd name="connsiteY1-4" fmla="*/ 7817 h 10000"/>
                <a:gd name="connsiteX2-5" fmla="*/ 7538 w 7538"/>
                <a:gd name="connsiteY2-6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709"/>
            <p:cNvSpPr/>
            <p:nvPr/>
          </p:nvSpPr>
          <p:spPr bwMode="auto">
            <a:xfrm>
              <a:off x="5963652" y="2348500"/>
              <a:ext cx="450260" cy="2397304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Line 710"/>
            <p:cNvSpPr>
              <a:spLocks noChangeShapeType="1"/>
            </p:cNvSpPr>
            <p:nvPr/>
          </p:nvSpPr>
          <p:spPr bwMode="auto">
            <a:xfrm>
              <a:off x="6010042" y="2137015"/>
              <a:ext cx="24560" cy="21148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Line 711"/>
            <p:cNvSpPr>
              <a:spLocks noChangeShapeType="1"/>
            </p:cNvSpPr>
            <p:nvPr/>
          </p:nvSpPr>
          <p:spPr bwMode="auto">
            <a:xfrm flipH="1">
              <a:off x="4368632" y="2434349"/>
              <a:ext cx="751816" cy="71507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Line 712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12851" cy="9687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Line 713"/>
            <p:cNvSpPr>
              <a:spLocks noChangeShapeType="1"/>
            </p:cNvSpPr>
            <p:nvPr/>
          </p:nvSpPr>
          <p:spPr bwMode="auto">
            <a:xfrm flipH="1" flipV="1">
              <a:off x="6972417" y="2367473"/>
              <a:ext cx="242415" cy="63049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Line 714"/>
            <p:cNvSpPr>
              <a:spLocks noChangeShapeType="1"/>
            </p:cNvSpPr>
            <p:nvPr/>
          </p:nvSpPr>
          <p:spPr bwMode="auto">
            <a:xfrm flipH="1" flipV="1">
              <a:off x="7214834" y="2997969"/>
              <a:ext cx="466634" cy="818657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Line 715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0465" cy="110245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716"/>
            <p:cNvSpPr/>
            <p:nvPr/>
          </p:nvSpPr>
          <p:spPr bwMode="auto">
            <a:xfrm>
              <a:off x="5963652" y="4745802"/>
              <a:ext cx="1738283" cy="328828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Line 717"/>
            <p:cNvSpPr>
              <a:spLocks noChangeShapeType="1"/>
            </p:cNvSpPr>
            <p:nvPr/>
          </p:nvSpPr>
          <p:spPr bwMode="auto">
            <a:xfrm>
              <a:off x="4997636" y="4060859"/>
              <a:ext cx="966016" cy="68494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Line 718"/>
            <p:cNvSpPr>
              <a:spLocks noChangeShapeType="1"/>
            </p:cNvSpPr>
            <p:nvPr/>
          </p:nvSpPr>
          <p:spPr bwMode="auto">
            <a:xfrm>
              <a:off x="4368632" y="3149421"/>
              <a:ext cx="629002" cy="91143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Line 719"/>
            <p:cNvSpPr>
              <a:spLocks noChangeShapeType="1"/>
            </p:cNvSpPr>
            <p:nvPr/>
          </p:nvSpPr>
          <p:spPr bwMode="auto">
            <a:xfrm flipH="1">
              <a:off x="4368634" y="2944756"/>
              <a:ext cx="809106" cy="20466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Line 720"/>
            <p:cNvSpPr>
              <a:spLocks noChangeShapeType="1"/>
            </p:cNvSpPr>
            <p:nvPr/>
          </p:nvSpPr>
          <p:spPr bwMode="auto">
            <a:xfrm flipH="1">
              <a:off x="5177742" y="2348501"/>
              <a:ext cx="856862" cy="59625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Line 721"/>
            <p:cNvSpPr>
              <a:spLocks noChangeShapeType="1"/>
            </p:cNvSpPr>
            <p:nvPr/>
          </p:nvSpPr>
          <p:spPr bwMode="auto">
            <a:xfrm flipH="1" flipV="1">
              <a:off x="6034604" y="2348500"/>
              <a:ext cx="1180232" cy="649470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722"/>
            <p:cNvSpPr/>
            <p:nvPr/>
          </p:nvSpPr>
          <p:spPr bwMode="auto">
            <a:xfrm>
              <a:off x="7214833" y="2997968"/>
              <a:ext cx="573059" cy="798191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723"/>
            <p:cNvSpPr/>
            <p:nvPr/>
          </p:nvSpPr>
          <p:spPr bwMode="auto">
            <a:xfrm>
              <a:off x="7193002" y="2997968"/>
              <a:ext cx="491195" cy="2076661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Line 724"/>
            <p:cNvSpPr>
              <a:spLocks noChangeShapeType="1"/>
            </p:cNvSpPr>
            <p:nvPr/>
          </p:nvSpPr>
          <p:spPr bwMode="auto">
            <a:xfrm flipV="1">
              <a:off x="6413914" y="2997968"/>
              <a:ext cx="800921" cy="25651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Line 725"/>
            <p:cNvSpPr>
              <a:spLocks noChangeShapeType="1"/>
            </p:cNvSpPr>
            <p:nvPr/>
          </p:nvSpPr>
          <p:spPr bwMode="auto">
            <a:xfrm flipV="1">
              <a:off x="4997634" y="3254480"/>
              <a:ext cx="1416278" cy="8172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726"/>
            <p:cNvSpPr/>
            <p:nvPr/>
          </p:nvSpPr>
          <p:spPr bwMode="auto">
            <a:xfrm>
              <a:off x="4440949" y="4071773"/>
              <a:ext cx="753165" cy="1069713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Line 728"/>
            <p:cNvSpPr>
              <a:spLocks noChangeShapeType="1"/>
            </p:cNvSpPr>
            <p:nvPr/>
          </p:nvSpPr>
          <p:spPr bwMode="auto">
            <a:xfrm flipH="1">
              <a:off x="5194114" y="4745801"/>
              <a:ext cx="769538" cy="39568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729"/>
            <p:cNvSpPr/>
            <p:nvPr/>
          </p:nvSpPr>
          <p:spPr bwMode="auto">
            <a:xfrm>
              <a:off x="5963654" y="3816625"/>
              <a:ext cx="1717818" cy="929177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730"/>
            <p:cNvSpPr/>
            <p:nvPr/>
          </p:nvSpPr>
          <p:spPr bwMode="auto">
            <a:xfrm>
              <a:off x="5254151" y="5500332"/>
              <a:ext cx="1756021" cy="158273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731"/>
            <p:cNvSpPr/>
            <p:nvPr/>
          </p:nvSpPr>
          <p:spPr bwMode="auto">
            <a:xfrm>
              <a:off x="5194116" y="5074626"/>
              <a:ext cx="2009806" cy="477551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Line 732"/>
            <p:cNvSpPr>
              <a:spLocks noChangeShapeType="1"/>
            </p:cNvSpPr>
            <p:nvPr/>
          </p:nvSpPr>
          <p:spPr bwMode="auto">
            <a:xfrm>
              <a:off x="6413918" y="3254481"/>
              <a:ext cx="780454" cy="75316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Line 733"/>
            <p:cNvSpPr>
              <a:spLocks noChangeShapeType="1"/>
            </p:cNvSpPr>
            <p:nvPr/>
          </p:nvSpPr>
          <p:spPr bwMode="auto">
            <a:xfrm>
              <a:off x="5177745" y="2944750"/>
              <a:ext cx="1236173" cy="3097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553195" y="2109078"/>
            <a:ext cx="3784653" cy="771623"/>
            <a:chOff x="2553195" y="2109078"/>
            <a:chExt cx="3784653" cy="771623"/>
          </a:xfrm>
        </p:grpSpPr>
        <p:sp>
          <p:nvSpPr>
            <p:cNvPr id="54" name="Rectangle 1"/>
            <p:cNvSpPr/>
            <p:nvPr/>
          </p:nvSpPr>
          <p:spPr>
            <a:xfrm>
              <a:off x="2553195" y="2115243"/>
              <a:ext cx="3784653" cy="759293"/>
            </a:xfrm>
            <a:prstGeom prst="rect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Rectangle 3"/>
            <p:cNvSpPr txBox="1">
              <a:spLocks noChangeArrowheads="1"/>
            </p:cNvSpPr>
            <p:nvPr/>
          </p:nvSpPr>
          <p:spPr bwMode="auto">
            <a:xfrm>
              <a:off x="5134760" y="2109078"/>
              <a:ext cx="774482" cy="77162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/>
              <a:r>
                <a:rPr lang="en-US" altLang="ko-KR" dirty="0" smtClean="0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04</a:t>
              </a:r>
              <a:endParaRPr lang="en-US" altLang="ko-KR" dirty="0">
                <a:solidFill>
                  <a:prstClr val="white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58" name="Rectangle 3"/>
            <p:cNvSpPr txBox="1">
              <a:spLocks noChangeArrowheads="1"/>
            </p:cNvSpPr>
            <p:nvPr/>
          </p:nvSpPr>
          <p:spPr bwMode="auto">
            <a:xfrm>
              <a:off x="2730285" y="2309133"/>
              <a:ext cx="2475673" cy="3715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/>
              <a:r>
                <a:rPr lang="en-US" altLang="ko-KR" sz="900" b="0" err="1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Lorem</a:t>
              </a:r>
              <a:r>
                <a:rPr lang="en-US" altLang="ko-KR" sz="900" b="0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ko-KR" sz="900" b="0" err="1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Ipsum</a:t>
              </a:r>
              <a:r>
                <a:rPr lang="en-US" altLang="ko-KR" sz="900" b="0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 is simply dummy text of the printing and typesetting </a:t>
              </a:r>
              <a:r>
                <a:rPr lang="en-US" altLang="ko-KR" sz="900" b="0" smtClean="0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industry </a:t>
              </a:r>
              <a:endParaRPr lang="en-US" altLang="ko-KR" sz="900" b="0">
                <a:solidFill>
                  <a:prstClr val="white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9" grpId="0"/>
      <p:bldP spid="60" grpId="0"/>
      <p:bldP spid="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6" descr="e7d195523061f1c0f55f9af68525816972d868573ada39bc763F3977967589A5F92C178830C92595A6CE4D0132F8C206B2B04C416AAA86B7FD80AB023F78DAEB544E2F013E11B2B95AD21703D1C90034A379EC9026EFAAF5D8D3F6EDD7215B01F6CA9944DC1B7CBBDAA69CBEB3E97B6961AD0B84AF64FBDEE7BFD789234F86D611D00A1237AD43ED849A958CA111FA04"/>
          <p:cNvGrpSpPr/>
          <p:nvPr/>
        </p:nvGrpSpPr>
        <p:grpSpPr>
          <a:xfrm>
            <a:off x="4773987" y="1657615"/>
            <a:ext cx="3277772" cy="1390445"/>
            <a:chOff x="4325816" y="1797315"/>
            <a:chExt cx="3277772" cy="1390445"/>
          </a:xfrm>
        </p:grpSpPr>
        <p:grpSp>
          <p:nvGrpSpPr>
            <p:cNvPr id="3" name="Group 77"/>
            <p:cNvGrpSpPr/>
            <p:nvPr/>
          </p:nvGrpSpPr>
          <p:grpSpPr>
            <a:xfrm>
              <a:off x="4325816" y="1797315"/>
              <a:ext cx="3277772" cy="1390445"/>
              <a:chOff x="4325816" y="1797315"/>
              <a:chExt cx="3277772" cy="1390445"/>
            </a:xfrm>
          </p:grpSpPr>
          <p:sp>
            <p:nvSpPr>
              <p:cNvPr id="14" name="Oval 88"/>
              <p:cNvSpPr/>
              <p:nvPr/>
            </p:nvSpPr>
            <p:spPr>
              <a:xfrm>
                <a:off x="4325816" y="1797315"/>
                <a:ext cx="3277772" cy="1390445"/>
              </a:xfrm>
              <a:prstGeom prst="ellipse">
                <a:avLst/>
              </a:prstGeom>
              <a:solidFill>
                <a:srgbClr val="54D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" name="Oval 89"/>
              <p:cNvSpPr/>
              <p:nvPr/>
            </p:nvSpPr>
            <p:spPr>
              <a:xfrm>
                <a:off x="5019120" y="2343697"/>
                <a:ext cx="1891163" cy="844063"/>
              </a:xfrm>
              <a:prstGeom prst="ellipse">
                <a:avLst/>
              </a:prstGeom>
              <a:solidFill>
                <a:srgbClr val="2A99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" name="Oval 90"/>
              <p:cNvSpPr/>
              <p:nvPr/>
            </p:nvSpPr>
            <p:spPr>
              <a:xfrm>
                <a:off x="5400470" y="2366779"/>
                <a:ext cx="1128462" cy="503655"/>
              </a:xfrm>
              <a:prstGeom prst="ellipse">
                <a:avLst/>
              </a:prstGeom>
              <a:solidFill>
                <a:srgbClr val="8EE0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" name="Freeform 91"/>
              <p:cNvSpPr/>
              <p:nvPr/>
            </p:nvSpPr>
            <p:spPr>
              <a:xfrm>
                <a:off x="5019120" y="2555415"/>
                <a:ext cx="1891164" cy="632345"/>
              </a:xfrm>
              <a:custGeom>
                <a:avLst/>
                <a:gdLst>
                  <a:gd name="connsiteX0" fmla="*/ 1760866 w 1891164"/>
                  <a:gd name="connsiteY0" fmla="*/ 0 h 632345"/>
                  <a:gd name="connsiteX1" fmla="*/ 1816856 w 1891164"/>
                  <a:gd name="connsiteY1" fmla="*/ 46039 h 632345"/>
                  <a:gd name="connsiteX2" fmla="*/ 1891164 w 1891164"/>
                  <a:gd name="connsiteY2" fmla="*/ 210313 h 632345"/>
                  <a:gd name="connsiteX3" fmla="*/ 945582 w 1891164"/>
                  <a:gd name="connsiteY3" fmla="*/ 632345 h 632345"/>
                  <a:gd name="connsiteX4" fmla="*/ 0 w 1891164"/>
                  <a:gd name="connsiteY4" fmla="*/ 210313 h 632345"/>
                  <a:gd name="connsiteX5" fmla="*/ 74309 w 1891164"/>
                  <a:gd name="connsiteY5" fmla="*/ 46039 h 632345"/>
                  <a:gd name="connsiteX6" fmla="*/ 130297 w 1891164"/>
                  <a:gd name="connsiteY6" fmla="*/ 1 h 632345"/>
                  <a:gd name="connsiteX7" fmla="*/ 133159 w 1891164"/>
                  <a:gd name="connsiteY7" fmla="*/ 16625 h 632345"/>
                  <a:gd name="connsiteX8" fmla="*/ 945581 w 1891164"/>
                  <a:gd name="connsiteY8" fmla="*/ 404291 h 632345"/>
                  <a:gd name="connsiteX9" fmla="*/ 1758003 w 1891164"/>
                  <a:gd name="connsiteY9" fmla="*/ 16625 h 632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1164" h="632345">
                    <a:moveTo>
                      <a:pt x="1760866" y="0"/>
                    </a:moveTo>
                    <a:lnTo>
                      <a:pt x="1816856" y="46039"/>
                    </a:lnTo>
                    <a:cubicBezTo>
                      <a:pt x="1864705" y="96530"/>
                      <a:pt x="1891164" y="152043"/>
                      <a:pt x="1891164" y="210313"/>
                    </a:cubicBezTo>
                    <a:cubicBezTo>
                      <a:pt x="1891164" y="443395"/>
                      <a:pt x="1467813" y="632345"/>
                      <a:pt x="945582" y="632345"/>
                    </a:cubicBezTo>
                    <a:cubicBezTo>
                      <a:pt x="423351" y="632345"/>
                      <a:pt x="0" y="443395"/>
                      <a:pt x="0" y="210313"/>
                    </a:cubicBezTo>
                    <a:cubicBezTo>
                      <a:pt x="0" y="152043"/>
                      <a:pt x="26460" y="96530"/>
                      <a:pt x="74309" y="46039"/>
                    </a:cubicBezTo>
                    <a:lnTo>
                      <a:pt x="130297" y="1"/>
                    </a:lnTo>
                    <a:lnTo>
                      <a:pt x="133159" y="16625"/>
                    </a:lnTo>
                    <a:cubicBezTo>
                      <a:pt x="210485" y="237866"/>
                      <a:pt x="544837" y="404291"/>
                      <a:pt x="945581" y="404291"/>
                    </a:cubicBezTo>
                    <a:cubicBezTo>
                      <a:pt x="1346325" y="404291"/>
                      <a:pt x="1680677" y="237866"/>
                      <a:pt x="1758003" y="16625"/>
                    </a:cubicBezTo>
                    <a:close/>
                  </a:path>
                </a:pathLst>
              </a:custGeom>
              <a:solidFill>
                <a:srgbClr val="0D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4" name="Group 78"/>
            <p:cNvGrpSpPr/>
            <p:nvPr/>
          </p:nvGrpSpPr>
          <p:grpSpPr>
            <a:xfrm>
              <a:off x="4420941" y="1910632"/>
              <a:ext cx="3087519" cy="756953"/>
              <a:chOff x="4378425" y="1915956"/>
              <a:chExt cx="3087519" cy="756953"/>
            </a:xfrm>
          </p:grpSpPr>
          <p:sp>
            <p:nvSpPr>
              <p:cNvPr id="5" name="Oval 79"/>
              <p:cNvSpPr/>
              <p:nvPr/>
            </p:nvSpPr>
            <p:spPr>
              <a:xfrm>
                <a:off x="5876925" y="1915956"/>
                <a:ext cx="133350" cy="1333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6" name="Group 80"/>
              <p:cNvGrpSpPr/>
              <p:nvPr/>
            </p:nvGrpSpPr>
            <p:grpSpPr>
              <a:xfrm>
                <a:off x="4378425" y="2027874"/>
                <a:ext cx="755074" cy="645035"/>
                <a:chOff x="-1748054" y="1712119"/>
                <a:chExt cx="755074" cy="645035"/>
              </a:xfrm>
              <a:solidFill>
                <a:schemeClr val="accent2"/>
              </a:solidFill>
            </p:grpSpPr>
            <p:sp>
              <p:nvSpPr>
                <p:cNvPr id="11" name="Oval 85"/>
                <p:cNvSpPr/>
                <p:nvPr/>
              </p:nvSpPr>
              <p:spPr>
                <a:xfrm>
                  <a:off x="-1121568" y="1712119"/>
                  <a:ext cx="128588" cy="1185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2" name="Oval 86"/>
                <p:cNvSpPr/>
                <p:nvPr/>
              </p:nvSpPr>
              <p:spPr>
                <a:xfrm rot="2398821">
                  <a:off x="-1651793" y="2000249"/>
                  <a:ext cx="140493" cy="8890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3" name="Oval 87"/>
                <p:cNvSpPr/>
                <p:nvPr/>
              </p:nvSpPr>
              <p:spPr>
                <a:xfrm rot="2398821">
                  <a:off x="-1748054" y="2311435"/>
                  <a:ext cx="140493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grpSp>
            <p:nvGrpSpPr>
              <p:cNvPr id="7" name="Group 81"/>
              <p:cNvGrpSpPr/>
              <p:nvPr/>
            </p:nvGrpSpPr>
            <p:grpSpPr>
              <a:xfrm flipH="1">
                <a:off x="6710870" y="2027874"/>
                <a:ext cx="755074" cy="645035"/>
                <a:chOff x="-1748054" y="1712119"/>
                <a:chExt cx="755074" cy="645035"/>
              </a:xfrm>
              <a:solidFill>
                <a:schemeClr val="accent2"/>
              </a:solidFill>
            </p:grpSpPr>
            <p:sp>
              <p:nvSpPr>
                <p:cNvPr id="8" name="Oval 82"/>
                <p:cNvSpPr/>
                <p:nvPr/>
              </p:nvSpPr>
              <p:spPr>
                <a:xfrm>
                  <a:off x="-1121568" y="1712119"/>
                  <a:ext cx="128588" cy="1185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9" name="Oval 83"/>
                <p:cNvSpPr/>
                <p:nvPr/>
              </p:nvSpPr>
              <p:spPr>
                <a:xfrm rot="2398821">
                  <a:off x="-1651793" y="2000249"/>
                  <a:ext cx="140493" cy="8890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0" name="Oval 84"/>
                <p:cNvSpPr/>
                <p:nvPr/>
              </p:nvSpPr>
              <p:spPr>
                <a:xfrm rot="2398821">
                  <a:off x="-1748054" y="2311435"/>
                  <a:ext cx="140493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</p:grpSp>
      </p:grpSp>
      <p:sp>
        <p:nvSpPr>
          <p:cNvPr id="20" name="Freeform 100" descr="e7d195523061f1c0f55f9af68525816972d868573ada39bc763F3977967589A5F92C178830C92595A6CE4D0132F8C206B2B04C416AAA86B7FD80AB023F78DAEB544E2F013E11B2B95AD21703D1C90034A379EC9026EFAAF5D8D3F6EDD7215B01F6CA9944DC1B7CBBDAA69CBEB3E97B6961AD0B84AF64FBDEE7BFD789234F86D611D00A1237AD43ED849A958CA111FA04"/>
          <p:cNvSpPr/>
          <p:nvPr/>
        </p:nvSpPr>
        <p:spPr bwMode="auto">
          <a:xfrm rot="5400000">
            <a:off x="4182929" y="924714"/>
            <a:ext cx="4493884" cy="7086601"/>
          </a:xfrm>
          <a:custGeom>
            <a:avLst/>
            <a:gdLst>
              <a:gd name="connsiteX0" fmla="*/ 0 w 4493884"/>
              <a:gd name="connsiteY0" fmla="*/ 3568321 h 7086601"/>
              <a:gd name="connsiteX1" fmla="*/ 306135 w 4493884"/>
              <a:gd name="connsiteY1" fmla="*/ 2645796 h 7086601"/>
              <a:gd name="connsiteX2" fmla="*/ 311877 w 4493884"/>
              <a:gd name="connsiteY2" fmla="*/ 2644375 h 7086601"/>
              <a:gd name="connsiteX3" fmla="*/ 311877 w 4493884"/>
              <a:gd name="connsiteY3" fmla="*/ 2625976 h 7086601"/>
              <a:gd name="connsiteX4" fmla="*/ 4493884 w 4493884"/>
              <a:gd name="connsiteY4" fmla="*/ 0 h 7086601"/>
              <a:gd name="connsiteX5" fmla="*/ 4493884 w 4493884"/>
              <a:gd name="connsiteY5" fmla="*/ 7086601 h 7086601"/>
              <a:gd name="connsiteX6" fmla="*/ 311877 w 4493884"/>
              <a:gd name="connsiteY6" fmla="*/ 4495282 h 7086601"/>
              <a:gd name="connsiteX7" fmla="*/ 311877 w 4493884"/>
              <a:gd name="connsiteY7" fmla="*/ 4492265 h 7086601"/>
              <a:gd name="connsiteX8" fmla="*/ 306135 w 4493884"/>
              <a:gd name="connsiteY8" fmla="*/ 4490843 h 7086601"/>
              <a:gd name="connsiteX9" fmla="*/ 0 w 4493884"/>
              <a:gd name="connsiteY9" fmla="*/ 3568321 h 708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93884" h="7086601">
                <a:moveTo>
                  <a:pt x="0" y="3568321"/>
                </a:moveTo>
                <a:cubicBezTo>
                  <a:pt x="0" y="3113267"/>
                  <a:pt x="131425" y="2733602"/>
                  <a:pt x="306135" y="2645796"/>
                </a:cubicBezTo>
                <a:lnTo>
                  <a:pt x="311877" y="2644375"/>
                </a:lnTo>
                <a:lnTo>
                  <a:pt x="311877" y="2625976"/>
                </a:lnTo>
                <a:lnTo>
                  <a:pt x="4493884" y="0"/>
                </a:lnTo>
                <a:lnTo>
                  <a:pt x="4493884" y="7086601"/>
                </a:lnTo>
                <a:lnTo>
                  <a:pt x="311877" y="4495282"/>
                </a:lnTo>
                <a:lnTo>
                  <a:pt x="311877" y="4492265"/>
                </a:lnTo>
                <a:lnTo>
                  <a:pt x="306135" y="4490843"/>
                </a:lnTo>
                <a:cubicBezTo>
                  <a:pt x="131425" y="4403038"/>
                  <a:pt x="0" y="4023373"/>
                  <a:pt x="0" y="3568321"/>
                </a:cubicBezTo>
                <a:close/>
              </a:path>
            </a:pathLst>
          </a:cu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10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21" name="Freeform 31" descr="e7d195523061f1c0f55f9af68525816972d868573ada39bc763F3977967589A5F92C178830C92595A6CE4D0132F8C206B2B04C416AAA86B7FD80AB023F78DAEB544E2F013E11B2B95AD21703D1C90034A379EC9026EFAAF5D8D3F6EDD7215B01F6CA9944DC1B7CBBDAA69CBEB3E97B6961AD0B84AF64FBDEE7BFD789234F86D611D00A1237AD43ED849A958CA111FA04"/>
          <p:cNvSpPr/>
          <p:nvPr/>
        </p:nvSpPr>
        <p:spPr bwMode="auto">
          <a:xfrm rot="5400000">
            <a:off x="4397408" y="2032103"/>
            <a:ext cx="4207107" cy="5194300"/>
          </a:xfrm>
          <a:custGeom>
            <a:avLst/>
            <a:gdLst>
              <a:gd name="connsiteX0" fmla="*/ 0 w 3859485"/>
              <a:gd name="connsiteY0" fmla="*/ 5830420 h 8860933"/>
              <a:gd name="connsiteX1" fmla="*/ 0 w 3859485"/>
              <a:gd name="connsiteY1" fmla="*/ 4341049 h 8860933"/>
              <a:gd name="connsiteX2" fmla="*/ 0 w 3859485"/>
              <a:gd name="connsiteY2" fmla="*/ 3071041 h 8860933"/>
              <a:gd name="connsiteX3" fmla="*/ 3859485 w 3859485"/>
              <a:gd name="connsiteY3" fmla="*/ 0 h 8860933"/>
              <a:gd name="connsiteX4" fmla="*/ 3859485 w 3859485"/>
              <a:gd name="connsiteY4" fmla="*/ 8860933 h 886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9485" h="8860933">
                <a:moveTo>
                  <a:pt x="0" y="5830420"/>
                </a:moveTo>
                <a:lnTo>
                  <a:pt x="0" y="4341049"/>
                </a:lnTo>
                <a:lnTo>
                  <a:pt x="0" y="3071041"/>
                </a:lnTo>
                <a:lnTo>
                  <a:pt x="3859485" y="0"/>
                </a:lnTo>
                <a:lnTo>
                  <a:pt x="3859485" y="8860933"/>
                </a:lnTo>
                <a:close/>
              </a:path>
            </a:pathLst>
          </a:cu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1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22" name="Freeform 32" descr="e7d195523061f1c0f55f9af68525816972d868573ada39bc763F3977967589A5F92C178830C92595A6CE4D0132F8C206B2B04C416AAA86B7FD80AB023F78DAEB544E2F013E11B2B95AD21703D1C90034A379EC9026EFAAF5D8D3F6EDD7215B01F6CA9944DC1B7CBBDAA69CBEB3E97B6961AD0B84AF64FBDEE7BFD789234F86D611D00A1237AD43ED849A958CA111FA04"/>
          <p:cNvSpPr/>
          <p:nvPr/>
        </p:nvSpPr>
        <p:spPr bwMode="auto">
          <a:xfrm rot="5400000">
            <a:off x="4257066" y="2684373"/>
            <a:ext cx="4354441" cy="4043698"/>
          </a:xfrm>
          <a:custGeom>
            <a:avLst/>
            <a:gdLst>
              <a:gd name="connsiteX0" fmla="*/ 0 w 3859485"/>
              <a:gd name="connsiteY0" fmla="*/ 5830420 h 8860933"/>
              <a:gd name="connsiteX1" fmla="*/ 0 w 3859485"/>
              <a:gd name="connsiteY1" fmla="*/ 4341049 h 8860933"/>
              <a:gd name="connsiteX2" fmla="*/ 0 w 3859485"/>
              <a:gd name="connsiteY2" fmla="*/ 3071041 h 8860933"/>
              <a:gd name="connsiteX3" fmla="*/ 3859485 w 3859485"/>
              <a:gd name="connsiteY3" fmla="*/ 0 h 8860933"/>
              <a:gd name="connsiteX4" fmla="*/ 3859485 w 3859485"/>
              <a:gd name="connsiteY4" fmla="*/ 8860933 h 886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9485" h="8860933">
                <a:moveTo>
                  <a:pt x="0" y="5830420"/>
                </a:moveTo>
                <a:lnTo>
                  <a:pt x="0" y="4341049"/>
                </a:lnTo>
                <a:lnTo>
                  <a:pt x="0" y="3071041"/>
                </a:lnTo>
                <a:lnTo>
                  <a:pt x="3859485" y="0"/>
                </a:lnTo>
                <a:lnTo>
                  <a:pt x="3859485" y="8860933"/>
                </a:lnTo>
                <a:close/>
              </a:path>
            </a:pathLst>
          </a:cu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2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23" name="Freeform 33" descr="e7d195523061f1c0f55f9af68525816972d868573ada39bc763F3977967589A5F92C178830C92595A6CE4D0132F8C206B2B04C416AAA86B7FD80AB023F78DAEB544E2F013E11B2B95AD21703D1C90034A379EC9026EFAAF5D8D3F6EDD7215B01F6CA9944DC1B7CBBDAA69CBEB3E97B6961AD0B84AF64FBDEE7BFD789234F86D611D00A1237AD43ED849A958CA111FA04"/>
          <p:cNvSpPr/>
          <p:nvPr/>
        </p:nvSpPr>
        <p:spPr bwMode="auto">
          <a:xfrm rot="5400000">
            <a:off x="4243388" y="3224973"/>
            <a:ext cx="4407482" cy="3015542"/>
          </a:xfrm>
          <a:custGeom>
            <a:avLst/>
            <a:gdLst>
              <a:gd name="connsiteX0" fmla="*/ 0 w 3859485"/>
              <a:gd name="connsiteY0" fmla="*/ 5830420 h 8860933"/>
              <a:gd name="connsiteX1" fmla="*/ 0 w 3859485"/>
              <a:gd name="connsiteY1" fmla="*/ 4341049 h 8860933"/>
              <a:gd name="connsiteX2" fmla="*/ 0 w 3859485"/>
              <a:gd name="connsiteY2" fmla="*/ 3071041 h 8860933"/>
              <a:gd name="connsiteX3" fmla="*/ 3859485 w 3859485"/>
              <a:gd name="connsiteY3" fmla="*/ 0 h 8860933"/>
              <a:gd name="connsiteX4" fmla="*/ 3859485 w 3859485"/>
              <a:gd name="connsiteY4" fmla="*/ 8860933 h 886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9485" h="8860933">
                <a:moveTo>
                  <a:pt x="0" y="5830420"/>
                </a:moveTo>
                <a:lnTo>
                  <a:pt x="0" y="4341049"/>
                </a:lnTo>
                <a:lnTo>
                  <a:pt x="0" y="3071041"/>
                </a:lnTo>
                <a:lnTo>
                  <a:pt x="3859485" y="0"/>
                </a:lnTo>
                <a:lnTo>
                  <a:pt x="3859485" y="8860933"/>
                </a:lnTo>
                <a:close/>
              </a:path>
            </a:pathLst>
          </a:cu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8524651" y="3489834"/>
            <a:ext cx="2372654" cy="861324"/>
            <a:chOff x="8524651" y="3489834"/>
            <a:chExt cx="2372654" cy="861324"/>
          </a:xfrm>
        </p:grpSpPr>
        <p:sp>
          <p:nvSpPr>
            <p:cNvPr id="36" name="TextBox 64"/>
            <p:cNvSpPr txBox="1"/>
            <p:nvPr/>
          </p:nvSpPr>
          <p:spPr>
            <a:xfrm>
              <a:off x="8524651" y="3489834"/>
              <a:ext cx="23726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rgbClr val="54D0CA"/>
                  </a:solidFill>
                  <a:latin typeface="+mj-lt"/>
                  <a:cs typeface="Clear Sans" panose="020B0503030202020304" pitchFamily="34" charset="0"/>
                </a:rPr>
                <a:t>点击添加标题</a:t>
              </a:r>
            </a:p>
          </p:txBody>
        </p:sp>
        <p:sp>
          <p:nvSpPr>
            <p:cNvPr id="37" name="Rectangle 65"/>
            <p:cNvSpPr/>
            <p:nvPr/>
          </p:nvSpPr>
          <p:spPr>
            <a:xfrm>
              <a:off x="8620122" y="3824860"/>
              <a:ext cx="2002803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lnSpc>
                  <a:spcPct val="114000"/>
                </a:lnSpc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的内容打在这里，或者通过复制您的文本后，在此框中选择粘贴，并选择只保留文字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513297" y="4756665"/>
            <a:ext cx="629403" cy="629403"/>
            <a:chOff x="7513297" y="4756665"/>
            <a:chExt cx="629403" cy="629403"/>
          </a:xfrm>
        </p:grpSpPr>
        <p:sp>
          <p:nvSpPr>
            <p:cNvPr id="39" name="Oval 67"/>
            <p:cNvSpPr/>
            <p:nvPr/>
          </p:nvSpPr>
          <p:spPr>
            <a:xfrm>
              <a:off x="7513297" y="4756665"/>
              <a:ext cx="629403" cy="629403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40" name="Group 704"/>
            <p:cNvGrpSpPr/>
            <p:nvPr/>
          </p:nvGrpSpPr>
          <p:grpSpPr bwMode="auto">
            <a:xfrm>
              <a:off x="7720985" y="4911538"/>
              <a:ext cx="266023" cy="329146"/>
              <a:chOff x="0" y="0"/>
              <a:chExt cx="464" cy="573"/>
            </a:xfrm>
            <a:solidFill>
              <a:schemeClr val="bg1"/>
            </a:solidFill>
          </p:grpSpPr>
          <p:sp>
            <p:nvSpPr>
              <p:cNvPr id="41" name="AutoShape 702"/>
              <p:cNvSpPr/>
              <p:nvPr/>
            </p:nvSpPr>
            <p:spPr bwMode="auto">
              <a:xfrm>
                <a:off x="88" y="24"/>
                <a:ext cx="376" cy="322"/>
              </a:xfrm>
              <a:custGeom>
                <a:avLst/>
                <a:gdLst>
                  <a:gd name="T0" fmla="*/ 0 w 21115"/>
                  <a:gd name="T1" fmla="*/ 0 h 18556"/>
                  <a:gd name="T2" fmla="*/ 0 w 21115"/>
                  <a:gd name="T3" fmla="*/ 0 h 18556"/>
                  <a:gd name="T4" fmla="*/ 0 w 21115"/>
                  <a:gd name="T5" fmla="*/ 0 h 18556"/>
                  <a:gd name="T6" fmla="*/ 0 w 21115"/>
                  <a:gd name="T7" fmla="*/ 0 h 18556"/>
                  <a:gd name="T8" fmla="*/ 0 w 21115"/>
                  <a:gd name="T9" fmla="*/ 0 h 18556"/>
                  <a:gd name="T10" fmla="*/ 0 w 21115"/>
                  <a:gd name="T11" fmla="*/ 0 h 18556"/>
                  <a:gd name="T12" fmla="*/ 0 w 21115"/>
                  <a:gd name="T13" fmla="*/ 0 h 18556"/>
                  <a:gd name="T14" fmla="*/ 0 w 21115"/>
                  <a:gd name="T15" fmla="*/ 0 h 18556"/>
                  <a:gd name="T16" fmla="*/ 0 w 21115"/>
                  <a:gd name="T17" fmla="*/ 0 h 18556"/>
                  <a:gd name="T18" fmla="*/ 0 w 21115"/>
                  <a:gd name="T19" fmla="*/ 0 h 18556"/>
                  <a:gd name="T20" fmla="*/ 0 w 21115"/>
                  <a:gd name="T21" fmla="*/ 0 h 185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115" h="18556">
                    <a:moveTo>
                      <a:pt x="20779" y="3635"/>
                    </a:moveTo>
                    <a:cubicBezTo>
                      <a:pt x="20779" y="3635"/>
                      <a:pt x="16054" y="3835"/>
                      <a:pt x="13538" y="4151"/>
                    </a:cubicBezTo>
                    <a:cubicBezTo>
                      <a:pt x="12114" y="4330"/>
                      <a:pt x="13006" y="1476"/>
                      <a:pt x="13006" y="911"/>
                    </a:cubicBezTo>
                    <a:cubicBezTo>
                      <a:pt x="13006" y="-1684"/>
                      <a:pt x="0" y="2094"/>
                      <a:pt x="0" y="2094"/>
                    </a:cubicBezTo>
                    <a:lnTo>
                      <a:pt x="0" y="17384"/>
                    </a:lnTo>
                    <a:cubicBezTo>
                      <a:pt x="0" y="17384"/>
                      <a:pt x="988" y="17824"/>
                      <a:pt x="2373" y="17286"/>
                    </a:cubicBezTo>
                    <a:cubicBezTo>
                      <a:pt x="5889" y="15919"/>
                      <a:pt x="11968" y="13959"/>
                      <a:pt x="10988" y="17189"/>
                    </a:cubicBezTo>
                    <a:cubicBezTo>
                      <a:pt x="10160" y="19916"/>
                      <a:pt x="20491" y="17722"/>
                      <a:pt x="20491" y="17722"/>
                    </a:cubicBezTo>
                    <a:cubicBezTo>
                      <a:pt x="20491" y="17722"/>
                      <a:pt x="19749" y="12037"/>
                      <a:pt x="20675" y="8735"/>
                    </a:cubicBezTo>
                    <a:cubicBezTo>
                      <a:pt x="21600" y="5433"/>
                      <a:pt x="20779" y="3635"/>
                      <a:pt x="20779" y="3635"/>
                    </a:cubicBezTo>
                    <a:close/>
                    <a:moveTo>
                      <a:pt x="20779" y="363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609600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AutoShape 703"/>
              <p:cNvSpPr/>
              <p:nvPr/>
            </p:nvSpPr>
            <p:spPr bwMode="auto">
              <a:xfrm>
                <a:off x="0" y="0"/>
                <a:ext cx="56" cy="5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21600" y="1065"/>
                    </a:moveTo>
                    <a:cubicBezTo>
                      <a:pt x="21600" y="477"/>
                      <a:pt x="16763" y="0"/>
                      <a:pt x="10802" y="0"/>
                    </a:cubicBezTo>
                    <a:cubicBezTo>
                      <a:pt x="4834" y="0"/>
                      <a:pt x="0" y="477"/>
                      <a:pt x="0" y="1065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65"/>
                    </a:lnTo>
                    <a:close/>
                    <a:moveTo>
                      <a:pt x="21600" y="106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defTabSz="609600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8526036" y="4785693"/>
            <a:ext cx="2372654" cy="861324"/>
            <a:chOff x="8526036" y="4785693"/>
            <a:chExt cx="2372654" cy="861324"/>
          </a:xfrm>
        </p:grpSpPr>
        <p:sp>
          <p:nvSpPr>
            <p:cNvPr id="44" name="TextBox 72"/>
            <p:cNvSpPr txBox="1"/>
            <p:nvPr/>
          </p:nvSpPr>
          <p:spPr>
            <a:xfrm>
              <a:off x="8526036" y="4785693"/>
              <a:ext cx="23726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rgbClr val="54D0CA"/>
                  </a:solidFill>
                  <a:latin typeface="+mj-lt"/>
                  <a:cs typeface="Clear Sans" panose="020B0503030202020304" pitchFamily="34" charset="0"/>
                </a:rPr>
                <a:t>点击添加标题</a:t>
              </a:r>
            </a:p>
          </p:txBody>
        </p:sp>
        <p:sp>
          <p:nvSpPr>
            <p:cNvPr id="45" name="Rectangle 73"/>
            <p:cNvSpPr/>
            <p:nvPr/>
          </p:nvSpPr>
          <p:spPr>
            <a:xfrm>
              <a:off x="8621507" y="5120719"/>
              <a:ext cx="2002803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lnSpc>
                  <a:spcPct val="114000"/>
                </a:lnSpc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的内容打在这里，或者通过复制您的文本后，在此框中选择粘贴，并选择只保留文字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511912" y="3460806"/>
            <a:ext cx="629403" cy="629403"/>
            <a:chOff x="7511912" y="3460806"/>
            <a:chExt cx="629403" cy="629403"/>
          </a:xfrm>
        </p:grpSpPr>
        <p:sp>
          <p:nvSpPr>
            <p:cNvPr id="48" name="Oval 59"/>
            <p:cNvSpPr/>
            <p:nvPr/>
          </p:nvSpPr>
          <p:spPr>
            <a:xfrm>
              <a:off x="7511912" y="3460806"/>
              <a:ext cx="629403" cy="629403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49" name="Group 92"/>
            <p:cNvGrpSpPr/>
            <p:nvPr/>
          </p:nvGrpSpPr>
          <p:grpSpPr>
            <a:xfrm>
              <a:off x="7656795" y="3611517"/>
              <a:ext cx="339636" cy="292442"/>
              <a:chOff x="5888038" y="5661025"/>
              <a:chExt cx="1393826" cy="1200151"/>
            </a:xfrm>
            <a:solidFill>
              <a:schemeClr val="bg1"/>
            </a:solidFill>
          </p:grpSpPr>
          <p:sp>
            <p:nvSpPr>
              <p:cNvPr id="50" name="Oval 93"/>
              <p:cNvSpPr>
                <a:spLocks noChangeArrowheads="1"/>
              </p:cNvSpPr>
              <p:nvPr/>
            </p:nvSpPr>
            <p:spPr bwMode="auto">
              <a:xfrm>
                <a:off x="6192838" y="5859463"/>
                <a:ext cx="133350" cy="125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51" name="Oval 94"/>
              <p:cNvSpPr>
                <a:spLocks noChangeArrowheads="1"/>
              </p:cNvSpPr>
              <p:nvPr/>
            </p:nvSpPr>
            <p:spPr bwMode="auto">
              <a:xfrm>
                <a:off x="6454776" y="5661025"/>
                <a:ext cx="230188" cy="2111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52" name="Oval 95"/>
              <p:cNvSpPr>
                <a:spLocks noChangeArrowheads="1"/>
              </p:cNvSpPr>
              <p:nvPr/>
            </p:nvSpPr>
            <p:spPr bwMode="auto">
              <a:xfrm>
                <a:off x="6837363" y="5862638"/>
                <a:ext cx="136525" cy="1238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53" name="Rectangle 96"/>
              <p:cNvSpPr>
                <a:spLocks noChangeArrowheads="1"/>
              </p:cNvSpPr>
              <p:nvPr/>
            </p:nvSpPr>
            <p:spPr bwMode="auto">
              <a:xfrm>
                <a:off x="6149976" y="6653213"/>
                <a:ext cx="839788" cy="2079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54" name="Oval 97"/>
              <p:cNvSpPr>
                <a:spLocks noChangeArrowheads="1"/>
              </p:cNvSpPr>
              <p:nvPr/>
            </p:nvSpPr>
            <p:spPr bwMode="auto">
              <a:xfrm>
                <a:off x="7048501" y="5797550"/>
                <a:ext cx="233363" cy="2079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55" name="Oval 98"/>
              <p:cNvSpPr>
                <a:spLocks noChangeArrowheads="1"/>
              </p:cNvSpPr>
              <p:nvPr/>
            </p:nvSpPr>
            <p:spPr bwMode="auto">
              <a:xfrm>
                <a:off x="5888038" y="5800725"/>
                <a:ext cx="233363" cy="2111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56" name="Freeform 99"/>
              <p:cNvSpPr/>
              <p:nvPr/>
            </p:nvSpPr>
            <p:spPr bwMode="auto">
              <a:xfrm>
                <a:off x="6049963" y="5907088"/>
                <a:ext cx="1076325" cy="704850"/>
              </a:xfrm>
              <a:custGeom>
                <a:avLst/>
                <a:gdLst>
                  <a:gd name="T0" fmla="*/ 316 w 346"/>
                  <a:gd name="T1" fmla="*/ 39 h 227"/>
                  <a:gd name="T2" fmla="*/ 265 w 346"/>
                  <a:gd name="T3" fmla="*/ 85 h 227"/>
                  <a:gd name="T4" fmla="*/ 269 w 346"/>
                  <a:gd name="T5" fmla="*/ 38 h 227"/>
                  <a:gd name="T6" fmla="*/ 253 w 346"/>
                  <a:gd name="T7" fmla="*/ 36 h 227"/>
                  <a:gd name="T8" fmla="*/ 222 w 346"/>
                  <a:gd name="T9" fmla="*/ 75 h 227"/>
                  <a:gd name="T10" fmla="*/ 182 w 346"/>
                  <a:gd name="T11" fmla="*/ 12 h 227"/>
                  <a:gd name="T12" fmla="*/ 152 w 346"/>
                  <a:gd name="T13" fmla="*/ 12 h 227"/>
                  <a:gd name="T14" fmla="*/ 113 w 346"/>
                  <a:gd name="T15" fmla="*/ 74 h 227"/>
                  <a:gd name="T16" fmla="*/ 86 w 346"/>
                  <a:gd name="T17" fmla="*/ 36 h 227"/>
                  <a:gd name="T18" fmla="*/ 71 w 346"/>
                  <a:gd name="T19" fmla="*/ 36 h 227"/>
                  <a:gd name="T20" fmla="*/ 73 w 346"/>
                  <a:gd name="T21" fmla="*/ 88 h 227"/>
                  <a:gd name="T22" fmla="*/ 23 w 346"/>
                  <a:gd name="T23" fmla="*/ 39 h 227"/>
                  <a:gd name="T24" fmla="*/ 0 w 346"/>
                  <a:gd name="T25" fmla="*/ 47 h 227"/>
                  <a:gd name="T26" fmla="*/ 32 w 346"/>
                  <a:gd name="T27" fmla="*/ 227 h 227"/>
                  <a:gd name="T28" fmla="*/ 301 w 346"/>
                  <a:gd name="T29" fmla="*/ 227 h 227"/>
                  <a:gd name="T30" fmla="*/ 346 w 346"/>
                  <a:gd name="T31" fmla="*/ 52 h 227"/>
                  <a:gd name="T32" fmla="*/ 316 w 346"/>
                  <a:gd name="T33" fmla="*/ 3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6" h="227">
                    <a:moveTo>
                      <a:pt x="316" y="39"/>
                    </a:moveTo>
                    <a:cubicBezTo>
                      <a:pt x="265" y="85"/>
                      <a:pt x="265" y="85"/>
                      <a:pt x="265" y="85"/>
                    </a:cubicBezTo>
                    <a:cubicBezTo>
                      <a:pt x="269" y="38"/>
                      <a:pt x="269" y="38"/>
                      <a:pt x="269" y="38"/>
                    </a:cubicBezTo>
                    <a:cubicBezTo>
                      <a:pt x="269" y="38"/>
                      <a:pt x="262" y="27"/>
                      <a:pt x="253" y="36"/>
                    </a:cubicBezTo>
                    <a:cubicBezTo>
                      <a:pt x="222" y="75"/>
                      <a:pt x="222" y="75"/>
                      <a:pt x="222" y="75"/>
                    </a:cubicBezTo>
                    <a:cubicBezTo>
                      <a:pt x="182" y="12"/>
                      <a:pt x="182" y="12"/>
                      <a:pt x="182" y="12"/>
                    </a:cubicBezTo>
                    <a:cubicBezTo>
                      <a:pt x="182" y="12"/>
                      <a:pt x="171" y="0"/>
                      <a:pt x="152" y="12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6" y="36"/>
                      <a:pt x="79" y="25"/>
                      <a:pt x="71" y="36"/>
                    </a:cubicBezTo>
                    <a:cubicBezTo>
                      <a:pt x="73" y="88"/>
                      <a:pt x="73" y="88"/>
                      <a:pt x="73" y="88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7" y="32"/>
                      <a:pt x="0" y="47"/>
                    </a:cubicBezTo>
                    <a:cubicBezTo>
                      <a:pt x="32" y="227"/>
                      <a:pt x="32" y="227"/>
                      <a:pt x="32" y="227"/>
                    </a:cubicBezTo>
                    <a:cubicBezTo>
                      <a:pt x="301" y="227"/>
                      <a:pt x="301" y="227"/>
                      <a:pt x="301" y="227"/>
                    </a:cubicBezTo>
                    <a:cubicBezTo>
                      <a:pt x="346" y="52"/>
                      <a:pt x="346" y="52"/>
                      <a:pt x="346" y="52"/>
                    </a:cubicBezTo>
                    <a:cubicBezTo>
                      <a:pt x="346" y="52"/>
                      <a:pt x="341" y="29"/>
                      <a:pt x="31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</p:grpSp>
      <p:sp>
        <p:nvSpPr>
          <p:cNvPr id="57" name="矩形 56"/>
          <p:cNvSpPr/>
          <p:nvPr/>
        </p:nvSpPr>
        <p:spPr>
          <a:xfrm>
            <a:off x="1234800" y="2493092"/>
            <a:ext cx="308534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r>
              <a:rPr lang="zh-CN" altLang="en-US" sz="1400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文字您的内容打在这里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447675" y="367239"/>
            <a:ext cx="513548" cy="575736"/>
            <a:chOff x="447675" y="367239"/>
            <a:chExt cx="513548" cy="575736"/>
          </a:xfrm>
        </p:grpSpPr>
        <p:sp>
          <p:nvSpPr>
            <p:cNvPr id="59" name="等腰三角形 58"/>
            <p:cNvSpPr/>
            <p:nvPr/>
          </p:nvSpPr>
          <p:spPr>
            <a:xfrm rot="5400000">
              <a:off x="414282" y="400632"/>
              <a:ext cx="484204" cy="417418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等腰三角形 59"/>
            <p:cNvSpPr/>
            <p:nvPr/>
          </p:nvSpPr>
          <p:spPr>
            <a:xfrm rot="5400000">
              <a:off x="581357" y="563109"/>
              <a:ext cx="408004" cy="351728"/>
            </a:xfrm>
            <a:prstGeom prst="triangle">
              <a:avLst/>
            </a:prstGeom>
            <a:solidFill>
              <a:srgbClr val="2A999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矩形 60"/>
          <p:cNvSpPr/>
          <p:nvPr/>
        </p:nvSpPr>
        <p:spPr>
          <a:xfrm>
            <a:off x="1017388" y="409286"/>
            <a:ext cx="3320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7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公司科技发展创新研讨会议 </a:t>
            </a:r>
            <a:endParaRPr lang="zh-CN" altLang="en-US" sz="1200" dirty="0">
              <a:gradFill>
                <a:gsLst>
                  <a:gs pos="0">
                    <a:schemeClr val="bg1"/>
                  </a:gs>
                  <a:gs pos="100000">
                    <a:schemeClr val="bg1">
                      <a:alpha val="70000"/>
                    </a:schemeClr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036437" y="748498"/>
            <a:ext cx="32212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200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CHUANGXIN KEJI YIN LING WEILAI</a:t>
            </a:r>
            <a:endParaRPr lang="zh-CN" altLang="en-US" sz="1200" dirty="0">
              <a:solidFill>
                <a:prstClr val="white">
                  <a:alpha val="7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1" grpId="0" animBg="1"/>
          <p:bldP spid="22" grpId="0" animBg="1"/>
          <p:bldP spid="23" grpId="0" animBg="1"/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1" grpId="0" animBg="1"/>
          <p:bldP spid="22" grpId="0" animBg="1"/>
          <p:bldP spid="23" grpId="0" animBg="1"/>
          <p:bldP spid="57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432655" y="2773161"/>
            <a:ext cx="1326690" cy="4633450"/>
            <a:chOff x="5432655" y="1299961"/>
            <a:chExt cx="1326690" cy="4633450"/>
          </a:xfrm>
        </p:grpSpPr>
        <p:sp>
          <p:nvSpPr>
            <p:cNvPr id="3" name="Freeform 6"/>
            <p:cNvSpPr/>
            <p:nvPr/>
          </p:nvSpPr>
          <p:spPr bwMode="auto">
            <a:xfrm>
              <a:off x="5432655" y="1299961"/>
              <a:ext cx="1326690" cy="1533859"/>
            </a:xfrm>
            <a:custGeom>
              <a:avLst/>
              <a:gdLst>
                <a:gd name="T0" fmla="*/ 286 w 422"/>
                <a:gd name="T1" fmla="*/ 488 h 488"/>
                <a:gd name="T2" fmla="*/ 422 w 422"/>
                <a:gd name="T3" fmla="*/ 31 h 488"/>
                <a:gd name="T4" fmla="*/ 211 w 422"/>
                <a:gd name="T5" fmla="*/ 0 h 488"/>
                <a:gd name="T6" fmla="*/ 0 w 422"/>
                <a:gd name="T7" fmla="*/ 31 h 488"/>
                <a:gd name="T8" fmla="*/ 136 w 422"/>
                <a:gd name="T9" fmla="*/ 488 h 488"/>
                <a:gd name="T10" fmla="*/ 211 w 422"/>
                <a:gd name="T11" fmla="*/ 477 h 488"/>
                <a:gd name="T12" fmla="*/ 286 w 422"/>
                <a:gd name="T13" fmla="*/ 48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488">
                  <a:moveTo>
                    <a:pt x="286" y="488"/>
                  </a:moveTo>
                  <a:cubicBezTo>
                    <a:pt x="422" y="31"/>
                    <a:pt x="422" y="31"/>
                    <a:pt x="422" y="31"/>
                  </a:cubicBezTo>
                  <a:cubicBezTo>
                    <a:pt x="355" y="11"/>
                    <a:pt x="284" y="0"/>
                    <a:pt x="211" y="0"/>
                  </a:cubicBezTo>
                  <a:cubicBezTo>
                    <a:pt x="138" y="0"/>
                    <a:pt x="67" y="11"/>
                    <a:pt x="0" y="31"/>
                  </a:cubicBezTo>
                  <a:cubicBezTo>
                    <a:pt x="136" y="488"/>
                    <a:pt x="136" y="488"/>
                    <a:pt x="136" y="488"/>
                  </a:cubicBezTo>
                  <a:cubicBezTo>
                    <a:pt x="160" y="481"/>
                    <a:pt x="185" y="477"/>
                    <a:pt x="211" y="477"/>
                  </a:cubicBezTo>
                  <a:cubicBezTo>
                    <a:pt x="237" y="477"/>
                    <a:pt x="262" y="481"/>
                    <a:pt x="286" y="48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A9995">
                    <a:alpha val="0"/>
                  </a:srgbClr>
                </a:gs>
                <a:gs pos="100000">
                  <a:srgbClr val="54D0CA"/>
                </a:gs>
              </a:gsLst>
              <a:lin ang="5400000" scaled="1"/>
              <a:tileRect/>
            </a:gradFill>
            <a:ln w="19050" cap="flat">
              <a:noFill/>
              <a:miter lim="800000"/>
            </a:ln>
            <a:effectLst/>
            <a:scene3d>
              <a:camera prst="orthographicFront"/>
              <a:lightRig rig="chilly" dir="t">
                <a:rot lat="0" lon="0" rev="0"/>
              </a:lightRig>
            </a:scene3d>
            <a:sp3d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40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  <p:sp>
          <p:nvSpPr>
            <p:cNvPr id="4" name="Freeform 11"/>
            <p:cNvSpPr/>
            <p:nvPr/>
          </p:nvSpPr>
          <p:spPr bwMode="auto">
            <a:xfrm>
              <a:off x="5432655" y="4399552"/>
              <a:ext cx="1326690" cy="1533859"/>
            </a:xfrm>
            <a:custGeom>
              <a:avLst/>
              <a:gdLst>
                <a:gd name="T0" fmla="*/ 286 w 422"/>
                <a:gd name="T1" fmla="*/ 0 h 488"/>
                <a:gd name="T2" fmla="*/ 422 w 422"/>
                <a:gd name="T3" fmla="*/ 457 h 488"/>
                <a:gd name="T4" fmla="*/ 211 w 422"/>
                <a:gd name="T5" fmla="*/ 488 h 488"/>
                <a:gd name="T6" fmla="*/ 0 w 422"/>
                <a:gd name="T7" fmla="*/ 457 h 488"/>
                <a:gd name="T8" fmla="*/ 136 w 422"/>
                <a:gd name="T9" fmla="*/ 0 h 488"/>
                <a:gd name="T10" fmla="*/ 211 w 422"/>
                <a:gd name="T11" fmla="*/ 11 h 488"/>
                <a:gd name="T12" fmla="*/ 286 w 422"/>
                <a:gd name="T13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488">
                  <a:moveTo>
                    <a:pt x="286" y="0"/>
                  </a:moveTo>
                  <a:cubicBezTo>
                    <a:pt x="422" y="457"/>
                    <a:pt x="422" y="457"/>
                    <a:pt x="422" y="457"/>
                  </a:cubicBezTo>
                  <a:cubicBezTo>
                    <a:pt x="355" y="478"/>
                    <a:pt x="284" y="488"/>
                    <a:pt x="211" y="488"/>
                  </a:cubicBezTo>
                  <a:cubicBezTo>
                    <a:pt x="138" y="488"/>
                    <a:pt x="67" y="478"/>
                    <a:pt x="0" y="45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60" y="7"/>
                    <a:pt x="185" y="11"/>
                    <a:pt x="211" y="11"/>
                  </a:cubicBezTo>
                  <a:cubicBezTo>
                    <a:pt x="237" y="11"/>
                    <a:pt x="262" y="7"/>
                    <a:pt x="286" y="0"/>
                  </a:cubicBezTo>
                  <a:close/>
                </a:path>
              </a:pathLst>
            </a:custGeom>
            <a:noFill/>
            <a:ln w="19050" cap="flat">
              <a:noFill/>
              <a:miter lim="800000"/>
            </a:ln>
            <a:effectLst/>
            <a:scene3d>
              <a:camera prst="orthographicFront"/>
              <a:lightRig rig="chilly" dir="t">
                <a:rot lat="0" lon="0" rev="0"/>
              </a:lightRig>
            </a:scene3d>
            <a:sp3d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40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 rot="19561713">
            <a:off x="5432655" y="2773161"/>
            <a:ext cx="1326690" cy="4633450"/>
            <a:chOff x="5436625" y="2733907"/>
            <a:chExt cx="1326690" cy="4633450"/>
          </a:xfrm>
          <a:solidFill>
            <a:srgbClr val="29FFFF"/>
          </a:solidFill>
        </p:grpSpPr>
        <p:sp>
          <p:nvSpPr>
            <p:cNvPr id="6" name="Freeform 6"/>
            <p:cNvSpPr/>
            <p:nvPr/>
          </p:nvSpPr>
          <p:spPr bwMode="auto">
            <a:xfrm>
              <a:off x="5436625" y="2733907"/>
              <a:ext cx="1326690" cy="1533859"/>
            </a:xfrm>
            <a:custGeom>
              <a:avLst/>
              <a:gdLst>
                <a:gd name="T0" fmla="*/ 286 w 422"/>
                <a:gd name="T1" fmla="*/ 488 h 488"/>
                <a:gd name="T2" fmla="*/ 422 w 422"/>
                <a:gd name="T3" fmla="*/ 31 h 488"/>
                <a:gd name="T4" fmla="*/ 211 w 422"/>
                <a:gd name="T5" fmla="*/ 0 h 488"/>
                <a:gd name="T6" fmla="*/ 0 w 422"/>
                <a:gd name="T7" fmla="*/ 31 h 488"/>
                <a:gd name="T8" fmla="*/ 136 w 422"/>
                <a:gd name="T9" fmla="*/ 488 h 488"/>
                <a:gd name="T10" fmla="*/ 211 w 422"/>
                <a:gd name="T11" fmla="*/ 477 h 488"/>
                <a:gd name="T12" fmla="*/ 286 w 422"/>
                <a:gd name="T13" fmla="*/ 48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488">
                  <a:moveTo>
                    <a:pt x="286" y="488"/>
                  </a:moveTo>
                  <a:cubicBezTo>
                    <a:pt x="422" y="31"/>
                    <a:pt x="422" y="31"/>
                    <a:pt x="422" y="31"/>
                  </a:cubicBezTo>
                  <a:cubicBezTo>
                    <a:pt x="355" y="11"/>
                    <a:pt x="284" y="0"/>
                    <a:pt x="211" y="0"/>
                  </a:cubicBezTo>
                  <a:cubicBezTo>
                    <a:pt x="138" y="0"/>
                    <a:pt x="67" y="11"/>
                    <a:pt x="0" y="31"/>
                  </a:cubicBezTo>
                  <a:cubicBezTo>
                    <a:pt x="136" y="488"/>
                    <a:pt x="136" y="488"/>
                    <a:pt x="136" y="488"/>
                  </a:cubicBezTo>
                  <a:cubicBezTo>
                    <a:pt x="160" y="481"/>
                    <a:pt x="185" y="477"/>
                    <a:pt x="211" y="477"/>
                  </a:cubicBezTo>
                  <a:cubicBezTo>
                    <a:pt x="237" y="477"/>
                    <a:pt x="262" y="481"/>
                    <a:pt x="286" y="48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A9995">
                    <a:alpha val="0"/>
                  </a:srgbClr>
                </a:gs>
                <a:gs pos="100000">
                  <a:srgbClr val="54D0CA"/>
                </a:gs>
              </a:gsLst>
              <a:lin ang="5400000" scaled="1"/>
              <a:tileRect/>
            </a:gradFill>
            <a:ln w="19050" cap="flat">
              <a:noFill/>
              <a:miter lim="800000"/>
            </a:ln>
            <a:effectLst/>
            <a:scene3d>
              <a:camera prst="orthographicFront"/>
              <a:lightRig rig="chilly" dir="t">
                <a:rot lat="0" lon="0" rev="0"/>
              </a:lightRig>
            </a:scene3d>
            <a:sp3d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40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5436625" y="5833498"/>
              <a:ext cx="1326690" cy="1533859"/>
            </a:xfrm>
            <a:custGeom>
              <a:avLst/>
              <a:gdLst>
                <a:gd name="T0" fmla="*/ 286 w 422"/>
                <a:gd name="T1" fmla="*/ 0 h 488"/>
                <a:gd name="T2" fmla="*/ 422 w 422"/>
                <a:gd name="T3" fmla="*/ 457 h 488"/>
                <a:gd name="T4" fmla="*/ 211 w 422"/>
                <a:gd name="T5" fmla="*/ 488 h 488"/>
                <a:gd name="T6" fmla="*/ 0 w 422"/>
                <a:gd name="T7" fmla="*/ 457 h 488"/>
                <a:gd name="T8" fmla="*/ 136 w 422"/>
                <a:gd name="T9" fmla="*/ 0 h 488"/>
                <a:gd name="T10" fmla="*/ 211 w 422"/>
                <a:gd name="T11" fmla="*/ 11 h 488"/>
                <a:gd name="T12" fmla="*/ 286 w 422"/>
                <a:gd name="T13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488">
                  <a:moveTo>
                    <a:pt x="286" y="0"/>
                  </a:moveTo>
                  <a:cubicBezTo>
                    <a:pt x="422" y="457"/>
                    <a:pt x="422" y="457"/>
                    <a:pt x="422" y="457"/>
                  </a:cubicBezTo>
                  <a:cubicBezTo>
                    <a:pt x="355" y="478"/>
                    <a:pt x="284" y="488"/>
                    <a:pt x="211" y="488"/>
                  </a:cubicBezTo>
                  <a:cubicBezTo>
                    <a:pt x="138" y="488"/>
                    <a:pt x="67" y="478"/>
                    <a:pt x="0" y="45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60" y="7"/>
                    <a:pt x="185" y="11"/>
                    <a:pt x="211" y="11"/>
                  </a:cubicBezTo>
                  <a:cubicBezTo>
                    <a:pt x="237" y="11"/>
                    <a:pt x="262" y="7"/>
                    <a:pt x="286" y="0"/>
                  </a:cubicBezTo>
                  <a:close/>
                </a:path>
              </a:pathLst>
            </a:custGeom>
            <a:noFill/>
            <a:ln w="19050" cap="flat">
              <a:noFill/>
              <a:miter lim="800000"/>
            </a:ln>
            <a:effectLst/>
            <a:scene3d>
              <a:camera prst="orthographicFront"/>
              <a:lightRig rig="chilly" dir="t">
                <a:rot lat="0" lon="0" rev="0"/>
              </a:lightRig>
            </a:scene3d>
            <a:sp3d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40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 rot="17516888">
            <a:off x="5432655" y="2773161"/>
            <a:ext cx="1326690" cy="4633450"/>
            <a:chOff x="5436625" y="2733907"/>
            <a:chExt cx="1326690" cy="4633450"/>
          </a:xfrm>
          <a:solidFill>
            <a:srgbClr val="29FFFF"/>
          </a:solidFill>
        </p:grpSpPr>
        <p:sp>
          <p:nvSpPr>
            <p:cNvPr id="9" name="Freeform 6"/>
            <p:cNvSpPr/>
            <p:nvPr/>
          </p:nvSpPr>
          <p:spPr bwMode="auto">
            <a:xfrm>
              <a:off x="5436625" y="2733907"/>
              <a:ext cx="1326690" cy="1533859"/>
            </a:xfrm>
            <a:custGeom>
              <a:avLst/>
              <a:gdLst>
                <a:gd name="T0" fmla="*/ 286 w 422"/>
                <a:gd name="T1" fmla="*/ 488 h 488"/>
                <a:gd name="T2" fmla="*/ 422 w 422"/>
                <a:gd name="T3" fmla="*/ 31 h 488"/>
                <a:gd name="T4" fmla="*/ 211 w 422"/>
                <a:gd name="T5" fmla="*/ 0 h 488"/>
                <a:gd name="T6" fmla="*/ 0 w 422"/>
                <a:gd name="T7" fmla="*/ 31 h 488"/>
                <a:gd name="T8" fmla="*/ 136 w 422"/>
                <a:gd name="T9" fmla="*/ 488 h 488"/>
                <a:gd name="T10" fmla="*/ 211 w 422"/>
                <a:gd name="T11" fmla="*/ 477 h 488"/>
                <a:gd name="T12" fmla="*/ 286 w 422"/>
                <a:gd name="T13" fmla="*/ 48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488">
                  <a:moveTo>
                    <a:pt x="286" y="488"/>
                  </a:moveTo>
                  <a:cubicBezTo>
                    <a:pt x="422" y="31"/>
                    <a:pt x="422" y="31"/>
                    <a:pt x="422" y="31"/>
                  </a:cubicBezTo>
                  <a:cubicBezTo>
                    <a:pt x="355" y="11"/>
                    <a:pt x="284" y="0"/>
                    <a:pt x="211" y="0"/>
                  </a:cubicBezTo>
                  <a:cubicBezTo>
                    <a:pt x="138" y="0"/>
                    <a:pt x="67" y="11"/>
                    <a:pt x="0" y="31"/>
                  </a:cubicBezTo>
                  <a:cubicBezTo>
                    <a:pt x="136" y="488"/>
                    <a:pt x="136" y="488"/>
                    <a:pt x="136" y="488"/>
                  </a:cubicBezTo>
                  <a:cubicBezTo>
                    <a:pt x="160" y="481"/>
                    <a:pt x="185" y="477"/>
                    <a:pt x="211" y="477"/>
                  </a:cubicBezTo>
                  <a:cubicBezTo>
                    <a:pt x="237" y="477"/>
                    <a:pt x="262" y="481"/>
                    <a:pt x="286" y="48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A9995">
                    <a:alpha val="0"/>
                  </a:srgbClr>
                </a:gs>
                <a:gs pos="100000">
                  <a:srgbClr val="54D0CA"/>
                </a:gs>
              </a:gsLst>
              <a:lin ang="5400000" scaled="1"/>
              <a:tileRect/>
            </a:gradFill>
            <a:ln w="19050" cap="flat">
              <a:noFill/>
              <a:miter lim="800000"/>
            </a:ln>
            <a:effectLst/>
            <a:scene3d>
              <a:camera prst="orthographicFront"/>
              <a:lightRig rig="chilly" dir="t">
                <a:rot lat="0" lon="0" rev="0"/>
              </a:lightRig>
            </a:scene3d>
            <a:sp3d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40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5436625" y="5833498"/>
              <a:ext cx="1326690" cy="1533859"/>
            </a:xfrm>
            <a:custGeom>
              <a:avLst/>
              <a:gdLst>
                <a:gd name="T0" fmla="*/ 286 w 422"/>
                <a:gd name="T1" fmla="*/ 0 h 488"/>
                <a:gd name="T2" fmla="*/ 422 w 422"/>
                <a:gd name="T3" fmla="*/ 457 h 488"/>
                <a:gd name="T4" fmla="*/ 211 w 422"/>
                <a:gd name="T5" fmla="*/ 488 h 488"/>
                <a:gd name="T6" fmla="*/ 0 w 422"/>
                <a:gd name="T7" fmla="*/ 457 h 488"/>
                <a:gd name="T8" fmla="*/ 136 w 422"/>
                <a:gd name="T9" fmla="*/ 0 h 488"/>
                <a:gd name="T10" fmla="*/ 211 w 422"/>
                <a:gd name="T11" fmla="*/ 11 h 488"/>
                <a:gd name="T12" fmla="*/ 286 w 422"/>
                <a:gd name="T13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488">
                  <a:moveTo>
                    <a:pt x="286" y="0"/>
                  </a:moveTo>
                  <a:cubicBezTo>
                    <a:pt x="422" y="457"/>
                    <a:pt x="422" y="457"/>
                    <a:pt x="422" y="457"/>
                  </a:cubicBezTo>
                  <a:cubicBezTo>
                    <a:pt x="355" y="478"/>
                    <a:pt x="284" y="488"/>
                    <a:pt x="211" y="488"/>
                  </a:cubicBezTo>
                  <a:cubicBezTo>
                    <a:pt x="138" y="488"/>
                    <a:pt x="67" y="478"/>
                    <a:pt x="0" y="45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60" y="7"/>
                    <a:pt x="185" y="11"/>
                    <a:pt x="211" y="11"/>
                  </a:cubicBezTo>
                  <a:cubicBezTo>
                    <a:pt x="237" y="11"/>
                    <a:pt x="262" y="7"/>
                    <a:pt x="286" y="0"/>
                  </a:cubicBezTo>
                  <a:close/>
                </a:path>
              </a:pathLst>
            </a:custGeom>
            <a:noFill/>
            <a:ln w="19050" cap="flat">
              <a:noFill/>
              <a:miter lim="800000"/>
            </a:ln>
            <a:effectLst/>
            <a:scene3d>
              <a:camera prst="orthographicFront"/>
              <a:lightRig rig="chilly" dir="t">
                <a:rot lat="0" lon="0" rev="0"/>
              </a:lightRig>
            </a:scene3d>
            <a:sp3d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40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4091255">
            <a:off x="5432655" y="2773160"/>
            <a:ext cx="1326690" cy="4633450"/>
            <a:chOff x="5436625" y="2733907"/>
            <a:chExt cx="1326690" cy="4633450"/>
          </a:xfrm>
          <a:solidFill>
            <a:srgbClr val="29FFFF"/>
          </a:solidFill>
        </p:grpSpPr>
        <p:sp>
          <p:nvSpPr>
            <p:cNvPr id="12" name="Freeform 6"/>
            <p:cNvSpPr/>
            <p:nvPr/>
          </p:nvSpPr>
          <p:spPr bwMode="auto">
            <a:xfrm>
              <a:off x="5436625" y="2733907"/>
              <a:ext cx="1326690" cy="1533859"/>
            </a:xfrm>
            <a:custGeom>
              <a:avLst/>
              <a:gdLst>
                <a:gd name="T0" fmla="*/ 286 w 422"/>
                <a:gd name="T1" fmla="*/ 488 h 488"/>
                <a:gd name="T2" fmla="*/ 422 w 422"/>
                <a:gd name="T3" fmla="*/ 31 h 488"/>
                <a:gd name="T4" fmla="*/ 211 w 422"/>
                <a:gd name="T5" fmla="*/ 0 h 488"/>
                <a:gd name="T6" fmla="*/ 0 w 422"/>
                <a:gd name="T7" fmla="*/ 31 h 488"/>
                <a:gd name="T8" fmla="*/ 136 w 422"/>
                <a:gd name="T9" fmla="*/ 488 h 488"/>
                <a:gd name="T10" fmla="*/ 211 w 422"/>
                <a:gd name="T11" fmla="*/ 477 h 488"/>
                <a:gd name="T12" fmla="*/ 286 w 422"/>
                <a:gd name="T13" fmla="*/ 48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488">
                  <a:moveTo>
                    <a:pt x="286" y="488"/>
                  </a:moveTo>
                  <a:cubicBezTo>
                    <a:pt x="422" y="31"/>
                    <a:pt x="422" y="31"/>
                    <a:pt x="422" y="31"/>
                  </a:cubicBezTo>
                  <a:cubicBezTo>
                    <a:pt x="355" y="11"/>
                    <a:pt x="284" y="0"/>
                    <a:pt x="211" y="0"/>
                  </a:cubicBezTo>
                  <a:cubicBezTo>
                    <a:pt x="138" y="0"/>
                    <a:pt x="67" y="11"/>
                    <a:pt x="0" y="31"/>
                  </a:cubicBezTo>
                  <a:cubicBezTo>
                    <a:pt x="136" y="488"/>
                    <a:pt x="136" y="488"/>
                    <a:pt x="136" y="488"/>
                  </a:cubicBezTo>
                  <a:cubicBezTo>
                    <a:pt x="160" y="481"/>
                    <a:pt x="185" y="477"/>
                    <a:pt x="211" y="477"/>
                  </a:cubicBezTo>
                  <a:cubicBezTo>
                    <a:pt x="237" y="477"/>
                    <a:pt x="262" y="481"/>
                    <a:pt x="286" y="48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A9995">
                    <a:alpha val="0"/>
                  </a:srgbClr>
                </a:gs>
                <a:gs pos="100000">
                  <a:srgbClr val="54D0CA"/>
                </a:gs>
              </a:gsLst>
              <a:lin ang="5400000" scaled="1"/>
              <a:tileRect/>
            </a:gradFill>
            <a:ln w="19050" cap="flat">
              <a:noFill/>
              <a:miter lim="800000"/>
            </a:ln>
            <a:effectLst/>
            <a:scene3d>
              <a:camera prst="orthographicFront"/>
              <a:lightRig rig="chilly" dir="t">
                <a:rot lat="0" lon="0" rev="0"/>
              </a:lightRig>
            </a:scene3d>
            <a:sp3d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40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5436625" y="5833498"/>
              <a:ext cx="1326690" cy="1533859"/>
            </a:xfrm>
            <a:custGeom>
              <a:avLst/>
              <a:gdLst>
                <a:gd name="T0" fmla="*/ 286 w 422"/>
                <a:gd name="T1" fmla="*/ 0 h 488"/>
                <a:gd name="T2" fmla="*/ 422 w 422"/>
                <a:gd name="T3" fmla="*/ 457 h 488"/>
                <a:gd name="T4" fmla="*/ 211 w 422"/>
                <a:gd name="T5" fmla="*/ 488 h 488"/>
                <a:gd name="T6" fmla="*/ 0 w 422"/>
                <a:gd name="T7" fmla="*/ 457 h 488"/>
                <a:gd name="T8" fmla="*/ 136 w 422"/>
                <a:gd name="T9" fmla="*/ 0 h 488"/>
                <a:gd name="T10" fmla="*/ 211 w 422"/>
                <a:gd name="T11" fmla="*/ 11 h 488"/>
                <a:gd name="T12" fmla="*/ 286 w 422"/>
                <a:gd name="T13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488">
                  <a:moveTo>
                    <a:pt x="286" y="0"/>
                  </a:moveTo>
                  <a:cubicBezTo>
                    <a:pt x="422" y="457"/>
                    <a:pt x="422" y="457"/>
                    <a:pt x="422" y="457"/>
                  </a:cubicBezTo>
                  <a:cubicBezTo>
                    <a:pt x="355" y="478"/>
                    <a:pt x="284" y="488"/>
                    <a:pt x="211" y="488"/>
                  </a:cubicBezTo>
                  <a:cubicBezTo>
                    <a:pt x="138" y="488"/>
                    <a:pt x="67" y="478"/>
                    <a:pt x="0" y="45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60" y="7"/>
                    <a:pt x="185" y="11"/>
                    <a:pt x="211" y="11"/>
                  </a:cubicBezTo>
                  <a:cubicBezTo>
                    <a:pt x="237" y="11"/>
                    <a:pt x="262" y="7"/>
                    <a:pt x="286" y="0"/>
                  </a:cubicBezTo>
                  <a:close/>
                </a:path>
              </a:pathLst>
            </a:custGeom>
            <a:noFill/>
            <a:ln w="19050" cap="flat">
              <a:noFill/>
              <a:miter lim="800000"/>
            </a:ln>
            <a:effectLst/>
            <a:scene3d>
              <a:camera prst="orthographicFront"/>
              <a:lightRig rig="chilly" dir="t">
                <a:rot lat="0" lon="0" rev="0"/>
              </a:lightRig>
            </a:scene3d>
            <a:sp3d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40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 rot="2046430">
            <a:off x="5432655" y="2773160"/>
            <a:ext cx="1326690" cy="4633450"/>
            <a:chOff x="5436625" y="2733907"/>
            <a:chExt cx="1326690" cy="4633450"/>
          </a:xfrm>
          <a:solidFill>
            <a:srgbClr val="29FFFF"/>
          </a:solidFill>
        </p:grpSpPr>
        <p:sp>
          <p:nvSpPr>
            <p:cNvPr id="15" name="Freeform 6"/>
            <p:cNvSpPr/>
            <p:nvPr/>
          </p:nvSpPr>
          <p:spPr bwMode="auto">
            <a:xfrm>
              <a:off x="5436625" y="2733907"/>
              <a:ext cx="1326690" cy="1533859"/>
            </a:xfrm>
            <a:custGeom>
              <a:avLst/>
              <a:gdLst>
                <a:gd name="T0" fmla="*/ 286 w 422"/>
                <a:gd name="T1" fmla="*/ 488 h 488"/>
                <a:gd name="T2" fmla="*/ 422 w 422"/>
                <a:gd name="T3" fmla="*/ 31 h 488"/>
                <a:gd name="T4" fmla="*/ 211 w 422"/>
                <a:gd name="T5" fmla="*/ 0 h 488"/>
                <a:gd name="T6" fmla="*/ 0 w 422"/>
                <a:gd name="T7" fmla="*/ 31 h 488"/>
                <a:gd name="T8" fmla="*/ 136 w 422"/>
                <a:gd name="T9" fmla="*/ 488 h 488"/>
                <a:gd name="T10" fmla="*/ 211 w 422"/>
                <a:gd name="T11" fmla="*/ 477 h 488"/>
                <a:gd name="T12" fmla="*/ 286 w 422"/>
                <a:gd name="T13" fmla="*/ 48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488">
                  <a:moveTo>
                    <a:pt x="286" y="488"/>
                  </a:moveTo>
                  <a:cubicBezTo>
                    <a:pt x="422" y="31"/>
                    <a:pt x="422" y="31"/>
                    <a:pt x="422" y="31"/>
                  </a:cubicBezTo>
                  <a:cubicBezTo>
                    <a:pt x="355" y="11"/>
                    <a:pt x="284" y="0"/>
                    <a:pt x="211" y="0"/>
                  </a:cubicBezTo>
                  <a:cubicBezTo>
                    <a:pt x="138" y="0"/>
                    <a:pt x="67" y="11"/>
                    <a:pt x="0" y="31"/>
                  </a:cubicBezTo>
                  <a:cubicBezTo>
                    <a:pt x="136" y="488"/>
                    <a:pt x="136" y="488"/>
                    <a:pt x="136" y="488"/>
                  </a:cubicBezTo>
                  <a:cubicBezTo>
                    <a:pt x="160" y="481"/>
                    <a:pt x="185" y="477"/>
                    <a:pt x="211" y="477"/>
                  </a:cubicBezTo>
                  <a:cubicBezTo>
                    <a:pt x="237" y="477"/>
                    <a:pt x="262" y="481"/>
                    <a:pt x="286" y="48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A9995">
                    <a:alpha val="0"/>
                  </a:srgbClr>
                </a:gs>
                <a:gs pos="100000">
                  <a:srgbClr val="54D0CA"/>
                </a:gs>
              </a:gsLst>
              <a:lin ang="5400000" scaled="1"/>
              <a:tileRect/>
            </a:gradFill>
            <a:ln w="19050" cap="flat">
              <a:noFill/>
              <a:miter lim="800000"/>
            </a:ln>
            <a:effectLst/>
            <a:scene3d>
              <a:camera prst="orthographicFront"/>
              <a:lightRig rig="chilly" dir="t">
                <a:rot lat="0" lon="0" rev="0"/>
              </a:lightRig>
            </a:scene3d>
            <a:sp3d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40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5436625" y="5833498"/>
              <a:ext cx="1326690" cy="1533859"/>
            </a:xfrm>
            <a:custGeom>
              <a:avLst/>
              <a:gdLst>
                <a:gd name="T0" fmla="*/ 286 w 422"/>
                <a:gd name="T1" fmla="*/ 0 h 488"/>
                <a:gd name="T2" fmla="*/ 422 w 422"/>
                <a:gd name="T3" fmla="*/ 457 h 488"/>
                <a:gd name="T4" fmla="*/ 211 w 422"/>
                <a:gd name="T5" fmla="*/ 488 h 488"/>
                <a:gd name="T6" fmla="*/ 0 w 422"/>
                <a:gd name="T7" fmla="*/ 457 h 488"/>
                <a:gd name="T8" fmla="*/ 136 w 422"/>
                <a:gd name="T9" fmla="*/ 0 h 488"/>
                <a:gd name="T10" fmla="*/ 211 w 422"/>
                <a:gd name="T11" fmla="*/ 11 h 488"/>
                <a:gd name="T12" fmla="*/ 286 w 422"/>
                <a:gd name="T13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488">
                  <a:moveTo>
                    <a:pt x="286" y="0"/>
                  </a:moveTo>
                  <a:cubicBezTo>
                    <a:pt x="422" y="457"/>
                    <a:pt x="422" y="457"/>
                    <a:pt x="422" y="457"/>
                  </a:cubicBezTo>
                  <a:cubicBezTo>
                    <a:pt x="355" y="478"/>
                    <a:pt x="284" y="488"/>
                    <a:pt x="211" y="488"/>
                  </a:cubicBezTo>
                  <a:cubicBezTo>
                    <a:pt x="138" y="488"/>
                    <a:pt x="67" y="478"/>
                    <a:pt x="0" y="457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60" y="7"/>
                    <a:pt x="185" y="11"/>
                    <a:pt x="211" y="11"/>
                  </a:cubicBezTo>
                  <a:cubicBezTo>
                    <a:pt x="237" y="11"/>
                    <a:pt x="262" y="7"/>
                    <a:pt x="286" y="0"/>
                  </a:cubicBezTo>
                  <a:close/>
                </a:path>
              </a:pathLst>
            </a:custGeom>
            <a:noFill/>
            <a:ln w="19050" cap="flat">
              <a:noFill/>
              <a:miter lim="800000"/>
            </a:ln>
            <a:effectLst/>
            <a:scene3d>
              <a:camera prst="orthographicFront"/>
              <a:lightRig rig="chilly" dir="t">
                <a:rot lat="0" lon="0" rev="0"/>
              </a:lightRig>
            </a:scene3d>
            <a:sp3d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40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5406067" y="4399954"/>
            <a:ext cx="1379866" cy="1379866"/>
          </a:xfrm>
          <a:prstGeom prst="ellipse">
            <a:avLst/>
          </a:prstGeom>
          <a:noFill/>
          <a:ln w="25400">
            <a:gradFill>
              <a:gsLst>
                <a:gs pos="0">
                  <a:srgbClr val="54D0CA"/>
                </a:gs>
                <a:gs pos="100000">
                  <a:srgbClr val="2A9995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 dirty="0">
              <a:solidFill>
                <a:schemeClr val="lt1"/>
              </a:solidFill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7520829" y="4284801"/>
            <a:ext cx="297130" cy="364496"/>
          </a:xfrm>
          <a:custGeom>
            <a:avLst/>
            <a:gdLst>
              <a:gd name="T0" fmla="*/ 28 w 104"/>
              <a:gd name="T1" fmla="*/ 96 h 128"/>
              <a:gd name="T2" fmla="*/ 28 w 104"/>
              <a:gd name="T3" fmla="*/ 104 h 128"/>
              <a:gd name="T4" fmla="*/ 80 w 104"/>
              <a:gd name="T5" fmla="*/ 100 h 128"/>
              <a:gd name="T6" fmla="*/ 76 w 104"/>
              <a:gd name="T7" fmla="*/ 56 h 128"/>
              <a:gd name="T8" fmla="*/ 24 w 104"/>
              <a:gd name="T9" fmla="*/ 60 h 128"/>
              <a:gd name="T10" fmla="*/ 76 w 104"/>
              <a:gd name="T11" fmla="*/ 64 h 128"/>
              <a:gd name="T12" fmla="*/ 76 w 104"/>
              <a:gd name="T13" fmla="*/ 56 h 128"/>
              <a:gd name="T14" fmla="*/ 84 w 104"/>
              <a:gd name="T15" fmla="*/ 20 h 128"/>
              <a:gd name="T16" fmla="*/ 72 w 104"/>
              <a:gd name="T17" fmla="*/ 12 h 128"/>
              <a:gd name="T18" fmla="*/ 64 w 104"/>
              <a:gd name="T19" fmla="*/ 0 h 128"/>
              <a:gd name="T20" fmla="*/ 32 w 104"/>
              <a:gd name="T21" fmla="*/ 8 h 128"/>
              <a:gd name="T22" fmla="*/ 28 w 104"/>
              <a:gd name="T23" fmla="*/ 12 h 128"/>
              <a:gd name="T24" fmla="*/ 12 w 104"/>
              <a:gd name="T25" fmla="*/ 20 h 128"/>
              <a:gd name="T26" fmla="*/ 0 w 104"/>
              <a:gd name="T27" fmla="*/ 116 h 128"/>
              <a:gd name="T28" fmla="*/ 92 w 104"/>
              <a:gd name="T29" fmla="*/ 128 h 128"/>
              <a:gd name="T30" fmla="*/ 104 w 104"/>
              <a:gd name="T31" fmla="*/ 32 h 128"/>
              <a:gd name="T32" fmla="*/ 34 w 104"/>
              <a:gd name="T33" fmla="*/ 20 h 128"/>
              <a:gd name="T34" fmla="*/ 40 w 104"/>
              <a:gd name="T35" fmla="*/ 16 h 128"/>
              <a:gd name="T36" fmla="*/ 56 w 104"/>
              <a:gd name="T37" fmla="*/ 8 h 128"/>
              <a:gd name="T38" fmla="*/ 64 w 104"/>
              <a:gd name="T39" fmla="*/ 20 h 128"/>
              <a:gd name="T40" fmla="*/ 76 w 104"/>
              <a:gd name="T41" fmla="*/ 26 h 128"/>
              <a:gd name="T42" fmla="*/ 34 w 104"/>
              <a:gd name="T43" fmla="*/ 32 h 128"/>
              <a:gd name="T44" fmla="*/ 34 w 104"/>
              <a:gd name="T45" fmla="*/ 20 h 128"/>
              <a:gd name="T46" fmla="*/ 88 w 104"/>
              <a:gd name="T47" fmla="*/ 120 h 128"/>
              <a:gd name="T48" fmla="*/ 8 w 104"/>
              <a:gd name="T49" fmla="*/ 112 h 128"/>
              <a:gd name="T50" fmla="*/ 16 w 104"/>
              <a:gd name="T51" fmla="*/ 28 h 128"/>
              <a:gd name="T52" fmla="*/ 20 w 104"/>
              <a:gd name="T53" fmla="*/ 32 h 128"/>
              <a:gd name="T54" fmla="*/ 76 w 104"/>
              <a:gd name="T55" fmla="*/ 40 h 128"/>
              <a:gd name="T56" fmla="*/ 84 w 104"/>
              <a:gd name="T57" fmla="*/ 28 h 128"/>
              <a:gd name="T58" fmla="*/ 96 w 104"/>
              <a:gd name="T59" fmla="*/ 36 h 128"/>
              <a:gd name="T60" fmla="*/ 76 w 104"/>
              <a:gd name="T61" fmla="*/ 76 h 128"/>
              <a:gd name="T62" fmla="*/ 24 w 104"/>
              <a:gd name="T63" fmla="*/ 80 h 128"/>
              <a:gd name="T64" fmla="*/ 76 w 104"/>
              <a:gd name="T65" fmla="*/ 84 h 128"/>
              <a:gd name="T66" fmla="*/ 76 w 104"/>
              <a:gd name="T67" fmla="*/ 7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4" h="128">
                <a:moveTo>
                  <a:pt x="76" y="96"/>
                </a:moveTo>
                <a:cubicBezTo>
                  <a:pt x="28" y="96"/>
                  <a:pt x="28" y="96"/>
                  <a:pt x="28" y="96"/>
                </a:cubicBezTo>
                <a:cubicBezTo>
                  <a:pt x="26" y="96"/>
                  <a:pt x="24" y="98"/>
                  <a:pt x="24" y="100"/>
                </a:cubicBezTo>
                <a:cubicBezTo>
                  <a:pt x="24" y="102"/>
                  <a:pt x="26" y="104"/>
                  <a:pt x="28" y="104"/>
                </a:cubicBezTo>
                <a:cubicBezTo>
                  <a:pt x="76" y="104"/>
                  <a:pt x="76" y="104"/>
                  <a:pt x="76" y="104"/>
                </a:cubicBezTo>
                <a:cubicBezTo>
                  <a:pt x="78" y="104"/>
                  <a:pt x="80" y="102"/>
                  <a:pt x="80" y="100"/>
                </a:cubicBezTo>
                <a:cubicBezTo>
                  <a:pt x="80" y="98"/>
                  <a:pt x="78" y="96"/>
                  <a:pt x="76" y="96"/>
                </a:cubicBezTo>
                <a:close/>
                <a:moveTo>
                  <a:pt x="76" y="56"/>
                </a:moveTo>
                <a:cubicBezTo>
                  <a:pt x="28" y="56"/>
                  <a:pt x="28" y="56"/>
                  <a:pt x="28" y="56"/>
                </a:cubicBezTo>
                <a:cubicBezTo>
                  <a:pt x="26" y="56"/>
                  <a:pt x="24" y="58"/>
                  <a:pt x="24" y="60"/>
                </a:cubicBezTo>
                <a:cubicBezTo>
                  <a:pt x="24" y="62"/>
                  <a:pt x="26" y="64"/>
                  <a:pt x="28" y="64"/>
                </a:cubicBezTo>
                <a:cubicBezTo>
                  <a:pt x="76" y="64"/>
                  <a:pt x="76" y="64"/>
                  <a:pt x="76" y="64"/>
                </a:cubicBezTo>
                <a:cubicBezTo>
                  <a:pt x="78" y="64"/>
                  <a:pt x="80" y="62"/>
                  <a:pt x="80" y="60"/>
                </a:cubicBezTo>
                <a:cubicBezTo>
                  <a:pt x="80" y="58"/>
                  <a:pt x="78" y="56"/>
                  <a:pt x="76" y="56"/>
                </a:cubicBezTo>
                <a:close/>
                <a:moveTo>
                  <a:pt x="92" y="20"/>
                </a:moveTo>
                <a:cubicBezTo>
                  <a:pt x="84" y="20"/>
                  <a:pt x="84" y="20"/>
                  <a:pt x="84" y="20"/>
                </a:cubicBezTo>
                <a:cubicBezTo>
                  <a:pt x="84" y="16"/>
                  <a:pt x="80" y="12"/>
                  <a:pt x="76" y="12"/>
                </a:cubicBezTo>
                <a:cubicBezTo>
                  <a:pt x="72" y="12"/>
                  <a:pt x="72" y="12"/>
                  <a:pt x="72" y="12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"/>
                  <a:pt x="68" y="0"/>
                  <a:pt x="6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6" y="0"/>
                  <a:pt x="32" y="4"/>
                  <a:pt x="32" y="8"/>
                </a:cubicBezTo>
                <a:cubicBezTo>
                  <a:pt x="32" y="12"/>
                  <a:pt x="32" y="12"/>
                  <a:pt x="32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4" y="12"/>
                  <a:pt x="20" y="16"/>
                  <a:pt x="20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5" y="20"/>
                  <a:pt x="0" y="25"/>
                  <a:pt x="0" y="3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92" y="128"/>
                  <a:pt x="92" y="128"/>
                  <a:pt x="92" y="128"/>
                </a:cubicBezTo>
                <a:cubicBezTo>
                  <a:pt x="99" y="128"/>
                  <a:pt x="104" y="123"/>
                  <a:pt x="104" y="116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25"/>
                  <a:pt x="99" y="20"/>
                  <a:pt x="92" y="20"/>
                </a:cubicBezTo>
                <a:close/>
                <a:moveTo>
                  <a:pt x="34" y="20"/>
                </a:moveTo>
                <a:cubicBezTo>
                  <a:pt x="40" y="20"/>
                  <a:pt x="40" y="20"/>
                  <a:pt x="40" y="20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2"/>
                  <a:pt x="44" y="8"/>
                  <a:pt x="48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60" y="8"/>
                  <a:pt x="64" y="12"/>
                  <a:pt x="64" y="16"/>
                </a:cubicBezTo>
                <a:cubicBezTo>
                  <a:pt x="64" y="20"/>
                  <a:pt x="64" y="20"/>
                  <a:pt x="64" y="20"/>
                </a:cubicBezTo>
                <a:cubicBezTo>
                  <a:pt x="70" y="20"/>
                  <a:pt x="70" y="20"/>
                  <a:pt x="70" y="20"/>
                </a:cubicBezTo>
                <a:cubicBezTo>
                  <a:pt x="73" y="20"/>
                  <a:pt x="76" y="23"/>
                  <a:pt x="76" y="26"/>
                </a:cubicBezTo>
                <a:cubicBezTo>
                  <a:pt x="76" y="29"/>
                  <a:pt x="73" y="32"/>
                  <a:pt x="70" y="32"/>
                </a:cubicBezTo>
                <a:cubicBezTo>
                  <a:pt x="34" y="32"/>
                  <a:pt x="34" y="32"/>
                  <a:pt x="34" y="32"/>
                </a:cubicBezTo>
                <a:cubicBezTo>
                  <a:pt x="31" y="32"/>
                  <a:pt x="28" y="29"/>
                  <a:pt x="28" y="26"/>
                </a:cubicBezTo>
                <a:cubicBezTo>
                  <a:pt x="28" y="23"/>
                  <a:pt x="31" y="20"/>
                  <a:pt x="34" y="20"/>
                </a:cubicBezTo>
                <a:close/>
                <a:moveTo>
                  <a:pt x="96" y="112"/>
                </a:moveTo>
                <a:cubicBezTo>
                  <a:pt x="96" y="116"/>
                  <a:pt x="92" y="120"/>
                  <a:pt x="88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2"/>
                  <a:pt x="12" y="28"/>
                  <a:pt x="16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6"/>
                  <a:pt x="24" y="40"/>
                  <a:pt x="28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81" y="40"/>
                  <a:pt x="83" y="36"/>
                  <a:pt x="84" y="32"/>
                </a:cubicBezTo>
                <a:cubicBezTo>
                  <a:pt x="84" y="31"/>
                  <a:pt x="84" y="29"/>
                  <a:pt x="84" y="28"/>
                </a:cubicBezTo>
                <a:cubicBezTo>
                  <a:pt x="88" y="28"/>
                  <a:pt x="88" y="28"/>
                  <a:pt x="88" y="28"/>
                </a:cubicBezTo>
                <a:cubicBezTo>
                  <a:pt x="92" y="28"/>
                  <a:pt x="96" y="32"/>
                  <a:pt x="96" y="36"/>
                </a:cubicBezTo>
                <a:lnTo>
                  <a:pt x="96" y="112"/>
                </a:lnTo>
                <a:close/>
                <a:moveTo>
                  <a:pt x="76" y="76"/>
                </a:moveTo>
                <a:cubicBezTo>
                  <a:pt x="28" y="76"/>
                  <a:pt x="28" y="76"/>
                  <a:pt x="28" y="76"/>
                </a:cubicBezTo>
                <a:cubicBezTo>
                  <a:pt x="26" y="76"/>
                  <a:pt x="24" y="78"/>
                  <a:pt x="24" y="80"/>
                </a:cubicBezTo>
                <a:cubicBezTo>
                  <a:pt x="24" y="82"/>
                  <a:pt x="26" y="84"/>
                  <a:pt x="28" y="84"/>
                </a:cubicBezTo>
                <a:cubicBezTo>
                  <a:pt x="76" y="84"/>
                  <a:pt x="76" y="84"/>
                  <a:pt x="76" y="84"/>
                </a:cubicBezTo>
                <a:cubicBezTo>
                  <a:pt x="78" y="84"/>
                  <a:pt x="80" y="82"/>
                  <a:pt x="80" y="80"/>
                </a:cubicBezTo>
                <a:cubicBezTo>
                  <a:pt x="80" y="78"/>
                  <a:pt x="78" y="76"/>
                  <a:pt x="76" y="76"/>
                </a:cubicBezTo>
                <a:close/>
              </a:path>
            </a:pathLst>
          </a:custGeom>
          <a:gradFill flip="none" rotWithShape="1">
            <a:gsLst>
              <a:gs pos="0">
                <a:srgbClr val="9096AE"/>
              </a:gs>
              <a:gs pos="100000">
                <a:srgbClr val="F1F1F5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6835406" y="3555715"/>
            <a:ext cx="365698" cy="363292"/>
          </a:xfrm>
          <a:custGeom>
            <a:avLst/>
            <a:gdLst>
              <a:gd name="T0" fmla="*/ 83 w 128"/>
              <a:gd name="T1" fmla="*/ 45 h 128"/>
              <a:gd name="T2" fmla="*/ 77 w 128"/>
              <a:gd name="T3" fmla="*/ 45 h 128"/>
              <a:gd name="T4" fmla="*/ 64 w 128"/>
              <a:gd name="T5" fmla="*/ 59 h 128"/>
              <a:gd name="T6" fmla="*/ 51 w 128"/>
              <a:gd name="T7" fmla="*/ 45 h 128"/>
              <a:gd name="T8" fmla="*/ 45 w 128"/>
              <a:gd name="T9" fmla="*/ 45 h 128"/>
              <a:gd name="T10" fmla="*/ 45 w 128"/>
              <a:gd name="T11" fmla="*/ 51 h 128"/>
              <a:gd name="T12" fmla="*/ 59 w 128"/>
              <a:gd name="T13" fmla="*/ 64 h 128"/>
              <a:gd name="T14" fmla="*/ 45 w 128"/>
              <a:gd name="T15" fmla="*/ 77 h 128"/>
              <a:gd name="T16" fmla="*/ 45 w 128"/>
              <a:gd name="T17" fmla="*/ 83 h 128"/>
              <a:gd name="T18" fmla="*/ 51 w 128"/>
              <a:gd name="T19" fmla="*/ 83 h 128"/>
              <a:gd name="T20" fmla="*/ 64 w 128"/>
              <a:gd name="T21" fmla="*/ 69 h 128"/>
              <a:gd name="T22" fmla="*/ 77 w 128"/>
              <a:gd name="T23" fmla="*/ 83 h 128"/>
              <a:gd name="T24" fmla="*/ 83 w 128"/>
              <a:gd name="T25" fmla="*/ 83 h 128"/>
              <a:gd name="T26" fmla="*/ 83 w 128"/>
              <a:gd name="T27" fmla="*/ 77 h 128"/>
              <a:gd name="T28" fmla="*/ 69 w 128"/>
              <a:gd name="T29" fmla="*/ 64 h 128"/>
              <a:gd name="T30" fmla="*/ 83 w 128"/>
              <a:gd name="T31" fmla="*/ 51 h 128"/>
              <a:gd name="T32" fmla="*/ 83 w 128"/>
              <a:gd name="T33" fmla="*/ 45 h 128"/>
              <a:gd name="T34" fmla="*/ 64 w 128"/>
              <a:gd name="T35" fmla="*/ 0 h 128"/>
              <a:gd name="T36" fmla="*/ 0 w 128"/>
              <a:gd name="T37" fmla="*/ 64 h 128"/>
              <a:gd name="T38" fmla="*/ 64 w 128"/>
              <a:gd name="T39" fmla="*/ 128 h 128"/>
              <a:gd name="T40" fmla="*/ 128 w 128"/>
              <a:gd name="T41" fmla="*/ 64 h 128"/>
              <a:gd name="T42" fmla="*/ 64 w 128"/>
              <a:gd name="T43" fmla="*/ 0 h 128"/>
              <a:gd name="T44" fmla="*/ 64 w 128"/>
              <a:gd name="T45" fmla="*/ 120 h 128"/>
              <a:gd name="T46" fmla="*/ 8 w 128"/>
              <a:gd name="T47" fmla="*/ 64 h 128"/>
              <a:gd name="T48" fmla="*/ 64 w 128"/>
              <a:gd name="T49" fmla="*/ 8 h 128"/>
              <a:gd name="T50" fmla="*/ 120 w 128"/>
              <a:gd name="T51" fmla="*/ 64 h 128"/>
              <a:gd name="T52" fmla="*/ 64 w 128"/>
              <a:gd name="T53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8" h="128">
                <a:moveTo>
                  <a:pt x="83" y="45"/>
                </a:moveTo>
                <a:cubicBezTo>
                  <a:pt x="81" y="44"/>
                  <a:pt x="79" y="44"/>
                  <a:pt x="77" y="45"/>
                </a:cubicBezTo>
                <a:cubicBezTo>
                  <a:pt x="64" y="59"/>
                  <a:pt x="64" y="59"/>
                  <a:pt x="64" y="59"/>
                </a:cubicBezTo>
                <a:cubicBezTo>
                  <a:pt x="51" y="45"/>
                  <a:pt x="51" y="45"/>
                  <a:pt x="51" y="45"/>
                </a:cubicBezTo>
                <a:cubicBezTo>
                  <a:pt x="49" y="44"/>
                  <a:pt x="47" y="44"/>
                  <a:pt x="45" y="45"/>
                </a:cubicBezTo>
                <a:cubicBezTo>
                  <a:pt x="44" y="47"/>
                  <a:pt x="44" y="49"/>
                  <a:pt x="45" y="51"/>
                </a:cubicBezTo>
                <a:cubicBezTo>
                  <a:pt x="59" y="64"/>
                  <a:pt x="59" y="64"/>
                  <a:pt x="59" y="64"/>
                </a:cubicBezTo>
                <a:cubicBezTo>
                  <a:pt x="45" y="77"/>
                  <a:pt x="45" y="77"/>
                  <a:pt x="45" y="77"/>
                </a:cubicBezTo>
                <a:cubicBezTo>
                  <a:pt x="44" y="79"/>
                  <a:pt x="44" y="81"/>
                  <a:pt x="45" y="83"/>
                </a:cubicBezTo>
                <a:cubicBezTo>
                  <a:pt x="47" y="84"/>
                  <a:pt x="49" y="84"/>
                  <a:pt x="51" y="83"/>
                </a:cubicBezTo>
                <a:cubicBezTo>
                  <a:pt x="64" y="69"/>
                  <a:pt x="64" y="69"/>
                  <a:pt x="64" y="69"/>
                </a:cubicBezTo>
                <a:cubicBezTo>
                  <a:pt x="77" y="83"/>
                  <a:pt x="77" y="83"/>
                  <a:pt x="77" y="83"/>
                </a:cubicBezTo>
                <a:cubicBezTo>
                  <a:pt x="79" y="84"/>
                  <a:pt x="81" y="84"/>
                  <a:pt x="83" y="83"/>
                </a:cubicBezTo>
                <a:cubicBezTo>
                  <a:pt x="84" y="81"/>
                  <a:pt x="84" y="79"/>
                  <a:pt x="83" y="77"/>
                </a:cubicBezTo>
                <a:cubicBezTo>
                  <a:pt x="69" y="64"/>
                  <a:pt x="69" y="64"/>
                  <a:pt x="69" y="64"/>
                </a:cubicBezTo>
                <a:cubicBezTo>
                  <a:pt x="83" y="51"/>
                  <a:pt x="83" y="51"/>
                  <a:pt x="83" y="51"/>
                </a:cubicBezTo>
                <a:cubicBezTo>
                  <a:pt x="84" y="49"/>
                  <a:pt x="84" y="47"/>
                  <a:pt x="83" y="45"/>
                </a:cubicBezTo>
                <a:close/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64" y="120"/>
                </a:moveTo>
                <a:cubicBezTo>
                  <a:pt x="33" y="120"/>
                  <a:pt x="8" y="95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</a:path>
            </a:pathLst>
          </a:custGeom>
          <a:gradFill flip="none" rotWithShape="1">
            <a:gsLst>
              <a:gs pos="0">
                <a:srgbClr val="9096AE"/>
              </a:gs>
              <a:gs pos="100000">
                <a:srgbClr val="F1F1F5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913151" y="3339075"/>
            <a:ext cx="365698" cy="364496"/>
          </a:xfrm>
          <a:custGeom>
            <a:avLst/>
            <a:gdLst>
              <a:gd name="T0" fmla="*/ 20 w 128"/>
              <a:gd name="T1" fmla="*/ 24 h 128"/>
              <a:gd name="T2" fmla="*/ 108 w 128"/>
              <a:gd name="T3" fmla="*/ 24 h 128"/>
              <a:gd name="T4" fmla="*/ 112 w 128"/>
              <a:gd name="T5" fmla="*/ 20 h 128"/>
              <a:gd name="T6" fmla="*/ 108 w 128"/>
              <a:gd name="T7" fmla="*/ 16 h 128"/>
              <a:gd name="T8" fmla="*/ 20 w 128"/>
              <a:gd name="T9" fmla="*/ 16 h 128"/>
              <a:gd name="T10" fmla="*/ 16 w 128"/>
              <a:gd name="T11" fmla="*/ 20 h 128"/>
              <a:gd name="T12" fmla="*/ 20 w 128"/>
              <a:gd name="T13" fmla="*/ 24 h 128"/>
              <a:gd name="T14" fmla="*/ 116 w 128"/>
              <a:gd name="T15" fmla="*/ 32 h 128"/>
              <a:gd name="T16" fmla="*/ 12 w 128"/>
              <a:gd name="T17" fmla="*/ 32 h 128"/>
              <a:gd name="T18" fmla="*/ 0 w 128"/>
              <a:gd name="T19" fmla="*/ 44 h 128"/>
              <a:gd name="T20" fmla="*/ 0 w 128"/>
              <a:gd name="T21" fmla="*/ 116 h 128"/>
              <a:gd name="T22" fmla="*/ 12 w 128"/>
              <a:gd name="T23" fmla="*/ 128 h 128"/>
              <a:gd name="T24" fmla="*/ 116 w 128"/>
              <a:gd name="T25" fmla="*/ 128 h 128"/>
              <a:gd name="T26" fmla="*/ 128 w 128"/>
              <a:gd name="T27" fmla="*/ 116 h 128"/>
              <a:gd name="T28" fmla="*/ 128 w 128"/>
              <a:gd name="T29" fmla="*/ 44 h 128"/>
              <a:gd name="T30" fmla="*/ 116 w 128"/>
              <a:gd name="T31" fmla="*/ 32 h 128"/>
              <a:gd name="T32" fmla="*/ 120 w 128"/>
              <a:gd name="T33" fmla="*/ 112 h 128"/>
              <a:gd name="T34" fmla="*/ 112 w 128"/>
              <a:gd name="T35" fmla="*/ 120 h 128"/>
              <a:gd name="T36" fmla="*/ 16 w 128"/>
              <a:gd name="T37" fmla="*/ 120 h 128"/>
              <a:gd name="T38" fmla="*/ 8 w 128"/>
              <a:gd name="T39" fmla="*/ 112 h 128"/>
              <a:gd name="T40" fmla="*/ 8 w 128"/>
              <a:gd name="T41" fmla="*/ 48 h 128"/>
              <a:gd name="T42" fmla="*/ 16 w 128"/>
              <a:gd name="T43" fmla="*/ 40 h 128"/>
              <a:gd name="T44" fmla="*/ 112 w 128"/>
              <a:gd name="T45" fmla="*/ 40 h 128"/>
              <a:gd name="T46" fmla="*/ 120 w 128"/>
              <a:gd name="T47" fmla="*/ 48 h 128"/>
              <a:gd name="T48" fmla="*/ 120 w 128"/>
              <a:gd name="T49" fmla="*/ 112 h 128"/>
              <a:gd name="T50" fmla="*/ 32 w 128"/>
              <a:gd name="T51" fmla="*/ 8 h 128"/>
              <a:gd name="T52" fmla="*/ 96 w 128"/>
              <a:gd name="T53" fmla="*/ 8 h 128"/>
              <a:gd name="T54" fmla="*/ 100 w 128"/>
              <a:gd name="T55" fmla="*/ 4 h 128"/>
              <a:gd name="T56" fmla="*/ 96 w 128"/>
              <a:gd name="T57" fmla="*/ 0 h 128"/>
              <a:gd name="T58" fmla="*/ 32 w 128"/>
              <a:gd name="T59" fmla="*/ 0 h 128"/>
              <a:gd name="T60" fmla="*/ 28 w 128"/>
              <a:gd name="T61" fmla="*/ 4 h 128"/>
              <a:gd name="T62" fmla="*/ 32 w 128"/>
              <a:gd name="T63" fmla="*/ 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28">
                <a:moveTo>
                  <a:pt x="20" y="24"/>
                </a:moveTo>
                <a:cubicBezTo>
                  <a:pt x="108" y="24"/>
                  <a:pt x="108" y="24"/>
                  <a:pt x="108" y="24"/>
                </a:cubicBezTo>
                <a:cubicBezTo>
                  <a:pt x="110" y="24"/>
                  <a:pt x="112" y="22"/>
                  <a:pt x="112" y="20"/>
                </a:cubicBezTo>
                <a:cubicBezTo>
                  <a:pt x="112" y="18"/>
                  <a:pt x="110" y="16"/>
                  <a:pt x="108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18" y="16"/>
                  <a:pt x="16" y="18"/>
                  <a:pt x="16" y="20"/>
                </a:cubicBezTo>
                <a:cubicBezTo>
                  <a:pt x="16" y="22"/>
                  <a:pt x="18" y="24"/>
                  <a:pt x="20" y="24"/>
                </a:cubicBezTo>
                <a:close/>
                <a:moveTo>
                  <a:pt x="116" y="32"/>
                </a:moveTo>
                <a:cubicBezTo>
                  <a:pt x="12" y="32"/>
                  <a:pt x="12" y="32"/>
                  <a:pt x="12" y="32"/>
                </a:cubicBezTo>
                <a:cubicBezTo>
                  <a:pt x="5" y="32"/>
                  <a:pt x="0" y="37"/>
                  <a:pt x="0" y="44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3" y="128"/>
                  <a:pt x="128" y="123"/>
                  <a:pt x="128" y="116"/>
                </a:cubicBezTo>
                <a:cubicBezTo>
                  <a:pt x="128" y="44"/>
                  <a:pt x="128" y="44"/>
                  <a:pt x="128" y="44"/>
                </a:cubicBezTo>
                <a:cubicBezTo>
                  <a:pt x="128" y="37"/>
                  <a:pt x="123" y="32"/>
                  <a:pt x="116" y="32"/>
                </a:cubicBez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4"/>
                  <a:pt x="12" y="40"/>
                  <a:pt x="16" y="40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6" y="40"/>
                  <a:pt x="120" y="44"/>
                  <a:pt x="120" y="48"/>
                </a:cubicBezTo>
                <a:lnTo>
                  <a:pt x="120" y="112"/>
                </a:lnTo>
                <a:close/>
                <a:moveTo>
                  <a:pt x="32" y="8"/>
                </a:moveTo>
                <a:cubicBezTo>
                  <a:pt x="96" y="8"/>
                  <a:pt x="96" y="8"/>
                  <a:pt x="96" y="8"/>
                </a:cubicBezTo>
                <a:cubicBezTo>
                  <a:pt x="98" y="8"/>
                  <a:pt x="100" y="6"/>
                  <a:pt x="100" y="4"/>
                </a:cubicBezTo>
                <a:cubicBezTo>
                  <a:pt x="100" y="2"/>
                  <a:pt x="98" y="0"/>
                  <a:pt x="96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0" y="0"/>
                  <a:pt x="28" y="2"/>
                  <a:pt x="28" y="4"/>
                </a:cubicBezTo>
                <a:cubicBezTo>
                  <a:pt x="28" y="6"/>
                  <a:pt x="30" y="8"/>
                  <a:pt x="32" y="8"/>
                </a:cubicBezTo>
                <a:close/>
              </a:path>
            </a:pathLst>
          </a:custGeom>
          <a:gradFill flip="none" rotWithShape="1">
            <a:gsLst>
              <a:gs pos="0">
                <a:srgbClr val="9096AE"/>
              </a:gs>
              <a:gs pos="100000">
                <a:srgbClr val="F1F1F5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1" name="Freeform 8"/>
          <p:cNvSpPr>
            <a:spLocks noEditPoints="1"/>
          </p:cNvSpPr>
          <p:nvPr/>
        </p:nvSpPr>
        <p:spPr bwMode="auto">
          <a:xfrm>
            <a:off x="5009824" y="3555113"/>
            <a:ext cx="365698" cy="364496"/>
          </a:xfrm>
          <a:custGeom>
            <a:avLst/>
            <a:gdLst>
              <a:gd name="T0" fmla="*/ 20 w 128"/>
              <a:gd name="T1" fmla="*/ 0 h 128"/>
              <a:gd name="T2" fmla="*/ 12 w 128"/>
              <a:gd name="T3" fmla="*/ 0 h 128"/>
              <a:gd name="T4" fmla="*/ 0 w 128"/>
              <a:gd name="T5" fmla="*/ 12 h 128"/>
              <a:gd name="T6" fmla="*/ 0 w 128"/>
              <a:gd name="T7" fmla="*/ 116 h 128"/>
              <a:gd name="T8" fmla="*/ 12 w 128"/>
              <a:gd name="T9" fmla="*/ 128 h 128"/>
              <a:gd name="T10" fmla="*/ 20 w 128"/>
              <a:gd name="T11" fmla="*/ 128 h 128"/>
              <a:gd name="T12" fmla="*/ 32 w 128"/>
              <a:gd name="T13" fmla="*/ 116 h 128"/>
              <a:gd name="T14" fmla="*/ 32 w 128"/>
              <a:gd name="T15" fmla="*/ 12 h 128"/>
              <a:gd name="T16" fmla="*/ 20 w 128"/>
              <a:gd name="T17" fmla="*/ 0 h 128"/>
              <a:gd name="T18" fmla="*/ 24 w 128"/>
              <a:gd name="T19" fmla="*/ 112 h 128"/>
              <a:gd name="T20" fmla="*/ 16 w 128"/>
              <a:gd name="T21" fmla="*/ 120 h 128"/>
              <a:gd name="T22" fmla="*/ 8 w 128"/>
              <a:gd name="T23" fmla="*/ 112 h 128"/>
              <a:gd name="T24" fmla="*/ 8 w 128"/>
              <a:gd name="T25" fmla="*/ 16 h 128"/>
              <a:gd name="T26" fmla="*/ 16 w 128"/>
              <a:gd name="T27" fmla="*/ 8 h 128"/>
              <a:gd name="T28" fmla="*/ 24 w 128"/>
              <a:gd name="T29" fmla="*/ 16 h 128"/>
              <a:gd name="T30" fmla="*/ 24 w 128"/>
              <a:gd name="T31" fmla="*/ 112 h 128"/>
              <a:gd name="T32" fmla="*/ 68 w 128"/>
              <a:gd name="T33" fmla="*/ 48 h 128"/>
              <a:gd name="T34" fmla="*/ 60 w 128"/>
              <a:gd name="T35" fmla="*/ 48 h 128"/>
              <a:gd name="T36" fmla="*/ 48 w 128"/>
              <a:gd name="T37" fmla="*/ 60 h 128"/>
              <a:gd name="T38" fmla="*/ 48 w 128"/>
              <a:gd name="T39" fmla="*/ 116 h 128"/>
              <a:gd name="T40" fmla="*/ 60 w 128"/>
              <a:gd name="T41" fmla="*/ 128 h 128"/>
              <a:gd name="T42" fmla="*/ 68 w 128"/>
              <a:gd name="T43" fmla="*/ 128 h 128"/>
              <a:gd name="T44" fmla="*/ 80 w 128"/>
              <a:gd name="T45" fmla="*/ 116 h 128"/>
              <a:gd name="T46" fmla="*/ 80 w 128"/>
              <a:gd name="T47" fmla="*/ 60 h 128"/>
              <a:gd name="T48" fmla="*/ 68 w 128"/>
              <a:gd name="T49" fmla="*/ 48 h 128"/>
              <a:gd name="T50" fmla="*/ 72 w 128"/>
              <a:gd name="T51" fmla="*/ 112 h 128"/>
              <a:gd name="T52" fmla="*/ 64 w 128"/>
              <a:gd name="T53" fmla="*/ 120 h 128"/>
              <a:gd name="T54" fmla="*/ 56 w 128"/>
              <a:gd name="T55" fmla="*/ 112 h 128"/>
              <a:gd name="T56" fmla="*/ 56 w 128"/>
              <a:gd name="T57" fmla="*/ 64 h 128"/>
              <a:gd name="T58" fmla="*/ 64 w 128"/>
              <a:gd name="T59" fmla="*/ 56 h 128"/>
              <a:gd name="T60" fmla="*/ 72 w 128"/>
              <a:gd name="T61" fmla="*/ 64 h 128"/>
              <a:gd name="T62" fmla="*/ 72 w 128"/>
              <a:gd name="T63" fmla="*/ 112 h 128"/>
              <a:gd name="T64" fmla="*/ 116 w 128"/>
              <a:gd name="T65" fmla="*/ 24 h 128"/>
              <a:gd name="T66" fmla="*/ 108 w 128"/>
              <a:gd name="T67" fmla="*/ 24 h 128"/>
              <a:gd name="T68" fmla="*/ 96 w 128"/>
              <a:gd name="T69" fmla="*/ 36 h 128"/>
              <a:gd name="T70" fmla="*/ 96 w 128"/>
              <a:gd name="T71" fmla="*/ 116 h 128"/>
              <a:gd name="T72" fmla="*/ 108 w 128"/>
              <a:gd name="T73" fmla="*/ 128 h 128"/>
              <a:gd name="T74" fmla="*/ 116 w 128"/>
              <a:gd name="T75" fmla="*/ 128 h 128"/>
              <a:gd name="T76" fmla="*/ 128 w 128"/>
              <a:gd name="T77" fmla="*/ 116 h 128"/>
              <a:gd name="T78" fmla="*/ 128 w 128"/>
              <a:gd name="T79" fmla="*/ 36 h 128"/>
              <a:gd name="T80" fmla="*/ 116 w 128"/>
              <a:gd name="T81" fmla="*/ 24 h 128"/>
              <a:gd name="T82" fmla="*/ 120 w 128"/>
              <a:gd name="T83" fmla="*/ 112 h 128"/>
              <a:gd name="T84" fmla="*/ 112 w 128"/>
              <a:gd name="T85" fmla="*/ 120 h 128"/>
              <a:gd name="T86" fmla="*/ 104 w 128"/>
              <a:gd name="T87" fmla="*/ 112 h 128"/>
              <a:gd name="T88" fmla="*/ 104 w 128"/>
              <a:gd name="T89" fmla="*/ 40 h 128"/>
              <a:gd name="T90" fmla="*/ 112 w 128"/>
              <a:gd name="T91" fmla="*/ 32 h 128"/>
              <a:gd name="T92" fmla="*/ 120 w 128"/>
              <a:gd name="T93" fmla="*/ 40 h 128"/>
              <a:gd name="T94" fmla="*/ 120 w 128"/>
              <a:gd name="T95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8" h="128">
                <a:moveTo>
                  <a:pt x="20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20" y="128"/>
                  <a:pt x="20" y="128"/>
                  <a:pt x="20" y="128"/>
                </a:cubicBezTo>
                <a:cubicBezTo>
                  <a:pt x="27" y="128"/>
                  <a:pt x="32" y="123"/>
                  <a:pt x="32" y="116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5"/>
                  <a:pt x="27" y="0"/>
                  <a:pt x="20" y="0"/>
                </a:cubicBezTo>
                <a:close/>
                <a:moveTo>
                  <a:pt x="24" y="112"/>
                </a:moveTo>
                <a:cubicBezTo>
                  <a:pt x="24" y="116"/>
                  <a:pt x="20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20" y="8"/>
                  <a:pt x="24" y="12"/>
                  <a:pt x="24" y="16"/>
                </a:cubicBezTo>
                <a:lnTo>
                  <a:pt x="24" y="112"/>
                </a:lnTo>
                <a:close/>
                <a:moveTo>
                  <a:pt x="68" y="48"/>
                </a:moveTo>
                <a:cubicBezTo>
                  <a:pt x="60" y="48"/>
                  <a:pt x="60" y="48"/>
                  <a:pt x="60" y="48"/>
                </a:cubicBezTo>
                <a:cubicBezTo>
                  <a:pt x="53" y="48"/>
                  <a:pt x="48" y="53"/>
                  <a:pt x="48" y="60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48" y="123"/>
                  <a:pt x="53" y="128"/>
                  <a:pt x="60" y="128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75" y="128"/>
                  <a:pt x="80" y="123"/>
                  <a:pt x="80" y="116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53"/>
                  <a:pt x="75" y="48"/>
                  <a:pt x="68" y="48"/>
                </a:cubicBezTo>
                <a:close/>
                <a:moveTo>
                  <a:pt x="72" y="112"/>
                </a:moveTo>
                <a:cubicBezTo>
                  <a:pt x="72" y="116"/>
                  <a:pt x="68" y="120"/>
                  <a:pt x="64" y="120"/>
                </a:cubicBezTo>
                <a:cubicBezTo>
                  <a:pt x="60" y="120"/>
                  <a:pt x="56" y="116"/>
                  <a:pt x="56" y="112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0"/>
                  <a:pt x="60" y="56"/>
                  <a:pt x="64" y="56"/>
                </a:cubicBezTo>
                <a:cubicBezTo>
                  <a:pt x="68" y="56"/>
                  <a:pt x="72" y="60"/>
                  <a:pt x="72" y="64"/>
                </a:cubicBezTo>
                <a:lnTo>
                  <a:pt x="72" y="112"/>
                </a:lnTo>
                <a:close/>
                <a:moveTo>
                  <a:pt x="116" y="24"/>
                </a:moveTo>
                <a:cubicBezTo>
                  <a:pt x="108" y="24"/>
                  <a:pt x="108" y="24"/>
                  <a:pt x="108" y="24"/>
                </a:cubicBezTo>
                <a:cubicBezTo>
                  <a:pt x="101" y="24"/>
                  <a:pt x="96" y="29"/>
                  <a:pt x="96" y="36"/>
                </a:cubicBezTo>
                <a:cubicBezTo>
                  <a:pt x="96" y="116"/>
                  <a:pt x="96" y="116"/>
                  <a:pt x="96" y="116"/>
                </a:cubicBezTo>
                <a:cubicBezTo>
                  <a:pt x="96" y="123"/>
                  <a:pt x="101" y="128"/>
                  <a:pt x="108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3" y="128"/>
                  <a:pt x="128" y="123"/>
                  <a:pt x="128" y="116"/>
                </a:cubicBezTo>
                <a:cubicBezTo>
                  <a:pt x="128" y="36"/>
                  <a:pt x="128" y="36"/>
                  <a:pt x="128" y="36"/>
                </a:cubicBezTo>
                <a:cubicBezTo>
                  <a:pt x="128" y="29"/>
                  <a:pt x="123" y="24"/>
                  <a:pt x="116" y="24"/>
                </a:cubicBez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108" y="120"/>
                  <a:pt x="104" y="116"/>
                  <a:pt x="104" y="112"/>
                </a:cubicBezTo>
                <a:cubicBezTo>
                  <a:pt x="104" y="40"/>
                  <a:pt x="104" y="40"/>
                  <a:pt x="104" y="40"/>
                </a:cubicBezTo>
                <a:cubicBezTo>
                  <a:pt x="104" y="36"/>
                  <a:pt x="108" y="32"/>
                  <a:pt x="112" y="32"/>
                </a:cubicBezTo>
                <a:cubicBezTo>
                  <a:pt x="116" y="32"/>
                  <a:pt x="120" y="36"/>
                  <a:pt x="120" y="40"/>
                </a:cubicBezTo>
                <a:lnTo>
                  <a:pt x="120" y="112"/>
                </a:lnTo>
                <a:close/>
              </a:path>
            </a:pathLst>
          </a:custGeom>
          <a:gradFill flip="none" rotWithShape="1">
            <a:gsLst>
              <a:gs pos="0">
                <a:srgbClr val="9096AE"/>
              </a:gs>
              <a:gs pos="100000">
                <a:srgbClr val="F1F1F5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2" name="Freeform 9"/>
          <p:cNvSpPr>
            <a:spLocks noEditPoints="1"/>
          </p:cNvSpPr>
          <p:nvPr/>
        </p:nvSpPr>
        <p:spPr bwMode="auto">
          <a:xfrm>
            <a:off x="4342904" y="4284801"/>
            <a:ext cx="365698" cy="364496"/>
          </a:xfrm>
          <a:custGeom>
            <a:avLst/>
            <a:gdLst>
              <a:gd name="T0" fmla="*/ 36 w 128"/>
              <a:gd name="T1" fmla="*/ 44 h 128"/>
              <a:gd name="T2" fmla="*/ 92 w 128"/>
              <a:gd name="T3" fmla="*/ 44 h 128"/>
              <a:gd name="T4" fmla="*/ 96 w 128"/>
              <a:gd name="T5" fmla="*/ 40 h 128"/>
              <a:gd name="T6" fmla="*/ 92 w 128"/>
              <a:gd name="T7" fmla="*/ 36 h 128"/>
              <a:gd name="T8" fmla="*/ 36 w 128"/>
              <a:gd name="T9" fmla="*/ 36 h 128"/>
              <a:gd name="T10" fmla="*/ 32 w 128"/>
              <a:gd name="T11" fmla="*/ 40 h 128"/>
              <a:gd name="T12" fmla="*/ 36 w 128"/>
              <a:gd name="T13" fmla="*/ 44 h 128"/>
              <a:gd name="T14" fmla="*/ 100 w 128"/>
              <a:gd name="T15" fmla="*/ 56 h 128"/>
              <a:gd name="T16" fmla="*/ 96 w 128"/>
              <a:gd name="T17" fmla="*/ 52 h 128"/>
              <a:gd name="T18" fmla="*/ 32 w 128"/>
              <a:gd name="T19" fmla="*/ 52 h 128"/>
              <a:gd name="T20" fmla="*/ 28 w 128"/>
              <a:gd name="T21" fmla="*/ 56 h 128"/>
              <a:gd name="T22" fmla="*/ 32 w 128"/>
              <a:gd name="T23" fmla="*/ 60 h 128"/>
              <a:gd name="T24" fmla="*/ 96 w 128"/>
              <a:gd name="T25" fmla="*/ 60 h 128"/>
              <a:gd name="T26" fmla="*/ 100 w 128"/>
              <a:gd name="T27" fmla="*/ 56 h 128"/>
              <a:gd name="T28" fmla="*/ 108 w 128"/>
              <a:gd name="T29" fmla="*/ 8 h 128"/>
              <a:gd name="T30" fmla="*/ 100 w 128"/>
              <a:gd name="T31" fmla="*/ 0 h 128"/>
              <a:gd name="T32" fmla="*/ 24 w 128"/>
              <a:gd name="T33" fmla="*/ 0 h 128"/>
              <a:gd name="T34" fmla="*/ 16 w 128"/>
              <a:gd name="T35" fmla="*/ 8 h 128"/>
              <a:gd name="T36" fmla="*/ 0 w 128"/>
              <a:gd name="T37" fmla="*/ 76 h 128"/>
              <a:gd name="T38" fmla="*/ 0 w 128"/>
              <a:gd name="T39" fmla="*/ 116 h 128"/>
              <a:gd name="T40" fmla="*/ 12 w 128"/>
              <a:gd name="T41" fmla="*/ 128 h 128"/>
              <a:gd name="T42" fmla="*/ 116 w 128"/>
              <a:gd name="T43" fmla="*/ 128 h 128"/>
              <a:gd name="T44" fmla="*/ 128 w 128"/>
              <a:gd name="T45" fmla="*/ 116 h 128"/>
              <a:gd name="T46" fmla="*/ 128 w 128"/>
              <a:gd name="T47" fmla="*/ 76 h 128"/>
              <a:gd name="T48" fmla="*/ 108 w 128"/>
              <a:gd name="T49" fmla="*/ 8 h 128"/>
              <a:gd name="T50" fmla="*/ 24 w 128"/>
              <a:gd name="T51" fmla="*/ 12 h 128"/>
              <a:gd name="T52" fmla="*/ 28 w 128"/>
              <a:gd name="T53" fmla="*/ 8 h 128"/>
              <a:gd name="T54" fmla="*/ 96 w 128"/>
              <a:gd name="T55" fmla="*/ 8 h 128"/>
              <a:gd name="T56" fmla="*/ 100 w 128"/>
              <a:gd name="T57" fmla="*/ 12 h 128"/>
              <a:gd name="T58" fmla="*/ 119 w 128"/>
              <a:gd name="T59" fmla="*/ 72 h 128"/>
              <a:gd name="T60" fmla="*/ 92 w 128"/>
              <a:gd name="T61" fmla="*/ 72 h 128"/>
              <a:gd name="T62" fmla="*/ 88 w 128"/>
              <a:gd name="T63" fmla="*/ 72 h 128"/>
              <a:gd name="T64" fmla="*/ 84 w 128"/>
              <a:gd name="T65" fmla="*/ 76 h 128"/>
              <a:gd name="T66" fmla="*/ 84 w 128"/>
              <a:gd name="T67" fmla="*/ 88 h 128"/>
              <a:gd name="T68" fmla="*/ 80 w 128"/>
              <a:gd name="T69" fmla="*/ 92 h 128"/>
              <a:gd name="T70" fmla="*/ 48 w 128"/>
              <a:gd name="T71" fmla="*/ 92 h 128"/>
              <a:gd name="T72" fmla="*/ 44 w 128"/>
              <a:gd name="T73" fmla="*/ 88 h 128"/>
              <a:gd name="T74" fmla="*/ 44 w 128"/>
              <a:gd name="T75" fmla="*/ 76 h 128"/>
              <a:gd name="T76" fmla="*/ 40 w 128"/>
              <a:gd name="T77" fmla="*/ 72 h 128"/>
              <a:gd name="T78" fmla="*/ 36 w 128"/>
              <a:gd name="T79" fmla="*/ 72 h 128"/>
              <a:gd name="T80" fmla="*/ 9 w 128"/>
              <a:gd name="T81" fmla="*/ 72 h 128"/>
              <a:gd name="T82" fmla="*/ 24 w 128"/>
              <a:gd name="T83" fmla="*/ 12 h 128"/>
              <a:gd name="T84" fmla="*/ 120 w 128"/>
              <a:gd name="T85" fmla="*/ 112 h 128"/>
              <a:gd name="T86" fmla="*/ 112 w 128"/>
              <a:gd name="T87" fmla="*/ 120 h 128"/>
              <a:gd name="T88" fmla="*/ 16 w 128"/>
              <a:gd name="T89" fmla="*/ 120 h 128"/>
              <a:gd name="T90" fmla="*/ 8 w 128"/>
              <a:gd name="T91" fmla="*/ 112 h 128"/>
              <a:gd name="T92" fmla="*/ 8 w 128"/>
              <a:gd name="T93" fmla="*/ 80 h 128"/>
              <a:gd name="T94" fmla="*/ 36 w 128"/>
              <a:gd name="T95" fmla="*/ 80 h 128"/>
              <a:gd name="T96" fmla="*/ 36 w 128"/>
              <a:gd name="T97" fmla="*/ 92 h 128"/>
              <a:gd name="T98" fmla="*/ 44 w 128"/>
              <a:gd name="T99" fmla="*/ 100 h 128"/>
              <a:gd name="T100" fmla="*/ 84 w 128"/>
              <a:gd name="T101" fmla="*/ 100 h 128"/>
              <a:gd name="T102" fmla="*/ 92 w 128"/>
              <a:gd name="T103" fmla="*/ 92 h 128"/>
              <a:gd name="T104" fmla="*/ 92 w 128"/>
              <a:gd name="T105" fmla="*/ 80 h 128"/>
              <a:gd name="T106" fmla="*/ 120 w 128"/>
              <a:gd name="T107" fmla="*/ 80 h 128"/>
              <a:gd name="T108" fmla="*/ 120 w 128"/>
              <a:gd name="T109" fmla="*/ 112 h 128"/>
              <a:gd name="T110" fmla="*/ 40 w 128"/>
              <a:gd name="T111" fmla="*/ 28 h 128"/>
              <a:gd name="T112" fmla="*/ 88 w 128"/>
              <a:gd name="T113" fmla="*/ 28 h 128"/>
              <a:gd name="T114" fmla="*/ 92 w 128"/>
              <a:gd name="T115" fmla="*/ 24 h 128"/>
              <a:gd name="T116" fmla="*/ 88 w 128"/>
              <a:gd name="T117" fmla="*/ 20 h 128"/>
              <a:gd name="T118" fmla="*/ 40 w 128"/>
              <a:gd name="T119" fmla="*/ 20 h 128"/>
              <a:gd name="T120" fmla="*/ 36 w 128"/>
              <a:gd name="T121" fmla="*/ 24 h 128"/>
              <a:gd name="T122" fmla="*/ 40 w 128"/>
              <a:gd name="T123" fmla="*/ 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8" h="128">
                <a:moveTo>
                  <a:pt x="36" y="44"/>
                </a:moveTo>
                <a:cubicBezTo>
                  <a:pt x="92" y="44"/>
                  <a:pt x="92" y="44"/>
                  <a:pt x="92" y="44"/>
                </a:cubicBezTo>
                <a:cubicBezTo>
                  <a:pt x="94" y="44"/>
                  <a:pt x="96" y="42"/>
                  <a:pt x="96" y="40"/>
                </a:cubicBezTo>
                <a:cubicBezTo>
                  <a:pt x="96" y="38"/>
                  <a:pt x="94" y="36"/>
                  <a:pt x="92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4" y="36"/>
                  <a:pt x="32" y="38"/>
                  <a:pt x="32" y="40"/>
                </a:cubicBezTo>
                <a:cubicBezTo>
                  <a:pt x="32" y="42"/>
                  <a:pt x="34" y="44"/>
                  <a:pt x="36" y="44"/>
                </a:cubicBezTo>
                <a:close/>
                <a:moveTo>
                  <a:pt x="100" y="56"/>
                </a:moveTo>
                <a:cubicBezTo>
                  <a:pt x="100" y="54"/>
                  <a:pt x="98" y="52"/>
                  <a:pt x="96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0" y="52"/>
                  <a:pt x="28" y="54"/>
                  <a:pt x="28" y="56"/>
                </a:cubicBezTo>
                <a:cubicBezTo>
                  <a:pt x="28" y="58"/>
                  <a:pt x="30" y="60"/>
                  <a:pt x="32" y="60"/>
                </a:cubicBezTo>
                <a:cubicBezTo>
                  <a:pt x="96" y="60"/>
                  <a:pt x="96" y="60"/>
                  <a:pt x="96" y="60"/>
                </a:cubicBezTo>
                <a:cubicBezTo>
                  <a:pt x="98" y="60"/>
                  <a:pt x="100" y="58"/>
                  <a:pt x="100" y="56"/>
                </a:cubicBezTo>
                <a:close/>
                <a:moveTo>
                  <a:pt x="108" y="8"/>
                </a:moveTo>
                <a:cubicBezTo>
                  <a:pt x="107" y="5"/>
                  <a:pt x="104" y="0"/>
                  <a:pt x="10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7" y="5"/>
                  <a:pt x="16" y="8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23" y="128"/>
                  <a:pt x="128" y="123"/>
                  <a:pt x="128" y="116"/>
                </a:cubicBezTo>
                <a:cubicBezTo>
                  <a:pt x="128" y="76"/>
                  <a:pt x="128" y="76"/>
                  <a:pt x="128" y="76"/>
                </a:cubicBezTo>
                <a:lnTo>
                  <a:pt x="108" y="8"/>
                </a:lnTo>
                <a:close/>
                <a:moveTo>
                  <a:pt x="24" y="12"/>
                </a:moveTo>
                <a:cubicBezTo>
                  <a:pt x="24" y="10"/>
                  <a:pt x="26" y="8"/>
                  <a:pt x="28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98" y="8"/>
                  <a:pt x="100" y="10"/>
                  <a:pt x="100" y="1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92" y="72"/>
                  <a:pt x="92" y="72"/>
                  <a:pt x="92" y="72"/>
                </a:cubicBezTo>
                <a:cubicBezTo>
                  <a:pt x="88" y="72"/>
                  <a:pt x="88" y="72"/>
                  <a:pt x="88" y="72"/>
                </a:cubicBezTo>
                <a:cubicBezTo>
                  <a:pt x="84" y="72"/>
                  <a:pt x="84" y="76"/>
                  <a:pt x="84" y="76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90"/>
                  <a:pt x="82" y="92"/>
                  <a:pt x="80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6" y="92"/>
                  <a:pt x="44" y="90"/>
                  <a:pt x="44" y="88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76"/>
                  <a:pt x="44" y="72"/>
                  <a:pt x="40" y="72"/>
                </a:cubicBezTo>
                <a:cubicBezTo>
                  <a:pt x="36" y="72"/>
                  <a:pt x="36" y="72"/>
                  <a:pt x="36" y="72"/>
                </a:cubicBezTo>
                <a:cubicBezTo>
                  <a:pt x="9" y="72"/>
                  <a:pt x="9" y="72"/>
                  <a:pt x="9" y="72"/>
                </a:cubicBezTo>
                <a:lnTo>
                  <a:pt x="24" y="12"/>
                </a:ln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80"/>
                  <a:pt x="8" y="80"/>
                  <a:pt x="8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6"/>
                  <a:pt x="40" y="100"/>
                  <a:pt x="44" y="100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88" y="100"/>
                  <a:pt x="92" y="96"/>
                  <a:pt x="92" y="92"/>
                </a:cubicBezTo>
                <a:cubicBezTo>
                  <a:pt x="92" y="80"/>
                  <a:pt x="92" y="80"/>
                  <a:pt x="92" y="80"/>
                </a:cubicBezTo>
                <a:cubicBezTo>
                  <a:pt x="120" y="80"/>
                  <a:pt x="120" y="80"/>
                  <a:pt x="120" y="80"/>
                </a:cubicBezTo>
                <a:lnTo>
                  <a:pt x="120" y="112"/>
                </a:lnTo>
                <a:close/>
                <a:moveTo>
                  <a:pt x="40" y="28"/>
                </a:moveTo>
                <a:cubicBezTo>
                  <a:pt x="88" y="28"/>
                  <a:pt x="88" y="28"/>
                  <a:pt x="88" y="28"/>
                </a:cubicBezTo>
                <a:cubicBezTo>
                  <a:pt x="90" y="28"/>
                  <a:pt x="92" y="26"/>
                  <a:pt x="92" y="24"/>
                </a:cubicBezTo>
                <a:cubicBezTo>
                  <a:pt x="92" y="22"/>
                  <a:pt x="90" y="20"/>
                  <a:pt x="88" y="20"/>
                </a:cubicBezTo>
                <a:cubicBezTo>
                  <a:pt x="40" y="20"/>
                  <a:pt x="40" y="20"/>
                  <a:pt x="40" y="20"/>
                </a:cubicBezTo>
                <a:cubicBezTo>
                  <a:pt x="38" y="20"/>
                  <a:pt x="36" y="22"/>
                  <a:pt x="36" y="24"/>
                </a:cubicBezTo>
                <a:cubicBezTo>
                  <a:pt x="36" y="26"/>
                  <a:pt x="38" y="28"/>
                  <a:pt x="40" y="28"/>
                </a:cubicBezTo>
                <a:close/>
              </a:path>
            </a:pathLst>
          </a:custGeom>
          <a:gradFill flip="none" rotWithShape="1">
            <a:gsLst>
              <a:gs pos="0">
                <a:srgbClr val="9096AE"/>
              </a:gs>
              <a:gs pos="100000">
                <a:srgbClr val="F1F1F5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011760" y="401231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</a:rPr>
              <a:t>年度工作概</a:t>
            </a:r>
            <a:r>
              <a:rPr lang="zh-CN" altLang="en-US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述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006304" y="257464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358788" y="20043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</a:rPr>
              <a:t>项目成果展示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669394" y="257464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</a:rPr>
              <a:t>工作不足之处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705814" y="401231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</a:rPr>
              <a:t>明年工作计划</a:t>
            </a:r>
          </a:p>
        </p:txBody>
      </p:sp>
      <p:sp>
        <p:nvSpPr>
          <p:cNvPr id="29" name="矩形 28"/>
          <p:cNvSpPr/>
          <p:nvPr/>
        </p:nvSpPr>
        <p:spPr>
          <a:xfrm>
            <a:off x="5549440" y="4873082"/>
            <a:ext cx="1093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prstClr val="white"/>
                </a:solidFill>
              </a:rPr>
              <a:t>CONTENT</a:t>
            </a:r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47675" y="367239"/>
            <a:ext cx="513548" cy="575736"/>
            <a:chOff x="447675" y="367239"/>
            <a:chExt cx="513548" cy="575736"/>
          </a:xfrm>
        </p:grpSpPr>
        <p:sp>
          <p:nvSpPr>
            <p:cNvPr id="31" name="等腰三角形 30"/>
            <p:cNvSpPr/>
            <p:nvPr/>
          </p:nvSpPr>
          <p:spPr>
            <a:xfrm rot="5400000">
              <a:off x="414282" y="400632"/>
              <a:ext cx="484204" cy="417418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31"/>
            <p:cNvSpPr/>
            <p:nvPr/>
          </p:nvSpPr>
          <p:spPr>
            <a:xfrm rot="5400000">
              <a:off x="581357" y="563109"/>
              <a:ext cx="408004" cy="351728"/>
            </a:xfrm>
            <a:prstGeom prst="triangle">
              <a:avLst/>
            </a:prstGeom>
            <a:solidFill>
              <a:srgbClr val="2A999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矩形 32"/>
          <p:cNvSpPr/>
          <p:nvPr/>
        </p:nvSpPr>
        <p:spPr>
          <a:xfrm>
            <a:off x="1017388" y="409286"/>
            <a:ext cx="3320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7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公司科技发展创新研讨会议 </a:t>
            </a:r>
            <a:endParaRPr lang="zh-CN" altLang="en-US" sz="1200" dirty="0">
              <a:gradFill>
                <a:gsLst>
                  <a:gs pos="0">
                    <a:schemeClr val="bg1"/>
                  </a:gs>
                  <a:gs pos="100000">
                    <a:schemeClr val="bg1">
                      <a:alpha val="70000"/>
                    </a:schemeClr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36437" y="748498"/>
            <a:ext cx="32212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200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CHUANGXIN KEJI YIN LING WEILAI</a:t>
            </a:r>
            <a:endParaRPr lang="zh-CN" altLang="en-US" sz="1200" dirty="0">
              <a:solidFill>
                <a:prstClr val="white">
                  <a:alpha val="7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"/>
          <p:cNvSpPr/>
          <p:nvPr/>
        </p:nvSpPr>
        <p:spPr>
          <a:xfrm>
            <a:off x="3855848" y="3559527"/>
            <a:ext cx="764285" cy="1895330"/>
          </a:xfrm>
          <a:custGeom>
            <a:avLst/>
            <a:gdLst>
              <a:gd name="connsiteX0" fmla="*/ 0 w 2194560"/>
              <a:gd name="connsiteY0" fmla="*/ 365767 h 3263705"/>
              <a:gd name="connsiteX1" fmla="*/ 365767 w 2194560"/>
              <a:gd name="connsiteY1" fmla="*/ 0 h 3263705"/>
              <a:gd name="connsiteX2" fmla="*/ 1828793 w 2194560"/>
              <a:gd name="connsiteY2" fmla="*/ 0 h 3263705"/>
              <a:gd name="connsiteX3" fmla="*/ 2194560 w 2194560"/>
              <a:gd name="connsiteY3" fmla="*/ 365767 h 3263705"/>
              <a:gd name="connsiteX4" fmla="*/ 2194560 w 2194560"/>
              <a:gd name="connsiteY4" fmla="*/ 2897938 h 3263705"/>
              <a:gd name="connsiteX5" fmla="*/ 1828793 w 2194560"/>
              <a:gd name="connsiteY5" fmla="*/ 3263705 h 3263705"/>
              <a:gd name="connsiteX6" fmla="*/ 365767 w 2194560"/>
              <a:gd name="connsiteY6" fmla="*/ 3263705 h 3263705"/>
              <a:gd name="connsiteX7" fmla="*/ 0 w 2194560"/>
              <a:gd name="connsiteY7" fmla="*/ 2897938 h 3263705"/>
              <a:gd name="connsiteX8" fmla="*/ 0 w 2194560"/>
              <a:gd name="connsiteY8" fmla="*/ 365767 h 3263705"/>
              <a:gd name="connsiteX0-1" fmla="*/ 637363 w 2831923"/>
              <a:gd name="connsiteY0-2" fmla="*/ 1336438 h 4234376"/>
              <a:gd name="connsiteX1-3" fmla="*/ 32459 w 2831923"/>
              <a:gd name="connsiteY1-4" fmla="*/ 0 h 4234376"/>
              <a:gd name="connsiteX2-5" fmla="*/ 2466156 w 2831923"/>
              <a:gd name="connsiteY2-6" fmla="*/ 970671 h 4234376"/>
              <a:gd name="connsiteX3-7" fmla="*/ 2831923 w 2831923"/>
              <a:gd name="connsiteY3-8" fmla="*/ 1336438 h 4234376"/>
              <a:gd name="connsiteX4-9" fmla="*/ 2831923 w 2831923"/>
              <a:gd name="connsiteY4-10" fmla="*/ 3868609 h 4234376"/>
              <a:gd name="connsiteX5-11" fmla="*/ 2466156 w 2831923"/>
              <a:gd name="connsiteY5-12" fmla="*/ 4234376 h 4234376"/>
              <a:gd name="connsiteX6-13" fmla="*/ 1003130 w 2831923"/>
              <a:gd name="connsiteY6-14" fmla="*/ 4234376 h 4234376"/>
              <a:gd name="connsiteX7-15" fmla="*/ 637363 w 2831923"/>
              <a:gd name="connsiteY7-16" fmla="*/ 3868609 h 4234376"/>
              <a:gd name="connsiteX8-17" fmla="*/ 637363 w 2831923"/>
              <a:gd name="connsiteY8-18" fmla="*/ 1336438 h 4234376"/>
              <a:gd name="connsiteX0-19" fmla="*/ 637363 w 3127344"/>
              <a:gd name="connsiteY0-20" fmla="*/ 1336438 h 4234376"/>
              <a:gd name="connsiteX1-21" fmla="*/ 32459 w 3127344"/>
              <a:gd name="connsiteY1-22" fmla="*/ 0 h 4234376"/>
              <a:gd name="connsiteX2-23" fmla="*/ 2466156 w 3127344"/>
              <a:gd name="connsiteY2-24" fmla="*/ 970671 h 4234376"/>
              <a:gd name="connsiteX3-25" fmla="*/ 2831923 w 3127344"/>
              <a:gd name="connsiteY3-26" fmla="*/ 1336438 h 4234376"/>
              <a:gd name="connsiteX4-27" fmla="*/ 3127344 w 3127344"/>
              <a:gd name="connsiteY4-28" fmla="*/ 2433704 h 4234376"/>
              <a:gd name="connsiteX5-29" fmla="*/ 2466156 w 3127344"/>
              <a:gd name="connsiteY5-30" fmla="*/ 4234376 h 4234376"/>
              <a:gd name="connsiteX6-31" fmla="*/ 1003130 w 3127344"/>
              <a:gd name="connsiteY6-32" fmla="*/ 4234376 h 4234376"/>
              <a:gd name="connsiteX7-33" fmla="*/ 637363 w 3127344"/>
              <a:gd name="connsiteY7-34" fmla="*/ 3868609 h 4234376"/>
              <a:gd name="connsiteX8-35" fmla="*/ 637363 w 3127344"/>
              <a:gd name="connsiteY8-36" fmla="*/ 1336438 h 4234376"/>
              <a:gd name="connsiteX0-37" fmla="*/ 637363 w 3127344"/>
              <a:gd name="connsiteY0-38" fmla="*/ 1336438 h 4234376"/>
              <a:gd name="connsiteX1-39" fmla="*/ 32459 w 3127344"/>
              <a:gd name="connsiteY1-40" fmla="*/ 0 h 4234376"/>
              <a:gd name="connsiteX2-41" fmla="*/ 2466156 w 3127344"/>
              <a:gd name="connsiteY2-42" fmla="*/ 970671 h 4234376"/>
              <a:gd name="connsiteX3-43" fmla="*/ 2817855 w 3127344"/>
              <a:gd name="connsiteY3-44" fmla="*/ 2053891 h 4234376"/>
              <a:gd name="connsiteX4-45" fmla="*/ 3127344 w 3127344"/>
              <a:gd name="connsiteY4-46" fmla="*/ 2433704 h 4234376"/>
              <a:gd name="connsiteX5-47" fmla="*/ 2466156 w 3127344"/>
              <a:gd name="connsiteY5-48" fmla="*/ 4234376 h 4234376"/>
              <a:gd name="connsiteX6-49" fmla="*/ 1003130 w 3127344"/>
              <a:gd name="connsiteY6-50" fmla="*/ 4234376 h 4234376"/>
              <a:gd name="connsiteX7-51" fmla="*/ 637363 w 3127344"/>
              <a:gd name="connsiteY7-52" fmla="*/ 3868609 h 4234376"/>
              <a:gd name="connsiteX8-53" fmla="*/ 637363 w 3127344"/>
              <a:gd name="connsiteY8-54" fmla="*/ 1336438 h 4234376"/>
              <a:gd name="connsiteX0-55" fmla="*/ 637363 w 3183615"/>
              <a:gd name="connsiteY0-56" fmla="*/ 1336438 h 4234376"/>
              <a:gd name="connsiteX1-57" fmla="*/ 32459 w 3183615"/>
              <a:gd name="connsiteY1-58" fmla="*/ 0 h 4234376"/>
              <a:gd name="connsiteX2-59" fmla="*/ 2466156 w 3183615"/>
              <a:gd name="connsiteY2-60" fmla="*/ 970671 h 4234376"/>
              <a:gd name="connsiteX3-61" fmla="*/ 2817855 w 3183615"/>
              <a:gd name="connsiteY3-62" fmla="*/ 2053891 h 4234376"/>
              <a:gd name="connsiteX4-63" fmla="*/ 3183615 w 3183615"/>
              <a:gd name="connsiteY4-64" fmla="*/ 2715057 h 4234376"/>
              <a:gd name="connsiteX5-65" fmla="*/ 2466156 w 3183615"/>
              <a:gd name="connsiteY5-66" fmla="*/ 4234376 h 4234376"/>
              <a:gd name="connsiteX6-67" fmla="*/ 1003130 w 3183615"/>
              <a:gd name="connsiteY6-68" fmla="*/ 4234376 h 4234376"/>
              <a:gd name="connsiteX7-69" fmla="*/ 637363 w 3183615"/>
              <a:gd name="connsiteY7-70" fmla="*/ 3868609 h 4234376"/>
              <a:gd name="connsiteX8-71" fmla="*/ 637363 w 3183615"/>
              <a:gd name="connsiteY8-72" fmla="*/ 1336438 h 4234376"/>
              <a:gd name="connsiteX0-73" fmla="*/ 637363 w 3183615"/>
              <a:gd name="connsiteY0-74" fmla="*/ 1336438 h 4234376"/>
              <a:gd name="connsiteX1-75" fmla="*/ 32459 w 3183615"/>
              <a:gd name="connsiteY1-76" fmla="*/ 0 h 4234376"/>
              <a:gd name="connsiteX2-77" fmla="*/ 2466156 w 3183615"/>
              <a:gd name="connsiteY2-78" fmla="*/ 970671 h 4234376"/>
              <a:gd name="connsiteX3-79" fmla="*/ 2817855 w 3183615"/>
              <a:gd name="connsiteY3-80" fmla="*/ 2053891 h 4234376"/>
              <a:gd name="connsiteX4-81" fmla="*/ 3183615 w 3183615"/>
              <a:gd name="connsiteY4-82" fmla="*/ 2715057 h 4234376"/>
              <a:gd name="connsiteX5-83" fmla="*/ 2466156 w 3183615"/>
              <a:gd name="connsiteY5-84" fmla="*/ 4234376 h 4234376"/>
              <a:gd name="connsiteX6-85" fmla="*/ 1003130 w 3183615"/>
              <a:gd name="connsiteY6-86" fmla="*/ 4234376 h 4234376"/>
              <a:gd name="connsiteX7-87" fmla="*/ 637363 w 3183615"/>
              <a:gd name="connsiteY7-88" fmla="*/ 3868609 h 4234376"/>
              <a:gd name="connsiteX8-89" fmla="*/ 637363 w 3183615"/>
              <a:gd name="connsiteY8-90" fmla="*/ 1336438 h 4234376"/>
              <a:gd name="connsiteX0-91" fmla="*/ 637363 w 3230196"/>
              <a:gd name="connsiteY0-92" fmla="*/ 1336438 h 4234376"/>
              <a:gd name="connsiteX1-93" fmla="*/ 32459 w 3230196"/>
              <a:gd name="connsiteY1-94" fmla="*/ 0 h 4234376"/>
              <a:gd name="connsiteX2-95" fmla="*/ 2466156 w 3230196"/>
              <a:gd name="connsiteY2-96" fmla="*/ 970671 h 4234376"/>
              <a:gd name="connsiteX3-97" fmla="*/ 2817855 w 3230196"/>
              <a:gd name="connsiteY3-98" fmla="*/ 2053891 h 4234376"/>
              <a:gd name="connsiteX4-99" fmla="*/ 3183615 w 3230196"/>
              <a:gd name="connsiteY4-100" fmla="*/ 2715057 h 4234376"/>
              <a:gd name="connsiteX5-101" fmla="*/ 2466156 w 3230196"/>
              <a:gd name="connsiteY5-102" fmla="*/ 4234376 h 4234376"/>
              <a:gd name="connsiteX6-103" fmla="*/ 1003130 w 3230196"/>
              <a:gd name="connsiteY6-104" fmla="*/ 4234376 h 4234376"/>
              <a:gd name="connsiteX7-105" fmla="*/ 637363 w 3230196"/>
              <a:gd name="connsiteY7-106" fmla="*/ 3868609 h 4234376"/>
              <a:gd name="connsiteX8-107" fmla="*/ 637363 w 3230196"/>
              <a:gd name="connsiteY8-108" fmla="*/ 1336438 h 4234376"/>
              <a:gd name="connsiteX0-109" fmla="*/ 637363 w 3220324"/>
              <a:gd name="connsiteY0-110" fmla="*/ 1336438 h 4234376"/>
              <a:gd name="connsiteX1-111" fmla="*/ 32459 w 3220324"/>
              <a:gd name="connsiteY1-112" fmla="*/ 0 h 4234376"/>
              <a:gd name="connsiteX2-113" fmla="*/ 2466156 w 3220324"/>
              <a:gd name="connsiteY2-114" fmla="*/ 970671 h 4234376"/>
              <a:gd name="connsiteX3-115" fmla="*/ 2663110 w 3220324"/>
              <a:gd name="connsiteY3-116" fmla="*/ 2264906 h 4234376"/>
              <a:gd name="connsiteX4-117" fmla="*/ 3183615 w 3220324"/>
              <a:gd name="connsiteY4-118" fmla="*/ 2715057 h 4234376"/>
              <a:gd name="connsiteX5-119" fmla="*/ 2466156 w 3220324"/>
              <a:gd name="connsiteY5-120" fmla="*/ 4234376 h 4234376"/>
              <a:gd name="connsiteX6-121" fmla="*/ 1003130 w 3220324"/>
              <a:gd name="connsiteY6-122" fmla="*/ 4234376 h 4234376"/>
              <a:gd name="connsiteX7-123" fmla="*/ 637363 w 3220324"/>
              <a:gd name="connsiteY7-124" fmla="*/ 3868609 h 4234376"/>
              <a:gd name="connsiteX8-125" fmla="*/ 637363 w 3220324"/>
              <a:gd name="connsiteY8-126" fmla="*/ 1336438 h 4234376"/>
              <a:gd name="connsiteX0-127" fmla="*/ 637363 w 3220324"/>
              <a:gd name="connsiteY0-128" fmla="*/ 1336438 h 4234376"/>
              <a:gd name="connsiteX1-129" fmla="*/ 32459 w 3220324"/>
              <a:gd name="connsiteY1-130" fmla="*/ 0 h 4234376"/>
              <a:gd name="connsiteX2-131" fmla="*/ 1959719 w 3220324"/>
              <a:gd name="connsiteY2-132" fmla="*/ 1406770 h 4234376"/>
              <a:gd name="connsiteX3-133" fmla="*/ 2663110 w 3220324"/>
              <a:gd name="connsiteY3-134" fmla="*/ 2264906 h 4234376"/>
              <a:gd name="connsiteX4-135" fmla="*/ 3183615 w 3220324"/>
              <a:gd name="connsiteY4-136" fmla="*/ 2715057 h 4234376"/>
              <a:gd name="connsiteX5-137" fmla="*/ 2466156 w 3220324"/>
              <a:gd name="connsiteY5-138" fmla="*/ 4234376 h 4234376"/>
              <a:gd name="connsiteX6-139" fmla="*/ 1003130 w 3220324"/>
              <a:gd name="connsiteY6-140" fmla="*/ 4234376 h 4234376"/>
              <a:gd name="connsiteX7-141" fmla="*/ 637363 w 3220324"/>
              <a:gd name="connsiteY7-142" fmla="*/ 3868609 h 4234376"/>
              <a:gd name="connsiteX8-143" fmla="*/ 637363 w 3220324"/>
              <a:gd name="connsiteY8-144" fmla="*/ 1336438 h 4234376"/>
              <a:gd name="connsiteX0-145" fmla="*/ 637363 w 3220324"/>
              <a:gd name="connsiteY0-146" fmla="*/ 1336438 h 4234376"/>
              <a:gd name="connsiteX1-147" fmla="*/ 32459 w 3220324"/>
              <a:gd name="connsiteY1-148" fmla="*/ 0 h 4234376"/>
              <a:gd name="connsiteX2-149" fmla="*/ 1790907 w 3220324"/>
              <a:gd name="connsiteY2-150" fmla="*/ 1406770 h 4234376"/>
              <a:gd name="connsiteX3-151" fmla="*/ 2663110 w 3220324"/>
              <a:gd name="connsiteY3-152" fmla="*/ 2264906 h 4234376"/>
              <a:gd name="connsiteX4-153" fmla="*/ 3183615 w 3220324"/>
              <a:gd name="connsiteY4-154" fmla="*/ 2715057 h 4234376"/>
              <a:gd name="connsiteX5-155" fmla="*/ 2466156 w 3220324"/>
              <a:gd name="connsiteY5-156" fmla="*/ 4234376 h 4234376"/>
              <a:gd name="connsiteX6-157" fmla="*/ 1003130 w 3220324"/>
              <a:gd name="connsiteY6-158" fmla="*/ 4234376 h 4234376"/>
              <a:gd name="connsiteX7-159" fmla="*/ 637363 w 3220324"/>
              <a:gd name="connsiteY7-160" fmla="*/ 3868609 h 4234376"/>
              <a:gd name="connsiteX8-161" fmla="*/ 637363 w 3220324"/>
              <a:gd name="connsiteY8-162" fmla="*/ 1336438 h 4234376"/>
              <a:gd name="connsiteX0-163" fmla="*/ 814976 w 3215057"/>
              <a:gd name="connsiteY0-164" fmla="*/ 1645927 h 4234376"/>
              <a:gd name="connsiteX1-165" fmla="*/ 27192 w 3215057"/>
              <a:gd name="connsiteY1-166" fmla="*/ 0 h 4234376"/>
              <a:gd name="connsiteX2-167" fmla="*/ 1785640 w 3215057"/>
              <a:gd name="connsiteY2-168" fmla="*/ 1406770 h 4234376"/>
              <a:gd name="connsiteX3-169" fmla="*/ 2657843 w 3215057"/>
              <a:gd name="connsiteY3-170" fmla="*/ 2264906 h 4234376"/>
              <a:gd name="connsiteX4-171" fmla="*/ 3178348 w 3215057"/>
              <a:gd name="connsiteY4-172" fmla="*/ 2715057 h 4234376"/>
              <a:gd name="connsiteX5-173" fmla="*/ 2460889 w 3215057"/>
              <a:gd name="connsiteY5-174" fmla="*/ 4234376 h 4234376"/>
              <a:gd name="connsiteX6-175" fmla="*/ 997863 w 3215057"/>
              <a:gd name="connsiteY6-176" fmla="*/ 4234376 h 4234376"/>
              <a:gd name="connsiteX7-177" fmla="*/ 632096 w 3215057"/>
              <a:gd name="connsiteY7-178" fmla="*/ 3868609 h 4234376"/>
              <a:gd name="connsiteX8-179" fmla="*/ 814976 w 3215057"/>
              <a:gd name="connsiteY8-180" fmla="*/ 1645927 h 4234376"/>
              <a:gd name="connsiteX0-181" fmla="*/ 814976 w 3215057"/>
              <a:gd name="connsiteY0-182" fmla="*/ 1645927 h 4234376"/>
              <a:gd name="connsiteX1-183" fmla="*/ 27192 w 3215057"/>
              <a:gd name="connsiteY1-184" fmla="*/ 0 h 4234376"/>
              <a:gd name="connsiteX2-185" fmla="*/ 1785640 w 3215057"/>
              <a:gd name="connsiteY2-186" fmla="*/ 1406770 h 4234376"/>
              <a:gd name="connsiteX3-187" fmla="*/ 2657843 w 3215057"/>
              <a:gd name="connsiteY3-188" fmla="*/ 2264906 h 4234376"/>
              <a:gd name="connsiteX4-189" fmla="*/ 3178348 w 3215057"/>
              <a:gd name="connsiteY4-190" fmla="*/ 2715057 h 4234376"/>
              <a:gd name="connsiteX5-191" fmla="*/ 2460889 w 3215057"/>
              <a:gd name="connsiteY5-192" fmla="*/ 4234376 h 4234376"/>
              <a:gd name="connsiteX6-193" fmla="*/ 997863 w 3215057"/>
              <a:gd name="connsiteY6-194" fmla="*/ 4234376 h 4234376"/>
              <a:gd name="connsiteX7-195" fmla="*/ 632096 w 3215057"/>
              <a:gd name="connsiteY7-196" fmla="*/ 3868609 h 4234376"/>
              <a:gd name="connsiteX8-197" fmla="*/ 814976 w 3215057"/>
              <a:gd name="connsiteY8-198" fmla="*/ 1645927 h 4234376"/>
              <a:gd name="connsiteX0-199" fmla="*/ 1146331 w 3208787"/>
              <a:gd name="connsiteY0-200" fmla="*/ 1744401 h 4234376"/>
              <a:gd name="connsiteX1-201" fmla="*/ 20922 w 3208787"/>
              <a:gd name="connsiteY1-202" fmla="*/ 0 h 4234376"/>
              <a:gd name="connsiteX2-203" fmla="*/ 1779370 w 3208787"/>
              <a:gd name="connsiteY2-204" fmla="*/ 1406770 h 4234376"/>
              <a:gd name="connsiteX3-205" fmla="*/ 2651573 w 3208787"/>
              <a:gd name="connsiteY3-206" fmla="*/ 2264906 h 4234376"/>
              <a:gd name="connsiteX4-207" fmla="*/ 3172078 w 3208787"/>
              <a:gd name="connsiteY4-208" fmla="*/ 2715057 h 4234376"/>
              <a:gd name="connsiteX5-209" fmla="*/ 2454619 w 3208787"/>
              <a:gd name="connsiteY5-210" fmla="*/ 4234376 h 4234376"/>
              <a:gd name="connsiteX6-211" fmla="*/ 991593 w 3208787"/>
              <a:gd name="connsiteY6-212" fmla="*/ 4234376 h 4234376"/>
              <a:gd name="connsiteX7-213" fmla="*/ 625826 w 3208787"/>
              <a:gd name="connsiteY7-214" fmla="*/ 3868609 h 4234376"/>
              <a:gd name="connsiteX8-215" fmla="*/ 1146331 w 3208787"/>
              <a:gd name="connsiteY8-216" fmla="*/ 1744401 h 4234376"/>
              <a:gd name="connsiteX0-217" fmla="*/ 1146331 w 3208787"/>
              <a:gd name="connsiteY0-218" fmla="*/ 1744401 h 4234376"/>
              <a:gd name="connsiteX1-219" fmla="*/ 20922 w 3208787"/>
              <a:gd name="connsiteY1-220" fmla="*/ 0 h 4234376"/>
              <a:gd name="connsiteX2-221" fmla="*/ 1779370 w 3208787"/>
              <a:gd name="connsiteY2-222" fmla="*/ 1406770 h 4234376"/>
              <a:gd name="connsiteX3-223" fmla="*/ 2651573 w 3208787"/>
              <a:gd name="connsiteY3-224" fmla="*/ 2264906 h 4234376"/>
              <a:gd name="connsiteX4-225" fmla="*/ 3172078 w 3208787"/>
              <a:gd name="connsiteY4-226" fmla="*/ 2715057 h 4234376"/>
              <a:gd name="connsiteX5-227" fmla="*/ 2454619 w 3208787"/>
              <a:gd name="connsiteY5-228" fmla="*/ 4234376 h 4234376"/>
              <a:gd name="connsiteX6-229" fmla="*/ 1877858 w 3208787"/>
              <a:gd name="connsiteY6-230" fmla="*/ 2869809 h 4234376"/>
              <a:gd name="connsiteX7-231" fmla="*/ 625826 w 3208787"/>
              <a:gd name="connsiteY7-232" fmla="*/ 3868609 h 4234376"/>
              <a:gd name="connsiteX8-233" fmla="*/ 1146331 w 3208787"/>
              <a:gd name="connsiteY8-234" fmla="*/ 1744401 h 4234376"/>
              <a:gd name="connsiteX0-235" fmla="*/ 1146331 w 3208787"/>
              <a:gd name="connsiteY0-236" fmla="*/ 1744401 h 4670810"/>
              <a:gd name="connsiteX1-237" fmla="*/ 20922 w 3208787"/>
              <a:gd name="connsiteY1-238" fmla="*/ 0 h 4670810"/>
              <a:gd name="connsiteX2-239" fmla="*/ 1779370 w 3208787"/>
              <a:gd name="connsiteY2-240" fmla="*/ 1406770 h 4670810"/>
              <a:gd name="connsiteX3-241" fmla="*/ 2651573 w 3208787"/>
              <a:gd name="connsiteY3-242" fmla="*/ 2264906 h 4670810"/>
              <a:gd name="connsiteX4-243" fmla="*/ 3172078 w 3208787"/>
              <a:gd name="connsiteY4-244" fmla="*/ 2715057 h 4670810"/>
              <a:gd name="connsiteX5-245" fmla="*/ 2454619 w 3208787"/>
              <a:gd name="connsiteY5-246" fmla="*/ 4234376 h 4670810"/>
              <a:gd name="connsiteX6-247" fmla="*/ 1877858 w 3208787"/>
              <a:gd name="connsiteY6-248" fmla="*/ 2869809 h 4670810"/>
              <a:gd name="connsiteX7-249" fmla="*/ 921247 w 3208787"/>
              <a:gd name="connsiteY7-250" fmla="*/ 4656400 h 4670810"/>
              <a:gd name="connsiteX8-251" fmla="*/ 1146331 w 3208787"/>
              <a:gd name="connsiteY8-252" fmla="*/ 1744401 h 4670810"/>
              <a:gd name="connsiteX0-253" fmla="*/ 1146331 w 3208787"/>
              <a:gd name="connsiteY0-254" fmla="*/ 1744401 h 4670810"/>
              <a:gd name="connsiteX1-255" fmla="*/ 20922 w 3208787"/>
              <a:gd name="connsiteY1-256" fmla="*/ 0 h 4670810"/>
              <a:gd name="connsiteX2-257" fmla="*/ 1779370 w 3208787"/>
              <a:gd name="connsiteY2-258" fmla="*/ 1406770 h 4670810"/>
              <a:gd name="connsiteX3-259" fmla="*/ 2651573 w 3208787"/>
              <a:gd name="connsiteY3-260" fmla="*/ 2264906 h 4670810"/>
              <a:gd name="connsiteX4-261" fmla="*/ 3172078 w 3208787"/>
              <a:gd name="connsiteY4-262" fmla="*/ 2715057 h 4670810"/>
              <a:gd name="connsiteX5-263" fmla="*/ 2707837 w 3208787"/>
              <a:gd name="connsiteY5-264" fmla="*/ 4600136 h 4670810"/>
              <a:gd name="connsiteX6-265" fmla="*/ 1877858 w 3208787"/>
              <a:gd name="connsiteY6-266" fmla="*/ 2869809 h 4670810"/>
              <a:gd name="connsiteX7-267" fmla="*/ 921247 w 3208787"/>
              <a:gd name="connsiteY7-268" fmla="*/ 4656400 h 4670810"/>
              <a:gd name="connsiteX8-269" fmla="*/ 1146331 w 3208787"/>
              <a:gd name="connsiteY8-270" fmla="*/ 1744401 h 4670810"/>
              <a:gd name="connsiteX0-271" fmla="*/ 1146331 w 3208787"/>
              <a:gd name="connsiteY0-272" fmla="*/ 1744401 h 4670810"/>
              <a:gd name="connsiteX1-273" fmla="*/ 20922 w 3208787"/>
              <a:gd name="connsiteY1-274" fmla="*/ 0 h 4670810"/>
              <a:gd name="connsiteX2-275" fmla="*/ 1779370 w 3208787"/>
              <a:gd name="connsiteY2-276" fmla="*/ 1406770 h 4670810"/>
              <a:gd name="connsiteX3-277" fmla="*/ 2651573 w 3208787"/>
              <a:gd name="connsiteY3-278" fmla="*/ 2264906 h 4670810"/>
              <a:gd name="connsiteX4-279" fmla="*/ 3172078 w 3208787"/>
              <a:gd name="connsiteY4-280" fmla="*/ 2715057 h 4670810"/>
              <a:gd name="connsiteX5-281" fmla="*/ 2707837 w 3208787"/>
              <a:gd name="connsiteY5-282" fmla="*/ 4600136 h 4670810"/>
              <a:gd name="connsiteX6-283" fmla="*/ 1877858 w 3208787"/>
              <a:gd name="connsiteY6-284" fmla="*/ 2869809 h 4670810"/>
              <a:gd name="connsiteX7-285" fmla="*/ 921247 w 3208787"/>
              <a:gd name="connsiteY7-286" fmla="*/ 4656400 h 4670810"/>
              <a:gd name="connsiteX8-287" fmla="*/ 1146331 w 3208787"/>
              <a:gd name="connsiteY8-288" fmla="*/ 1744401 h 4670810"/>
              <a:gd name="connsiteX0-289" fmla="*/ 1146331 w 3195897"/>
              <a:gd name="connsiteY0-290" fmla="*/ 1744401 h 4670810"/>
              <a:gd name="connsiteX1-291" fmla="*/ 20922 w 3195897"/>
              <a:gd name="connsiteY1-292" fmla="*/ 0 h 4670810"/>
              <a:gd name="connsiteX2-293" fmla="*/ 1779370 w 3195897"/>
              <a:gd name="connsiteY2-294" fmla="*/ 1406770 h 4670810"/>
              <a:gd name="connsiteX3-295" fmla="*/ 2259688 w 3195897"/>
              <a:gd name="connsiteY3-296" fmla="*/ 2322963 h 4670810"/>
              <a:gd name="connsiteX4-297" fmla="*/ 3172078 w 3195897"/>
              <a:gd name="connsiteY4-298" fmla="*/ 2715057 h 4670810"/>
              <a:gd name="connsiteX5-299" fmla="*/ 2707837 w 3195897"/>
              <a:gd name="connsiteY5-300" fmla="*/ 4600136 h 4670810"/>
              <a:gd name="connsiteX6-301" fmla="*/ 1877858 w 3195897"/>
              <a:gd name="connsiteY6-302" fmla="*/ 2869809 h 4670810"/>
              <a:gd name="connsiteX7-303" fmla="*/ 921247 w 3195897"/>
              <a:gd name="connsiteY7-304" fmla="*/ 4656400 h 4670810"/>
              <a:gd name="connsiteX8-305" fmla="*/ 1146331 w 3195897"/>
              <a:gd name="connsiteY8-306" fmla="*/ 1744401 h 4670810"/>
              <a:gd name="connsiteX0-307" fmla="*/ 1146331 w 2830698"/>
              <a:gd name="connsiteY0-308" fmla="*/ 1744401 h 4670810"/>
              <a:gd name="connsiteX1-309" fmla="*/ 20922 w 2830698"/>
              <a:gd name="connsiteY1-310" fmla="*/ 0 h 4670810"/>
              <a:gd name="connsiteX2-311" fmla="*/ 1779370 w 2830698"/>
              <a:gd name="connsiteY2-312" fmla="*/ 1406770 h 4670810"/>
              <a:gd name="connsiteX3-313" fmla="*/ 2259688 w 2830698"/>
              <a:gd name="connsiteY3-314" fmla="*/ 2322963 h 4670810"/>
              <a:gd name="connsiteX4-315" fmla="*/ 2794707 w 2830698"/>
              <a:gd name="connsiteY4-316" fmla="*/ 2802143 h 4670810"/>
              <a:gd name="connsiteX5-317" fmla="*/ 2707837 w 2830698"/>
              <a:gd name="connsiteY5-318" fmla="*/ 4600136 h 4670810"/>
              <a:gd name="connsiteX6-319" fmla="*/ 1877858 w 2830698"/>
              <a:gd name="connsiteY6-320" fmla="*/ 2869809 h 4670810"/>
              <a:gd name="connsiteX7-321" fmla="*/ 921247 w 2830698"/>
              <a:gd name="connsiteY7-322" fmla="*/ 4656400 h 4670810"/>
              <a:gd name="connsiteX8-323" fmla="*/ 1146331 w 2830698"/>
              <a:gd name="connsiteY8-324" fmla="*/ 1744401 h 4670810"/>
              <a:gd name="connsiteX0-325" fmla="*/ 1146331 w 2830698"/>
              <a:gd name="connsiteY0-326" fmla="*/ 1744401 h 4670810"/>
              <a:gd name="connsiteX1-327" fmla="*/ 20922 w 2830698"/>
              <a:gd name="connsiteY1-328" fmla="*/ 0 h 4670810"/>
              <a:gd name="connsiteX2-329" fmla="*/ 1779370 w 2830698"/>
              <a:gd name="connsiteY2-330" fmla="*/ 1406770 h 4670810"/>
              <a:gd name="connsiteX3-331" fmla="*/ 2259688 w 2830698"/>
              <a:gd name="connsiteY3-332" fmla="*/ 2322963 h 4670810"/>
              <a:gd name="connsiteX4-333" fmla="*/ 2794707 w 2830698"/>
              <a:gd name="connsiteY4-334" fmla="*/ 2802143 h 4670810"/>
              <a:gd name="connsiteX5-335" fmla="*/ 2707837 w 2830698"/>
              <a:gd name="connsiteY5-336" fmla="*/ 4600136 h 4670810"/>
              <a:gd name="connsiteX6-337" fmla="*/ 1877858 w 2830698"/>
              <a:gd name="connsiteY6-338" fmla="*/ 2869809 h 4670810"/>
              <a:gd name="connsiteX7-339" fmla="*/ 921247 w 2830698"/>
              <a:gd name="connsiteY7-340" fmla="*/ 4656400 h 4670810"/>
              <a:gd name="connsiteX8-341" fmla="*/ 1146331 w 2830698"/>
              <a:gd name="connsiteY8-342" fmla="*/ 1744401 h 4670810"/>
              <a:gd name="connsiteX0-343" fmla="*/ 1146331 w 2830698"/>
              <a:gd name="connsiteY0-344" fmla="*/ 1744401 h 4670810"/>
              <a:gd name="connsiteX1-345" fmla="*/ 20922 w 2830698"/>
              <a:gd name="connsiteY1-346" fmla="*/ 0 h 4670810"/>
              <a:gd name="connsiteX2-347" fmla="*/ 1779370 w 2830698"/>
              <a:gd name="connsiteY2-348" fmla="*/ 1406770 h 4670810"/>
              <a:gd name="connsiteX3-349" fmla="*/ 2259688 w 2830698"/>
              <a:gd name="connsiteY3-350" fmla="*/ 2322963 h 4670810"/>
              <a:gd name="connsiteX4-351" fmla="*/ 2794707 w 2830698"/>
              <a:gd name="connsiteY4-352" fmla="*/ 2802143 h 4670810"/>
              <a:gd name="connsiteX5-353" fmla="*/ 2707837 w 2830698"/>
              <a:gd name="connsiteY5-354" fmla="*/ 4600136 h 4670810"/>
              <a:gd name="connsiteX6-355" fmla="*/ 1877858 w 2830698"/>
              <a:gd name="connsiteY6-356" fmla="*/ 2869809 h 4670810"/>
              <a:gd name="connsiteX7-357" fmla="*/ 921247 w 2830698"/>
              <a:gd name="connsiteY7-358" fmla="*/ 4656400 h 4670810"/>
              <a:gd name="connsiteX8-359" fmla="*/ 1146331 w 2830698"/>
              <a:gd name="connsiteY8-360" fmla="*/ 1744401 h 4670810"/>
              <a:gd name="connsiteX0-361" fmla="*/ 1260908 w 2829160"/>
              <a:gd name="connsiteY0-362" fmla="*/ 1846001 h 4670810"/>
              <a:gd name="connsiteX1-363" fmla="*/ 19384 w 2829160"/>
              <a:gd name="connsiteY1-364" fmla="*/ 0 h 4670810"/>
              <a:gd name="connsiteX2-365" fmla="*/ 1777832 w 2829160"/>
              <a:gd name="connsiteY2-366" fmla="*/ 1406770 h 4670810"/>
              <a:gd name="connsiteX3-367" fmla="*/ 2258150 w 2829160"/>
              <a:gd name="connsiteY3-368" fmla="*/ 2322963 h 4670810"/>
              <a:gd name="connsiteX4-369" fmla="*/ 2793169 w 2829160"/>
              <a:gd name="connsiteY4-370" fmla="*/ 2802143 h 4670810"/>
              <a:gd name="connsiteX5-371" fmla="*/ 2706299 w 2829160"/>
              <a:gd name="connsiteY5-372" fmla="*/ 4600136 h 4670810"/>
              <a:gd name="connsiteX6-373" fmla="*/ 1876320 w 2829160"/>
              <a:gd name="connsiteY6-374" fmla="*/ 2869809 h 4670810"/>
              <a:gd name="connsiteX7-375" fmla="*/ 919709 w 2829160"/>
              <a:gd name="connsiteY7-376" fmla="*/ 4656400 h 4670810"/>
              <a:gd name="connsiteX8-377" fmla="*/ 1260908 w 2829160"/>
              <a:gd name="connsiteY8-378" fmla="*/ 1846001 h 4670810"/>
              <a:gd name="connsiteX0-379" fmla="*/ 1260908 w 2829160"/>
              <a:gd name="connsiteY0-380" fmla="*/ 1846001 h 4670810"/>
              <a:gd name="connsiteX1-381" fmla="*/ 19384 w 2829160"/>
              <a:gd name="connsiteY1-382" fmla="*/ 0 h 4670810"/>
              <a:gd name="connsiteX2-383" fmla="*/ 1777832 w 2829160"/>
              <a:gd name="connsiteY2-384" fmla="*/ 1406771 h 4670810"/>
              <a:gd name="connsiteX3-385" fmla="*/ 2258150 w 2829160"/>
              <a:gd name="connsiteY3-386" fmla="*/ 2322963 h 4670810"/>
              <a:gd name="connsiteX4-387" fmla="*/ 2793169 w 2829160"/>
              <a:gd name="connsiteY4-388" fmla="*/ 2802143 h 4670810"/>
              <a:gd name="connsiteX5-389" fmla="*/ 2706299 w 2829160"/>
              <a:gd name="connsiteY5-390" fmla="*/ 4600136 h 4670810"/>
              <a:gd name="connsiteX6-391" fmla="*/ 1876320 w 2829160"/>
              <a:gd name="connsiteY6-392" fmla="*/ 2869809 h 4670810"/>
              <a:gd name="connsiteX7-393" fmla="*/ 919709 w 2829160"/>
              <a:gd name="connsiteY7-394" fmla="*/ 4656400 h 4670810"/>
              <a:gd name="connsiteX8-395" fmla="*/ 1260908 w 2829160"/>
              <a:gd name="connsiteY8-396" fmla="*/ 1846001 h 4670810"/>
              <a:gd name="connsiteX0-397" fmla="*/ 1260908 w 2829160"/>
              <a:gd name="connsiteY0-398" fmla="*/ 1846001 h 4670810"/>
              <a:gd name="connsiteX1-399" fmla="*/ 19384 w 2829160"/>
              <a:gd name="connsiteY1-400" fmla="*/ 0 h 4670810"/>
              <a:gd name="connsiteX2-401" fmla="*/ 1777832 w 2829160"/>
              <a:gd name="connsiteY2-402" fmla="*/ 1406771 h 4670810"/>
              <a:gd name="connsiteX3-403" fmla="*/ 2258150 w 2829160"/>
              <a:gd name="connsiteY3-404" fmla="*/ 2322963 h 4670810"/>
              <a:gd name="connsiteX4-405" fmla="*/ 2793169 w 2829160"/>
              <a:gd name="connsiteY4-406" fmla="*/ 2802143 h 4670810"/>
              <a:gd name="connsiteX5-407" fmla="*/ 2706299 w 2829160"/>
              <a:gd name="connsiteY5-408" fmla="*/ 4600136 h 4670810"/>
              <a:gd name="connsiteX6-409" fmla="*/ 1876320 w 2829160"/>
              <a:gd name="connsiteY6-410" fmla="*/ 2869809 h 4670810"/>
              <a:gd name="connsiteX7-411" fmla="*/ 919709 w 2829160"/>
              <a:gd name="connsiteY7-412" fmla="*/ 4656400 h 4670810"/>
              <a:gd name="connsiteX8-413" fmla="*/ 1260908 w 2829160"/>
              <a:gd name="connsiteY8-414" fmla="*/ 1846001 h 46708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829160" h="4670810">
                <a:moveTo>
                  <a:pt x="1260908" y="1846001"/>
                </a:moveTo>
                <a:cubicBezTo>
                  <a:pt x="1260908" y="1643993"/>
                  <a:pt x="-182624" y="0"/>
                  <a:pt x="19384" y="0"/>
                </a:cubicBezTo>
                <a:cubicBezTo>
                  <a:pt x="507059" y="0"/>
                  <a:pt x="1290157" y="1406771"/>
                  <a:pt x="1777832" y="1406771"/>
                </a:cubicBezTo>
                <a:cubicBezTo>
                  <a:pt x="2193634" y="1308612"/>
                  <a:pt x="2258150" y="2120955"/>
                  <a:pt x="2258150" y="2322963"/>
                </a:cubicBezTo>
                <a:cubicBezTo>
                  <a:pt x="2380070" y="2543352"/>
                  <a:pt x="2980738" y="2230062"/>
                  <a:pt x="2793169" y="2802143"/>
                </a:cubicBezTo>
                <a:cubicBezTo>
                  <a:pt x="2039989" y="2592168"/>
                  <a:pt x="2908307" y="4600136"/>
                  <a:pt x="2706299" y="4600136"/>
                </a:cubicBezTo>
                <a:cubicBezTo>
                  <a:pt x="2429639" y="4023360"/>
                  <a:pt x="2046300" y="2783645"/>
                  <a:pt x="1876320" y="2869809"/>
                </a:cubicBezTo>
                <a:cubicBezTo>
                  <a:pt x="1674312" y="2869809"/>
                  <a:pt x="919709" y="4858408"/>
                  <a:pt x="919709" y="4656400"/>
                </a:cubicBezTo>
                <a:cubicBezTo>
                  <a:pt x="1212897" y="2594706"/>
                  <a:pt x="1073339" y="3093332"/>
                  <a:pt x="1260908" y="1846001"/>
                </a:cubicBezTo>
                <a:close/>
              </a:path>
            </a:pathLst>
          </a:custGeom>
          <a:solidFill>
            <a:srgbClr val="2A9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Freeform 17"/>
          <p:cNvSpPr/>
          <p:nvPr/>
        </p:nvSpPr>
        <p:spPr bwMode="auto">
          <a:xfrm rot="13144547">
            <a:off x="4883070" y="3452692"/>
            <a:ext cx="666268" cy="848669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 dirty="0">
              <a:solidFill>
                <a:schemeClr val="lt1"/>
              </a:solidFill>
            </a:endParaRPr>
          </a:p>
        </p:txBody>
      </p:sp>
      <p:sp>
        <p:nvSpPr>
          <p:cNvPr id="7" name="Freeform 18"/>
          <p:cNvSpPr/>
          <p:nvPr/>
        </p:nvSpPr>
        <p:spPr bwMode="auto">
          <a:xfrm rot="5400000">
            <a:off x="2684309" y="2331821"/>
            <a:ext cx="1115318" cy="1210867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8" name="Freeform 21"/>
          <p:cNvSpPr/>
          <p:nvPr/>
        </p:nvSpPr>
        <p:spPr bwMode="auto">
          <a:xfrm rot="10800000">
            <a:off x="3953768" y="2379594"/>
            <a:ext cx="958359" cy="1040461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9" name="Freeform 26"/>
          <p:cNvSpPr/>
          <p:nvPr/>
        </p:nvSpPr>
        <p:spPr bwMode="auto">
          <a:xfrm rot="8176420">
            <a:off x="3563540" y="2034907"/>
            <a:ext cx="490202" cy="646591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" name="Freeform 28"/>
          <p:cNvSpPr/>
          <p:nvPr/>
        </p:nvSpPr>
        <p:spPr bwMode="auto">
          <a:xfrm rot="10051992">
            <a:off x="4630019" y="3170488"/>
            <a:ext cx="469086" cy="597506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1" name="Freeform 29"/>
          <p:cNvSpPr/>
          <p:nvPr/>
        </p:nvSpPr>
        <p:spPr bwMode="auto">
          <a:xfrm rot="8892624">
            <a:off x="4203651" y="3577476"/>
            <a:ext cx="411735" cy="447007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2" name="Freeform 30"/>
          <p:cNvSpPr/>
          <p:nvPr/>
        </p:nvSpPr>
        <p:spPr bwMode="auto">
          <a:xfrm rot="10800000">
            <a:off x="2690375" y="3579176"/>
            <a:ext cx="958359" cy="1040461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3" name="Freeform 31"/>
          <p:cNvSpPr/>
          <p:nvPr/>
        </p:nvSpPr>
        <p:spPr bwMode="auto">
          <a:xfrm rot="11548008" flipH="1">
            <a:off x="4624943" y="4117681"/>
            <a:ext cx="469086" cy="597506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4" name="Freeform 32"/>
          <p:cNvSpPr/>
          <p:nvPr/>
        </p:nvSpPr>
        <p:spPr bwMode="auto">
          <a:xfrm rot="10380047">
            <a:off x="4123417" y="1824588"/>
            <a:ext cx="490202" cy="646591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5" name="Freeform 33"/>
          <p:cNvSpPr/>
          <p:nvPr/>
        </p:nvSpPr>
        <p:spPr bwMode="auto">
          <a:xfrm rot="2776420">
            <a:off x="2300705" y="3398090"/>
            <a:ext cx="490202" cy="646591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6" name="Freeform 34"/>
          <p:cNvSpPr/>
          <p:nvPr/>
        </p:nvSpPr>
        <p:spPr bwMode="auto">
          <a:xfrm rot="4980047">
            <a:off x="2090386" y="2838213"/>
            <a:ext cx="490202" cy="646591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4" name="Freeform 39"/>
          <p:cNvSpPr/>
          <p:nvPr/>
        </p:nvSpPr>
        <p:spPr>
          <a:xfrm>
            <a:off x="3187825" y="5261608"/>
            <a:ext cx="2908175" cy="686172"/>
          </a:xfrm>
          <a:custGeom>
            <a:avLst/>
            <a:gdLst>
              <a:gd name="connsiteX0" fmla="*/ 2066588 w 3536803"/>
              <a:gd name="connsiteY0" fmla="*/ 0 h 834494"/>
              <a:gd name="connsiteX1" fmla="*/ 3534364 w 3536803"/>
              <a:gd name="connsiteY1" fmla="*/ 267822 h 834494"/>
              <a:gd name="connsiteX2" fmla="*/ 3536803 w 3536803"/>
              <a:gd name="connsiteY2" fmla="*/ 269124 h 834494"/>
              <a:gd name="connsiteX3" fmla="*/ 3404571 w 3536803"/>
              <a:gd name="connsiteY3" fmla="*/ 235470 h 834494"/>
              <a:gd name="connsiteX4" fmla="*/ 1936666 w 3536803"/>
              <a:gd name="connsiteY4" fmla="*/ 172043 h 834494"/>
              <a:gd name="connsiteX5" fmla="*/ 90123 w 3536803"/>
              <a:gd name="connsiteY5" fmla="*/ 761375 h 834494"/>
              <a:gd name="connsiteX6" fmla="*/ 0 w 3536803"/>
              <a:gd name="connsiteY6" fmla="*/ 834494 h 834494"/>
              <a:gd name="connsiteX7" fmla="*/ 1557 w 3536803"/>
              <a:gd name="connsiteY7" fmla="*/ 820908 h 834494"/>
              <a:gd name="connsiteX8" fmla="*/ 2066588 w 3536803"/>
              <a:gd name="connsiteY8" fmla="*/ 0 h 83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6803" h="834494">
                <a:moveTo>
                  <a:pt x="2066588" y="0"/>
                </a:moveTo>
                <a:cubicBezTo>
                  <a:pt x="2639790" y="0"/>
                  <a:pt x="3158727" y="102348"/>
                  <a:pt x="3534364" y="267822"/>
                </a:cubicBezTo>
                <a:lnTo>
                  <a:pt x="3536803" y="269124"/>
                </a:lnTo>
                <a:lnTo>
                  <a:pt x="3404571" y="235470"/>
                </a:lnTo>
                <a:cubicBezTo>
                  <a:pt x="2998351" y="144896"/>
                  <a:pt x="2486388" y="117212"/>
                  <a:pt x="1936666" y="172043"/>
                </a:cubicBezTo>
                <a:cubicBezTo>
                  <a:pt x="1151348" y="250374"/>
                  <a:pt x="474836" y="478563"/>
                  <a:pt x="90123" y="761375"/>
                </a:cubicBezTo>
                <a:lnTo>
                  <a:pt x="0" y="834494"/>
                </a:lnTo>
                <a:lnTo>
                  <a:pt x="1557" y="820908"/>
                </a:lnTo>
                <a:cubicBezTo>
                  <a:pt x="107856" y="359817"/>
                  <a:pt x="991834" y="0"/>
                  <a:pt x="2066588" y="0"/>
                </a:cubicBezTo>
                <a:close/>
              </a:path>
            </a:pathLst>
          </a:custGeom>
          <a:solidFill>
            <a:srgbClr val="2A9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" name="组合 1"/>
          <p:cNvGrpSpPr/>
          <p:nvPr/>
        </p:nvGrpSpPr>
        <p:grpSpPr>
          <a:xfrm>
            <a:off x="6621611" y="1931187"/>
            <a:ext cx="3252523" cy="774071"/>
            <a:chOff x="6621611" y="1931187"/>
            <a:chExt cx="3252523" cy="774071"/>
          </a:xfrm>
        </p:grpSpPr>
        <p:sp>
          <p:nvSpPr>
            <p:cNvPr id="29" name="TextBox 148"/>
            <p:cNvSpPr txBox="1"/>
            <p:nvPr/>
          </p:nvSpPr>
          <p:spPr>
            <a:xfrm>
              <a:off x="6621611" y="1931187"/>
              <a:ext cx="2472224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 smtClean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30" name="Rectangle 3"/>
            <p:cNvSpPr txBox="1">
              <a:spLocks noChangeArrowheads="1"/>
            </p:cNvSpPr>
            <p:nvPr/>
          </p:nvSpPr>
          <p:spPr bwMode="auto">
            <a:xfrm>
              <a:off x="6716611" y="2354393"/>
              <a:ext cx="3157523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621611" y="4643907"/>
            <a:ext cx="3252523" cy="774071"/>
            <a:chOff x="6621611" y="4643907"/>
            <a:chExt cx="3252523" cy="774071"/>
          </a:xfrm>
        </p:grpSpPr>
        <p:sp>
          <p:nvSpPr>
            <p:cNvPr id="31" name="TextBox 146"/>
            <p:cNvSpPr txBox="1"/>
            <p:nvPr/>
          </p:nvSpPr>
          <p:spPr>
            <a:xfrm>
              <a:off x="6621611" y="4643907"/>
              <a:ext cx="2472224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 smtClean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  <a:endParaRPr lang="zh-CN" altLang="en-US" b="1" dirty="0">
                <a:solidFill>
                  <a:srgbClr val="54D0CA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" name="Rectangle 3"/>
            <p:cNvSpPr txBox="1">
              <a:spLocks noChangeArrowheads="1"/>
            </p:cNvSpPr>
            <p:nvPr/>
          </p:nvSpPr>
          <p:spPr bwMode="auto">
            <a:xfrm>
              <a:off x="6716611" y="5067113"/>
              <a:ext cx="3157523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621611" y="3287546"/>
            <a:ext cx="3252523" cy="774071"/>
            <a:chOff x="6621611" y="3287546"/>
            <a:chExt cx="3252523" cy="774071"/>
          </a:xfrm>
        </p:grpSpPr>
        <p:sp>
          <p:nvSpPr>
            <p:cNvPr id="33" name="TextBox 144"/>
            <p:cNvSpPr txBox="1"/>
            <p:nvPr/>
          </p:nvSpPr>
          <p:spPr>
            <a:xfrm>
              <a:off x="6621611" y="3287546"/>
              <a:ext cx="2472224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 smtClean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  <a:endParaRPr lang="zh-CN" altLang="en-US" b="1" dirty="0">
                <a:solidFill>
                  <a:srgbClr val="54D0CA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" name="Rectangle 3"/>
            <p:cNvSpPr txBox="1">
              <a:spLocks noChangeArrowheads="1"/>
            </p:cNvSpPr>
            <p:nvPr/>
          </p:nvSpPr>
          <p:spPr bwMode="auto">
            <a:xfrm>
              <a:off x="6716611" y="3710752"/>
              <a:ext cx="3157523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47675" y="367239"/>
            <a:ext cx="513548" cy="575736"/>
            <a:chOff x="447675" y="367239"/>
            <a:chExt cx="513548" cy="575736"/>
          </a:xfrm>
        </p:grpSpPr>
        <p:sp>
          <p:nvSpPr>
            <p:cNvPr id="36" name="等腰三角形 35"/>
            <p:cNvSpPr/>
            <p:nvPr/>
          </p:nvSpPr>
          <p:spPr>
            <a:xfrm rot="5400000">
              <a:off x="414282" y="400632"/>
              <a:ext cx="484204" cy="417418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36"/>
            <p:cNvSpPr/>
            <p:nvPr/>
          </p:nvSpPr>
          <p:spPr>
            <a:xfrm rot="5400000">
              <a:off x="581357" y="563109"/>
              <a:ext cx="408004" cy="351728"/>
            </a:xfrm>
            <a:prstGeom prst="triangle">
              <a:avLst/>
            </a:prstGeom>
            <a:solidFill>
              <a:srgbClr val="2A999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矩形 37"/>
          <p:cNvSpPr/>
          <p:nvPr/>
        </p:nvSpPr>
        <p:spPr>
          <a:xfrm>
            <a:off x="1017388" y="409286"/>
            <a:ext cx="3320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7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公司科技发展创新研讨会议 </a:t>
            </a:r>
            <a:endParaRPr lang="zh-CN" altLang="en-US" sz="1200" dirty="0">
              <a:gradFill>
                <a:gsLst>
                  <a:gs pos="0">
                    <a:schemeClr val="bg1"/>
                  </a:gs>
                  <a:gs pos="100000">
                    <a:schemeClr val="bg1">
                      <a:alpha val="70000"/>
                    </a:schemeClr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036437" y="748498"/>
            <a:ext cx="32212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200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CHUANGXIN KEJI YIN LING WEILAI</a:t>
            </a:r>
            <a:endParaRPr lang="zh-CN" altLang="en-US" sz="1200" dirty="0">
              <a:solidFill>
                <a:prstClr val="white">
                  <a:alpha val="7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8"/>
          <p:cNvGrpSpPr/>
          <p:nvPr/>
        </p:nvGrpSpPr>
        <p:grpSpPr>
          <a:xfrm>
            <a:off x="4279616" y="2768794"/>
            <a:ext cx="306661" cy="305315"/>
            <a:chOff x="2840038" y="4406900"/>
            <a:chExt cx="723900" cy="720725"/>
          </a:xfrm>
          <a:solidFill>
            <a:schemeClr val="bg1">
              <a:alpha val="33000"/>
            </a:schemeClr>
          </a:solidFill>
        </p:grpSpPr>
        <p:sp>
          <p:nvSpPr>
            <p:cNvPr id="41" name="Freeform 39"/>
            <p:cNvSpPr>
              <a:spLocks noEditPoints="1"/>
            </p:cNvSpPr>
            <p:nvPr/>
          </p:nvSpPr>
          <p:spPr bwMode="auto">
            <a:xfrm>
              <a:off x="2840038" y="4406900"/>
              <a:ext cx="723900" cy="720725"/>
            </a:xfrm>
            <a:custGeom>
              <a:avLst/>
              <a:gdLst>
                <a:gd name="T0" fmla="*/ 440 w 456"/>
                <a:gd name="T1" fmla="*/ 141 h 454"/>
                <a:gd name="T2" fmla="*/ 404 w 456"/>
                <a:gd name="T3" fmla="*/ 82 h 454"/>
                <a:gd name="T4" fmla="*/ 287 w 456"/>
                <a:gd name="T5" fmla="*/ 7 h 454"/>
                <a:gd name="T6" fmla="*/ 192 w 456"/>
                <a:gd name="T7" fmla="*/ 2 h 454"/>
                <a:gd name="T8" fmla="*/ 146 w 456"/>
                <a:gd name="T9" fmla="*/ 15 h 454"/>
                <a:gd name="T10" fmla="*/ 63 w 456"/>
                <a:gd name="T11" fmla="*/ 70 h 454"/>
                <a:gd name="T12" fmla="*/ 8 w 456"/>
                <a:gd name="T13" fmla="*/ 168 h 454"/>
                <a:gd name="T14" fmla="*/ 0 w 456"/>
                <a:gd name="T15" fmla="*/ 227 h 454"/>
                <a:gd name="T16" fmla="*/ 1 w 456"/>
                <a:gd name="T17" fmla="*/ 246 h 454"/>
                <a:gd name="T18" fmla="*/ 2 w 456"/>
                <a:gd name="T19" fmla="*/ 256 h 454"/>
                <a:gd name="T20" fmla="*/ 20 w 456"/>
                <a:gd name="T21" fmla="*/ 319 h 454"/>
                <a:gd name="T22" fmla="*/ 45 w 456"/>
                <a:gd name="T23" fmla="*/ 364 h 454"/>
                <a:gd name="T24" fmla="*/ 122 w 456"/>
                <a:gd name="T25" fmla="*/ 428 h 454"/>
                <a:gd name="T26" fmla="*/ 204 w 456"/>
                <a:gd name="T27" fmla="*/ 453 h 454"/>
                <a:gd name="T28" fmla="*/ 218 w 456"/>
                <a:gd name="T29" fmla="*/ 454 h 454"/>
                <a:gd name="T30" fmla="*/ 264 w 456"/>
                <a:gd name="T31" fmla="*/ 452 h 454"/>
                <a:gd name="T32" fmla="*/ 362 w 456"/>
                <a:gd name="T33" fmla="*/ 411 h 454"/>
                <a:gd name="T34" fmla="*/ 418 w 456"/>
                <a:gd name="T35" fmla="*/ 354 h 454"/>
                <a:gd name="T36" fmla="*/ 455 w 456"/>
                <a:gd name="T37" fmla="*/ 249 h 454"/>
                <a:gd name="T38" fmla="*/ 313 w 456"/>
                <a:gd name="T39" fmla="*/ 344 h 454"/>
                <a:gd name="T40" fmla="*/ 240 w 456"/>
                <a:gd name="T41" fmla="*/ 372 h 454"/>
                <a:gd name="T42" fmla="*/ 159 w 456"/>
                <a:gd name="T43" fmla="*/ 355 h 454"/>
                <a:gd name="T44" fmla="*/ 94 w 456"/>
                <a:gd name="T45" fmla="*/ 284 h 454"/>
                <a:gd name="T46" fmla="*/ 84 w 456"/>
                <a:gd name="T47" fmla="*/ 204 h 454"/>
                <a:gd name="T48" fmla="*/ 118 w 456"/>
                <a:gd name="T49" fmla="*/ 132 h 454"/>
                <a:gd name="T50" fmla="*/ 184 w 456"/>
                <a:gd name="T51" fmla="*/ 88 h 454"/>
                <a:gd name="T52" fmla="*/ 228 w 456"/>
                <a:gd name="T53" fmla="*/ 82 h 454"/>
                <a:gd name="T54" fmla="*/ 323 w 456"/>
                <a:gd name="T55" fmla="*/ 116 h 454"/>
                <a:gd name="T56" fmla="*/ 363 w 456"/>
                <a:gd name="T57" fmla="*/ 171 h 454"/>
                <a:gd name="T58" fmla="*/ 374 w 456"/>
                <a:gd name="T59" fmla="*/ 227 h 454"/>
                <a:gd name="T60" fmla="*/ 339 w 456"/>
                <a:gd name="T61" fmla="*/ 321 h 454"/>
                <a:gd name="T62" fmla="*/ 387 w 456"/>
                <a:gd name="T63" fmla="*/ 209 h 454"/>
                <a:gd name="T64" fmla="*/ 362 w 456"/>
                <a:gd name="T65" fmla="*/ 139 h 454"/>
                <a:gd name="T66" fmla="*/ 435 w 456"/>
                <a:gd name="T67" fmla="*/ 176 h 454"/>
                <a:gd name="T68" fmla="*/ 240 w 456"/>
                <a:gd name="T69" fmla="*/ 14 h 454"/>
                <a:gd name="T70" fmla="*/ 362 w 456"/>
                <a:gd name="T71" fmla="*/ 59 h 454"/>
                <a:gd name="T72" fmla="*/ 341 w 456"/>
                <a:gd name="T73" fmla="*/ 114 h 454"/>
                <a:gd name="T74" fmla="*/ 228 w 456"/>
                <a:gd name="T75" fmla="*/ 68 h 454"/>
                <a:gd name="T76" fmla="*/ 169 w 456"/>
                <a:gd name="T77" fmla="*/ 22 h 454"/>
                <a:gd name="T78" fmla="*/ 228 w 456"/>
                <a:gd name="T79" fmla="*/ 440 h 454"/>
                <a:gd name="T80" fmla="*/ 215 w 456"/>
                <a:gd name="T81" fmla="*/ 440 h 454"/>
                <a:gd name="T82" fmla="*/ 165 w 456"/>
                <a:gd name="T83" fmla="*/ 432 h 454"/>
                <a:gd name="T84" fmla="*/ 84 w 456"/>
                <a:gd name="T85" fmla="*/ 384 h 454"/>
                <a:gd name="T86" fmla="*/ 36 w 456"/>
                <a:gd name="T87" fmla="*/ 319 h 454"/>
                <a:gd name="T88" fmla="*/ 17 w 456"/>
                <a:gd name="T89" fmla="*/ 262 h 454"/>
                <a:gd name="T90" fmla="*/ 16 w 456"/>
                <a:gd name="T91" fmla="*/ 250 h 454"/>
                <a:gd name="T92" fmla="*/ 15 w 456"/>
                <a:gd name="T93" fmla="*/ 227 h 454"/>
                <a:gd name="T94" fmla="*/ 18 w 456"/>
                <a:gd name="T95" fmla="*/ 186 h 454"/>
                <a:gd name="T96" fmla="*/ 63 w 456"/>
                <a:gd name="T97" fmla="*/ 90 h 454"/>
                <a:gd name="T98" fmla="*/ 150 w 456"/>
                <a:gd name="T99" fmla="*/ 28 h 454"/>
                <a:gd name="T100" fmla="*/ 150 w 456"/>
                <a:gd name="T101" fmla="*/ 88 h 454"/>
                <a:gd name="T102" fmla="*/ 91 w 456"/>
                <a:gd name="T103" fmla="*/ 145 h 454"/>
                <a:gd name="T104" fmla="*/ 68 w 456"/>
                <a:gd name="T105" fmla="*/ 227 h 454"/>
                <a:gd name="T106" fmla="*/ 96 w 456"/>
                <a:gd name="T107" fmla="*/ 316 h 454"/>
                <a:gd name="T108" fmla="*/ 180 w 456"/>
                <a:gd name="T109" fmla="*/ 380 h 454"/>
                <a:gd name="T110" fmla="*/ 264 w 456"/>
                <a:gd name="T111" fmla="*/ 383 h 454"/>
                <a:gd name="T112" fmla="*/ 348 w 456"/>
                <a:gd name="T113" fmla="*/ 404 h 454"/>
                <a:gd name="T114" fmla="*/ 244 w 456"/>
                <a:gd name="T115" fmla="*/ 440 h 454"/>
                <a:gd name="T116" fmla="*/ 441 w 456"/>
                <a:gd name="T117" fmla="*/ 249 h 454"/>
                <a:gd name="T118" fmla="*/ 379 w 456"/>
                <a:gd name="T119" fmla="*/ 378 h 454"/>
                <a:gd name="T120" fmla="*/ 340 w 456"/>
                <a:gd name="T121" fmla="*/ 341 h 454"/>
                <a:gd name="T122" fmla="*/ 388 w 456"/>
                <a:gd name="T123" fmla="*/ 23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6" h="454">
                  <a:moveTo>
                    <a:pt x="456" y="226"/>
                  </a:moveTo>
                  <a:lnTo>
                    <a:pt x="456" y="226"/>
                  </a:lnTo>
                  <a:lnTo>
                    <a:pt x="456" y="209"/>
                  </a:lnTo>
                  <a:lnTo>
                    <a:pt x="454" y="192"/>
                  </a:lnTo>
                  <a:lnTo>
                    <a:pt x="450" y="175"/>
                  </a:lnTo>
                  <a:lnTo>
                    <a:pt x="445" y="157"/>
                  </a:lnTo>
                  <a:lnTo>
                    <a:pt x="440" y="141"/>
                  </a:lnTo>
                  <a:lnTo>
                    <a:pt x="432" y="126"/>
                  </a:lnTo>
                  <a:lnTo>
                    <a:pt x="423" y="110"/>
                  </a:lnTo>
                  <a:lnTo>
                    <a:pt x="414" y="96"/>
                  </a:lnTo>
                  <a:lnTo>
                    <a:pt x="414" y="96"/>
                  </a:lnTo>
                  <a:lnTo>
                    <a:pt x="410" y="90"/>
                  </a:lnTo>
                  <a:lnTo>
                    <a:pt x="410" y="90"/>
                  </a:lnTo>
                  <a:lnTo>
                    <a:pt x="404" y="82"/>
                  </a:lnTo>
                  <a:lnTo>
                    <a:pt x="404" y="82"/>
                  </a:lnTo>
                  <a:lnTo>
                    <a:pt x="388" y="64"/>
                  </a:lnTo>
                  <a:lnTo>
                    <a:pt x="371" y="48"/>
                  </a:lnTo>
                  <a:lnTo>
                    <a:pt x="351" y="34"/>
                  </a:lnTo>
                  <a:lnTo>
                    <a:pt x="332" y="23"/>
                  </a:lnTo>
                  <a:lnTo>
                    <a:pt x="310" y="14"/>
                  </a:lnTo>
                  <a:lnTo>
                    <a:pt x="287" y="7"/>
                  </a:lnTo>
                  <a:lnTo>
                    <a:pt x="265" y="2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10" y="0"/>
                  </a:lnTo>
                  <a:lnTo>
                    <a:pt x="192" y="2"/>
                  </a:lnTo>
                  <a:lnTo>
                    <a:pt x="175" y="5"/>
                  </a:lnTo>
                  <a:lnTo>
                    <a:pt x="158" y="10"/>
                  </a:lnTo>
                  <a:lnTo>
                    <a:pt x="157" y="10"/>
                  </a:lnTo>
                  <a:lnTo>
                    <a:pt x="156" y="11"/>
                  </a:lnTo>
                  <a:lnTo>
                    <a:pt x="156" y="11"/>
                  </a:lnTo>
                  <a:lnTo>
                    <a:pt x="148" y="14"/>
                  </a:lnTo>
                  <a:lnTo>
                    <a:pt x="146" y="15"/>
                  </a:lnTo>
                  <a:lnTo>
                    <a:pt x="146" y="15"/>
                  </a:lnTo>
                  <a:lnTo>
                    <a:pt x="130" y="21"/>
                  </a:lnTo>
                  <a:lnTo>
                    <a:pt x="115" y="30"/>
                  </a:lnTo>
                  <a:lnTo>
                    <a:pt x="101" y="38"/>
                  </a:lnTo>
                  <a:lnTo>
                    <a:pt x="88" y="47"/>
                  </a:lnTo>
                  <a:lnTo>
                    <a:pt x="75" y="58"/>
                  </a:lnTo>
                  <a:lnTo>
                    <a:pt x="63" y="70"/>
                  </a:lnTo>
                  <a:lnTo>
                    <a:pt x="52" y="82"/>
                  </a:lnTo>
                  <a:lnTo>
                    <a:pt x="42" y="95"/>
                  </a:lnTo>
                  <a:lnTo>
                    <a:pt x="34" y="108"/>
                  </a:lnTo>
                  <a:lnTo>
                    <a:pt x="25" y="122"/>
                  </a:lnTo>
                  <a:lnTo>
                    <a:pt x="18" y="137"/>
                  </a:lnTo>
                  <a:lnTo>
                    <a:pt x="13" y="152"/>
                  </a:lnTo>
                  <a:lnTo>
                    <a:pt x="8" y="168"/>
                  </a:lnTo>
                  <a:lnTo>
                    <a:pt x="4" y="184"/>
                  </a:lnTo>
                  <a:lnTo>
                    <a:pt x="2" y="200"/>
                  </a:lnTo>
                  <a:lnTo>
                    <a:pt x="1" y="218"/>
                  </a:lnTo>
                  <a:lnTo>
                    <a:pt x="1" y="218"/>
                  </a:lnTo>
                  <a:lnTo>
                    <a:pt x="0" y="223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1" y="236"/>
                  </a:lnTo>
                  <a:lnTo>
                    <a:pt x="1" y="237"/>
                  </a:lnTo>
                  <a:lnTo>
                    <a:pt x="1" y="237"/>
                  </a:lnTo>
                  <a:lnTo>
                    <a:pt x="1" y="239"/>
                  </a:lnTo>
                  <a:lnTo>
                    <a:pt x="1" y="239"/>
                  </a:lnTo>
                  <a:lnTo>
                    <a:pt x="1" y="246"/>
                  </a:lnTo>
                  <a:lnTo>
                    <a:pt x="1" y="248"/>
                  </a:lnTo>
                  <a:lnTo>
                    <a:pt x="1" y="248"/>
                  </a:lnTo>
                  <a:lnTo>
                    <a:pt x="2" y="251"/>
                  </a:lnTo>
                  <a:lnTo>
                    <a:pt x="2" y="251"/>
                  </a:lnTo>
                  <a:lnTo>
                    <a:pt x="2" y="254"/>
                  </a:lnTo>
                  <a:lnTo>
                    <a:pt x="2" y="256"/>
                  </a:lnTo>
                  <a:lnTo>
                    <a:pt x="2" y="256"/>
                  </a:lnTo>
                  <a:lnTo>
                    <a:pt x="3" y="263"/>
                  </a:lnTo>
                  <a:lnTo>
                    <a:pt x="3" y="264"/>
                  </a:lnTo>
                  <a:lnTo>
                    <a:pt x="3" y="264"/>
                  </a:lnTo>
                  <a:lnTo>
                    <a:pt x="7" y="278"/>
                  </a:lnTo>
                  <a:lnTo>
                    <a:pt x="10" y="292"/>
                  </a:lnTo>
                  <a:lnTo>
                    <a:pt x="14" y="305"/>
                  </a:lnTo>
                  <a:lnTo>
                    <a:pt x="20" y="319"/>
                  </a:lnTo>
                  <a:lnTo>
                    <a:pt x="21" y="320"/>
                  </a:lnTo>
                  <a:lnTo>
                    <a:pt x="21" y="320"/>
                  </a:lnTo>
                  <a:lnTo>
                    <a:pt x="23" y="326"/>
                  </a:lnTo>
                  <a:lnTo>
                    <a:pt x="23" y="326"/>
                  </a:lnTo>
                  <a:lnTo>
                    <a:pt x="30" y="339"/>
                  </a:lnTo>
                  <a:lnTo>
                    <a:pt x="38" y="352"/>
                  </a:lnTo>
                  <a:lnTo>
                    <a:pt x="45" y="364"/>
                  </a:lnTo>
                  <a:lnTo>
                    <a:pt x="55" y="374"/>
                  </a:lnTo>
                  <a:lnTo>
                    <a:pt x="65" y="385"/>
                  </a:lnTo>
                  <a:lnTo>
                    <a:pt x="75" y="395"/>
                  </a:lnTo>
                  <a:lnTo>
                    <a:pt x="85" y="405"/>
                  </a:lnTo>
                  <a:lnTo>
                    <a:pt x="97" y="413"/>
                  </a:lnTo>
                  <a:lnTo>
                    <a:pt x="109" y="421"/>
                  </a:lnTo>
                  <a:lnTo>
                    <a:pt x="122" y="428"/>
                  </a:lnTo>
                  <a:lnTo>
                    <a:pt x="135" y="435"/>
                  </a:lnTo>
                  <a:lnTo>
                    <a:pt x="148" y="440"/>
                  </a:lnTo>
                  <a:lnTo>
                    <a:pt x="162" y="445"/>
                  </a:lnTo>
                  <a:lnTo>
                    <a:pt x="176" y="449"/>
                  </a:lnTo>
                  <a:lnTo>
                    <a:pt x="190" y="451"/>
                  </a:lnTo>
                  <a:lnTo>
                    <a:pt x="204" y="453"/>
                  </a:lnTo>
                  <a:lnTo>
                    <a:pt x="204" y="453"/>
                  </a:lnTo>
                  <a:lnTo>
                    <a:pt x="205" y="453"/>
                  </a:lnTo>
                  <a:lnTo>
                    <a:pt x="205" y="453"/>
                  </a:lnTo>
                  <a:lnTo>
                    <a:pt x="214" y="454"/>
                  </a:lnTo>
                  <a:lnTo>
                    <a:pt x="215" y="454"/>
                  </a:lnTo>
                  <a:lnTo>
                    <a:pt x="215" y="454"/>
                  </a:lnTo>
                  <a:lnTo>
                    <a:pt x="218" y="454"/>
                  </a:lnTo>
                  <a:lnTo>
                    <a:pt x="218" y="454"/>
                  </a:lnTo>
                  <a:lnTo>
                    <a:pt x="223" y="454"/>
                  </a:lnTo>
                  <a:lnTo>
                    <a:pt x="226" y="454"/>
                  </a:lnTo>
                  <a:lnTo>
                    <a:pt x="226" y="454"/>
                  </a:lnTo>
                  <a:lnTo>
                    <a:pt x="228" y="454"/>
                  </a:lnTo>
                  <a:lnTo>
                    <a:pt x="228" y="454"/>
                  </a:lnTo>
                  <a:lnTo>
                    <a:pt x="246" y="454"/>
                  </a:lnTo>
                  <a:lnTo>
                    <a:pt x="264" y="452"/>
                  </a:lnTo>
                  <a:lnTo>
                    <a:pt x="282" y="449"/>
                  </a:lnTo>
                  <a:lnTo>
                    <a:pt x="298" y="443"/>
                  </a:lnTo>
                  <a:lnTo>
                    <a:pt x="315" y="437"/>
                  </a:lnTo>
                  <a:lnTo>
                    <a:pt x="332" y="429"/>
                  </a:lnTo>
                  <a:lnTo>
                    <a:pt x="347" y="421"/>
                  </a:lnTo>
                  <a:lnTo>
                    <a:pt x="362" y="411"/>
                  </a:lnTo>
                  <a:lnTo>
                    <a:pt x="362" y="411"/>
                  </a:lnTo>
                  <a:lnTo>
                    <a:pt x="362" y="411"/>
                  </a:lnTo>
                  <a:lnTo>
                    <a:pt x="362" y="411"/>
                  </a:lnTo>
                  <a:lnTo>
                    <a:pt x="373" y="404"/>
                  </a:lnTo>
                  <a:lnTo>
                    <a:pt x="373" y="404"/>
                  </a:lnTo>
                  <a:lnTo>
                    <a:pt x="390" y="388"/>
                  </a:lnTo>
                  <a:lnTo>
                    <a:pt x="405" y="371"/>
                  </a:lnTo>
                  <a:lnTo>
                    <a:pt x="418" y="354"/>
                  </a:lnTo>
                  <a:lnTo>
                    <a:pt x="430" y="335"/>
                  </a:lnTo>
                  <a:lnTo>
                    <a:pt x="439" y="315"/>
                  </a:lnTo>
                  <a:lnTo>
                    <a:pt x="446" y="294"/>
                  </a:lnTo>
                  <a:lnTo>
                    <a:pt x="452" y="273"/>
                  </a:lnTo>
                  <a:lnTo>
                    <a:pt x="455" y="250"/>
                  </a:lnTo>
                  <a:lnTo>
                    <a:pt x="455" y="249"/>
                  </a:lnTo>
                  <a:lnTo>
                    <a:pt x="455" y="249"/>
                  </a:lnTo>
                  <a:lnTo>
                    <a:pt x="456" y="239"/>
                  </a:lnTo>
                  <a:lnTo>
                    <a:pt x="456" y="239"/>
                  </a:lnTo>
                  <a:lnTo>
                    <a:pt x="456" y="239"/>
                  </a:lnTo>
                  <a:lnTo>
                    <a:pt x="456" y="226"/>
                  </a:lnTo>
                  <a:lnTo>
                    <a:pt x="456" y="226"/>
                  </a:lnTo>
                  <a:close/>
                  <a:moveTo>
                    <a:pt x="313" y="344"/>
                  </a:moveTo>
                  <a:lnTo>
                    <a:pt x="313" y="344"/>
                  </a:lnTo>
                  <a:lnTo>
                    <a:pt x="305" y="351"/>
                  </a:lnTo>
                  <a:lnTo>
                    <a:pt x="294" y="357"/>
                  </a:lnTo>
                  <a:lnTo>
                    <a:pt x="284" y="361"/>
                  </a:lnTo>
                  <a:lnTo>
                    <a:pt x="273" y="366"/>
                  </a:lnTo>
                  <a:lnTo>
                    <a:pt x="263" y="369"/>
                  </a:lnTo>
                  <a:lnTo>
                    <a:pt x="251" y="371"/>
                  </a:lnTo>
                  <a:lnTo>
                    <a:pt x="240" y="372"/>
                  </a:lnTo>
                  <a:lnTo>
                    <a:pt x="228" y="372"/>
                  </a:lnTo>
                  <a:lnTo>
                    <a:pt x="228" y="372"/>
                  </a:lnTo>
                  <a:lnTo>
                    <a:pt x="214" y="372"/>
                  </a:lnTo>
                  <a:lnTo>
                    <a:pt x="199" y="369"/>
                  </a:lnTo>
                  <a:lnTo>
                    <a:pt x="185" y="366"/>
                  </a:lnTo>
                  <a:lnTo>
                    <a:pt x="172" y="361"/>
                  </a:lnTo>
                  <a:lnTo>
                    <a:pt x="159" y="355"/>
                  </a:lnTo>
                  <a:lnTo>
                    <a:pt x="147" y="347"/>
                  </a:lnTo>
                  <a:lnTo>
                    <a:pt x="136" y="339"/>
                  </a:lnTo>
                  <a:lnTo>
                    <a:pt x="125" y="330"/>
                  </a:lnTo>
                  <a:lnTo>
                    <a:pt x="116" y="319"/>
                  </a:lnTo>
                  <a:lnTo>
                    <a:pt x="108" y="308"/>
                  </a:lnTo>
                  <a:lnTo>
                    <a:pt x="101" y="297"/>
                  </a:lnTo>
                  <a:lnTo>
                    <a:pt x="94" y="284"/>
                  </a:lnTo>
                  <a:lnTo>
                    <a:pt x="90" y="271"/>
                  </a:lnTo>
                  <a:lnTo>
                    <a:pt x="85" y="257"/>
                  </a:lnTo>
                  <a:lnTo>
                    <a:pt x="83" y="242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16"/>
                  </a:lnTo>
                  <a:lnTo>
                    <a:pt x="84" y="204"/>
                  </a:lnTo>
                  <a:lnTo>
                    <a:pt x="86" y="192"/>
                  </a:lnTo>
                  <a:lnTo>
                    <a:pt x="90" y="181"/>
                  </a:lnTo>
                  <a:lnTo>
                    <a:pt x="94" y="170"/>
                  </a:lnTo>
                  <a:lnTo>
                    <a:pt x="98" y="161"/>
                  </a:lnTo>
                  <a:lnTo>
                    <a:pt x="104" y="151"/>
                  </a:lnTo>
                  <a:lnTo>
                    <a:pt x="110" y="141"/>
                  </a:lnTo>
                  <a:lnTo>
                    <a:pt x="118" y="132"/>
                  </a:lnTo>
                  <a:lnTo>
                    <a:pt x="125" y="124"/>
                  </a:lnTo>
                  <a:lnTo>
                    <a:pt x="133" y="116"/>
                  </a:lnTo>
                  <a:lnTo>
                    <a:pt x="143" y="110"/>
                  </a:lnTo>
                  <a:lnTo>
                    <a:pt x="151" y="103"/>
                  </a:lnTo>
                  <a:lnTo>
                    <a:pt x="162" y="98"/>
                  </a:lnTo>
                  <a:lnTo>
                    <a:pt x="172" y="92"/>
                  </a:lnTo>
                  <a:lnTo>
                    <a:pt x="184" y="88"/>
                  </a:lnTo>
                  <a:lnTo>
                    <a:pt x="184" y="88"/>
                  </a:lnTo>
                  <a:lnTo>
                    <a:pt x="184" y="88"/>
                  </a:lnTo>
                  <a:lnTo>
                    <a:pt x="184" y="88"/>
                  </a:lnTo>
                  <a:lnTo>
                    <a:pt x="194" y="85"/>
                  </a:lnTo>
                  <a:lnTo>
                    <a:pt x="205" y="83"/>
                  </a:lnTo>
                  <a:lnTo>
                    <a:pt x="217" y="82"/>
                  </a:lnTo>
                  <a:lnTo>
                    <a:pt x="228" y="82"/>
                  </a:lnTo>
                  <a:lnTo>
                    <a:pt x="228" y="82"/>
                  </a:lnTo>
                  <a:lnTo>
                    <a:pt x="245" y="83"/>
                  </a:lnTo>
                  <a:lnTo>
                    <a:pt x="263" y="86"/>
                  </a:lnTo>
                  <a:lnTo>
                    <a:pt x="279" y="90"/>
                  </a:lnTo>
                  <a:lnTo>
                    <a:pt x="294" y="98"/>
                  </a:lnTo>
                  <a:lnTo>
                    <a:pt x="309" y="105"/>
                  </a:lnTo>
                  <a:lnTo>
                    <a:pt x="323" y="116"/>
                  </a:lnTo>
                  <a:lnTo>
                    <a:pt x="335" y="128"/>
                  </a:lnTo>
                  <a:lnTo>
                    <a:pt x="346" y="141"/>
                  </a:lnTo>
                  <a:lnTo>
                    <a:pt x="346" y="141"/>
                  </a:lnTo>
                  <a:lnTo>
                    <a:pt x="346" y="141"/>
                  </a:lnTo>
                  <a:lnTo>
                    <a:pt x="352" y="151"/>
                  </a:lnTo>
                  <a:lnTo>
                    <a:pt x="358" y="161"/>
                  </a:lnTo>
                  <a:lnTo>
                    <a:pt x="363" y="171"/>
                  </a:lnTo>
                  <a:lnTo>
                    <a:pt x="366" y="182"/>
                  </a:lnTo>
                  <a:lnTo>
                    <a:pt x="369" y="193"/>
                  </a:lnTo>
                  <a:lnTo>
                    <a:pt x="372" y="204"/>
                  </a:lnTo>
                  <a:lnTo>
                    <a:pt x="374" y="216"/>
                  </a:lnTo>
                  <a:lnTo>
                    <a:pt x="374" y="226"/>
                  </a:lnTo>
                  <a:lnTo>
                    <a:pt x="374" y="227"/>
                  </a:lnTo>
                  <a:lnTo>
                    <a:pt x="374" y="227"/>
                  </a:lnTo>
                  <a:lnTo>
                    <a:pt x="374" y="227"/>
                  </a:lnTo>
                  <a:lnTo>
                    <a:pt x="373" y="244"/>
                  </a:lnTo>
                  <a:lnTo>
                    <a:pt x="369" y="261"/>
                  </a:lnTo>
                  <a:lnTo>
                    <a:pt x="365" y="277"/>
                  </a:lnTo>
                  <a:lnTo>
                    <a:pt x="358" y="293"/>
                  </a:lnTo>
                  <a:lnTo>
                    <a:pt x="349" y="307"/>
                  </a:lnTo>
                  <a:lnTo>
                    <a:pt x="339" y="321"/>
                  </a:lnTo>
                  <a:lnTo>
                    <a:pt x="327" y="333"/>
                  </a:lnTo>
                  <a:lnTo>
                    <a:pt x="313" y="344"/>
                  </a:lnTo>
                  <a:lnTo>
                    <a:pt x="313" y="344"/>
                  </a:lnTo>
                  <a:close/>
                  <a:moveTo>
                    <a:pt x="442" y="220"/>
                  </a:moveTo>
                  <a:lnTo>
                    <a:pt x="388" y="220"/>
                  </a:lnTo>
                  <a:lnTo>
                    <a:pt x="388" y="220"/>
                  </a:lnTo>
                  <a:lnTo>
                    <a:pt x="387" y="209"/>
                  </a:lnTo>
                  <a:lnTo>
                    <a:pt x="386" y="198"/>
                  </a:lnTo>
                  <a:lnTo>
                    <a:pt x="383" y="188"/>
                  </a:lnTo>
                  <a:lnTo>
                    <a:pt x="380" y="178"/>
                  </a:lnTo>
                  <a:lnTo>
                    <a:pt x="377" y="167"/>
                  </a:lnTo>
                  <a:lnTo>
                    <a:pt x="373" y="157"/>
                  </a:lnTo>
                  <a:lnTo>
                    <a:pt x="367" y="149"/>
                  </a:lnTo>
                  <a:lnTo>
                    <a:pt x="362" y="139"/>
                  </a:lnTo>
                  <a:lnTo>
                    <a:pt x="405" y="108"/>
                  </a:lnTo>
                  <a:lnTo>
                    <a:pt x="405" y="108"/>
                  </a:lnTo>
                  <a:lnTo>
                    <a:pt x="413" y="119"/>
                  </a:lnTo>
                  <a:lnTo>
                    <a:pt x="420" y="134"/>
                  </a:lnTo>
                  <a:lnTo>
                    <a:pt x="427" y="146"/>
                  </a:lnTo>
                  <a:lnTo>
                    <a:pt x="431" y="161"/>
                  </a:lnTo>
                  <a:lnTo>
                    <a:pt x="435" y="176"/>
                  </a:lnTo>
                  <a:lnTo>
                    <a:pt x="439" y="190"/>
                  </a:lnTo>
                  <a:lnTo>
                    <a:pt x="441" y="205"/>
                  </a:lnTo>
                  <a:lnTo>
                    <a:pt x="442" y="220"/>
                  </a:lnTo>
                  <a:lnTo>
                    <a:pt x="442" y="220"/>
                  </a:lnTo>
                  <a:close/>
                  <a:moveTo>
                    <a:pt x="228" y="14"/>
                  </a:moveTo>
                  <a:lnTo>
                    <a:pt x="228" y="14"/>
                  </a:lnTo>
                  <a:lnTo>
                    <a:pt x="240" y="14"/>
                  </a:lnTo>
                  <a:lnTo>
                    <a:pt x="240" y="14"/>
                  </a:lnTo>
                  <a:lnTo>
                    <a:pt x="263" y="16"/>
                  </a:lnTo>
                  <a:lnTo>
                    <a:pt x="284" y="20"/>
                  </a:lnTo>
                  <a:lnTo>
                    <a:pt x="305" y="27"/>
                  </a:lnTo>
                  <a:lnTo>
                    <a:pt x="325" y="35"/>
                  </a:lnTo>
                  <a:lnTo>
                    <a:pt x="344" y="46"/>
                  </a:lnTo>
                  <a:lnTo>
                    <a:pt x="362" y="59"/>
                  </a:lnTo>
                  <a:lnTo>
                    <a:pt x="378" y="74"/>
                  </a:lnTo>
                  <a:lnTo>
                    <a:pt x="393" y="91"/>
                  </a:lnTo>
                  <a:lnTo>
                    <a:pt x="393" y="91"/>
                  </a:lnTo>
                  <a:lnTo>
                    <a:pt x="396" y="96"/>
                  </a:lnTo>
                  <a:lnTo>
                    <a:pt x="353" y="127"/>
                  </a:lnTo>
                  <a:lnTo>
                    <a:pt x="353" y="127"/>
                  </a:lnTo>
                  <a:lnTo>
                    <a:pt x="341" y="114"/>
                  </a:lnTo>
                  <a:lnTo>
                    <a:pt x="327" y="102"/>
                  </a:lnTo>
                  <a:lnTo>
                    <a:pt x="313" y="91"/>
                  </a:lnTo>
                  <a:lnTo>
                    <a:pt x="297" y="83"/>
                  </a:lnTo>
                  <a:lnTo>
                    <a:pt x="281" y="76"/>
                  </a:lnTo>
                  <a:lnTo>
                    <a:pt x="264" y="71"/>
                  </a:lnTo>
                  <a:lnTo>
                    <a:pt x="246" y="69"/>
                  </a:lnTo>
                  <a:lnTo>
                    <a:pt x="228" y="68"/>
                  </a:lnTo>
                  <a:lnTo>
                    <a:pt x="228" y="68"/>
                  </a:lnTo>
                  <a:lnTo>
                    <a:pt x="217" y="68"/>
                  </a:lnTo>
                  <a:lnTo>
                    <a:pt x="206" y="69"/>
                  </a:lnTo>
                  <a:lnTo>
                    <a:pt x="197" y="71"/>
                  </a:lnTo>
                  <a:lnTo>
                    <a:pt x="186" y="73"/>
                  </a:lnTo>
                  <a:lnTo>
                    <a:pt x="169" y="22"/>
                  </a:lnTo>
                  <a:lnTo>
                    <a:pt x="169" y="22"/>
                  </a:lnTo>
                  <a:lnTo>
                    <a:pt x="184" y="18"/>
                  </a:lnTo>
                  <a:lnTo>
                    <a:pt x="198" y="16"/>
                  </a:lnTo>
                  <a:lnTo>
                    <a:pt x="213" y="14"/>
                  </a:lnTo>
                  <a:lnTo>
                    <a:pt x="228" y="14"/>
                  </a:lnTo>
                  <a:lnTo>
                    <a:pt x="228" y="14"/>
                  </a:lnTo>
                  <a:close/>
                  <a:moveTo>
                    <a:pt x="228" y="440"/>
                  </a:moveTo>
                  <a:lnTo>
                    <a:pt x="228" y="440"/>
                  </a:lnTo>
                  <a:lnTo>
                    <a:pt x="226" y="440"/>
                  </a:lnTo>
                  <a:lnTo>
                    <a:pt x="223" y="440"/>
                  </a:lnTo>
                  <a:lnTo>
                    <a:pt x="223" y="440"/>
                  </a:lnTo>
                  <a:lnTo>
                    <a:pt x="218" y="440"/>
                  </a:lnTo>
                  <a:lnTo>
                    <a:pt x="218" y="440"/>
                  </a:lnTo>
                  <a:lnTo>
                    <a:pt x="216" y="440"/>
                  </a:lnTo>
                  <a:lnTo>
                    <a:pt x="215" y="440"/>
                  </a:lnTo>
                  <a:lnTo>
                    <a:pt x="215" y="440"/>
                  </a:lnTo>
                  <a:lnTo>
                    <a:pt x="207" y="439"/>
                  </a:lnTo>
                  <a:lnTo>
                    <a:pt x="206" y="439"/>
                  </a:lnTo>
                  <a:lnTo>
                    <a:pt x="206" y="439"/>
                  </a:lnTo>
                  <a:lnTo>
                    <a:pt x="192" y="437"/>
                  </a:lnTo>
                  <a:lnTo>
                    <a:pt x="179" y="435"/>
                  </a:lnTo>
                  <a:lnTo>
                    <a:pt x="165" y="432"/>
                  </a:lnTo>
                  <a:lnTo>
                    <a:pt x="153" y="427"/>
                  </a:lnTo>
                  <a:lnTo>
                    <a:pt x="140" y="422"/>
                  </a:lnTo>
                  <a:lnTo>
                    <a:pt x="129" y="415"/>
                  </a:lnTo>
                  <a:lnTo>
                    <a:pt x="117" y="409"/>
                  </a:lnTo>
                  <a:lnTo>
                    <a:pt x="106" y="401"/>
                  </a:lnTo>
                  <a:lnTo>
                    <a:pt x="95" y="394"/>
                  </a:lnTo>
                  <a:lnTo>
                    <a:pt x="84" y="384"/>
                  </a:lnTo>
                  <a:lnTo>
                    <a:pt x="75" y="375"/>
                  </a:lnTo>
                  <a:lnTo>
                    <a:pt x="66" y="365"/>
                  </a:lnTo>
                  <a:lnTo>
                    <a:pt x="57" y="355"/>
                  </a:lnTo>
                  <a:lnTo>
                    <a:pt x="50" y="343"/>
                  </a:lnTo>
                  <a:lnTo>
                    <a:pt x="42" y="331"/>
                  </a:lnTo>
                  <a:lnTo>
                    <a:pt x="36" y="319"/>
                  </a:lnTo>
                  <a:lnTo>
                    <a:pt x="36" y="319"/>
                  </a:lnTo>
                  <a:lnTo>
                    <a:pt x="34" y="315"/>
                  </a:lnTo>
                  <a:lnTo>
                    <a:pt x="32" y="314"/>
                  </a:lnTo>
                  <a:lnTo>
                    <a:pt x="32" y="314"/>
                  </a:lnTo>
                  <a:lnTo>
                    <a:pt x="28" y="301"/>
                  </a:lnTo>
                  <a:lnTo>
                    <a:pt x="24" y="288"/>
                  </a:lnTo>
                  <a:lnTo>
                    <a:pt x="21" y="275"/>
                  </a:lnTo>
                  <a:lnTo>
                    <a:pt x="17" y="262"/>
                  </a:lnTo>
                  <a:lnTo>
                    <a:pt x="17" y="261"/>
                  </a:lnTo>
                  <a:lnTo>
                    <a:pt x="17" y="261"/>
                  </a:lnTo>
                  <a:lnTo>
                    <a:pt x="16" y="253"/>
                  </a:lnTo>
                  <a:lnTo>
                    <a:pt x="16" y="252"/>
                  </a:lnTo>
                  <a:lnTo>
                    <a:pt x="16" y="252"/>
                  </a:lnTo>
                  <a:lnTo>
                    <a:pt x="16" y="250"/>
                  </a:lnTo>
                  <a:lnTo>
                    <a:pt x="16" y="250"/>
                  </a:lnTo>
                  <a:lnTo>
                    <a:pt x="15" y="247"/>
                  </a:lnTo>
                  <a:lnTo>
                    <a:pt x="15" y="244"/>
                  </a:lnTo>
                  <a:lnTo>
                    <a:pt x="15" y="244"/>
                  </a:lnTo>
                  <a:lnTo>
                    <a:pt x="15" y="238"/>
                  </a:lnTo>
                  <a:lnTo>
                    <a:pt x="15" y="236"/>
                  </a:lnTo>
                  <a:lnTo>
                    <a:pt x="15" y="236"/>
                  </a:lnTo>
                  <a:lnTo>
                    <a:pt x="15" y="227"/>
                  </a:lnTo>
                  <a:lnTo>
                    <a:pt x="15" y="227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15" y="218"/>
                  </a:lnTo>
                  <a:lnTo>
                    <a:pt x="15" y="218"/>
                  </a:lnTo>
                  <a:lnTo>
                    <a:pt x="16" y="203"/>
                  </a:lnTo>
                  <a:lnTo>
                    <a:pt x="18" y="186"/>
                  </a:lnTo>
                  <a:lnTo>
                    <a:pt x="22" y="171"/>
                  </a:lnTo>
                  <a:lnTo>
                    <a:pt x="26" y="156"/>
                  </a:lnTo>
                  <a:lnTo>
                    <a:pt x="31" y="142"/>
                  </a:lnTo>
                  <a:lnTo>
                    <a:pt x="38" y="128"/>
                  </a:lnTo>
                  <a:lnTo>
                    <a:pt x="45" y="115"/>
                  </a:lnTo>
                  <a:lnTo>
                    <a:pt x="54" y="102"/>
                  </a:lnTo>
                  <a:lnTo>
                    <a:pt x="63" y="90"/>
                  </a:lnTo>
                  <a:lnTo>
                    <a:pt x="74" y="80"/>
                  </a:lnTo>
                  <a:lnTo>
                    <a:pt x="84" y="69"/>
                  </a:lnTo>
                  <a:lnTo>
                    <a:pt x="96" y="59"/>
                  </a:lnTo>
                  <a:lnTo>
                    <a:pt x="108" y="49"/>
                  </a:lnTo>
                  <a:lnTo>
                    <a:pt x="122" y="42"/>
                  </a:lnTo>
                  <a:lnTo>
                    <a:pt x="136" y="34"/>
                  </a:lnTo>
                  <a:lnTo>
                    <a:pt x="150" y="28"/>
                  </a:lnTo>
                  <a:lnTo>
                    <a:pt x="152" y="28"/>
                  </a:lnTo>
                  <a:lnTo>
                    <a:pt x="152" y="28"/>
                  </a:lnTo>
                  <a:lnTo>
                    <a:pt x="156" y="27"/>
                  </a:lnTo>
                  <a:lnTo>
                    <a:pt x="172" y="77"/>
                  </a:lnTo>
                  <a:lnTo>
                    <a:pt x="172" y="77"/>
                  </a:lnTo>
                  <a:lnTo>
                    <a:pt x="161" y="82"/>
                  </a:lnTo>
                  <a:lnTo>
                    <a:pt x="150" y="88"/>
                  </a:lnTo>
                  <a:lnTo>
                    <a:pt x="139" y="95"/>
                  </a:lnTo>
                  <a:lnTo>
                    <a:pt x="130" y="101"/>
                  </a:lnTo>
                  <a:lnTo>
                    <a:pt x="121" y="109"/>
                  </a:lnTo>
                  <a:lnTo>
                    <a:pt x="112" y="117"/>
                  </a:lnTo>
                  <a:lnTo>
                    <a:pt x="104" y="126"/>
                  </a:lnTo>
                  <a:lnTo>
                    <a:pt x="97" y="136"/>
                  </a:lnTo>
                  <a:lnTo>
                    <a:pt x="91" y="145"/>
                  </a:lnTo>
                  <a:lnTo>
                    <a:pt x="85" y="156"/>
                  </a:lnTo>
                  <a:lnTo>
                    <a:pt x="80" y="167"/>
                  </a:lnTo>
                  <a:lnTo>
                    <a:pt x="76" y="179"/>
                  </a:lnTo>
                  <a:lnTo>
                    <a:pt x="72" y="191"/>
                  </a:lnTo>
                  <a:lnTo>
                    <a:pt x="70" y="203"/>
                  </a:lnTo>
                  <a:lnTo>
                    <a:pt x="69" y="215"/>
                  </a:lnTo>
                  <a:lnTo>
                    <a:pt x="68" y="227"/>
                  </a:lnTo>
                  <a:lnTo>
                    <a:pt x="68" y="227"/>
                  </a:lnTo>
                  <a:lnTo>
                    <a:pt x="69" y="244"/>
                  </a:lnTo>
                  <a:lnTo>
                    <a:pt x="71" y="259"/>
                  </a:lnTo>
                  <a:lnTo>
                    <a:pt x="76" y="274"/>
                  </a:lnTo>
                  <a:lnTo>
                    <a:pt x="81" y="289"/>
                  </a:lnTo>
                  <a:lnTo>
                    <a:pt x="88" y="303"/>
                  </a:lnTo>
                  <a:lnTo>
                    <a:pt x="96" y="316"/>
                  </a:lnTo>
                  <a:lnTo>
                    <a:pt x="105" y="328"/>
                  </a:lnTo>
                  <a:lnTo>
                    <a:pt x="116" y="340"/>
                  </a:lnTo>
                  <a:lnTo>
                    <a:pt x="126" y="351"/>
                  </a:lnTo>
                  <a:lnTo>
                    <a:pt x="139" y="359"/>
                  </a:lnTo>
                  <a:lnTo>
                    <a:pt x="152" y="367"/>
                  </a:lnTo>
                  <a:lnTo>
                    <a:pt x="166" y="374"/>
                  </a:lnTo>
                  <a:lnTo>
                    <a:pt x="180" y="380"/>
                  </a:lnTo>
                  <a:lnTo>
                    <a:pt x="197" y="383"/>
                  </a:lnTo>
                  <a:lnTo>
                    <a:pt x="212" y="386"/>
                  </a:lnTo>
                  <a:lnTo>
                    <a:pt x="228" y="386"/>
                  </a:lnTo>
                  <a:lnTo>
                    <a:pt x="228" y="386"/>
                  </a:lnTo>
                  <a:lnTo>
                    <a:pt x="240" y="386"/>
                  </a:lnTo>
                  <a:lnTo>
                    <a:pt x="252" y="385"/>
                  </a:lnTo>
                  <a:lnTo>
                    <a:pt x="264" y="383"/>
                  </a:lnTo>
                  <a:lnTo>
                    <a:pt x="274" y="380"/>
                  </a:lnTo>
                  <a:lnTo>
                    <a:pt x="285" y="377"/>
                  </a:lnTo>
                  <a:lnTo>
                    <a:pt x="296" y="371"/>
                  </a:lnTo>
                  <a:lnTo>
                    <a:pt x="307" y="367"/>
                  </a:lnTo>
                  <a:lnTo>
                    <a:pt x="317" y="360"/>
                  </a:lnTo>
                  <a:lnTo>
                    <a:pt x="348" y="404"/>
                  </a:lnTo>
                  <a:lnTo>
                    <a:pt x="348" y="404"/>
                  </a:lnTo>
                  <a:lnTo>
                    <a:pt x="335" y="412"/>
                  </a:lnTo>
                  <a:lnTo>
                    <a:pt x="321" y="420"/>
                  </a:lnTo>
                  <a:lnTo>
                    <a:pt x="306" y="426"/>
                  </a:lnTo>
                  <a:lnTo>
                    <a:pt x="291" y="432"/>
                  </a:lnTo>
                  <a:lnTo>
                    <a:pt x="275" y="435"/>
                  </a:lnTo>
                  <a:lnTo>
                    <a:pt x="260" y="438"/>
                  </a:lnTo>
                  <a:lnTo>
                    <a:pt x="244" y="440"/>
                  </a:lnTo>
                  <a:lnTo>
                    <a:pt x="228" y="440"/>
                  </a:lnTo>
                  <a:lnTo>
                    <a:pt x="228" y="440"/>
                  </a:lnTo>
                  <a:close/>
                  <a:moveTo>
                    <a:pt x="442" y="239"/>
                  </a:moveTo>
                  <a:lnTo>
                    <a:pt x="442" y="239"/>
                  </a:lnTo>
                  <a:lnTo>
                    <a:pt x="441" y="248"/>
                  </a:lnTo>
                  <a:lnTo>
                    <a:pt x="441" y="249"/>
                  </a:lnTo>
                  <a:lnTo>
                    <a:pt x="441" y="249"/>
                  </a:lnTo>
                  <a:lnTo>
                    <a:pt x="437" y="270"/>
                  </a:lnTo>
                  <a:lnTo>
                    <a:pt x="433" y="290"/>
                  </a:lnTo>
                  <a:lnTo>
                    <a:pt x="426" y="310"/>
                  </a:lnTo>
                  <a:lnTo>
                    <a:pt x="417" y="328"/>
                  </a:lnTo>
                  <a:lnTo>
                    <a:pt x="406" y="346"/>
                  </a:lnTo>
                  <a:lnTo>
                    <a:pt x="394" y="362"/>
                  </a:lnTo>
                  <a:lnTo>
                    <a:pt x="379" y="378"/>
                  </a:lnTo>
                  <a:lnTo>
                    <a:pt x="364" y="392"/>
                  </a:lnTo>
                  <a:lnTo>
                    <a:pt x="364" y="392"/>
                  </a:lnTo>
                  <a:lnTo>
                    <a:pt x="360" y="396"/>
                  </a:lnTo>
                  <a:lnTo>
                    <a:pt x="354" y="388"/>
                  </a:lnTo>
                  <a:lnTo>
                    <a:pt x="327" y="352"/>
                  </a:lnTo>
                  <a:lnTo>
                    <a:pt x="327" y="352"/>
                  </a:lnTo>
                  <a:lnTo>
                    <a:pt x="340" y="341"/>
                  </a:lnTo>
                  <a:lnTo>
                    <a:pt x="352" y="328"/>
                  </a:lnTo>
                  <a:lnTo>
                    <a:pt x="362" y="314"/>
                  </a:lnTo>
                  <a:lnTo>
                    <a:pt x="371" y="300"/>
                  </a:lnTo>
                  <a:lnTo>
                    <a:pt x="377" y="284"/>
                  </a:lnTo>
                  <a:lnTo>
                    <a:pt x="382" y="267"/>
                  </a:lnTo>
                  <a:lnTo>
                    <a:pt x="386" y="251"/>
                  </a:lnTo>
                  <a:lnTo>
                    <a:pt x="388" y="234"/>
                  </a:lnTo>
                  <a:lnTo>
                    <a:pt x="442" y="234"/>
                  </a:lnTo>
                  <a:lnTo>
                    <a:pt x="442" y="234"/>
                  </a:lnTo>
                  <a:lnTo>
                    <a:pt x="442" y="238"/>
                  </a:lnTo>
                  <a:lnTo>
                    <a:pt x="442" y="239"/>
                  </a:lnTo>
                  <a:lnTo>
                    <a:pt x="442" y="239"/>
                  </a:lnTo>
                  <a:lnTo>
                    <a:pt x="442" y="2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 noEditPoints="1"/>
            </p:cNvSpPr>
            <p:nvPr/>
          </p:nvSpPr>
          <p:spPr bwMode="auto">
            <a:xfrm>
              <a:off x="3022600" y="4586288"/>
              <a:ext cx="360363" cy="361950"/>
            </a:xfrm>
            <a:custGeom>
              <a:avLst/>
              <a:gdLst>
                <a:gd name="T0" fmla="*/ 101 w 227"/>
                <a:gd name="T1" fmla="*/ 0 h 228"/>
                <a:gd name="T2" fmla="*/ 69 w 227"/>
                <a:gd name="T3" fmla="*/ 9 h 228"/>
                <a:gd name="T4" fmla="*/ 41 w 227"/>
                <a:gd name="T5" fmla="*/ 26 h 228"/>
                <a:gd name="T6" fmla="*/ 19 w 227"/>
                <a:gd name="T7" fmla="*/ 51 h 228"/>
                <a:gd name="T8" fmla="*/ 4 w 227"/>
                <a:gd name="T9" fmla="*/ 80 h 228"/>
                <a:gd name="T10" fmla="*/ 0 w 227"/>
                <a:gd name="T11" fmla="*/ 113 h 228"/>
                <a:gd name="T12" fmla="*/ 2 w 227"/>
                <a:gd name="T13" fmla="*/ 137 h 228"/>
                <a:gd name="T14" fmla="*/ 13 w 227"/>
                <a:gd name="T15" fmla="*/ 168 h 228"/>
                <a:gd name="T16" fmla="*/ 33 w 227"/>
                <a:gd name="T17" fmla="*/ 194 h 228"/>
                <a:gd name="T18" fmla="*/ 59 w 227"/>
                <a:gd name="T19" fmla="*/ 214 h 228"/>
                <a:gd name="T20" fmla="*/ 90 w 227"/>
                <a:gd name="T21" fmla="*/ 226 h 228"/>
                <a:gd name="T22" fmla="*/ 113 w 227"/>
                <a:gd name="T23" fmla="*/ 228 h 228"/>
                <a:gd name="T24" fmla="*/ 148 w 227"/>
                <a:gd name="T25" fmla="*/ 222 h 228"/>
                <a:gd name="T26" fmla="*/ 177 w 227"/>
                <a:gd name="T27" fmla="*/ 208 h 228"/>
                <a:gd name="T28" fmla="*/ 202 w 227"/>
                <a:gd name="T29" fmla="*/ 187 h 228"/>
                <a:gd name="T30" fmla="*/ 219 w 227"/>
                <a:gd name="T31" fmla="*/ 159 h 228"/>
                <a:gd name="T32" fmla="*/ 226 w 227"/>
                <a:gd name="T33" fmla="*/ 125 h 228"/>
                <a:gd name="T34" fmla="*/ 226 w 227"/>
                <a:gd name="T35" fmla="*/ 103 h 228"/>
                <a:gd name="T36" fmla="*/ 219 w 227"/>
                <a:gd name="T37" fmla="*/ 69 h 228"/>
                <a:gd name="T38" fmla="*/ 202 w 227"/>
                <a:gd name="T39" fmla="*/ 41 h 228"/>
                <a:gd name="T40" fmla="*/ 177 w 227"/>
                <a:gd name="T41" fmla="*/ 19 h 228"/>
                <a:gd name="T42" fmla="*/ 148 w 227"/>
                <a:gd name="T43" fmla="*/ 5 h 228"/>
                <a:gd name="T44" fmla="*/ 113 w 227"/>
                <a:gd name="T45" fmla="*/ 0 h 228"/>
                <a:gd name="T46" fmla="*/ 113 w 227"/>
                <a:gd name="T47" fmla="*/ 214 h 228"/>
                <a:gd name="T48" fmla="*/ 84 w 227"/>
                <a:gd name="T49" fmla="*/ 210 h 228"/>
                <a:gd name="T50" fmla="*/ 58 w 227"/>
                <a:gd name="T51" fmla="*/ 197 h 228"/>
                <a:gd name="T52" fmla="*/ 36 w 227"/>
                <a:gd name="T53" fmla="*/ 177 h 228"/>
                <a:gd name="T54" fmla="*/ 21 w 227"/>
                <a:gd name="T55" fmla="*/ 152 h 228"/>
                <a:gd name="T56" fmla="*/ 14 w 227"/>
                <a:gd name="T57" fmla="*/ 124 h 228"/>
                <a:gd name="T58" fmla="*/ 14 w 227"/>
                <a:gd name="T59" fmla="*/ 104 h 228"/>
                <a:gd name="T60" fmla="*/ 21 w 227"/>
                <a:gd name="T61" fmla="*/ 76 h 228"/>
                <a:gd name="T62" fmla="*/ 36 w 227"/>
                <a:gd name="T63" fmla="*/ 51 h 228"/>
                <a:gd name="T64" fmla="*/ 58 w 227"/>
                <a:gd name="T65" fmla="*/ 31 h 228"/>
                <a:gd name="T66" fmla="*/ 84 w 227"/>
                <a:gd name="T67" fmla="*/ 18 h 228"/>
                <a:gd name="T68" fmla="*/ 113 w 227"/>
                <a:gd name="T69" fmla="*/ 14 h 228"/>
                <a:gd name="T70" fmla="*/ 133 w 227"/>
                <a:gd name="T71" fmla="*/ 16 h 228"/>
                <a:gd name="T72" fmla="*/ 160 w 227"/>
                <a:gd name="T73" fmla="*/ 26 h 228"/>
                <a:gd name="T74" fmla="*/ 184 w 227"/>
                <a:gd name="T75" fmla="*/ 43 h 228"/>
                <a:gd name="T76" fmla="*/ 202 w 227"/>
                <a:gd name="T77" fmla="*/ 66 h 228"/>
                <a:gd name="T78" fmla="*/ 211 w 227"/>
                <a:gd name="T79" fmla="*/ 94 h 228"/>
                <a:gd name="T80" fmla="*/ 213 w 227"/>
                <a:gd name="T81" fmla="*/ 113 h 228"/>
                <a:gd name="T82" fmla="*/ 209 w 227"/>
                <a:gd name="T83" fmla="*/ 144 h 228"/>
                <a:gd name="T84" fmla="*/ 196 w 227"/>
                <a:gd name="T85" fmla="*/ 170 h 228"/>
                <a:gd name="T86" fmla="*/ 177 w 227"/>
                <a:gd name="T87" fmla="*/ 191 h 228"/>
                <a:gd name="T88" fmla="*/ 152 w 227"/>
                <a:gd name="T89" fmla="*/ 206 h 228"/>
                <a:gd name="T90" fmla="*/ 124 w 227"/>
                <a:gd name="T91" fmla="*/ 21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7" h="228">
                  <a:moveTo>
                    <a:pt x="113" y="0"/>
                  </a:moveTo>
                  <a:lnTo>
                    <a:pt x="113" y="0"/>
                  </a:lnTo>
                  <a:lnTo>
                    <a:pt x="101" y="0"/>
                  </a:lnTo>
                  <a:lnTo>
                    <a:pt x="90" y="2"/>
                  </a:lnTo>
                  <a:lnTo>
                    <a:pt x="79" y="5"/>
                  </a:lnTo>
                  <a:lnTo>
                    <a:pt x="69" y="9"/>
                  </a:lnTo>
                  <a:lnTo>
                    <a:pt x="59" y="14"/>
                  </a:lnTo>
                  <a:lnTo>
                    <a:pt x="49" y="19"/>
                  </a:lnTo>
                  <a:lnTo>
                    <a:pt x="41" y="26"/>
                  </a:lnTo>
                  <a:lnTo>
                    <a:pt x="33" y="33"/>
                  </a:lnTo>
                  <a:lnTo>
                    <a:pt x="25" y="41"/>
                  </a:lnTo>
                  <a:lnTo>
                    <a:pt x="19" y="51"/>
                  </a:lnTo>
                  <a:lnTo>
                    <a:pt x="13" y="59"/>
                  </a:lnTo>
                  <a:lnTo>
                    <a:pt x="8" y="69"/>
                  </a:lnTo>
                  <a:lnTo>
                    <a:pt x="4" y="80"/>
                  </a:lnTo>
                  <a:lnTo>
                    <a:pt x="2" y="91"/>
                  </a:lnTo>
                  <a:lnTo>
                    <a:pt x="0" y="10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5"/>
                  </a:lnTo>
                  <a:lnTo>
                    <a:pt x="2" y="137"/>
                  </a:lnTo>
                  <a:lnTo>
                    <a:pt x="4" y="148"/>
                  </a:lnTo>
                  <a:lnTo>
                    <a:pt x="8" y="159"/>
                  </a:lnTo>
                  <a:lnTo>
                    <a:pt x="13" y="168"/>
                  </a:lnTo>
                  <a:lnTo>
                    <a:pt x="19" y="177"/>
                  </a:lnTo>
                  <a:lnTo>
                    <a:pt x="25" y="187"/>
                  </a:lnTo>
                  <a:lnTo>
                    <a:pt x="33" y="194"/>
                  </a:lnTo>
                  <a:lnTo>
                    <a:pt x="41" y="202"/>
                  </a:lnTo>
                  <a:lnTo>
                    <a:pt x="49" y="208"/>
                  </a:lnTo>
                  <a:lnTo>
                    <a:pt x="59" y="214"/>
                  </a:lnTo>
                  <a:lnTo>
                    <a:pt x="69" y="219"/>
                  </a:lnTo>
                  <a:lnTo>
                    <a:pt x="79" y="222"/>
                  </a:lnTo>
                  <a:lnTo>
                    <a:pt x="90" y="226"/>
                  </a:lnTo>
                  <a:lnTo>
                    <a:pt x="101" y="228"/>
                  </a:lnTo>
                  <a:lnTo>
                    <a:pt x="113" y="228"/>
                  </a:lnTo>
                  <a:lnTo>
                    <a:pt x="113" y="228"/>
                  </a:lnTo>
                  <a:lnTo>
                    <a:pt x="125" y="228"/>
                  </a:lnTo>
                  <a:lnTo>
                    <a:pt x="137" y="226"/>
                  </a:lnTo>
                  <a:lnTo>
                    <a:pt x="148" y="222"/>
                  </a:lnTo>
                  <a:lnTo>
                    <a:pt x="157" y="219"/>
                  </a:lnTo>
                  <a:lnTo>
                    <a:pt x="168" y="214"/>
                  </a:lnTo>
                  <a:lnTo>
                    <a:pt x="177" y="208"/>
                  </a:lnTo>
                  <a:lnTo>
                    <a:pt x="185" y="202"/>
                  </a:lnTo>
                  <a:lnTo>
                    <a:pt x="194" y="194"/>
                  </a:lnTo>
                  <a:lnTo>
                    <a:pt x="202" y="187"/>
                  </a:lnTo>
                  <a:lnTo>
                    <a:pt x="208" y="177"/>
                  </a:lnTo>
                  <a:lnTo>
                    <a:pt x="213" y="168"/>
                  </a:lnTo>
                  <a:lnTo>
                    <a:pt x="219" y="159"/>
                  </a:lnTo>
                  <a:lnTo>
                    <a:pt x="222" y="148"/>
                  </a:lnTo>
                  <a:lnTo>
                    <a:pt x="225" y="137"/>
                  </a:lnTo>
                  <a:lnTo>
                    <a:pt x="226" y="125"/>
                  </a:lnTo>
                  <a:lnTo>
                    <a:pt x="227" y="113"/>
                  </a:lnTo>
                  <a:lnTo>
                    <a:pt x="227" y="113"/>
                  </a:lnTo>
                  <a:lnTo>
                    <a:pt x="226" y="103"/>
                  </a:lnTo>
                  <a:lnTo>
                    <a:pt x="225" y="91"/>
                  </a:lnTo>
                  <a:lnTo>
                    <a:pt x="222" y="80"/>
                  </a:lnTo>
                  <a:lnTo>
                    <a:pt x="219" y="69"/>
                  </a:lnTo>
                  <a:lnTo>
                    <a:pt x="213" y="59"/>
                  </a:lnTo>
                  <a:lnTo>
                    <a:pt x="208" y="51"/>
                  </a:lnTo>
                  <a:lnTo>
                    <a:pt x="202" y="41"/>
                  </a:lnTo>
                  <a:lnTo>
                    <a:pt x="194" y="33"/>
                  </a:lnTo>
                  <a:lnTo>
                    <a:pt x="185" y="26"/>
                  </a:lnTo>
                  <a:lnTo>
                    <a:pt x="177" y="19"/>
                  </a:lnTo>
                  <a:lnTo>
                    <a:pt x="168" y="14"/>
                  </a:lnTo>
                  <a:lnTo>
                    <a:pt x="157" y="9"/>
                  </a:lnTo>
                  <a:lnTo>
                    <a:pt x="148" y="5"/>
                  </a:lnTo>
                  <a:lnTo>
                    <a:pt x="137" y="2"/>
                  </a:lnTo>
                  <a:lnTo>
                    <a:pt x="125" y="0"/>
                  </a:lnTo>
                  <a:lnTo>
                    <a:pt x="113" y="0"/>
                  </a:lnTo>
                  <a:lnTo>
                    <a:pt x="113" y="0"/>
                  </a:lnTo>
                  <a:close/>
                  <a:moveTo>
                    <a:pt x="113" y="214"/>
                  </a:moveTo>
                  <a:lnTo>
                    <a:pt x="113" y="214"/>
                  </a:lnTo>
                  <a:lnTo>
                    <a:pt x="103" y="213"/>
                  </a:lnTo>
                  <a:lnTo>
                    <a:pt x="94" y="212"/>
                  </a:lnTo>
                  <a:lnTo>
                    <a:pt x="84" y="210"/>
                  </a:lnTo>
                  <a:lnTo>
                    <a:pt x="74" y="206"/>
                  </a:lnTo>
                  <a:lnTo>
                    <a:pt x="65" y="202"/>
                  </a:lnTo>
                  <a:lnTo>
                    <a:pt x="58" y="197"/>
                  </a:lnTo>
                  <a:lnTo>
                    <a:pt x="49" y="191"/>
                  </a:lnTo>
                  <a:lnTo>
                    <a:pt x="43" y="185"/>
                  </a:lnTo>
                  <a:lnTo>
                    <a:pt x="36" y="177"/>
                  </a:lnTo>
                  <a:lnTo>
                    <a:pt x="31" y="170"/>
                  </a:lnTo>
                  <a:lnTo>
                    <a:pt x="25" y="162"/>
                  </a:lnTo>
                  <a:lnTo>
                    <a:pt x="21" y="152"/>
                  </a:lnTo>
                  <a:lnTo>
                    <a:pt x="18" y="144"/>
                  </a:lnTo>
                  <a:lnTo>
                    <a:pt x="16" y="134"/>
                  </a:lnTo>
                  <a:lnTo>
                    <a:pt x="14" y="124"/>
                  </a:lnTo>
                  <a:lnTo>
                    <a:pt x="14" y="113"/>
                  </a:lnTo>
                  <a:lnTo>
                    <a:pt x="14" y="113"/>
                  </a:lnTo>
                  <a:lnTo>
                    <a:pt x="14" y="104"/>
                  </a:lnTo>
                  <a:lnTo>
                    <a:pt x="16" y="94"/>
                  </a:lnTo>
                  <a:lnTo>
                    <a:pt x="18" y="84"/>
                  </a:lnTo>
                  <a:lnTo>
                    <a:pt x="21" y="76"/>
                  </a:lnTo>
                  <a:lnTo>
                    <a:pt x="25" y="66"/>
                  </a:lnTo>
                  <a:lnTo>
                    <a:pt x="31" y="58"/>
                  </a:lnTo>
                  <a:lnTo>
                    <a:pt x="36" y="51"/>
                  </a:lnTo>
                  <a:lnTo>
                    <a:pt x="43" y="43"/>
                  </a:lnTo>
                  <a:lnTo>
                    <a:pt x="49" y="37"/>
                  </a:lnTo>
                  <a:lnTo>
                    <a:pt x="58" y="31"/>
                  </a:lnTo>
                  <a:lnTo>
                    <a:pt x="65" y="26"/>
                  </a:lnTo>
                  <a:lnTo>
                    <a:pt x="74" y="22"/>
                  </a:lnTo>
                  <a:lnTo>
                    <a:pt x="84" y="18"/>
                  </a:lnTo>
                  <a:lnTo>
                    <a:pt x="94" y="16"/>
                  </a:lnTo>
                  <a:lnTo>
                    <a:pt x="103" y="15"/>
                  </a:lnTo>
                  <a:lnTo>
                    <a:pt x="113" y="14"/>
                  </a:lnTo>
                  <a:lnTo>
                    <a:pt x="113" y="14"/>
                  </a:lnTo>
                  <a:lnTo>
                    <a:pt x="124" y="15"/>
                  </a:lnTo>
                  <a:lnTo>
                    <a:pt x="133" y="16"/>
                  </a:lnTo>
                  <a:lnTo>
                    <a:pt x="143" y="18"/>
                  </a:lnTo>
                  <a:lnTo>
                    <a:pt x="152" y="22"/>
                  </a:lnTo>
                  <a:lnTo>
                    <a:pt x="160" y="26"/>
                  </a:lnTo>
                  <a:lnTo>
                    <a:pt x="169" y="31"/>
                  </a:lnTo>
                  <a:lnTo>
                    <a:pt x="177" y="37"/>
                  </a:lnTo>
                  <a:lnTo>
                    <a:pt x="184" y="43"/>
                  </a:lnTo>
                  <a:lnTo>
                    <a:pt x="191" y="51"/>
                  </a:lnTo>
                  <a:lnTo>
                    <a:pt x="196" y="58"/>
                  </a:lnTo>
                  <a:lnTo>
                    <a:pt x="202" y="66"/>
                  </a:lnTo>
                  <a:lnTo>
                    <a:pt x="205" y="76"/>
                  </a:lnTo>
                  <a:lnTo>
                    <a:pt x="209" y="84"/>
                  </a:lnTo>
                  <a:lnTo>
                    <a:pt x="211" y="94"/>
                  </a:lnTo>
                  <a:lnTo>
                    <a:pt x="212" y="104"/>
                  </a:lnTo>
                  <a:lnTo>
                    <a:pt x="213" y="113"/>
                  </a:lnTo>
                  <a:lnTo>
                    <a:pt x="213" y="113"/>
                  </a:lnTo>
                  <a:lnTo>
                    <a:pt x="212" y="124"/>
                  </a:lnTo>
                  <a:lnTo>
                    <a:pt x="211" y="134"/>
                  </a:lnTo>
                  <a:lnTo>
                    <a:pt x="209" y="144"/>
                  </a:lnTo>
                  <a:lnTo>
                    <a:pt x="205" y="152"/>
                  </a:lnTo>
                  <a:lnTo>
                    <a:pt x="202" y="162"/>
                  </a:lnTo>
                  <a:lnTo>
                    <a:pt x="196" y="170"/>
                  </a:lnTo>
                  <a:lnTo>
                    <a:pt x="191" y="177"/>
                  </a:lnTo>
                  <a:lnTo>
                    <a:pt x="184" y="185"/>
                  </a:lnTo>
                  <a:lnTo>
                    <a:pt x="177" y="191"/>
                  </a:lnTo>
                  <a:lnTo>
                    <a:pt x="169" y="197"/>
                  </a:lnTo>
                  <a:lnTo>
                    <a:pt x="160" y="202"/>
                  </a:lnTo>
                  <a:lnTo>
                    <a:pt x="152" y="206"/>
                  </a:lnTo>
                  <a:lnTo>
                    <a:pt x="143" y="210"/>
                  </a:lnTo>
                  <a:lnTo>
                    <a:pt x="133" y="212"/>
                  </a:lnTo>
                  <a:lnTo>
                    <a:pt x="124" y="213"/>
                  </a:lnTo>
                  <a:lnTo>
                    <a:pt x="113" y="214"/>
                  </a:lnTo>
                  <a:lnTo>
                    <a:pt x="113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 noEditPoints="1"/>
            </p:cNvSpPr>
            <p:nvPr/>
          </p:nvSpPr>
          <p:spPr bwMode="auto">
            <a:xfrm>
              <a:off x="3060700" y="4625975"/>
              <a:ext cx="282575" cy="282575"/>
            </a:xfrm>
            <a:custGeom>
              <a:avLst/>
              <a:gdLst>
                <a:gd name="T0" fmla="*/ 80 w 178"/>
                <a:gd name="T1" fmla="*/ 1 h 178"/>
                <a:gd name="T2" fmla="*/ 54 w 178"/>
                <a:gd name="T3" fmla="*/ 7 h 178"/>
                <a:gd name="T4" fmla="*/ 33 w 178"/>
                <a:gd name="T5" fmla="*/ 20 h 178"/>
                <a:gd name="T6" fmla="*/ 16 w 178"/>
                <a:gd name="T7" fmla="*/ 40 h 178"/>
                <a:gd name="T8" fmla="*/ 5 w 178"/>
                <a:gd name="T9" fmla="*/ 62 h 178"/>
                <a:gd name="T10" fmla="*/ 0 w 178"/>
                <a:gd name="T11" fmla="*/ 88 h 178"/>
                <a:gd name="T12" fmla="*/ 3 w 178"/>
                <a:gd name="T13" fmla="*/ 107 h 178"/>
                <a:gd name="T14" fmla="*/ 11 w 178"/>
                <a:gd name="T15" fmla="*/ 132 h 178"/>
                <a:gd name="T16" fmla="*/ 26 w 178"/>
                <a:gd name="T17" fmla="*/ 152 h 178"/>
                <a:gd name="T18" fmla="*/ 47 w 178"/>
                <a:gd name="T19" fmla="*/ 167 h 178"/>
                <a:gd name="T20" fmla="*/ 72 w 178"/>
                <a:gd name="T21" fmla="*/ 176 h 178"/>
                <a:gd name="T22" fmla="*/ 89 w 178"/>
                <a:gd name="T23" fmla="*/ 178 h 178"/>
                <a:gd name="T24" fmla="*/ 116 w 178"/>
                <a:gd name="T25" fmla="*/ 174 h 178"/>
                <a:gd name="T26" fmla="*/ 139 w 178"/>
                <a:gd name="T27" fmla="*/ 163 h 178"/>
                <a:gd name="T28" fmla="*/ 158 w 178"/>
                <a:gd name="T29" fmla="*/ 146 h 178"/>
                <a:gd name="T30" fmla="*/ 171 w 178"/>
                <a:gd name="T31" fmla="*/ 123 h 178"/>
                <a:gd name="T32" fmla="*/ 178 w 178"/>
                <a:gd name="T33" fmla="*/ 98 h 178"/>
                <a:gd name="T34" fmla="*/ 178 w 178"/>
                <a:gd name="T35" fmla="*/ 80 h 178"/>
                <a:gd name="T36" fmla="*/ 171 w 178"/>
                <a:gd name="T37" fmla="*/ 55 h 178"/>
                <a:gd name="T38" fmla="*/ 158 w 178"/>
                <a:gd name="T39" fmla="*/ 32 h 178"/>
                <a:gd name="T40" fmla="*/ 139 w 178"/>
                <a:gd name="T41" fmla="*/ 15 h 178"/>
                <a:gd name="T42" fmla="*/ 116 w 178"/>
                <a:gd name="T43" fmla="*/ 4 h 178"/>
                <a:gd name="T44" fmla="*/ 89 w 178"/>
                <a:gd name="T45" fmla="*/ 0 h 178"/>
                <a:gd name="T46" fmla="*/ 89 w 178"/>
                <a:gd name="T47" fmla="*/ 164 h 178"/>
                <a:gd name="T48" fmla="*/ 67 w 178"/>
                <a:gd name="T49" fmla="*/ 160 h 178"/>
                <a:gd name="T50" fmla="*/ 48 w 178"/>
                <a:gd name="T51" fmla="*/ 151 h 178"/>
                <a:gd name="T52" fmla="*/ 32 w 178"/>
                <a:gd name="T53" fmla="*/ 136 h 178"/>
                <a:gd name="T54" fmla="*/ 21 w 178"/>
                <a:gd name="T55" fmla="*/ 118 h 178"/>
                <a:gd name="T56" fmla="*/ 16 w 178"/>
                <a:gd name="T57" fmla="*/ 97 h 178"/>
                <a:gd name="T58" fmla="*/ 16 w 178"/>
                <a:gd name="T59" fmla="*/ 81 h 178"/>
                <a:gd name="T60" fmla="*/ 21 w 178"/>
                <a:gd name="T61" fmla="*/ 60 h 178"/>
                <a:gd name="T62" fmla="*/ 32 w 178"/>
                <a:gd name="T63" fmla="*/ 42 h 178"/>
                <a:gd name="T64" fmla="*/ 48 w 178"/>
                <a:gd name="T65" fmla="*/ 27 h 178"/>
                <a:gd name="T66" fmla="*/ 67 w 178"/>
                <a:gd name="T67" fmla="*/ 18 h 178"/>
                <a:gd name="T68" fmla="*/ 89 w 178"/>
                <a:gd name="T69" fmla="*/ 14 h 178"/>
                <a:gd name="T70" fmla="*/ 104 w 178"/>
                <a:gd name="T71" fmla="*/ 16 h 178"/>
                <a:gd name="T72" fmla="*/ 125 w 178"/>
                <a:gd name="T73" fmla="*/ 24 h 178"/>
                <a:gd name="T74" fmla="*/ 142 w 178"/>
                <a:gd name="T75" fmla="*/ 37 h 178"/>
                <a:gd name="T76" fmla="*/ 155 w 178"/>
                <a:gd name="T77" fmla="*/ 54 h 178"/>
                <a:gd name="T78" fmla="*/ 162 w 178"/>
                <a:gd name="T79" fmla="*/ 74 h 178"/>
                <a:gd name="T80" fmla="*/ 163 w 178"/>
                <a:gd name="T81" fmla="*/ 88 h 178"/>
                <a:gd name="T82" fmla="*/ 160 w 178"/>
                <a:gd name="T83" fmla="*/ 111 h 178"/>
                <a:gd name="T84" fmla="*/ 152 w 178"/>
                <a:gd name="T85" fmla="*/ 131 h 178"/>
                <a:gd name="T86" fmla="*/ 136 w 178"/>
                <a:gd name="T87" fmla="*/ 147 h 178"/>
                <a:gd name="T88" fmla="*/ 118 w 178"/>
                <a:gd name="T89" fmla="*/ 158 h 178"/>
                <a:gd name="T90" fmla="*/ 97 w 178"/>
                <a:gd name="T91" fmla="*/ 16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8" h="178">
                  <a:moveTo>
                    <a:pt x="89" y="0"/>
                  </a:moveTo>
                  <a:lnTo>
                    <a:pt x="89" y="0"/>
                  </a:lnTo>
                  <a:lnTo>
                    <a:pt x="80" y="1"/>
                  </a:lnTo>
                  <a:lnTo>
                    <a:pt x="72" y="2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7" y="11"/>
                  </a:lnTo>
                  <a:lnTo>
                    <a:pt x="39" y="15"/>
                  </a:lnTo>
                  <a:lnTo>
                    <a:pt x="33" y="20"/>
                  </a:lnTo>
                  <a:lnTo>
                    <a:pt x="26" y="26"/>
                  </a:lnTo>
                  <a:lnTo>
                    <a:pt x="21" y="32"/>
                  </a:lnTo>
                  <a:lnTo>
                    <a:pt x="16" y="40"/>
                  </a:lnTo>
                  <a:lnTo>
                    <a:pt x="11" y="46"/>
                  </a:lnTo>
                  <a:lnTo>
                    <a:pt x="8" y="55"/>
                  </a:lnTo>
                  <a:lnTo>
                    <a:pt x="5" y="62"/>
                  </a:lnTo>
                  <a:lnTo>
                    <a:pt x="3" y="71"/>
                  </a:lnTo>
                  <a:lnTo>
                    <a:pt x="1" y="8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1" y="98"/>
                  </a:lnTo>
                  <a:lnTo>
                    <a:pt x="3" y="107"/>
                  </a:lnTo>
                  <a:lnTo>
                    <a:pt x="5" y="115"/>
                  </a:lnTo>
                  <a:lnTo>
                    <a:pt x="8" y="123"/>
                  </a:lnTo>
                  <a:lnTo>
                    <a:pt x="11" y="132"/>
                  </a:lnTo>
                  <a:lnTo>
                    <a:pt x="16" y="138"/>
                  </a:lnTo>
                  <a:lnTo>
                    <a:pt x="21" y="146"/>
                  </a:lnTo>
                  <a:lnTo>
                    <a:pt x="26" y="152"/>
                  </a:lnTo>
                  <a:lnTo>
                    <a:pt x="33" y="158"/>
                  </a:lnTo>
                  <a:lnTo>
                    <a:pt x="39" y="163"/>
                  </a:lnTo>
                  <a:lnTo>
                    <a:pt x="47" y="167"/>
                  </a:lnTo>
                  <a:lnTo>
                    <a:pt x="54" y="170"/>
                  </a:lnTo>
                  <a:lnTo>
                    <a:pt x="63" y="174"/>
                  </a:lnTo>
                  <a:lnTo>
                    <a:pt x="72" y="176"/>
                  </a:lnTo>
                  <a:lnTo>
                    <a:pt x="80" y="177"/>
                  </a:lnTo>
                  <a:lnTo>
                    <a:pt x="89" y="178"/>
                  </a:lnTo>
                  <a:lnTo>
                    <a:pt x="89" y="178"/>
                  </a:lnTo>
                  <a:lnTo>
                    <a:pt x="99" y="177"/>
                  </a:lnTo>
                  <a:lnTo>
                    <a:pt x="107" y="176"/>
                  </a:lnTo>
                  <a:lnTo>
                    <a:pt x="116" y="174"/>
                  </a:lnTo>
                  <a:lnTo>
                    <a:pt x="124" y="170"/>
                  </a:lnTo>
                  <a:lnTo>
                    <a:pt x="131" y="167"/>
                  </a:lnTo>
                  <a:lnTo>
                    <a:pt x="139" y="163"/>
                  </a:lnTo>
                  <a:lnTo>
                    <a:pt x="146" y="158"/>
                  </a:lnTo>
                  <a:lnTo>
                    <a:pt x="152" y="152"/>
                  </a:lnTo>
                  <a:lnTo>
                    <a:pt x="158" y="146"/>
                  </a:lnTo>
                  <a:lnTo>
                    <a:pt x="162" y="138"/>
                  </a:lnTo>
                  <a:lnTo>
                    <a:pt x="168" y="132"/>
                  </a:lnTo>
                  <a:lnTo>
                    <a:pt x="171" y="123"/>
                  </a:lnTo>
                  <a:lnTo>
                    <a:pt x="174" y="115"/>
                  </a:lnTo>
                  <a:lnTo>
                    <a:pt x="176" y="107"/>
                  </a:lnTo>
                  <a:lnTo>
                    <a:pt x="178" y="98"/>
                  </a:lnTo>
                  <a:lnTo>
                    <a:pt x="178" y="88"/>
                  </a:lnTo>
                  <a:lnTo>
                    <a:pt x="178" y="88"/>
                  </a:lnTo>
                  <a:lnTo>
                    <a:pt x="178" y="80"/>
                  </a:lnTo>
                  <a:lnTo>
                    <a:pt x="176" y="71"/>
                  </a:lnTo>
                  <a:lnTo>
                    <a:pt x="174" y="62"/>
                  </a:lnTo>
                  <a:lnTo>
                    <a:pt x="171" y="55"/>
                  </a:lnTo>
                  <a:lnTo>
                    <a:pt x="168" y="46"/>
                  </a:lnTo>
                  <a:lnTo>
                    <a:pt x="162" y="40"/>
                  </a:lnTo>
                  <a:lnTo>
                    <a:pt x="158" y="32"/>
                  </a:lnTo>
                  <a:lnTo>
                    <a:pt x="152" y="26"/>
                  </a:lnTo>
                  <a:lnTo>
                    <a:pt x="146" y="20"/>
                  </a:lnTo>
                  <a:lnTo>
                    <a:pt x="139" y="15"/>
                  </a:lnTo>
                  <a:lnTo>
                    <a:pt x="131" y="11"/>
                  </a:lnTo>
                  <a:lnTo>
                    <a:pt x="124" y="7"/>
                  </a:lnTo>
                  <a:lnTo>
                    <a:pt x="116" y="4"/>
                  </a:lnTo>
                  <a:lnTo>
                    <a:pt x="107" y="2"/>
                  </a:lnTo>
                  <a:lnTo>
                    <a:pt x="99" y="1"/>
                  </a:lnTo>
                  <a:lnTo>
                    <a:pt x="89" y="0"/>
                  </a:lnTo>
                  <a:lnTo>
                    <a:pt x="89" y="0"/>
                  </a:lnTo>
                  <a:close/>
                  <a:moveTo>
                    <a:pt x="89" y="164"/>
                  </a:moveTo>
                  <a:lnTo>
                    <a:pt x="89" y="164"/>
                  </a:lnTo>
                  <a:lnTo>
                    <a:pt x="81" y="163"/>
                  </a:lnTo>
                  <a:lnTo>
                    <a:pt x="74" y="162"/>
                  </a:lnTo>
                  <a:lnTo>
                    <a:pt x="67" y="160"/>
                  </a:lnTo>
                  <a:lnTo>
                    <a:pt x="60" y="158"/>
                  </a:lnTo>
                  <a:lnTo>
                    <a:pt x="53" y="154"/>
                  </a:lnTo>
                  <a:lnTo>
                    <a:pt x="48" y="151"/>
                  </a:lnTo>
                  <a:lnTo>
                    <a:pt x="41" y="147"/>
                  </a:lnTo>
                  <a:lnTo>
                    <a:pt x="36" y="141"/>
                  </a:lnTo>
                  <a:lnTo>
                    <a:pt x="32" y="136"/>
                  </a:lnTo>
                  <a:lnTo>
                    <a:pt x="27" y="131"/>
                  </a:lnTo>
                  <a:lnTo>
                    <a:pt x="24" y="124"/>
                  </a:lnTo>
                  <a:lnTo>
                    <a:pt x="21" y="118"/>
                  </a:lnTo>
                  <a:lnTo>
                    <a:pt x="18" y="111"/>
                  </a:lnTo>
                  <a:lnTo>
                    <a:pt x="17" y="104"/>
                  </a:lnTo>
                  <a:lnTo>
                    <a:pt x="16" y="9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6" y="81"/>
                  </a:lnTo>
                  <a:lnTo>
                    <a:pt x="17" y="74"/>
                  </a:lnTo>
                  <a:lnTo>
                    <a:pt x="18" y="67"/>
                  </a:lnTo>
                  <a:lnTo>
                    <a:pt x="21" y="60"/>
                  </a:lnTo>
                  <a:lnTo>
                    <a:pt x="24" y="54"/>
                  </a:lnTo>
                  <a:lnTo>
                    <a:pt x="27" y="47"/>
                  </a:lnTo>
                  <a:lnTo>
                    <a:pt x="32" y="42"/>
                  </a:lnTo>
                  <a:lnTo>
                    <a:pt x="36" y="37"/>
                  </a:lnTo>
                  <a:lnTo>
                    <a:pt x="41" y="31"/>
                  </a:lnTo>
                  <a:lnTo>
                    <a:pt x="48" y="27"/>
                  </a:lnTo>
                  <a:lnTo>
                    <a:pt x="53" y="24"/>
                  </a:lnTo>
                  <a:lnTo>
                    <a:pt x="60" y="20"/>
                  </a:lnTo>
                  <a:lnTo>
                    <a:pt x="67" y="18"/>
                  </a:lnTo>
                  <a:lnTo>
                    <a:pt x="74" y="16"/>
                  </a:lnTo>
                  <a:lnTo>
                    <a:pt x="81" y="15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97" y="15"/>
                  </a:lnTo>
                  <a:lnTo>
                    <a:pt x="104" y="16"/>
                  </a:lnTo>
                  <a:lnTo>
                    <a:pt x="112" y="18"/>
                  </a:lnTo>
                  <a:lnTo>
                    <a:pt x="118" y="20"/>
                  </a:lnTo>
                  <a:lnTo>
                    <a:pt x="125" y="24"/>
                  </a:lnTo>
                  <a:lnTo>
                    <a:pt x="131" y="27"/>
                  </a:lnTo>
                  <a:lnTo>
                    <a:pt x="136" y="31"/>
                  </a:lnTo>
                  <a:lnTo>
                    <a:pt x="142" y="37"/>
                  </a:lnTo>
                  <a:lnTo>
                    <a:pt x="147" y="42"/>
                  </a:lnTo>
                  <a:lnTo>
                    <a:pt x="152" y="47"/>
                  </a:lnTo>
                  <a:lnTo>
                    <a:pt x="155" y="54"/>
                  </a:lnTo>
                  <a:lnTo>
                    <a:pt x="158" y="60"/>
                  </a:lnTo>
                  <a:lnTo>
                    <a:pt x="160" y="67"/>
                  </a:lnTo>
                  <a:lnTo>
                    <a:pt x="162" y="74"/>
                  </a:lnTo>
                  <a:lnTo>
                    <a:pt x="163" y="81"/>
                  </a:lnTo>
                  <a:lnTo>
                    <a:pt x="163" y="88"/>
                  </a:lnTo>
                  <a:lnTo>
                    <a:pt x="163" y="88"/>
                  </a:lnTo>
                  <a:lnTo>
                    <a:pt x="163" y="97"/>
                  </a:lnTo>
                  <a:lnTo>
                    <a:pt x="162" y="104"/>
                  </a:lnTo>
                  <a:lnTo>
                    <a:pt x="160" y="111"/>
                  </a:lnTo>
                  <a:lnTo>
                    <a:pt x="158" y="118"/>
                  </a:lnTo>
                  <a:lnTo>
                    <a:pt x="155" y="124"/>
                  </a:lnTo>
                  <a:lnTo>
                    <a:pt x="152" y="131"/>
                  </a:lnTo>
                  <a:lnTo>
                    <a:pt x="147" y="136"/>
                  </a:lnTo>
                  <a:lnTo>
                    <a:pt x="142" y="141"/>
                  </a:lnTo>
                  <a:lnTo>
                    <a:pt x="136" y="147"/>
                  </a:lnTo>
                  <a:lnTo>
                    <a:pt x="131" y="151"/>
                  </a:lnTo>
                  <a:lnTo>
                    <a:pt x="125" y="154"/>
                  </a:lnTo>
                  <a:lnTo>
                    <a:pt x="118" y="158"/>
                  </a:lnTo>
                  <a:lnTo>
                    <a:pt x="112" y="160"/>
                  </a:lnTo>
                  <a:lnTo>
                    <a:pt x="104" y="162"/>
                  </a:lnTo>
                  <a:lnTo>
                    <a:pt x="97" y="163"/>
                  </a:lnTo>
                  <a:lnTo>
                    <a:pt x="89" y="164"/>
                  </a:lnTo>
                  <a:lnTo>
                    <a:pt x="89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3152775" y="4668838"/>
              <a:ext cx="98425" cy="188913"/>
            </a:xfrm>
            <a:custGeom>
              <a:avLst/>
              <a:gdLst>
                <a:gd name="T0" fmla="*/ 39 w 62"/>
                <a:gd name="T1" fmla="*/ 0 h 119"/>
                <a:gd name="T2" fmla="*/ 24 w 62"/>
                <a:gd name="T3" fmla="*/ 3 h 119"/>
                <a:gd name="T4" fmla="*/ 23 w 62"/>
                <a:gd name="T5" fmla="*/ 3 h 119"/>
                <a:gd name="T6" fmla="*/ 15 w 62"/>
                <a:gd name="T7" fmla="*/ 5 h 119"/>
                <a:gd name="T8" fmla="*/ 6 w 62"/>
                <a:gd name="T9" fmla="*/ 11 h 119"/>
                <a:gd name="T10" fmla="*/ 1 w 62"/>
                <a:gd name="T11" fmla="*/ 18 h 119"/>
                <a:gd name="T12" fmla="*/ 0 w 62"/>
                <a:gd name="T13" fmla="*/ 28 h 119"/>
                <a:gd name="T14" fmla="*/ 0 w 62"/>
                <a:gd name="T15" fmla="*/ 40 h 119"/>
                <a:gd name="T16" fmla="*/ 3 w 62"/>
                <a:gd name="T17" fmla="*/ 51 h 119"/>
                <a:gd name="T18" fmla="*/ 13 w 62"/>
                <a:gd name="T19" fmla="*/ 59 h 119"/>
                <a:gd name="T20" fmla="*/ 17 w 62"/>
                <a:gd name="T21" fmla="*/ 61 h 119"/>
                <a:gd name="T22" fmla="*/ 24 w 62"/>
                <a:gd name="T23" fmla="*/ 100 h 119"/>
                <a:gd name="T24" fmla="*/ 23 w 62"/>
                <a:gd name="T25" fmla="*/ 100 h 119"/>
                <a:gd name="T26" fmla="*/ 17 w 62"/>
                <a:gd name="T27" fmla="*/ 98 h 119"/>
                <a:gd name="T28" fmla="*/ 14 w 62"/>
                <a:gd name="T29" fmla="*/ 91 h 119"/>
                <a:gd name="T30" fmla="*/ 0 w 62"/>
                <a:gd name="T31" fmla="*/ 85 h 119"/>
                <a:gd name="T32" fmla="*/ 0 w 62"/>
                <a:gd name="T33" fmla="*/ 91 h 119"/>
                <a:gd name="T34" fmla="*/ 1 w 62"/>
                <a:gd name="T35" fmla="*/ 100 h 119"/>
                <a:gd name="T36" fmla="*/ 6 w 62"/>
                <a:gd name="T37" fmla="*/ 108 h 119"/>
                <a:gd name="T38" fmla="*/ 15 w 62"/>
                <a:gd name="T39" fmla="*/ 113 h 119"/>
                <a:gd name="T40" fmla="*/ 23 w 62"/>
                <a:gd name="T41" fmla="*/ 115 h 119"/>
                <a:gd name="T42" fmla="*/ 24 w 62"/>
                <a:gd name="T43" fmla="*/ 119 h 119"/>
                <a:gd name="T44" fmla="*/ 39 w 62"/>
                <a:gd name="T45" fmla="*/ 114 h 119"/>
                <a:gd name="T46" fmla="*/ 44 w 62"/>
                <a:gd name="T47" fmla="*/ 114 h 119"/>
                <a:gd name="T48" fmla="*/ 51 w 62"/>
                <a:gd name="T49" fmla="*/ 110 h 119"/>
                <a:gd name="T50" fmla="*/ 58 w 62"/>
                <a:gd name="T51" fmla="*/ 104 h 119"/>
                <a:gd name="T52" fmla="*/ 62 w 62"/>
                <a:gd name="T53" fmla="*/ 95 h 119"/>
                <a:gd name="T54" fmla="*/ 62 w 62"/>
                <a:gd name="T55" fmla="*/ 79 h 119"/>
                <a:gd name="T56" fmla="*/ 61 w 62"/>
                <a:gd name="T57" fmla="*/ 73 h 119"/>
                <a:gd name="T58" fmla="*/ 55 w 62"/>
                <a:gd name="T59" fmla="*/ 64 h 119"/>
                <a:gd name="T60" fmla="*/ 45 w 62"/>
                <a:gd name="T61" fmla="*/ 57 h 119"/>
                <a:gd name="T62" fmla="*/ 39 w 62"/>
                <a:gd name="T63" fmla="*/ 55 h 119"/>
                <a:gd name="T64" fmla="*/ 39 w 62"/>
                <a:gd name="T65" fmla="*/ 18 h 119"/>
                <a:gd name="T66" fmla="*/ 45 w 62"/>
                <a:gd name="T67" fmla="*/ 21 h 119"/>
                <a:gd name="T68" fmla="*/ 48 w 62"/>
                <a:gd name="T69" fmla="*/ 28 h 119"/>
                <a:gd name="T70" fmla="*/ 62 w 62"/>
                <a:gd name="T71" fmla="*/ 33 h 119"/>
                <a:gd name="T72" fmla="*/ 62 w 62"/>
                <a:gd name="T73" fmla="*/ 28 h 119"/>
                <a:gd name="T74" fmla="*/ 60 w 62"/>
                <a:gd name="T75" fmla="*/ 19 h 119"/>
                <a:gd name="T76" fmla="*/ 56 w 62"/>
                <a:gd name="T77" fmla="*/ 11 h 119"/>
                <a:gd name="T78" fmla="*/ 48 w 62"/>
                <a:gd name="T79" fmla="*/ 6 h 119"/>
                <a:gd name="T80" fmla="*/ 39 w 62"/>
                <a:gd name="T81" fmla="*/ 4 h 119"/>
                <a:gd name="T82" fmla="*/ 48 w 62"/>
                <a:gd name="T83" fmla="*/ 79 h 119"/>
                <a:gd name="T84" fmla="*/ 48 w 62"/>
                <a:gd name="T85" fmla="*/ 91 h 119"/>
                <a:gd name="T86" fmla="*/ 45 w 62"/>
                <a:gd name="T87" fmla="*/ 97 h 119"/>
                <a:gd name="T88" fmla="*/ 39 w 62"/>
                <a:gd name="T89" fmla="*/ 100 h 119"/>
                <a:gd name="T90" fmla="*/ 42 w 62"/>
                <a:gd name="T91" fmla="*/ 71 h 119"/>
                <a:gd name="T92" fmla="*/ 46 w 62"/>
                <a:gd name="T93" fmla="*/ 75 h 119"/>
                <a:gd name="T94" fmla="*/ 48 w 62"/>
                <a:gd name="T95" fmla="*/ 79 h 119"/>
                <a:gd name="T96" fmla="*/ 22 w 62"/>
                <a:gd name="T97" fmla="*/ 48 h 119"/>
                <a:gd name="T98" fmla="*/ 22 w 62"/>
                <a:gd name="T99" fmla="*/ 48 h 119"/>
                <a:gd name="T100" fmla="*/ 19 w 62"/>
                <a:gd name="T101" fmla="*/ 47 h 119"/>
                <a:gd name="T102" fmla="*/ 14 w 62"/>
                <a:gd name="T103" fmla="*/ 42 h 119"/>
                <a:gd name="T104" fmla="*/ 14 w 62"/>
                <a:gd name="T105" fmla="*/ 28 h 119"/>
                <a:gd name="T106" fmla="*/ 15 w 62"/>
                <a:gd name="T107" fmla="*/ 24 h 119"/>
                <a:gd name="T108" fmla="*/ 20 w 62"/>
                <a:gd name="T109" fmla="*/ 18 h 119"/>
                <a:gd name="T110" fmla="*/ 24 w 62"/>
                <a:gd name="T111" fmla="*/ 18 h 119"/>
                <a:gd name="T112" fmla="*/ 22 w 62"/>
                <a:gd name="T113" fmla="*/ 4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2" h="119">
                  <a:moveTo>
                    <a:pt x="39" y="4"/>
                  </a:moveTo>
                  <a:lnTo>
                    <a:pt x="39" y="0"/>
                  </a:lnTo>
                  <a:lnTo>
                    <a:pt x="24" y="0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19" y="4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3" y="51"/>
                  </a:lnTo>
                  <a:lnTo>
                    <a:pt x="7" y="55"/>
                  </a:lnTo>
                  <a:lnTo>
                    <a:pt x="13" y="59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24" y="65"/>
                  </a:lnTo>
                  <a:lnTo>
                    <a:pt x="24" y="100"/>
                  </a:lnTo>
                  <a:lnTo>
                    <a:pt x="23" y="100"/>
                  </a:lnTo>
                  <a:lnTo>
                    <a:pt x="23" y="100"/>
                  </a:lnTo>
                  <a:lnTo>
                    <a:pt x="20" y="100"/>
                  </a:lnTo>
                  <a:lnTo>
                    <a:pt x="17" y="98"/>
                  </a:lnTo>
                  <a:lnTo>
                    <a:pt x="15" y="95"/>
                  </a:lnTo>
                  <a:lnTo>
                    <a:pt x="14" y="91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1" y="100"/>
                  </a:lnTo>
                  <a:lnTo>
                    <a:pt x="4" y="105"/>
                  </a:lnTo>
                  <a:lnTo>
                    <a:pt x="6" y="108"/>
                  </a:lnTo>
                  <a:lnTo>
                    <a:pt x="10" y="111"/>
                  </a:lnTo>
                  <a:lnTo>
                    <a:pt x="15" y="113"/>
                  </a:lnTo>
                  <a:lnTo>
                    <a:pt x="19" y="114"/>
                  </a:lnTo>
                  <a:lnTo>
                    <a:pt x="23" y="115"/>
                  </a:lnTo>
                  <a:lnTo>
                    <a:pt x="24" y="115"/>
                  </a:lnTo>
                  <a:lnTo>
                    <a:pt x="24" y="119"/>
                  </a:lnTo>
                  <a:lnTo>
                    <a:pt x="39" y="119"/>
                  </a:lnTo>
                  <a:lnTo>
                    <a:pt x="39" y="114"/>
                  </a:lnTo>
                  <a:lnTo>
                    <a:pt x="39" y="114"/>
                  </a:lnTo>
                  <a:lnTo>
                    <a:pt x="44" y="114"/>
                  </a:lnTo>
                  <a:lnTo>
                    <a:pt x="48" y="112"/>
                  </a:lnTo>
                  <a:lnTo>
                    <a:pt x="51" y="110"/>
                  </a:lnTo>
                  <a:lnTo>
                    <a:pt x="56" y="107"/>
                  </a:lnTo>
                  <a:lnTo>
                    <a:pt x="58" y="104"/>
                  </a:lnTo>
                  <a:lnTo>
                    <a:pt x="60" y="99"/>
                  </a:lnTo>
                  <a:lnTo>
                    <a:pt x="62" y="95"/>
                  </a:lnTo>
                  <a:lnTo>
                    <a:pt x="62" y="91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61" y="73"/>
                  </a:lnTo>
                  <a:lnTo>
                    <a:pt x="59" y="68"/>
                  </a:lnTo>
                  <a:lnTo>
                    <a:pt x="55" y="64"/>
                  </a:lnTo>
                  <a:lnTo>
                    <a:pt x="49" y="58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39" y="55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43" y="19"/>
                  </a:lnTo>
                  <a:lnTo>
                    <a:pt x="45" y="21"/>
                  </a:lnTo>
                  <a:lnTo>
                    <a:pt x="47" y="25"/>
                  </a:lnTo>
                  <a:lnTo>
                    <a:pt x="48" y="28"/>
                  </a:lnTo>
                  <a:lnTo>
                    <a:pt x="48" y="33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4"/>
                  </a:lnTo>
                  <a:lnTo>
                    <a:pt x="60" y="19"/>
                  </a:lnTo>
                  <a:lnTo>
                    <a:pt x="58" y="15"/>
                  </a:lnTo>
                  <a:lnTo>
                    <a:pt x="56" y="11"/>
                  </a:lnTo>
                  <a:lnTo>
                    <a:pt x="51" y="8"/>
                  </a:lnTo>
                  <a:lnTo>
                    <a:pt x="48" y="6"/>
                  </a:lnTo>
                  <a:lnTo>
                    <a:pt x="44" y="4"/>
                  </a:lnTo>
                  <a:lnTo>
                    <a:pt x="39" y="4"/>
                  </a:lnTo>
                  <a:lnTo>
                    <a:pt x="39" y="4"/>
                  </a:lnTo>
                  <a:close/>
                  <a:moveTo>
                    <a:pt x="48" y="79"/>
                  </a:moveTo>
                  <a:lnTo>
                    <a:pt x="48" y="91"/>
                  </a:lnTo>
                  <a:lnTo>
                    <a:pt x="48" y="91"/>
                  </a:lnTo>
                  <a:lnTo>
                    <a:pt x="47" y="94"/>
                  </a:lnTo>
                  <a:lnTo>
                    <a:pt x="45" y="97"/>
                  </a:lnTo>
                  <a:lnTo>
                    <a:pt x="43" y="99"/>
                  </a:lnTo>
                  <a:lnTo>
                    <a:pt x="39" y="100"/>
                  </a:lnTo>
                  <a:lnTo>
                    <a:pt x="39" y="70"/>
                  </a:lnTo>
                  <a:lnTo>
                    <a:pt x="42" y="71"/>
                  </a:lnTo>
                  <a:lnTo>
                    <a:pt x="42" y="71"/>
                  </a:lnTo>
                  <a:lnTo>
                    <a:pt x="46" y="75"/>
                  </a:lnTo>
                  <a:lnTo>
                    <a:pt x="47" y="77"/>
                  </a:lnTo>
                  <a:lnTo>
                    <a:pt x="48" y="79"/>
                  </a:lnTo>
                  <a:lnTo>
                    <a:pt x="48" y="79"/>
                  </a:lnTo>
                  <a:close/>
                  <a:moveTo>
                    <a:pt x="22" y="48"/>
                  </a:moveTo>
                  <a:lnTo>
                    <a:pt x="22" y="48"/>
                  </a:lnTo>
                  <a:lnTo>
                    <a:pt x="22" y="48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4" y="40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5" y="24"/>
                  </a:lnTo>
                  <a:lnTo>
                    <a:pt x="17" y="20"/>
                  </a:lnTo>
                  <a:lnTo>
                    <a:pt x="20" y="18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50"/>
                  </a:lnTo>
                  <a:lnTo>
                    <a:pt x="2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45" name="Group 43"/>
          <p:cNvGrpSpPr/>
          <p:nvPr/>
        </p:nvGrpSpPr>
        <p:grpSpPr>
          <a:xfrm>
            <a:off x="3045440" y="3940864"/>
            <a:ext cx="256030" cy="307107"/>
            <a:chOff x="4051300" y="3109913"/>
            <a:chExt cx="628650" cy="754063"/>
          </a:xfrm>
          <a:solidFill>
            <a:schemeClr val="bg1">
              <a:alpha val="33000"/>
            </a:schemeClr>
          </a:solidFill>
        </p:grpSpPr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4051300" y="3109913"/>
              <a:ext cx="628650" cy="754063"/>
            </a:xfrm>
            <a:custGeom>
              <a:avLst/>
              <a:gdLst>
                <a:gd name="T0" fmla="*/ 376 w 396"/>
                <a:gd name="T1" fmla="*/ 361 h 475"/>
                <a:gd name="T2" fmla="*/ 287 w 396"/>
                <a:gd name="T3" fmla="*/ 265 h 475"/>
                <a:gd name="T4" fmla="*/ 258 w 396"/>
                <a:gd name="T5" fmla="*/ 133 h 475"/>
                <a:gd name="T6" fmla="*/ 244 w 396"/>
                <a:gd name="T7" fmla="*/ 70 h 475"/>
                <a:gd name="T8" fmla="*/ 237 w 396"/>
                <a:gd name="T9" fmla="*/ 52 h 475"/>
                <a:gd name="T10" fmla="*/ 233 w 396"/>
                <a:gd name="T11" fmla="*/ 39 h 475"/>
                <a:gd name="T12" fmla="*/ 226 w 396"/>
                <a:gd name="T13" fmla="*/ 27 h 475"/>
                <a:gd name="T14" fmla="*/ 220 w 396"/>
                <a:gd name="T15" fmla="*/ 17 h 475"/>
                <a:gd name="T16" fmla="*/ 213 w 396"/>
                <a:gd name="T17" fmla="*/ 10 h 475"/>
                <a:gd name="T18" fmla="*/ 189 w 396"/>
                <a:gd name="T19" fmla="*/ 6 h 475"/>
                <a:gd name="T20" fmla="*/ 182 w 396"/>
                <a:gd name="T21" fmla="*/ 11 h 475"/>
                <a:gd name="T22" fmla="*/ 176 w 396"/>
                <a:gd name="T23" fmla="*/ 18 h 475"/>
                <a:gd name="T24" fmla="*/ 169 w 396"/>
                <a:gd name="T25" fmla="*/ 28 h 475"/>
                <a:gd name="T26" fmla="*/ 164 w 396"/>
                <a:gd name="T27" fmla="*/ 41 h 475"/>
                <a:gd name="T28" fmla="*/ 157 w 396"/>
                <a:gd name="T29" fmla="*/ 55 h 475"/>
                <a:gd name="T30" fmla="*/ 152 w 396"/>
                <a:gd name="T31" fmla="*/ 70 h 475"/>
                <a:gd name="T32" fmla="*/ 139 w 396"/>
                <a:gd name="T33" fmla="*/ 144 h 475"/>
                <a:gd name="T34" fmla="*/ 102 w 396"/>
                <a:gd name="T35" fmla="*/ 278 h 475"/>
                <a:gd name="T36" fmla="*/ 19 w 396"/>
                <a:gd name="T37" fmla="*/ 362 h 475"/>
                <a:gd name="T38" fmla="*/ 1 w 396"/>
                <a:gd name="T39" fmla="*/ 438 h 475"/>
                <a:gd name="T40" fmla="*/ 124 w 396"/>
                <a:gd name="T41" fmla="*/ 474 h 475"/>
                <a:gd name="T42" fmla="*/ 258 w 396"/>
                <a:gd name="T43" fmla="*/ 469 h 475"/>
                <a:gd name="T44" fmla="*/ 339 w 396"/>
                <a:gd name="T45" fmla="*/ 461 h 475"/>
                <a:gd name="T46" fmla="*/ 374 w 396"/>
                <a:gd name="T47" fmla="*/ 378 h 475"/>
                <a:gd name="T48" fmla="*/ 328 w 396"/>
                <a:gd name="T49" fmla="*/ 355 h 475"/>
                <a:gd name="T50" fmla="*/ 262 w 396"/>
                <a:gd name="T51" fmla="*/ 259 h 475"/>
                <a:gd name="T52" fmla="*/ 351 w 396"/>
                <a:gd name="T53" fmla="*/ 360 h 475"/>
                <a:gd name="T54" fmla="*/ 168 w 396"/>
                <a:gd name="T55" fmla="*/ 68 h 475"/>
                <a:gd name="T56" fmla="*/ 172 w 396"/>
                <a:gd name="T57" fmla="*/ 55 h 475"/>
                <a:gd name="T58" fmla="*/ 178 w 396"/>
                <a:gd name="T59" fmla="*/ 43 h 475"/>
                <a:gd name="T60" fmla="*/ 182 w 396"/>
                <a:gd name="T61" fmla="*/ 35 h 475"/>
                <a:gd name="T62" fmla="*/ 187 w 396"/>
                <a:gd name="T63" fmla="*/ 26 h 475"/>
                <a:gd name="T64" fmla="*/ 194 w 396"/>
                <a:gd name="T65" fmla="*/ 20 h 475"/>
                <a:gd name="T66" fmla="*/ 203 w 396"/>
                <a:gd name="T67" fmla="*/ 20 h 475"/>
                <a:gd name="T68" fmla="*/ 208 w 396"/>
                <a:gd name="T69" fmla="*/ 25 h 475"/>
                <a:gd name="T70" fmla="*/ 213 w 396"/>
                <a:gd name="T71" fmla="*/ 34 h 475"/>
                <a:gd name="T72" fmla="*/ 218 w 396"/>
                <a:gd name="T73" fmla="*/ 42 h 475"/>
                <a:gd name="T74" fmla="*/ 223 w 396"/>
                <a:gd name="T75" fmla="*/ 55 h 475"/>
                <a:gd name="T76" fmla="*/ 166 w 396"/>
                <a:gd name="T77" fmla="*/ 75 h 475"/>
                <a:gd name="T78" fmla="*/ 243 w 396"/>
                <a:gd name="T79" fmla="*/ 142 h 475"/>
                <a:gd name="T80" fmla="*/ 154 w 396"/>
                <a:gd name="T81" fmla="*/ 132 h 475"/>
                <a:gd name="T82" fmla="*/ 62 w 396"/>
                <a:gd name="T83" fmla="*/ 347 h 475"/>
                <a:gd name="T84" fmla="*/ 129 w 396"/>
                <a:gd name="T85" fmla="*/ 273 h 475"/>
                <a:gd name="T86" fmla="*/ 56 w 396"/>
                <a:gd name="T87" fmla="*/ 364 h 475"/>
                <a:gd name="T88" fmla="*/ 22 w 396"/>
                <a:gd name="T89" fmla="*/ 378 h 475"/>
                <a:gd name="T90" fmla="*/ 27 w 396"/>
                <a:gd name="T91" fmla="*/ 395 h 475"/>
                <a:gd name="T92" fmla="*/ 139 w 396"/>
                <a:gd name="T93" fmla="*/ 436 h 475"/>
                <a:gd name="T94" fmla="*/ 99 w 396"/>
                <a:gd name="T95" fmla="*/ 371 h 475"/>
                <a:gd name="T96" fmla="*/ 62 w 396"/>
                <a:gd name="T97" fmla="*/ 401 h 475"/>
                <a:gd name="T98" fmla="*/ 72 w 396"/>
                <a:gd name="T99" fmla="*/ 436 h 475"/>
                <a:gd name="T100" fmla="*/ 95 w 396"/>
                <a:gd name="T101" fmla="*/ 385 h 475"/>
                <a:gd name="T102" fmla="*/ 72 w 396"/>
                <a:gd name="T103" fmla="*/ 460 h 475"/>
                <a:gd name="T104" fmla="*/ 153 w 396"/>
                <a:gd name="T105" fmla="*/ 448 h 475"/>
                <a:gd name="T106" fmla="*/ 325 w 396"/>
                <a:gd name="T107" fmla="*/ 450 h 475"/>
                <a:gd name="T108" fmla="*/ 294 w 396"/>
                <a:gd name="T109" fmla="*/ 392 h 475"/>
                <a:gd name="T110" fmla="*/ 322 w 396"/>
                <a:gd name="T111" fmla="*/ 416 h 475"/>
                <a:gd name="T112" fmla="*/ 326 w 396"/>
                <a:gd name="T113" fmla="*/ 382 h 475"/>
                <a:gd name="T114" fmla="*/ 290 w 396"/>
                <a:gd name="T115" fmla="*/ 375 h 475"/>
                <a:gd name="T116" fmla="*/ 258 w 396"/>
                <a:gd name="T117" fmla="*/ 292 h 475"/>
                <a:gd name="T118" fmla="*/ 375 w 396"/>
                <a:gd name="T119" fmla="*/ 40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6" h="475">
                  <a:moveTo>
                    <a:pt x="396" y="427"/>
                  </a:moveTo>
                  <a:lnTo>
                    <a:pt x="396" y="427"/>
                  </a:lnTo>
                  <a:lnTo>
                    <a:pt x="396" y="411"/>
                  </a:lnTo>
                  <a:lnTo>
                    <a:pt x="395" y="393"/>
                  </a:lnTo>
                  <a:lnTo>
                    <a:pt x="393" y="386"/>
                  </a:lnTo>
                  <a:lnTo>
                    <a:pt x="391" y="378"/>
                  </a:lnTo>
                  <a:lnTo>
                    <a:pt x="387" y="373"/>
                  </a:lnTo>
                  <a:lnTo>
                    <a:pt x="384" y="367"/>
                  </a:lnTo>
                  <a:lnTo>
                    <a:pt x="378" y="362"/>
                  </a:lnTo>
                  <a:lnTo>
                    <a:pt x="376" y="361"/>
                  </a:lnTo>
                  <a:lnTo>
                    <a:pt x="376" y="361"/>
                  </a:lnTo>
                  <a:lnTo>
                    <a:pt x="364" y="353"/>
                  </a:lnTo>
                  <a:lnTo>
                    <a:pt x="352" y="344"/>
                  </a:lnTo>
                  <a:lnTo>
                    <a:pt x="341" y="335"/>
                  </a:lnTo>
                  <a:lnTo>
                    <a:pt x="330" y="324"/>
                  </a:lnTo>
                  <a:lnTo>
                    <a:pt x="320" y="313"/>
                  </a:lnTo>
                  <a:lnTo>
                    <a:pt x="311" y="303"/>
                  </a:lnTo>
                  <a:lnTo>
                    <a:pt x="302" y="290"/>
                  </a:lnTo>
                  <a:lnTo>
                    <a:pt x="294" y="278"/>
                  </a:lnTo>
                  <a:lnTo>
                    <a:pt x="287" y="265"/>
                  </a:lnTo>
                  <a:lnTo>
                    <a:pt x="280" y="251"/>
                  </a:lnTo>
                  <a:lnTo>
                    <a:pt x="274" y="237"/>
                  </a:lnTo>
                  <a:lnTo>
                    <a:pt x="270" y="223"/>
                  </a:lnTo>
                  <a:lnTo>
                    <a:pt x="265" y="207"/>
                  </a:lnTo>
                  <a:lnTo>
                    <a:pt x="262" y="193"/>
                  </a:lnTo>
                  <a:lnTo>
                    <a:pt x="260" y="178"/>
                  </a:lnTo>
                  <a:lnTo>
                    <a:pt x="258" y="162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8" y="133"/>
                  </a:lnTo>
                  <a:lnTo>
                    <a:pt x="256" y="120"/>
                  </a:lnTo>
                  <a:lnTo>
                    <a:pt x="249" y="90"/>
                  </a:lnTo>
                  <a:lnTo>
                    <a:pt x="250" y="90"/>
                  </a:lnTo>
                  <a:lnTo>
                    <a:pt x="245" y="71"/>
                  </a:lnTo>
                  <a:lnTo>
                    <a:pt x="245" y="71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1" y="64"/>
                  </a:lnTo>
                  <a:lnTo>
                    <a:pt x="241" y="64"/>
                  </a:lnTo>
                  <a:lnTo>
                    <a:pt x="241" y="64"/>
                  </a:lnTo>
                  <a:lnTo>
                    <a:pt x="241" y="64"/>
                  </a:lnTo>
                  <a:lnTo>
                    <a:pt x="239" y="57"/>
                  </a:lnTo>
                  <a:lnTo>
                    <a:pt x="239" y="57"/>
                  </a:lnTo>
                  <a:lnTo>
                    <a:pt x="239" y="57"/>
                  </a:lnTo>
                  <a:lnTo>
                    <a:pt x="239" y="57"/>
                  </a:lnTo>
                  <a:lnTo>
                    <a:pt x="237" y="52"/>
                  </a:lnTo>
                  <a:lnTo>
                    <a:pt x="237" y="52"/>
                  </a:lnTo>
                  <a:lnTo>
                    <a:pt x="237" y="51"/>
                  </a:lnTo>
                  <a:lnTo>
                    <a:pt x="237" y="51"/>
                  </a:lnTo>
                  <a:lnTo>
                    <a:pt x="235" y="47"/>
                  </a:lnTo>
                  <a:lnTo>
                    <a:pt x="235" y="47"/>
                  </a:lnTo>
                  <a:lnTo>
                    <a:pt x="235" y="44"/>
                  </a:lnTo>
                  <a:lnTo>
                    <a:pt x="235" y="44"/>
                  </a:lnTo>
                  <a:lnTo>
                    <a:pt x="233" y="41"/>
                  </a:lnTo>
                  <a:lnTo>
                    <a:pt x="233" y="41"/>
                  </a:lnTo>
                  <a:lnTo>
                    <a:pt x="233" y="39"/>
                  </a:lnTo>
                  <a:lnTo>
                    <a:pt x="233" y="39"/>
                  </a:lnTo>
                  <a:lnTo>
                    <a:pt x="231" y="36"/>
                  </a:lnTo>
                  <a:lnTo>
                    <a:pt x="231" y="36"/>
                  </a:lnTo>
                  <a:lnTo>
                    <a:pt x="230" y="34"/>
                  </a:lnTo>
                  <a:lnTo>
                    <a:pt x="230" y="34"/>
                  </a:lnTo>
                  <a:lnTo>
                    <a:pt x="229" y="31"/>
                  </a:lnTo>
                  <a:lnTo>
                    <a:pt x="229" y="31"/>
                  </a:lnTo>
                  <a:lnTo>
                    <a:pt x="227" y="29"/>
                  </a:lnTo>
                  <a:lnTo>
                    <a:pt x="227" y="29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5" y="25"/>
                  </a:lnTo>
                  <a:lnTo>
                    <a:pt x="225" y="25"/>
                  </a:lnTo>
                  <a:lnTo>
                    <a:pt x="223" y="23"/>
                  </a:lnTo>
                  <a:lnTo>
                    <a:pt x="223" y="23"/>
                  </a:lnTo>
                  <a:lnTo>
                    <a:pt x="222" y="21"/>
                  </a:lnTo>
                  <a:lnTo>
                    <a:pt x="222" y="21"/>
                  </a:lnTo>
                  <a:lnTo>
                    <a:pt x="221" y="18"/>
                  </a:lnTo>
                  <a:lnTo>
                    <a:pt x="221" y="18"/>
                  </a:lnTo>
                  <a:lnTo>
                    <a:pt x="220" y="17"/>
                  </a:lnTo>
                  <a:lnTo>
                    <a:pt x="220" y="17"/>
                  </a:lnTo>
                  <a:lnTo>
                    <a:pt x="219" y="15"/>
                  </a:lnTo>
                  <a:lnTo>
                    <a:pt x="219" y="15"/>
                  </a:lnTo>
                  <a:lnTo>
                    <a:pt x="217" y="14"/>
                  </a:lnTo>
                  <a:lnTo>
                    <a:pt x="217" y="14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14" y="11"/>
                  </a:lnTo>
                  <a:lnTo>
                    <a:pt x="214" y="11"/>
                  </a:lnTo>
                  <a:lnTo>
                    <a:pt x="213" y="10"/>
                  </a:lnTo>
                  <a:lnTo>
                    <a:pt x="213" y="10"/>
                  </a:lnTo>
                  <a:lnTo>
                    <a:pt x="211" y="8"/>
                  </a:lnTo>
                  <a:lnTo>
                    <a:pt x="211" y="8"/>
                  </a:lnTo>
                  <a:lnTo>
                    <a:pt x="210" y="8"/>
                  </a:lnTo>
                  <a:lnTo>
                    <a:pt x="210" y="8"/>
                  </a:lnTo>
                  <a:lnTo>
                    <a:pt x="205" y="3"/>
                  </a:lnTo>
                  <a:lnTo>
                    <a:pt x="198" y="0"/>
                  </a:lnTo>
                  <a:lnTo>
                    <a:pt x="192" y="3"/>
                  </a:lnTo>
                  <a:lnTo>
                    <a:pt x="192" y="3"/>
                  </a:lnTo>
                  <a:lnTo>
                    <a:pt x="189" y="6"/>
                  </a:lnTo>
                  <a:lnTo>
                    <a:pt x="189" y="6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5" y="8"/>
                  </a:lnTo>
                  <a:lnTo>
                    <a:pt x="185" y="8"/>
                  </a:lnTo>
                  <a:lnTo>
                    <a:pt x="184" y="9"/>
                  </a:lnTo>
                  <a:lnTo>
                    <a:pt x="184" y="9"/>
                  </a:lnTo>
                  <a:lnTo>
                    <a:pt x="183" y="10"/>
                  </a:lnTo>
                  <a:lnTo>
                    <a:pt x="183" y="10"/>
                  </a:lnTo>
                  <a:lnTo>
                    <a:pt x="182" y="11"/>
                  </a:lnTo>
                  <a:lnTo>
                    <a:pt x="182" y="11"/>
                  </a:lnTo>
                  <a:lnTo>
                    <a:pt x="181" y="12"/>
                  </a:lnTo>
                  <a:lnTo>
                    <a:pt x="181" y="12"/>
                  </a:lnTo>
                  <a:lnTo>
                    <a:pt x="179" y="14"/>
                  </a:lnTo>
                  <a:lnTo>
                    <a:pt x="179" y="14"/>
                  </a:lnTo>
                  <a:lnTo>
                    <a:pt x="178" y="15"/>
                  </a:lnTo>
                  <a:lnTo>
                    <a:pt x="178" y="15"/>
                  </a:lnTo>
                  <a:lnTo>
                    <a:pt x="177" y="17"/>
                  </a:lnTo>
                  <a:lnTo>
                    <a:pt x="177" y="17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75" y="21"/>
                  </a:lnTo>
                  <a:lnTo>
                    <a:pt x="175" y="21"/>
                  </a:lnTo>
                  <a:lnTo>
                    <a:pt x="172" y="23"/>
                  </a:lnTo>
                  <a:lnTo>
                    <a:pt x="172" y="23"/>
                  </a:lnTo>
                  <a:lnTo>
                    <a:pt x="171" y="25"/>
                  </a:lnTo>
                  <a:lnTo>
                    <a:pt x="171" y="25"/>
                  </a:lnTo>
                  <a:lnTo>
                    <a:pt x="170" y="27"/>
                  </a:lnTo>
                  <a:lnTo>
                    <a:pt x="170" y="27"/>
                  </a:lnTo>
                  <a:lnTo>
                    <a:pt x="169" y="28"/>
                  </a:lnTo>
                  <a:lnTo>
                    <a:pt x="169" y="28"/>
                  </a:lnTo>
                  <a:lnTo>
                    <a:pt x="168" y="31"/>
                  </a:lnTo>
                  <a:lnTo>
                    <a:pt x="168" y="31"/>
                  </a:lnTo>
                  <a:lnTo>
                    <a:pt x="167" y="34"/>
                  </a:lnTo>
                  <a:lnTo>
                    <a:pt x="167" y="34"/>
                  </a:lnTo>
                  <a:lnTo>
                    <a:pt x="166" y="36"/>
                  </a:lnTo>
                  <a:lnTo>
                    <a:pt x="166" y="36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64" y="41"/>
                  </a:lnTo>
                  <a:lnTo>
                    <a:pt x="164" y="41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0" y="47"/>
                  </a:lnTo>
                  <a:lnTo>
                    <a:pt x="160" y="47"/>
                  </a:lnTo>
                  <a:lnTo>
                    <a:pt x="159" y="49"/>
                  </a:lnTo>
                  <a:lnTo>
                    <a:pt x="159" y="49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57" y="55"/>
                  </a:lnTo>
                  <a:lnTo>
                    <a:pt x="157" y="55"/>
                  </a:lnTo>
                  <a:lnTo>
                    <a:pt x="156" y="58"/>
                  </a:lnTo>
                  <a:lnTo>
                    <a:pt x="156" y="58"/>
                  </a:lnTo>
                  <a:lnTo>
                    <a:pt x="155" y="62"/>
                  </a:lnTo>
                  <a:lnTo>
                    <a:pt x="155" y="62"/>
                  </a:lnTo>
                  <a:lnTo>
                    <a:pt x="154" y="64"/>
                  </a:lnTo>
                  <a:lnTo>
                    <a:pt x="154" y="64"/>
                  </a:lnTo>
                  <a:lnTo>
                    <a:pt x="153" y="69"/>
                  </a:lnTo>
                  <a:lnTo>
                    <a:pt x="153" y="69"/>
                  </a:lnTo>
                  <a:lnTo>
                    <a:pt x="152" y="70"/>
                  </a:lnTo>
                  <a:lnTo>
                    <a:pt x="152" y="70"/>
                  </a:lnTo>
                  <a:lnTo>
                    <a:pt x="152" y="71"/>
                  </a:lnTo>
                  <a:lnTo>
                    <a:pt x="152" y="71"/>
                  </a:lnTo>
                  <a:lnTo>
                    <a:pt x="152" y="71"/>
                  </a:lnTo>
                  <a:lnTo>
                    <a:pt x="146" y="90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1" y="120"/>
                  </a:lnTo>
                  <a:lnTo>
                    <a:pt x="139" y="133"/>
                  </a:lnTo>
                  <a:lnTo>
                    <a:pt x="139" y="144"/>
                  </a:lnTo>
                  <a:lnTo>
                    <a:pt x="139" y="162"/>
                  </a:lnTo>
                  <a:lnTo>
                    <a:pt x="139" y="162"/>
                  </a:lnTo>
                  <a:lnTo>
                    <a:pt x="137" y="178"/>
                  </a:lnTo>
                  <a:lnTo>
                    <a:pt x="135" y="193"/>
                  </a:lnTo>
                  <a:lnTo>
                    <a:pt x="131" y="209"/>
                  </a:lnTo>
                  <a:lnTo>
                    <a:pt x="127" y="223"/>
                  </a:lnTo>
                  <a:lnTo>
                    <a:pt x="122" y="237"/>
                  </a:lnTo>
                  <a:lnTo>
                    <a:pt x="116" y="251"/>
                  </a:lnTo>
                  <a:lnTo>
                    <a:pt x="110" y="265"/>
                  </a:lnTo>
                  <a:lnTo>
                    <a:pt x="102" y="278"/>
                  </a:lnTo>
                  <a:lnTo>
                    <a:pt x="95" y="290"/>
                  </a:lnTo>
                  <a:lnTo>
                    <a:pt x="86" y="303"/>
                  </a:lnTo>
                  <a:lnTo>
                    <a:pt x="76" y="313"/>
                  </a:lnTo>
                  <a:lnTo>
                    <a:pt x="67" y="324"/>
                  </a:lnTo>
                  <a:lnTo>
                    <a:pt x="56" y="335"/>
                  </a:lnTo>
                  <a:lnTo>
                    <a:pt x="44" y="344"/>
                  </a:lnTo>
                  <a:lnTo>
                    <a:pt x="32" y="353"/>
                  </a:lnTo>
                  <a:lnTo>
                    <a:pt x="20" y="361"/>
                  </a:lnTo>
                  <a:lnTo>
                    <a:pt x="19" y="362"/>
                  </a:lnTo>
                  <a:lnTo>
                    <a:pt x="19" y="362"/>
                  </a:lnTo>
                  <a:lnTo>
                    <a:pt x="13" y="367"/>
                  </a:lnTo>
                  <a:lnTo>
                    <a:pt x="13" y="367"/>
                  </a:lnTo>
                  <a:lnTo>
                    <a:pt x="8" y="372"/>
                  </a:lnTo>
                  <a:lnTo>
                    <a:pt x="6" y="378"/>
                  </a:lnTo>
                  <a:lnTo>
                    <a:pt x="4" y="386"/>
                  </a:lnTo>
                  <a:lnTo>
                    <a:pt x="2" y="393"/>
                  </a:lnTo>
                  <a:lnTo>
                    <a:pt x="1" y="411"/>
                  </a:lnTo>
                  <a:lnTo>
                    <a:pt x="0" y="426"/>
                  </a:lnTo>
                  <a:lnTo>
                    <a:pt x="0" y="426"/>
                  </a:lnTo>
                  <a:lnTo>
                    <a:pt x="1" y="438"/>
                  </a:lnTo>
                  <a:lnTo>
                    <a:pt x="1" y="444"/>
                  </a:lnTo>
                  <a:lnTo>
                    <a:pt x="2" y="450"/>
                  </a:lnTo>
                  <a:lnTo>
                    <a:pt x="2" y="450"/>
                  </a:lnTo>
                  <a:lnTo>
                    <a:pt x="57" y="450"/>
                  </a:lnTo>
                  <a:lnTo>
                    <a:pt x="57" y="450"/>
                  </a:lnTo>
                  <a:lnTo>
                    <a:pt x="58" y="461"/>
                  </a:lnTo>
                  <a:lnTo>
                    <a:pt x="59" y="474"/>
                  </a:lnTo>
                  <a:lnTo>
                    <a:pt x="72" y="474"/>
                  </a:lnTo>
                  <a:lnTo>
                    <a:pt x="111" y="474"/>
                  </a:lnTo>
                  <a:lnTo>
                    <a:pt x="124" y="474"/>
                  </a:lnTo>
                  <a:lnTo>
                    <a:pt x="125" y="461"/>
                  </a:lnTo>
                  <a:lnTo>
                    <a:pt x="125" y="461"/>
                  </a:lnTo>
                  <a:lnTo>
                    <a:pt x="125" y="450"/>
                  </a:lnTo>
                  <a:lnTo>
                    <a:pt x="138" y="450"/>
                  </a:lnTo>
                  <a:lnTo>
                    <a:pt x="138" y="450"/>
                  </a:lnTo>
                  <a:lnTo>
                    <a:pt x="139" y="469"/>
                  </a:lnTo>
                  <a:lnTo>
                    <a:pt x="140" y="475"/>
                  </a:lnTo>
                  <a:lnTo>
                    <a:pt x="257" y="475"/>
                  </a:lnTo>
                  <a:lnTo>
                    <a:pt x="258" y="469"/>
                  </a:lnTo>
                  <a:lnTo>
                    <a:pt x="258" y="469"/>
                  </a:lnTo>
                  <a:lnTo>
                    <a:pt x="259" y="450"/>
                  </a:lnTo>
                  <a:lnTo>
                    <a:pt x="271" y="450"/>
                  </a:lnTo>
                  <a:lnTo>
                    <a:pt x="271" y="450"/>
                  </a:lnTo>
                  <a:lnTo>
                    <a:pt x="272" y="461"/>
                  </a:lnTo>
                  <a:lnTo>
                    <a:pt x="273" y="474"/>
                  </a:lnTo>
                  <a:lnTo>
                    <a:pt x="286" y="474"/>
                  </a:lnTo>
                  <a:lnTo>
                    <a:pt x="325" y="474"/>
                  </a:lnTo>
                  <a:lnTo>
                    <a:pt x="338" y="474"/>
                  </a:lnTo>
                  <a:lnTo>
                    <a:pt x="339" y="461"/>
                  </a:lnTo>
                  <a:lnTo>
                    <a:pt x="339" y="461"/>
                  </a:lnTo>
                  <a:lnTo>
                    <a:pt x="339" y="450"/>
                  </a:lnTo>
                  <a:lnTo>
                    <a:pt x="395" y="450"/>
                  </a:lnTo>
                  <a:lnTo>
                    <a:pt x="395" y="450"/>
                  </a:lnTo>
                  <a:lnTo>
                    <a:pt x="396" y="444"/>
                  </a:lnTo>
                  <a:lnTo>
                    <a:pt x="396" y="444"/>
                  </a:lnTo>
                  <a:lnTo>
                    <a:pt x="396" y="438"/>
                  </a:lnTo>
                  <a:lnTo>
                    <a:pt x="396" y="427"/>
                  </a:lnTo>
                  <a:lnTo>
                    <a:pt x="396" y="427"/>
                  </a:lnTo>
                  <a:close/>
                  <a:moveTo>
                    <a:pt x="369" y="373"/>
                  </a:moveTo>
                  <a:lnTo>
                    <a:pt x="374" y="378"/>
                  </a:lnTo>
                  <a:lnTo>
                    <a:pt x="374" y="378"/>
                  </a:lnTo>
                  <a:lnTo>
                    <a:pt x="376" y="380"/>
                  </a:lnTo>
                  <a:lnTo>
                    <a:pt x="378" y="384"/>
                  </a:lnTo>
                  <a:lnTo>
                    <a:pt x="376" y="384"/>
                  </a:lnTo>
                  <a:lnTo>
                    <a:pt x="375" y="382"/>
                  </a:lnTo>
                  <a:lnTo>
                    <a:pt x="375" y="382"/>
                  </a:lnTo>
                  <a:lnTo>
                    <a:pt x="362" y="377"/>
                  </a:lnTo>
                  <a:lnTo>
                    <a:pt x="351" y="371"/>
                  </a:lnTo>
                  <a:lnTo>
                    <a:pt x="339" y="363"/>
                  </a:lnTo>
                  <a:lnTo>
                    <a:pt x="328" y="355"/>
                  </a:lnTo>
                  <a:lnTo>
                    <a:pt x="318" y="348"/>
                  </a:lnTo>
                  <a:lnTo>
                    <a:pt x="308" y="339"/>
                  </a:lnTo>
                  <a:lnTo>
                    <a:pt x="300" y="331"/>
                  </a:lnTo>
                  <a:lnTo>
                    <a:pt x="292" y="322"/>
                  </a:lnTo>
                  <a:lnTo>
                    <a:pt x="285" y="312"/>
                  </a:lnTo>
                  <a:lnTo>
                    <a:pt x="279" y="303"/>
                  </a:lnTo>
                  <a:lnTo>
                    <a:pt x="274" y="292"/>
                  </a:lnTo>
                  <a:lnTo>
                    <a:pt x="268" y="281"/>
                  </a:lnTo>
                  <a:lnTo>
                    <a:pt x="265" y="270"/>
                  </a:lnTo>
                  <a:lnTo>
                    <a:pt x="262" y="259"/>
                  </a:lnTo>
                  <a:lnTo>
                    <a:pt x="260" y="249"/>
                  </a:lnTo>
                  <a:lnTo>
                    <a:pt x="259" y="237"/>
                  </a:lnTo>
                  <a:lnTo>
                    <a:pt x="259" y="237"/>
                  </a:lnTo>
                  <a:lnTo>
                    <a:pt x="267" y="257"/>
                  </a:lnTo>
                  <a:lnTo>
                    <a:pt x="278" y="278"/>
                  </a:lnTo>
                  <a:lnTo>
                    <a:pt x="289" y="296"/>
                  </a:lnTo>
                  <a:lnTo>
                    <a:pt x="302" y="314"/>
                  </a:lnTo>
                  <a:lnTo>
                    <a:pt x="317" y="331"/>
                  </a:lnTo>
                  <a:lnTo>
                    <a:pt x="333" y="347"/>
                  </a:lnTo>
                  <a:lnTo>
                    <a:pt x="351" y="360"/>
                  </a:lnTo>
                  <a:lnTo>
                    <a:pt x="369" y="373"/>
                  </a:lnTo>
                  <a:lnTo>
                    <a:pt x="369" y="373"/>
                  </a:lnTo>
                  <a:close/>
                  <a:moveTo>
                    <a:pt x="166" y="75"/>
                  </a:moveTo>
                  <a:lnTo>
                    <a:pt x="166" y="75"/>
                  </a:lnTo>
                  <a:lnTo>
                    <a:pt x="166" y="74"/>
                  </a:lnTo>
                  <a:lnTo>
                    <a:pt x="166" y="74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8" y="68"/>
                  </a:lnTo>
                  <a:lnTo>
                    <a:pt x="168" y="68"/>
                  </a:lnTo>
                  <a:lnTo>
                    <a:pt x="169" y="65"/>
                  </a:lnTo>
                  <a:lnTo>
                    <a:pt x="169" y="65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71" y="57"/>
                  </a:lnTo>
                  <a:lnTo>
                    <a:pt x="171" y="57"/>
                  </a:lnTo>
                  <a:lnTo>
                    <a:pt x="172" y="55"/>
                  </a:lnTo>
                  <a:lnTo>
                    <a:pt x="172" y="55"/>
                  </a:lnTo>
                  <a:lnTo>
                    <a:pt x="173" y="53"/>
                  </a:lnTo>
                  <a:lnTo>
                    <a:pt x="173" y="53"/>
                  </a:lnTo>
                  <a:lnTo>
                    <a:pt x="175" y="51"/>
                  </a:lnTo>
                  <a:lnTo>
                    <a:pt x="175" y="51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77" y="47"/>
                  </a:lnTo>
                  <a:lnTo>
                    <a:pt x="177" y="47"/>
                  </a:lnTo>
                  <a:lnTo>
                    <a:pt x="178" y="43"/>
                  </a:lnTo>
                  <a:lnTo>
                    <a:pt x="178" y="43"/>
                  </a:lnTo>
                  <a:lnTo>
                    <a:pt x="178" y="42"/>
                  </a:lnTo>
                  <a:lnTo>
                    <a:pt x="178" y="42"/>
                  </a:lnTo>
                  <a:lnTo>
                    <a:pt x="180" y="39"/>
                  </a:lnTo>
                  <a:lnTo>
                    <a:pt x="180" y="39"/>
                  </a:lnTo>
                  <a:lnTo>
                    <a:pt x="180" y="38"/>
                  </a:lnTo>
                  <a:lnTo>
                    <a:pt x="180" y="38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5"/>
                  </a:lnTo>
                  <a:lnTo>
                    <a:pt x="182" y="35"/>
                  </a:lnTo>
                  <a:lnTo>
                    <a:pt x="183" y="31"/>
                  </a:lnTo>
                  <a:lnTo>
                    <a:pt x="183" y="31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5" y="28"/>
                  </a:lnTo>
                  <a:lnTo>
                    <a:pt x="185" y="28"/>
                  </a:lnTo>
                  <a:lnTo>
                    <a:pt x="186" y="27"/>
                  </a:lnTo>
                  <a:lnTo>
                    <a:pt x="186" y="27"/>
                  </a:lnTo>
                  <a:lnTo>
                    <a:pt x="187" y="26"/>
                  </a:lnTo>
                  <a:lnTo>
                    <a:pt x="187" y="26"/>
                  </a:lnTo>
                  <a:lnTo>
                    <a:pt x="189" y="25"/>
                  </a:lnTo>
                  <a:lnTo>
                    <a:pt x="189" y="25"/>
                  </a:lnTo>
                  <a:lnTo>
                    <a:pt x="191" y="23"/>
                  </a:lnTo>
                  <a:lnTo>
                    <a:pt x="191" y="23"/>
                  </a:lnTo>
                  <a:lnTo>
                    <a:pt x="191" y="22"/>
                  </a:lnTo>
                  <a:lnTo>
                    <a:pt x="191" y="22"/>
                  </a:lnTo>
                  <a:lnTo>
                    <a:pt x="193" y="21"/>
                  </a:lnTo>
                  <a:lnTo>
                    <a:pt x="193" y="21"/>
                  </a:lnTo>
                  <a:lnTo>
                    <a:pt x="194" y="20"/>
                  </a:lnTo>
                  <a:lnTo>
                    <a:pt x="194" y="20"/>
                  </a:lnTo>
                  <a:lnTo>
                    <a:pt x="195" y="18"/>
                  </a:lnTo>
                  <a:lnTo>
                    <a:pt x="195" y="18"/>
                  </a:lnTo>
                  <a:lnTo>
                    <a:pt x="196" y="17"/>
                  </a:lnTo>
                  <a:lnTo>
                    <a:pt x="196" y="17"/>
                  </a:lnTo>
                  <a:lnTo>
                    <a:pt x="198" y="16"/>
                  </a:lnTo>
                  <a:lnTo>
                    <a:pt x="198" y="16"/>
                  </a:lnTo>
                  <a:lnTo>
                    <a:pt x="200" y="17"/>
                  </a:lnTo>
                  <a:lnTo>
                    <a:pt x="200" y="17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5" y="22"/>
                  </a:lnTo>
                  <a:lnTo>
                    <a:pt x="205" y="22"/>
                  </a:lnTo>
                  <a:lnTo>
                    <a:pt x="205" y="22"/>
                  </a:lnTo>
                  <a:lnTo>
                    <a:pt x="205" y="22"/>
                  </a:lnTo>
                  <a:lnTo>
                    <a:pt x="207" y="24"/>
                  </a:lnTo>
                  <a:lnTo>
                    <a:pt x="207" y="24"/>
                  </a:lnTo>
                  <a:lnTo>
                    <a:pt x="208" y="25"/>
                  </a:lnTo>
                  <a:lnTo>
                    <a:pt x="208" y="25"/>
                  </a:lnTo>
                  <a:lnTo>
                    <a:pt x="209" y="27"/>
                  </a:lnTo>
                  <a:lnTo>
                    <a:pt x="209" y="27"/>
                  </a:lnTo>
                  <a:lnTo>
                    <a:pt x="210" y="27"/>
                  </a:lnTo>
                  <a:lnTo>
                    <a:pt x="210" y="27"/>
                  </a:lnTo>
                  <a:lnTo>
                    <a:pt x="211" y="30"/>
                  </a:lnTo>
                  <a:lnTo>
                    <a:pt x="211" y="30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3" y="34"/>
                  </a:lnTo>
                  <a:lnTo>
                    <a:pt x="213" y="34"/>
                  </a:lnTo>
                  <a:lnTo>
                    <a:pt x="214" y="35"/>
                  </a:lnTo>
                  <a:lnTo>
                    <a:pt x="214" y="35"/>
                  </a:lnTo>
                  <a:lnTo>
                    <a:pt x="216" y="37"/>
                  </a:lnTo>
                  <a:lnTo>
                    <a:pt x="216" y="37"/>
                  </a:lnTo>
                  <a:lnTo>
                    <a:pt x="217" y="38"/>
                  </a:lnTo>
                  <a:lnTo>
                    <a:pt x="217" y="38"/>
                  </a:lnTo>
                  <a:lnTo>
                    <a:pt x="218" y="41"/>
                  </a:lnTo>
                  <a:lnTo>
                    <a:pt x="218" y="41"/>
                  </a:lnTo>
                  <a:lnTo>
                    <a:pt x="218" y="42"/>
                  </a:lnTo>
                  <a:lnTo>
                    <a:pt x="218" y="42"/>
                  </a:lnTo>
                  <a:lnTo>
                    <a:pt x="220" y="45"/>
                  </a:lnTo>
                  <a:lnTo>
                    <a:pt x="220" y="45"/>
                  </a:lnTo>
                  <a:lnTo>
                    <a:pt x="220" y="47"/>
                  </a:lnTo>
                  <a:lnTo>
                    <a:pt x="220" y="47"/>
                  </a:lnTo>
                  <a:lnTo>
                    <a:pt x="222" y="50"/>
                  </a:lnTo>
                  <a:lnTo>
                    <a:pt x="222" y="50"/>
                  </a:lnTo>
                  <a:lnTo>
                    <a:pt x="222" y="51"/>
                  </a:lnTo>
                  <a:lnTo>
                    <a:pt x="222" y="51"/>
                  </a:lnTo>
                  <a:lnTo>
                    <a:pt x="223" y="55"/>
                  </a:lnTo>
                  <a:lnTo>
                    <a:pt x="223" y="55"/>
                  </a:lnTo>
                  <a:lnTo>
                    <a:pt x="224" y="55"/>
                  </a:lnTo>
                  <a:lnTo>
                    <a:pt x="224" y="55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1"/>
                  </a:lnTo>
                  <a:lnTo>
                    <a:pt x="225" y="61"/>
                  </a:lnTo>
                  <a:lnTo>
                    <a:pt x="231" y="76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6" y="75"/>
                  </a:lnTo>
                  <a:lnTo>
                    <a:pt x="166" y="75"/>
                  </a:lnTo>
                  <a:close/>
                  <a:moveTo>
                    <a:pt x="166" y="90"/>
                  </a:moveTo>
                  <a:lnTo>
                    <a:pt x="231" y="90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8" y="105"/>
                  </a:lnTo>
                  <a:lnTo>
                    <a:pt x="241" y="119"/>
                  </a:lnTo>
                  <a:lnTo>
                    <a:pt x="243" y="132"/>
                  </a:lnTo>
                  <a:lnTo>
                    <a:pt x="244" y="142"/>
                  </a:lnTo>
                  <a:lnTo>
                    <a:pt x="243" y="142"/>
                  </a:lnTo>
                  <a:lnTo>
                    <a:pt x="243" y="142"/>
                  </a:lnTo>
                  <a:lnTo>
                    <a:pt x="244" y="163"/>
                  </a:lnTo>
                  <a:lnTo>
                    <a:pt x="244" y="434"/>
                  </a:lnTo>
                  <a:lnTo>
                    <a:pt x="153" y="434"/>
                  </a:lnTo>
                  <a:lnTo>
                    <a:pt x="153" y="163"/>
                  </a:lnTo>
                  <a:lnTo>
                    <a:pt x="153" y="163"/>
                  </a:lnTo>
                  <a:lnTo>
                    <a:pt x="154" y="142"/>
                  </a:lnTo>
                  <a:lnTo>
                    <a:pt x="153" y="142"/>
                  </a:lnTo>
                  <a:lnTo>
                    <a:pt x="153" y="142"/>
                  </a:lnTo>
                  <a:lnTo>
                    <a:pt x="154" y="132"/>
                  </a:lnTo>
                  <a:lnTo>
                    <a:pt x="155" y="119"/>
                  </a:lnTo>
                  <a:lnTo>
                    <a:pt x="158" y="105"/>
                  </a:lnTo>
                  <a:lnTo>
                    <a:pt x="162" y="90"/>
                  </a:lnTo>
                  <a:lnTo>
                    <a:pt x="166" y="90"/>
                  </a:lnTo>
                  <a:close/>
                  <a:moveTo>
                    <a:pt x="22" y="378"/>
                  </a:moveTo>
                  <a:lnTo>
                    <a:pt x="22" y="378"/>
                  </a:lnTo>
                  <a:lnTo>
                    <a:pt x="28" y="373"/>
                  </a:lnTo>
                  <a:lnTo>
                    <a:pt x="28" y="373"/>
                  </a:lnTo>
                  <a:lnTo>
                    <a:pt x="46" y="361"/>
                  </a:lnTo>
                  <a:lnTo>
                    <a:pt x="62" y="347"/>
                  </a:lnTo>
                  <a:lnTo>
                    <a:pt x="78" y="333"/>
                  </a:lnTo>
                  <a:lnTo>
                    <a:pt x="92" y="317"/>
                  </a:lnTo>
                  <a:lnTo>
                    <a:pt x="105" y="298"/>
                  </a:lnTo>
                  <a:lnTo>
                    <a:pt x="117" y="280"/>
                  </a:lnTo>
                  <a:lnTo>
                    <a:pt x="127" y="260"/>
                  </a:lnTo>
                  <a:lnTo>
                    <a:pt x="136" y="241"/>
                  </a:lnTo>
                  <a:lnTo>
                    <a:pt x="136" y="241"/>
                  </a:lnTo>
                  <a:lnTo>
                    <a:pt x="135" y="252"/>
                  </a:lnTo>
                  <a:lnTo>
                    <a:pt x="132" y="263"/>
                  </a:lnTo>
                  <a:lnTo>
                    <a:pt x="129" y="273"/>
                  </a:lnTo>
                  <a:lnTo>
                    <a:pt x="125" y="284"/>
                  </a:lnTo>
                  <a:lnTo>
                    <a:pt x="121" y="295"/>
                  </a:lnTo>
                  <a:lnTo>
                    <a:pt x="115" y="305"/>
                  </a:lnTo>
                  <a:lnTo>
                    <a:pt x="109" y="314"/>
                  </a:lnTo>
                  <a:lnTo>
                    <a:pt x="102" y="323"/>
                  </a:lnTo>
                  <a:lnTo>
                    <a:pt x="95" y="333"/>
                  </a:lnTo>
                  <a:lnTo>
                    <a:pt x="86" y="341"/>
                  </a:lnTo>
                  <a:lnTo>
                    <a:pt x="76" y="349"/>
                  </a:lnTo>
                  <a:lnTo>
                    <a:pt x="67" y="357"/>
                  </a:lnTo>
                  <a:lnTo>
                    <a:pt x="56" y="364"/>
                  </a:lnTo>
                  <a:lnTo>
                    <a:pt x="45" y="371"/>
                  </a:lnTo>
                  <a:lnTo>
                    <a:pt x="33" y="377"/>
                  </a:lnTo>
                  <a:lnTo>
                    <a:pt x="21" y="382"/>
                  </a:lnTo>
                  <a:lnTo>
                    <a:pt x="20" y="384"/>
                  </a:lnTo>
                  <a:lnTo>
                    <a:pt x="20" y="384"/>
                  </a:lnTo>
                  <a:lnTo>
                    <a:pt x="19" y="384"/>
                  </a:lnTo>
                  <a:lnTo>
                    <a:pt x="19" y="384"/>
                  </a:lnTo>
                  <a:lnTo>
                    <a:pt x="20" y="380"/>
                  </a:lnTo>
                  <a:lnTo>
                    <a:pt x="22" y="378"/>
                  </a:lnTo>
                  <a:lnTo>
                    <a:pt x="22" y="378"/>
                  </a:lnTo>
                  <a:close/>
                  <a:moveTo>
                    <a:pt x="15" y="428"/>
                  </a:moveTo>
                  <a:lnTo>
                    <a:pt x="15" y="428"/>
                  </a:lnTo>
                  <a:lnTo>
                    <a:pt x="15" y="418"/>
                  </a:lnTo>
                  <a:lnTo>
                    <a:pt x="16" y="409"/>
                  </a:lnTo>
                  <a:lnTo>
                    <a:pt x="18" y="403"/>
                  </a:lnTo>
                  <a:lnTo>
                    <a:pt x="19" y="401"/>
                  </a:lnTo>
                  <a:lnTo>
                    <a:pt x="21" y="400"/>
                  </a:lnTo>
                  <a:lnTo>
                    <a:pt x="21" y="400"/>
                  </a:lnTo>
                  <a:lnTo>
                    <a:pt x="27" y="395"/>
                  </a:lnTo>
                  <a:lnTo>
                    <a:pt x="27" y="395"/>
                  </a:lnTo>
                  <a:lnTo>
                    <a:pt x="46" y="386"/>
                  </a:lnTo>
                  <a:lnTo>
                    <a:pt x="64" y="375"/>
                  </a:lnTo>
                  <a:lnTo>
                    <a:pt x="82" y="364"/>
                  </a:lnTo>
                  <a:lnTo>
                    <a:pt x="97" y="351"/>
                  </a:lnTo>
                  <a:lnTo>
                    <a:pt x="110" y="337"/>
                  </a:lnTo>
                  <a:lnTo>
                    <a:pt x="121" y="322"/>
                  </a:lnTo>
                  <a:lnTo>
                    <a:pt x="130" y="306"/>
                  </a:lnTo>
                  <a:lnTo>
                    <a:pt x="139" y="290"/>
                  </a:lnTo>
                  <a:lnTo>
                    <a:pt x="139" y="434"/>
                  </a:lnTo>
                  <a:lnTo>
                    <a:pt x="139" y="436"/>
                  </a:lnTo>
                  <a:lnTo>
                    <a:pt x="125" y="436"/>
                  </a:lnTo>
                  <a:lnTo>
                    <a:pt x="125" y="436"/>
                  </a:lnTo>
                  <a:lnTo>
                    <a:pt x="125" y="425"/>
                  </a:lnTo>
                  <a:lnTo>
                    <a:pt x="123" y="413"/>
                  </a:lnTo>
                  <a:lnTo>
                    <a:pt x="121" y="401"/>
                  </a:lnTo>
                  <a:lnTo>
                    <a:pt x="116" y="391"/>
                  </a:lnTo>
                  <a:lnTo>
                    <a:pt x="112" y="382"/>
                  </a:lnTo>
                  <a:lnTo>
                    <a:pt x="106" y="375"/>
                  </a:lnTo>
                  <a:lnTo>
                    <a:pt x="103" y="373"/>
                  </a:lnTo>
                  <a:lnTo>
                    <a:pt x="99" y="371"/>
                  </a:lnTo>
                  <a:lnTo>
                    <a:pt x="96" y="369"/>
                  </a:lnTo>
                  <a:lnTo>
                    <a:pt x="91" y="369"/>
                  </a:lnTo>
                  <a:lnTo>
                    <a:pt x="91" y="369"/>
                  </a:lnTo>
                  <a:lnTo>
                    <a:pt x="87" y="369"/>
                  </a:lnTo>
                  <a:lnTo>
                    <a:pt x="83" y="371"/>
                  </a:lnTo>
                  <a:lnTo>
                    <a:pt x="79" y="373"/>
                  </a:lnTo>
                  <a:lnTo>
                    <a:pt x="76" y="375"/>
                  </a:lnTo>
                  <a:lnTo>
                    <a:pt x="71" y="382"/>
                  </a:lnTo>
                  <a:lnTo>
                    <a:pt x="65" y="391"/>
                  </a:lnTo>
                  <a:lnTo>
                    <a:pt x="62" y="401"/>
                  </a:lnTo>
                  <a:lnTo>
                    <a:pt x="60" y="413"/>
                  </a:lnTo>
                  <a:lnTo>
                    <a:pt x="58" y="425"/>
                  </a:lnTo>
                  <a:lnTo>
                    <a:pt x="57" y="436"/>
                  </a:lnTo>
                  <a:lnTo>
                    <a:pt x="15" y="436"/>
                  </a:lnTo>
                  <a:lnTo>
                    <a:pt x="15" y="436"/>
                  </a:lnTo>
                  <a:lnTo>
                    <a:pt x="15" y="428"/>
                  </a:lnTo>
                  <a:lnTo>
                    <a:pt x="15" y="428"/>
                  </a:lnTo>
                  <a:close/>
                  <a:moveTo>
                    <a:pt x="111" y="436"/>
                  </a:moveTo>
                  <a:lnTo>
                    <a:pt x="72" y="436"/>
                  </a:lnTo>
                  <a:lnTo>
                    <a:pt x="72" y="436"/>
                  </a:lnTo>
                  <a:lnTo>
                    <a:pt x="72" y="426"/>
                  </a:lnTo>
                  <a:lnTo>
                    <a:pt x="74" y="416"/>
                  </a:lnTo>
                  <a:lnTo>
                    <a:pt x="75" y="406"/>
                  </a:lnTo>
                  <a:lnTo>
                    <a:pt x="78" y="399"/>
                  </a:lnTo>
                  <a:lnTo>
                    <a:pt x="81" y="392"/>
                  </a:lnTo>
                  <a:lnTo>
                    <a:pt x="84" y="388"/>
                  </a:lnTo>
                  <a:lnTo>
                    <a:pt x="87" y="385"/>
                  </a:lnTo>
                  <a:lnTo>
                    <a:pt x="91" y="384"/>
                  </a:lnTo>
                  <a:lnTo>
                    <a:pt x="91" y="384"/>
                  </a:lnTo>
                  <a:lnTo>
                    <a:pt x="95" y="385"/>
                  </a:lnTo>
                  <a:lnTo>
                    <a:pt x="99" y="388"/>
                  </a:lnTo>
                  <a:lnTo>
                    <a:pt x="102" y="392"/>
                  </a:lnTo>
                  <a:lnTo>
                    <a:pt x="104" y="399"/>
                  </a:lnTo>
                  <a:lnTo>
                    <a:pt x="108" y="406"/>
                  </a:lnTo>
                  <a:lnTo>
                    <a:pt x="109" y="416"/>
                  </a:lnTo>
                  <a:lnTo>
                    <a:pt x="111" y="426"/>
                  </a:lnTo>
                  <a:lnTo>
                    <a:pt x="111" y="436"/>
                  </a:lnTo>
                  <a:lnTo>
                    <a:pt x="111" y="436"/>
                  </a:lnTo>
                  <a:close/>
                  <a:moveTo>
                    <a:pt x="111" y="460"/>
                  </a:moveTo>
                  <a:lnTo>
                    <a:pt x="72" y="460"/>
                  </a:lnTo>
                  <a:lnTo>
                    <a:pt x="72" y="460"/>
                  </a:lnTo>
                  <a:lnTo>
                    <a:pt x="72" y="450"/>
                  </a:lnTo>
                  <a:lnTo>
                    <a:pt x="111" y="450"/>
                  </a:lnTo>
                  <a:lnTo>
                    <a:pt x="111" y="450"/>
                  </a:lnTo>
                  <a:lnTo>
                    <a:pt x="111" y="460"/>
                  </a:lnTo>
                  <a:lnTo>
                    <a:pt x="111" y="460"/>
                  </a:lnTo>
                  <a:close/>
                  <a:moveTo>
                    <a:pt x="153" y="461"/>
                  </a:moveTo>
                  <a:lnTo>
                    <a:pt x="153" y="461"/>
                  </a:lnTo>
                  <a:lnTo>
                    <a:pt x="152" y="448"/>
                  </a:lnTo>
                  <a:lnTo>
                    <a:pt x="153" y="448"/>
                  </a:lnTo>
                  <a:lnTo>
                    <a:pt x="244" y="448"/>
                  </a:lnTo>
                  <a:lnTo>
                    <a:pt x="245" y="448"/>
                  </a:lnTo>
                  <a:lnTo>
                    <a:pt x="245" y="448"/>
                  </a:lnTo>
                  <a:lnTo>
                    <a:pt x="244" y="461"/>
                  </a:lnTo>
                  <a:lnTo>
                    <a:pt x="153" y="461"/>
                  </a:lnTo>
                  <a:close/>
                  <a:moveTo>
                    <a:pt x="325" y="460"/>
                  </a:moveTo>
                  <a:lnTo>
                    <a:pt x="286" y="460"/>
                  </a:lnTo>
                  <a:lnTo>
                    <a:pt x="286" y="460"/>
                  </a:lnTo>
                  <a:lnTo>
                    <a:pt x="285" y="450"/>
                  </a:lnTo>
                  <a:lnTo>
                    <a:pt x="325" y="450"/>
                  </a:lnTo>
                  <a:lnTo>
                    <a:pt x="325" y="450"/>
                  </a:lnTo>
                  <a:lnTo>
                    <a:pt x="325" y="460"/>
                  </a:lnTo>
                  <a:lnTo>
                    <a:pt x="325" y="460"/>
                  </a:lnTo>
                  <a:close/>
                  <a:moveTo>
                    <a:pt x="286" y="436"/>
                  </a:moveTo>
                  <a:lnTo>
                    <a:pt x="286" y="436"/>
                  </a:lnTo>
                  <a:lnTo>
                    <a:pt x="286" y="426"/>
                  </a:lnTo>
                  <a:lnTo>
                    <a:pt x="288" y="416"/>
                  </a:lnTo>
                  <a:lnTo>
                    <a:pt x="289" y="406"/>
                  </a:lnTo>
                  <a:lnTo>
                    <a:pt x="292" y="399"/>
                  </a:lnTo>
                  <a:lnTo>
                    <a:pt x="294" y="392"/>
                  </a:lnTo>
                  <a:lnTo>
                    <a:pt x="298" y="388"/>
                  </a:lnTo>
                  <a:lnTo>
                    <a:pt x="301" y="385"/>
                  </a:lnTo>
                  <a:lnTo>
                    <a:pt x="305" y="384"/>
                  </a:lnTo>
                  <a:lnTo>
                    <a:pt x="305" y="384"/>
                  </a:lnTo>
                  <a:lnTo>
                    <a:pt x="308" y="385"/>
                  </a:lnTo>
                  <a:lnTo>
                    <a:pt x="313" y="388"/>
                  </a:lnTo>
                  <a:lnTo>
                    <a:pt x="316" y="392"/>
                  </a:lnTo>
                  <a:lnTo>
                    <a:pt x="318" y="399"/>
                  </a:lnTo>
                  <a:lnTo>
                    <a:pt x="320" y="406"/>
                  </a:lnTo>
                  <a:lnTo>
                    <a:pt x="322" y="416"/>
                  </a:lnTo>
                  <a:lnTo>
                    <a:pt x="325" y="426"/>
                  </a:lnTo>
                  <a:lnTo>
                    <a:pt x="325" y="436"/>
                  </a:lnTo>
                  <a:lnTo>
                    <a:pt x="286" y="436"/>
                  </a:lnTo>
                  <a:close/>
                  <a:moveTo>
                    <a:pt x="339" y="436"/>
                  </a:moveTo>
                  <a:lnTo>
                    <a:pt x="339" y="436"/>
                  </a:lnTo>
                  <a:lnTo>
                    <a:pt x="339" y="425"/>
                  </a:lnTo>
                  <a:lnTo>
                    <a:pt x="337" y="413"/>
                  </a:lnTo>
                  <a:lnTo>
                    <a:pt x="334" y="401"/>
                  </a:lnTo>
                  <a:lnTo>
                    <a:pt x="330" y="391"/>
                  </a:lnTo>
                  <a:lnTo>
                    <a:pt x="326" y="382"/>
                  </a:lnTo>
                  <a:lnTo>
                    <a:pt x="320" y="375"/>
                  </a:lnTo>
                  <a:lnTo>
                    <a:pt x="317" y="373"/>
                  </a:lnTo>
                  <a:lnTo>
                    <a:pt x="313" y="371"/>
                  </a:lnTo>
                  <a:lnTo>
                    <a:pt x="310" y="369"/>
                  </a:lnTo>
                  <a:lnTo>
                    <a:pt x="305" y="369"/>
                  </a:lnTo>
                  <a:lnTo>
                    <a:pt x="305" y="369"/>
                  </a:lnTo>
                  <a:lnTo>
                    <a:pt x="301" y="369"/>
                  </a:lnTo>
                  <a:lnTo>
                    <a:pt x="297" y="371"/>
                  </a:lnTo>
                  <a:lnTo>
                    <a:pt x="293" y="373"/>
                  </a:lnTo>
                  <a:lnTo>
                    <a:pt x="290" y="375"/>
                  </a:lnTo>
                  <a:lnTo>
                    <a:pt x="285" y="382"/>
                  </a:lnTo>
                  <a:lnTo>
                    <a:pt x="279" y="391"/>
                  </a:lnTo>
                  <a:lnTo>
                    <a:pt x="276" y="401"/>
                  </a:lnTo>
                  <a:lnTo>
                    <a:pt x="274" y="413"/>
                  </a:lnTo>
                  <a:lnTo>
                    <a:pt x="272" y="425"/>
                  </a:lnTo>
                  <a:lnTo>
                    <a:pt x="271" y="436"/>
                  </a:lnTo>
                  <a:lnTo>
                    <a:pt x="258" y="436"/>
                  </a:lnTo>
                  <a:lnTo>
                    <a:pt x="258" y="434"/>
                  </a:lnTo>
                  <a:lnTo>
                    <a:pt x="258" y="292"/>
                  </a:lnTo>
                  <a:lnTo>
                    <a:pt x="258" y="292"/>
                  </a:lnTo>
                  <a:lnTo>
                    <a:pt x="266" y="308"/>
                  </a:lnTo>
                  <a:lnTo>
                    <a:pt x="276" y="323"/>
                  </a:lnTo>
                  <a:lnTo>
                    <a:pt x="288" y="337"/>
                  </a:lnTo>
                  <a:lnTo>
                    <a:pt x="301" y="351"/>
                  </a:lnTo>
                  <a:lnTo>
                    <a:pt x="316" y="364"/>
                  </a:lnTo>
                  <a:lnTo>
                    <a:pt x="332" y="376"/>
                  </a:lnTo>
                  <a:lnTo>
                    <a:pt x="351" y="386"/>
                  </a:lnTo>
                  <a:lnTo>
                    <a:pt x="370" y="395"/>
                  </a:lnTo>
                  <a:lnTo>
                    <a:pt x="375" y="400"/>
                  </a:lnTo>
                  <a:lnTo>
                    <a:pt x="375" y="400"/>
                  </a:lnTo>
                  <a:lnTo>
                    <a:pt x="379" y="403"/>
                  </a:lnTo>
                  <a:lnTo>
                    <a:pt x="381" y="409"/>
                  </a:lnTo>
                  <a:lnTo>
                    <a:pt x="382" y="418"/>
                  </a:lnTo>
                  <a:lnTo>
                    <a:pt x="382" y="427"/>
                  </a:lnTo>
                  <a:lnTo>
                    <a:pt x="382" y="427"/>
                  </a:lnTo>
                  <a:lnTo>
                    <a:pt x="382" y="436"/>
                  </a:lnTo>
                  <a:lnTo>
                    <a:pt x="339" y="4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7" name="Freeform 45"/>
            <p:cNvSpPr/>
            <p:nvPr/>
          </p:nvSpPr>
          <p:spPr bwMode="auto">
            <a:xfrm>
              <a:off x="4313238" y="3270250"/>
              <a:ext cx="106363" cy="34925"/>
            </a:xfrm>
            <a:custGeom>
              <a:avLst/>
              <a:gdLst>
                <a:gd name="T0" fmla="*/ 13 w 67"/>
                <a:gd name="T1" fmla="*/ 20 h 22"/>
                <a:gd name="T2" fmla="*/ 13 w 67"/>
                <a:gd name="T3" fmla="*/ 20 h 22"/>
                <a:gd name="T4" fmla="*/ 15 w 67"/>
                <a:gd name="T5" fmla="*/ 18 h 22"/>
                <a:gd name="T6" fmla="*/ 20 w 67"/>
                <a:gd name="T7" fmla="*/ 16 h 22"/>
                <a:gd name="T8" fmla="*/ 26 w 67"/>
                <a:gd name="T9" fmla="*/ 15 h 22"/>
                <a:gd name="T10" fmla="*/ 33 w 67"/>
                <a:gd name="T11" fmla="*/ 14 h 22"/>
                <a:gd name="T12" fmla="*/ 33 w 67"/>
                <a:gd name="T13" fmla="*/ 14 h 22"/>
                <a:gd name="T14" fmla="*/ 41 w 67"/>
                <a:gd name="T15" fmla="*/ 15 h 22"/>
                <a:gd name="T16" fmla="*/ 46 w 67"/>
                <a:gd name="T17" fmla="*/ 16 h 22"/>
                <a:gd name="T18" fmla="*/ 52 w 67"/>
                <a:gd name="T19" fmla="*/ 18 h 22"/>
                <a:gd name="T20" fmla="*/ 54 w 67"/>
                <a:gd name="T21" fmla="*/ 20 h 22"/>
                <a:gd name="T22" fmla="*/ 54 w 67"/>
                <a:gd name="T23" fmla="*/ 20 h 22"/>
                <a:gd name="T24" fmla="*/ 57 w 67"/>
                <a:gd name="T25" fmla="*/ 22 h 22"/>
                <a:gd name="T26" fmla="*/ 59 w 67"/>
                <a:gd name="T27" fmla="*/ 22 h 22"/>
                <a:gd name="T28" fmla="*/ 59 w 67"/>
                <a:gd name="T29" fmla="*/ 22 h 22"/>
                <a:gd name="T30" fmla="*/ 62 w 67"/>
                <a:gd name="T31" fmla="*/ 22 h 22"/>
                <a:gd name="T32" fmla="*/ 65 w 67"/>
                <a:gd name="T33" fmla="*/ 20 h 22"/>
                <a:gd name="T34" fmla="*/ 65 w 67"/>
                <a:gd name="T35" fmla="*/ 20 h 22"/>
                <a:gd name="T36" fmla="*/ 66 w 67"/>
                <a:gd name="T37" fmla="*/ 18 h 22"/>
                <a:gd name="T38" fmla="*/ 67 w 67"/>
                <a:gd name="T39" fmla="*/ 16 h 22"/>
                <a:gd name="T40" fmla="*/ 66 w 67"/>
                <a:gd name="T41" fmla="*/ 13 h 22"/>
                <a:gd name="T42" fmla="*/ 65 w 67"/>
                <a:gd name="T43" fmla="*/ 10 h 22"/>
                <a:gd name="T44" fmla="*/ 65 w 67"/>
                <a:gd name="T45" fmla="*/ 10 h 22"/>
                <a:gd name="T46" fmla="*/ 59 w 67"/>
                <a:gd name="T47" fmla="*/ 6 h 22"/>
                <a:gd name="T48" fmla="*/ 52 w 67"/>
                <a:gd name="T49" fmla="*/ 3 h 22"/>
                <a:gd name="T50" fmla="*/ 43 w 67"/>
                <a:gd name="T51" fmla="*/ 1 h 22"/>
                <a:gd name="T52" fmla="*/ 33 w 67"/>
                <a:gd name="T53" fmla="*/ 0 h 22"/>
                <a:gd name="T54" fmla="*/ 33 w 67"/>
                <a:gd name="T55" fmla="*/ 0 h 22"/>
                <a:gd name="T56" fmla="*/ 24 w 67"/>
                <a:gd name="T57" fmla="*/ 1 h 22"/>
                <a:gd name="T58" fmla="*/ 15 w 67"/>
                <a:gd name="T59" fmla="*/ 3 h 22"/>
                <a:gd name="T60" fmla="*/ 7 w 67"/>
                <a:gd name="T61" fmla="*/ 6 h 22"/>
                <a:gd name="T62" fmla="*/ 2 w 67"/>
                <a:gd name="T63" fmla="*/ 10 h 22"/>
                <a:gd name="T64" fmla="*/ 2 w 67"/>
                <a:gd name="T65" fmla="*/ 10 h 22"/>
                <a:gd name="T66" fmla="*/ 1 w 67"/>
                <a:gd name="T67" fmla="*/ 13 h 22"/>
                <a:gd name="T68" fmla="*/ 0 w 67"/>
                <a:gd name="T69" fmla="*/ 16 h 22"/>
                <a:gd name="T70" fmla="*/ 1 w 67"/>
                <a:gd name="T71" fmla="*/ 18 h 22"/>
                <a:gd name="T72" fmla="*/ 2 w 67"/>
                <a:gd name="T73" fmla="*/ 20 h 22"/>
                <a:gd name="T74" fmla="*/ 2 w 67"/>
                <a:gd name="T75" fmla="*/ 20 h 22"/>
                <a:gd name="T76" fmla="*/ 5 w 67"/>
                <a:gd name="T77" fmla="*/ 22 h 22"/>
                <a:gd name="T78" fmla="*/ 7 w 67"/>
                <a:gd name="T79" fmla="*/ 22 h 22"/>
                <a:gd name="T80" fmla="*/ 10 w 67"/>
                <a:gd name="T81" fmla="*/ 21 h 22"/>
                <a:gd name="T82" fmla="*/ 13 w 67"/>
                <a:gd name="T83" fmla="*/ 20 h 22"/>
                <a:gd name="T84" fmla="*/ 13 w 67"/>
                <a:gd name="T85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" h="22">
                  <a:moveTo>
                    <a:pt x="13" y="20"/>
                  </a:moveTo>
                  <a:lnTo>
                    <a:pt x="13" y="20"/>
                  </a:lnTo>
                  <a:lnTo>
                    <a:pt x="15" y="18"/>
                  </a:lnTo>
                  <a:lnTo>
                    <a:pt x="20" y="16"/>
                  </a:lnTo>
                  <a:lnTo>
                    <a:pt x="26" y="15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41" y="15"/>
                  </a:lnTo>
                  <a:lnTo>
                    <a:pt x="46" y="16"/>
                  </a:lnTo>
                  <a:lnTo>
                    <a:pt x="52" y="18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7" y="22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62" y="22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66" y="18"/>
                  </a:lnTo>
                  <a:lnTo>
                    <a:pt x="67" y="16"/>
                  </a:lnTo>
                  <a:lnTo>
                    <a:pt x="66" y="13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59" y="6"/>
                  </a:lnTo>
                  <a:lnTo>
                    <a:pt x="52" y="3"/>
                  </a:lnTo>
                  <a:lnTo>
                    <a:pt x="43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4" y="1"/>
                  </a:lnTo>
                  <a:lnTo>
                    <a:pt x="15" y="3"/>
                  </a:lnTo>
                  <a:lnTo>
                    <a:pt x="7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3" y="20"/>
                  </a:lnTo>
                  <a:lnTo>
                    <a:pt x="13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48" name="Group 55"/>
          <p:cNvGrpSpPr/>
          <p:nvPr/>
        </p:nvGrpSpPr>
        <p:grpSpPr>
          <a:xfrm>
            <a:off x="3083747" y="2773768"/>
            <a:ext cx="366148" cy="346630"/>
            <a:chOff x="2835275" y="3127375"/>
            <a:chExt cx="744538" cy="704850"/>
          </a:xfrm>
          <a:solidFill>
            <a:schemeClr val="bg1">
              <a:alpha val="33000"/>
            </a:schemeClr>
          </a:solidFill>
        </p:grpSpPr>
        <p:sp>
          <p:nvSpPr>
            <p:cNvPr id="49" name="Freeform 56"/>
            <p:cNvSpPr>
              <a:spLocks noEditPoints="1"/>
            </p:cNvSpPr>
            <p:nvPr/>
          </p:nvSpPr>
          <p:spPr bwMode="auto">
            <a:xfrm>
              <a:off x="2835275" y="3324225"/>
              <a:ext cx="504825" cy="508000"/>
            </a:xfrm>
            <a:custGeom>
              <a:avLst/>
              <a:gdLst>
                <a:gd name="T0" fmla="*/ 284 w 318"/>
                <a:gd name="T1" fmla="*/ 55 h 320"/>
                <a:gd name="T2" fmla="*/ 253 w 318"/>
                <a:gd name="T3" fmla="*/ 61 h 320"/>
                <a:gd name="T4" fmla="*/ 195 w 318"/>
                <a:gd name="T5" fmla="*/ 28 h 320"/>
                <a:gd name="T6" fmla="*/ 185 w 318"/>
                <a:gd name="T7" fmla="*/ 0 h 320"/>
                <a:gd name="T8" fmla="*/ 125 w 318"/>
                <a:gd name="T9" fmla="*/ 27 h 320"/>
                <a:gd name="T10" fmla="*/ 55 w 318"/>
                <a:gd name="T11" fmla="*/ 36 h 320"/>
                <a:gd name="T12" fmla="*/ 57 w 318"/>
                <a:gd name="T13" fmla="*/ 66 h 320"/>
                <a:gd name="T14" fmla="*/ 25 w 318"/>
                <a:gd name="T15" fmla="*/ 120 h 320"/>
                <a:gd name="T16" fmla="*/ 0 w 318"/>
                <a:gd name="T17" fmla="*/ 135 h 320"/>
                <a:gd name="T18" fmla="*/ 20 w 318"/>
                <a:gd name="T19" fmla="*/ 192 h 320"/>
                <a:gd name="T20" fmla="*/ 35 w 318"/>
                <a:gd name="T21" fmla="*/ 264 h 320"/>
                <a:gd name="T22" fmla="*/ 64 w 318"/>
                <a:gd name="T23" fmla="*/ 268 h 320"/>
                <a:gd name="T24" fmla="*/ 116 w 318"/>
                <a:gd name="T25" fmla="*/ 298 h 320"/>
                <a:gd name="T26" fmla="*/ 135 w 318"/>
                <a:gd name="T27" fmla="*/ 320 h 320"/>
                <a:gd name="T28" fmla="*/ 192 w 318"/>
                <a:gd name="T29" fmla="*/ 300 h 320"/>
                <a:gd name="T30" fmla="*/ 263 w 318"/>
                <a:gd name="T31" fmla="*/ 284 h 320"/>
                <a:gd name="T32" fmla="*/ 264 w 318"/>
                <a:gd name="T33" fmla="*/ 255 h 320"/>
                <a:gd name="T34" fmla="*/ 294 w 318"/>
                <a:gd name="T35" fmla="*/ 199 h 320"/>
                <a:gd name="T36" fmla="*/ 318 w 318"/>
                <a:gd name="T37" fmla="*/ 185 h 320"/>
                <a:gd name="T38" fmla="*/ 293 w 318"/>
                <a:gd name="T39" fmla="*/ 126 h 320"/>
                <a:gd name="T40" fmla="*/ 304 w 318"/>
                <a:gd name="T41" fmla="*/ 173 h 320"/>
                <a:gd name="T42" fmla="*/ 283 w 318"/>
                <a:gd name="T43" fmla="*/ 183 h 320"/>
                <a:gd name="T44" fmla="*/ 294 w 318"/>
                <a:gd name="T45" fmla="*/ 218 h 320"/>
                <a:gd name="T46" fmla="*/ 257 w 318"/>
                <a:gd name="T47" fmla="*/ 242 h 320"/>
                <a:gd name="T48" fmla="*/ 244 w 318"/>
                <a:gd name="T49" fmla="*/ 256 h 320"/>
                <a:gd name="T50" fmla="*/ 220 w 318"/>
                <a:gd name="T51" fmla="*/ 293 h 320"/>
                <a:gd name="T52" fmla="*/ 204 w 318"/>
                <a:gd name="T53" fmla="*/ 281 h 320"/>
                <a:gd name="T54" fmla="*/ 180 w 318"/>
                <a:gd name="T55" fmla="*/ 288 h 320"/>
                <a:gd name="T56" fmla="*/ 142 w 318"/>
                <a:gd name="T57" fmla="*/ 290 h 320"/>
                <a:gd name="T58" fmla="*/ 127 w 318"/>
                <a:gd name="T59" fmla="*/ 286 h 320"/>
                <a:gd name="T60" fmla="*/ 101 w 318"/>
                <a:gd name="T61" fmla="*/ 294 h 320"/>
                <a:gd name="T62" fmla="*/ 77 w 318"/>
                <a:gd name="T63" fmla="*/ 260 h 320"/>
                <a:gd name="T64" fmla="*/ 61 w 318"/>
                <a:gd name="T65" fmla="*/ 245 h 320"/>
                <a:gd name="T66" fmla="*/ 27 w 318"/>
                <a:gd name="T67" fmla="*/ 220 h 320"/>
                <a:gd name="T68" fmla="*/ 38 w 318"/>
                <a:gd name="T69" fmla="*/ 204 h 320"/>
                <a:gd name="T70" fmla="*/ 32 w 318"/>
                <a:gd name="T71" fmla="*/ 180 h 320"/>
                <a:gd name="T72" fmla="*/ 33 w 318"/>
                <a:gd name="T73" fmla="*/ 143 h 320"/>
                <a:gd name="T74" fmla="*/ 37 w 318"/>
                <a:gd name="T75" fmla="*/ 129 h 320"/>
                <a:gd name="T76" fmla="*/ 25 w 318"/>
                <a:gd name="T77" fmla="*/ 102 h 320"/>
                <a:gd name="T78" fmla="*/ 65 w 318"/>
                <a:gd name="T79" fmla="*/ 79 h 320"/>
                <a:gd name="T80" fmla="*/ 80 w 318"/>
                <a:gd name="T81" fmla="*/ 65 h 320"/>
                <a:gd name="T82" fmla="*/ 114 w 318"/>
                <a:gd name="T83" fmla="*/ 45 h 320"/>
                <a:gd name="T84" fmla="*/ 133 w 318"/>
                <a:gd name="T85" fmla="*/ 40 h 320"/>
                <a:gd name="T86" fmla="*/ 173 w 318"/>
                <a:gd name="T87" fmla="*/ 14 h 320"/>
                <a:gd name="T88" fmla="*/ 182 w 318"/>
                <a:gd name="T89" fmla="*/ 40 h 320"/>
                <a:gd name="T90" fmla="*/ 218 w 318"/>
                <a:gd name="T91" fmla="*/ 25 h 320"/>
                <a:gd name="T92" fmla="*/ 240 w 318"/>
                <a:gd name="T93" fmla="*/ 68 h 320"/>
                <a:gd name="T94" fmla="*/ 253 w 318"/>
                <a:gd name="T95" fmla="*/ 80 h 320"/>
                <a:gd name="T96" fmla="*/ 274 w 318"/>
                <a:gd name="T97" fmla="*/ 115 h 320"/>
                <a:gd name="T98" fmla="*/ 281 w 318"/>
                <a:gd name="T99" fmla="*/ 134 h 320"/>
                <a:gd name="T100" fmla="*/ 304 w 318"/>
                <a:gd name="T101" fmla="*/ 17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0">
                  <a:moveTo>
                    <a:pt x="290" y="119"/>
                  </a:moveTo>
                  <a:lnTo>
                    <a:pt x="310" y="102"/>
                  </a:lnTo>
                  <a:lnTo>
                    <a:pt x="284" y="55"/>
                  </a:lnTo>
                  <a:lnTo>
                    <a:pt x="257" y="64"/>
                  </a:lnTo>
                  <a:lnTo>
                    <a:pt x="257" y="64"/>
                  </a:lnTo>
                  <a:lnTo>
                    <a:pt x="253" y="61"/>
                  </a:lnTo>
                  <a:lnTo>
                    <a:pt x="260" y="34"/>
                  </a:lnTo>
                  <a:lnTo>
                    <a:pt x="215" y="8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190" y="27"/>
                  </a:lnTo>
                  <a:lnTo>
                    <a:pt x="185" y="0"/>
                  </a:lnTo>
                  <a:lnTo>
                    <a:pt x="131" y="0"/>
                  </a:lnTo>
                  <a:lnTo>
                    <a:pt x="125" y="27"/>
                  </a:lnTo>
                  <a:lnTo>
                    <a:pt x="125" y="27"/>
                  </a:lnTo>
                  <a:lnTo>
                    <a:pt x="119" y="29"/>
                  </a:lnTo>
                  <a:lnTo>
                    <a:pt x="101" y="9"/>
                  </a:lnTo>
                  <a:lnTo>
                    <a:pt x="55" y="36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57" y="66"/>
                  </a:lnTo>
                  <a:lnTo>
                    <a:pt x="33" y="58"/>
                  </a:lnTo>
                  <a:lnTo>
                    <a:pt x="7" y="105"/>
                  </a:lnTo>
                  <a:lnTo>
                    <a:pt x="25" y="120"/>
                  </a:lnTo>
                  <a:lnTo>
                    <a:pt x="25" y="120"/>
                  </a:lnTo>
                  <a:lnTo>
                    <a:pt x="21" y="131"/>
                  </a:lnTo>
                  <a:lnTo>
                    <a:pt x="0" y="135"/>
                  </a:lnTo>
                  <a:lnTo>
                    <a:pt x="0" y="188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24" y="205"/>
                  </a:lnTo>
                  <a:lnTo>
                    <a:pt x="8" y="218"/>
                  </a:lnTo>
                  <a:lnTo>
                    <a:pt x="35" y="264"/>
                  </a:lnTo>
                  <a:lnTo>
                    <a:pt x="54" y="258"/>
                  </a:lnTo>
                  <a:lnTo>
                    <a:pt x="54" y="258"/>
                  </a:lnTo>
                  <a:lnTo>
                    <a:pt x="64" y="268"/>
                  </a:lnTo>
                  <a:lnTo>
                    <a:pt x="58" y="285"/>
                  </a:lnTo>
                  <a:lnTo>
                    <a:pt x="104" y="312"/>
                  </a:lnTo>
                  <a:lnTo>
                    <a:pt x="116" y="298"/>
                  </a:lnTo>
                  <a:lnTo>
                    <a:pt x="116" y="298"/>
                  </a:lnTo>
                  <a:lnTo>
                    <a:pt x="131" y="301"/>
                  </a:lnTo>
                  <a:lnTo>
                    <a:pt x="135" y="320"/>
                  </a:lnTo>
                  <a:lnTo>
                    <a:pt x="188" y="320"/>
                  </a:lnTo>
                  <a:lnTo>
                    <a:pt x="192" y="300"/>
                  </a:lnTo>
                  <a:lnTo>
                    <a:pt x="192" y="300"/>
                  </a:lnTo>
                  <a:lnTo>
                    <a:pt x="205" y="296"/>
                  </a:lnTo>
                  <a:lnTo>
                    <a:pt x="218" y="310"/>
                  </a:lnTo>
                  <a:lnTo>
                    <a:pt x="263" y="284"/>
                  </a:lnTo>
                  <a:lnTo>
                    <a:pt x="257" y="264"/>
                  </a:lnTo>
                  <a:lnTo>
                    <a:pt x="257" y="264"/>
                  </a:lnTo>
                  <a:lnTo>
                    <a:pt x="264" y="255"/>
                  </a:lnTo>
                  <a:lnTo>
                    <a:pt x="285" y="261"/>
                  </a:lnTo>
                  <a:lnTo>
                    <a:pt x="312" y="215"/>
                  </a:lnTo>
                  <a:lnTo>
                    <a:pt x="294" y="199"/>
                  </a:lnTo>
                  <a:lnTo>
                    <a:pt x="294" y="199"/>
                  </a:lnTo>
                  <a:lnTo>
                    <a:pt x="296" y="190"/>
                  </a:lnTo>
                  <a:lnTo>
                    <a:pt x="318" y="185"/>
                  </a:lnTo>
                  <a:lnTo>
                    <a:pt x="318" y="132"/>
                  </a:lnTo>
                  <a:lnTo>
                    <a:pt x="293" y="126"/>
                  </a:lnTo>
                  <a:lnTo>
                    <a:pt x="293" y="126"/>
                  </a:lnTo>
                  <a:lnTo>
                    <a:pt x="290" y="119"/>
                  </a:lnTo>
                  <a:lnTo>
                    <a:pt x="290" y="119"/>
                  </a:lnTo>
                  <a:close/>
                  <a:moveTo>
                    <a:pt x="304" y="173"/>
                  </a:moveTo>
                  <a:lnTo>
                    <a:pt x="283" y="178"/>
                  </a:lnTo>
                  <a:lnTo>
                    <a:pt x="283" y="183"/>
                  </a:lnTo>
                  <a:lnTo>
                    <a:pt x="283" y="183"/>
                  </a:lnTo>
                  <a:lnTo>
                    <a:pt x="278" y="199"/>
                  </a:lnTo>
                  <a:lnTo>
                    <a:pt x="277" y="203"/>
                  </a:lnTo>
                  <a:lnTo>
                    <a:pt x="294" y="218"/>
                  </a:lnTo>
                  <a:lnTo>
                    <a:pt x="278" y="244"/>
                  </a:lnTo>
                  <a:lnTo>
                    <a:pt x="260" y="238"/>
                  </a:lnTo>
                  <a:lnTo>
                    <a:pt x="257" y="242"/>
                  </a:lnTo>
                  <a:lnTo>
                    <a:pt x="257" y="242"/>
                  </a:lnTo>
                  <a:lnTo>
                    <a:pt x="250" y="250"/>
                  </a:lnTo>
                  <a:lnTo>
                    <a:pt x="244" y="256"/>
                  </a:lnTo>
                  <a:lnTo>
                    <a:pt x="241" y="259"/>
                  </a:lnTo>
                  <a:lnTo>
                    <a:pt x="246" y="278"/>
                  </a:lnTo>
                  <a:lnTo>
                    <a:pt x="220" y="293"/>
                  </a:lnTo>
                  <a:lnTo>
                    <a:pt x="208" y="280"/>
                  </a:lnTo>
                  <a:lnTo>
                    <a:pt x="204" y="281"/>
                  </a:lnTo>
                  <a:lnTo>
                    <a:pt x="204" y="281"/>
                  </a:lnTo>
                  <a:lnTo>
                    <a:pt x="194" y="285"/>
                  </a:lnTo>
                  <a:lnTo>
                    <a:pt x="185" y="287"/>
                  </a:lnTo>
                  <a:lnTo>
                    <a:pt x="180" y="288"/>
                  </a:lnTo>
                  <a:lnTo>
                    <a:pt x="176" y="306"/>
                  </a:lnTo>
                  <a:lnTo>
                    <a:pt x="146" y="306"/>
                  </a:lnTo>
                  <a:lnTo>
                    <a:pt x="142" y="290"/>
                  </a:lnTo>
                  <a:lnTo>
                    <a:pt x="138" y="288"/>
                  </a:lnTo>
                  <a:lnTo>
                    <a:pt x="138" y="288"/>
                  </a:lnTo>
                  <a:lnTo>
                    <a:pt x="127" y="286"/>
                  </a:lnTo>
                  <a:lnTo>
                    <a:pt x="116" y="283"/>
                  </a:lnTo>
                  <a:lnTo>
                    <a:pt x="112" y="282"/>
                  </a:lnTo>
                  <a:lnTo>
                    <a:pt x="101" y="294"/>
                  </a:lnTo>
                  <a:lnTo>
                    <a:pt x="74" y="279"/>
                  </a:lnTo>
                  <a:lnTo>
                    <a:pt x="80" y="264"/>
                  </a:lnTo>
                  <a:lnTo>
                    <a:pt x="77" y="260"/>
                  </a:lnTo>
                  <a:lnTo>
                    <a:pt x="77" y="260"/>
                  </a:lnTo>
                  <a:lnTo>
                    <a:pt x="68" y="253"/>
                  </a:lnTo>
                  <a:lnTo>
                    <a:pt x="61" y="245"/>
                  </a:lnTo>
                  <a:lnTo>
                    <a:pt x="58" y="242"/>
                  </a:lnTo>
                  <a:lnTo>
                    <a:pt x="42" y="247"/>
                  </a:lnTo>
                  <a:lnTo>
                    <a:pt x="27" y="220"/>
                  </a:lnTo>
                  <a:lnTo>
                    <a:pt x="40" y="210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35" y="196"/>
                  </a:lnTo>
                  <a:lnTo>
                    <a:pt x="33" y="185"/>
                  </a:lnTo>
                  <a:lnTo>
                    <a:pt x="32" y="180"/>
                  </a:lnTo>
                  <a:lnTo>
                    <a:pt x="14" y="176"/>
                  </a:lnTo>
                  <a:lnTo>
                    <a:pt x="14" y="146"/>
                  </a:lnTo>
                  <a:lnTo>
                    <a:pt x="33" y="143"/>
                  </a:lnTo>
                  <a:lnTo>
                    <a:pt x="34" y="137"/>
                  </a:lnTo>
                  <a:lnTo>
                    <a:pt x="34" y="137"/>
                  </a:lnTo>
                  <a:lnTo>
                    <a:pt x="37" y="129"/>
                  </a:lnTo>
                  <a:lnTo>
                    <a:pt x="39" y="120"/>
                  </a:lnTo>
                  <a:lnTo>
                    <a:pt x="41" y="116"/>
                  </a:lnTo>
                  <a:lnTo>
                    <a:pt x="25" y="102"/>
                  </a:lnTo>
                  <a:lnTo>
                    <a:pt x="40" y="76"/>
                  </a:lnTo>
                  <a:lnTo>
                    <a:pt x="61" y="82"/>
                  </a:lnTo>
                  <a:lnTo>
                    <a:pt x="65" y="79"/>
                  </a:lnTo>
                  <a:lnTo>
                    <a:pt x="65" y="79"/>
                  </a:lnTo>
                  <a:lnTo>
                    <a:pt x="75" y="68"/>
                  </a:lnTo>
                  <a:lnTo>
                    <a:pt x="80" y="65"/>
                  </a:lnTo>
                  <a:lnTo>
                    <a:pt x="72" y="42"/>
                  </a:lnTo>
                  <a:lnTo>
                    <a:pt x="98" y="27"/>
                  </a:lnTo>
                  <a:lnTo>
                    <a:pt x="114" y="45"/>
                  </a:lnTo>
                  <a:lnTo>
                    <a:pt x="119" y="43"/>
                  </a:lnTo>
                  <a:lnTo>
                    <a:pt x="119" y="43"/>
                  </a:lnTo>
                  <a:lnTo>
                    <a:pt x="133" y="40"/>
                  </a:lnTo>
                  <a:lnTo>
                    <a:pt x="137" y="39"/>
                  </a:lnTo>
                  <a:lnTo>
                    <a:pt x="142" y="14"/>
                  </a:lnTo>
                  <a:lnTo>
                    <a:pt x="173" y="14"/>
                  </a:lnTo>
                  <a:lnTo>
                    <a:pt x="178" y="39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95" y="43"/>
                  </a:lnTo>
                  <a:lnTo>
                    <a:pt x="200" y="44"/>
                  </a:lnTo>
                  <a:lnTo>
                    <a:pt x="218" y="25"/>
                  </a:lnTo>
                  <a:lnTo>
                    <a:pt x="244" y="40"/>
                  </a:lnTo>
                  <a:lnTo>
                    <a:pt x="236" y="65"/>
                  </a:lnTo>
                  <a:lnTo>
                    <a:pt x="240" y="68"/>
                  </a:lnTo>
                  <a:lnTo>
                    <a:pt x="240" y="68"/>
                  </a:lnTo>
                  <a:lnTo>
                    <a:pt x="249" y="77"/>
                  </a:lnTo>
                  <a:lnTo>
                    <a:pt x="253" y="80"/>
                  </a:lnTo>
                  <a:lnTo>
                    <a:pt x="277" y="72"/>
                  </a:lnTo>
                  <a:lnTo>
                    <a:pt x="293" y="98"/>
                  </a:lnTo>
                  <a:lnTo>
                    <a:pt x="274" y="115"/>
                  </a:lnTo>
                  <a:lnTo>
                    <a:pt x="276" y="119"/>
                  </a:lnTo>
                  <a:lnTo>
                    <a:pt x="276" y="119"/>
                  </a:lnTo>
                  <a:lnTo>
                    <a:pt x="281" y="134"/>
                  </a:lnTo>
                  <a:lnTo>
                    <a:pt x="282" y="138"/>
                  </a:lnTo>
                  <a:lnTo>
                    <a:pt x="304" y="143"/>
                  </a:lnTo>
                  <a:lnTo>
                    <a:pt x="304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0" name="Freeform 57"/>
            <p:cNvSpPr>
              <a:spLocks noEditPoints="1"/>
            </p:cNvSpPr>
            <p:nvPr/>
          </p:nvSpPr>
          <p:spPr bwMode="auto">
            <a:xfrm>
              <a:off x="2963863" y="3462338"/>
              <a:ext cx="242888" cy="244475"/>
            </a:xfrm>
            <a:custGeom>
              <a:avLst/>
              <a:gdLst>
                <a:gd name="T0" fmla="*/ 77 w 153"/>
                <a:gd name="T1" fmla="*/ 0 h 154"/>
                <a:gd name="T2" fmla="*/ 61 w 153"/>
                <a:gd name="T3" fmla="*/ 2 h 154"/>
                <a:gd name="T4" fmla="*/ 46 w 153"/>
                <a:gd name="T5" fmla="*/ 6 h 154"/>
                <a:gd name="T6" fmla="*/ 33 w 153"/>
                <a:gd name="T7" fmla="*/ 14 h 154"/>
                <a:gd name="T8" fmla="*/ 23 w 153"/>
                <a:gd name="T9" fmla="*/ 22 h 154"/>
                <a:gd name="T10" fmla="*/ 13 w 153"/>
                <a:gd name="T11" fmla="*/ 34 h 154"/>
                <a:gd name="T12" fmla="*/ 5 w 153"/>
                <a:gd name="T13" fmla="*/ 47 h 154"/>
                <a:gd name="T14" fmla="*/ 1 w 153"/>
                <a:gd name="T15" fmla="*/ 61 h 154"/>
                <a:gd name="T16" fmla="*/ 0 w 153"/>
                <a:gd name="T17" fmla="*/ 77 h 154"/>
                <a:gd name="T18" fmla="*/ 0 w 153"/>
                <a:gd name="T19" fmla="*/ 85 h 154"/>
                <a:gd name="T20" fmla="*/ 3 w 153"/>
                <a:gd name="T21" fmla="*/ 100 h 154"/>
                <a:gd name="T22" fmla="*/ 8 w 153"/>
                <a:gd name="T23" fmla="*/ 114 h 154"/>
                <a:gd name="T24" fmla="*/ 17 w 153"/>
                <a:gd name="T25" fmla="*/ 126 h 154"/>
                <a:gd name="T26" fmla="*/ 28 w 153"/>
                <a:gd name="T27" fmla="*/ 137 h 154"/>
                <a:gd name="T28" fmla="*/ 40 w 153"/>
                <a:gd name="T29" fmla="*/ 144 h 154"/>
                <a:gd name="T30" fmla="*/ 54 w 153"/>
                <a:gd name="T31" fmla="*/ 151 h 154"/>
                <a:gd name="T32" fmla="*/ 69 w 153"/>
                <a:gd name="T33" fmla="*/ 154 h 154"/>
                <a:gd name="T34" fmla="*/ 77 w 153"/>
                <a:gd name="T35" fmla="*/ 154 h 154"/>
                <a:gd name="T36" fmla="*/ 92 w 153"/>
                <a:gd name="T37" fmla="*/ 153 h 154"/>
                <a:gd name="T38" fmla="*/ 107 w 153"/>
                <a:gd name="T39" fmla="*/ 147 h 154"/>
                <a:gd name="T40" fmla="*/ 120 w 153"/>
                <a:gd name="T41" fmla="*/ 141 h 154"/>
                <a:gd name="T42" fmla="*/ 132 w 153"/>
                <a:gd name="T43" fmla="*/ 131 h 154"/>
                <a:gd name="T44" fmla="*/ 140 w 153"/>
                <a:gd name="T45" fmla="*/ 120 h 154"/>
                <a:gd name="T46" fmla="*/ 148 w 153"/>
                <a:gd name="T47" fmla="*/ 106 h 154"/>
                <a:gd name="T48" fmla="*/ 152 w 153"/>
                <a:gd name="T49" fmla="*/ 92 h 154"/>
                <a:gd name="T50" fmla="*/ 153 w 153"/>
                <a:gd name="T51" fmla="*/ 77 h 154"/>
                <a:gd name="T52" fmla="*/ 153 w 153"/>
                <a:gd name="T53" fmla="*/ 69 h 154"/>
                <a:gd name="T54" fmla="*/ 150 w 153"/>
                <a:gd name="T55" fmla="*/ 55 h 154"/>
                <a:gd name="T56" fmla="*/ 145 w 153"/>
                <a:gd name="T57" fmla="*/ 41 h 154"/>
                <a:gd name="T58" fmla="*/ 136 w 153"/>
                <a:gd name="T59" fmla="*/ 28 h 154"/>
                <a:gd name="T60" fmla="*/ 125 w 153"/>
                <a:gd name="T61" fmla="*/ 18 h 154"/>
                <a:gd name="T62" fmla="*/ 113 w 153"/>
                <a:gd name="T63" fmla="*/ 9 h 154"/>
                <a:gd name="T64" fmla="*/ 99 w 153"/>
                <a:gd name="T65" fmla="*/ 4 h 154"/>
                <a:gd name="T66" fmla="*/ 84 w 153"/>
                <a:gd name="T67" fmla="*/ 1 h 154"/>
                <a:gd name="T68" fmla="*/ 77 w 153"/>
                <a:gd name="T69" fmla="*/ 0 h 154"/>
                <a:gd name="T70" fmla="*/ 77 w 153"/>
                <a:gd name="T71" fmla="*/ 140 h 154"/>
                <a:gd name="T72" fmla="*/ 64 w 153"/>
                <a:gd name="T73" fmla="*/ 139 h 154"/>
                <a:gd name="T74" fmla="*/ 42 w 153"/>
                <a:gd name="T75" fmla="*/ 129 h 154"/>
                <a:gd name="T76" fmla="*/ 25 w 153"/>
                <a:gd name="T77" fmla="*/ 112 h 154"/>
                <a:gd name="T78" fmla="*/ 15 w 153"/>
                <a:gd name="T79" fmla="*/ 89 h 154"/>
                <a:gd name="T80" fmla="*/ 14 w 153"/>
                <a:gd name="T81" fmla="*/ 77 h 154"/>
                <a:gd name="T82" fmla="*/ 14 w 153"/>
                <a:gd name="T83" fmla="*/ 71 h 154"/>
                <a:gd name="T84" fmla="*/ 18 w 153"/>
                <a:gd name="T85" fmla="*/ 52 h 154"/>
                <a:gd name="T86" fmla="*/ 32 w 153"/>
                <a:gd name="T87" fmla="*/ 33 h 154"/>
                <a:gd name="T88" fmla="*/ 52 w 153"/>
                <a:gd name="T89" fmla="*/ 19 h 154"/>
                <a:gd name="T90" fmla="*/ 70 w 153"/>
                <a:gd name="T91" fmla="*/ 15 h 154"/>
                <a:gd name="T92" fmla="*/ 77 w 153"/>
                <a:gd name="T93" fmla="*/ 14 h 154"/>
                <a:gd name="T94" fmla="*/ 89 w 153"/>
                <a:gd name="T95" fmla="*/ 16 h 154"/>
                <a:gd name="T96" fmla="*/ 112 w 153"/>
                <a:gd name="T97" fmla="*/ 24 h 154"/>
                <a:gd name="T98" fmla="*/ 128 w 153"/>
                <a:gd name="T99" fmla="*/ 42 h 154"/>
                <a:gd name="T100" fmla="*/ 138 w 153"/>
                <a:gd name="T101" fmla="*/ 64 h 154"/>
                <a:gd name="T102" fmla="*/ 139 w 153"/>
                <a:gd name="T103" fmla="*/ 77 h 154"/>
                <a:gd name="T104" fmla="*/ 139 w 153"/>
                <a:gd name="T105" fmla="*/ 84 h 154"/>
                <a:gd name="T106" fmla="*/ 135 w 153"/>
                <a:gd name="T107" fmla="*/ 101 h 154"/>
                <a:gd name="T108" fmla="*/ 121 w 153"/>
                <a:gd name="T109" fmla="*/ 122 h 154"/>
                <a:gd name="T110" fmla="*/ 101 w 153"/>
                <a:gd name="T111" fmla="*/ 135 h 154"/>
                <a:gd name="T112" fmla="*/ 83 w 153"/>
                <a:gd name="T113" fmla="*/ 140 h 154"/>
                <a:gd name="T114" fmla="*/ 77 w 153"/>
                <a:gd name="T115" fmla="*/ 1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3" h="154">
                  <a:moveTo>
                    <a:pt x="77" y="0"/>
                  </a:moveTo>
                  <a:lnTo>
                    <a:pt x="77" y="0"/>
                  </a:lnTo>
                  <a:lnTo>
                    <a:pt x="69" y="1"/>
                  </a:lnTo>
                  <a:lnTo>
                    <a:pt x="61" y="2"/>
                  </a:lnTo>
                  <a:lnTo>
                    <a:pt x="54" y="4"/>
                  </a:lnTo>
                  <a:lnTo>
                    <a:pt x="46" y="6"/>
                  </a:lnTo>
                  <a:lnTo>
                    <a:pt x="40" y="9"/>
                  </a:lnTo>
                  <a:lnTo>
                    <a:pt x="33" y="14"/>
                  </a:lnTo>
                  <a:lnTo>
                    <a:pt x="28" y="18"/>
                  </a:lnTo>
                  <a:lnTo>
                    <a:pt x="23" y="22"/>
                  </a:lnTo>
                  <a:lnTo>
                    <a:pt x="17" y="28"/>
                  </a:lnTo>
                  <a:lnTo>
                    <a:pt x="13" y="34"/>
                  </a:lnTo>
                  <a:lnTo>
                    <a:pt x="8" y="41"/>
                  </a:lnTo>
                  <a:lnTo>
                    <a:pt x="5" y="47"/>
                  </a:lnTo>
                  <a:lnTo>
                    <a:pt x="3" y="55"/>
                  </a:lnTo>
                  <a:lnTo>
                    <a:pt x="1" y="61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5" y="106"/>
                  </a:lnTo>
                  <a:lnTo>
                    <a:pt x="8" y="114"/>
                  </a:lnTo>
                  <a:lnTo>
                    <a:pt x="13" y="120"/>
                  </a:lnTo>
                  <a:lnTo>
                    <a:pt x="17" y="126"/>
                  </a:lnTo>
                  <a:lnTo>
                    <a:pt x="23" y="131"/>
                  </a:lnTo>
                  <a:lnTo>
                    <a:pt x="28" y="137"/>
                  </a:lnTo>
                  <a:lnTo>
                    <a:pt x="33" y="141"/>
                  </a:lnTo>
                  <a:lnTo>
                    <a:pt x="40" y="144"/>
                  </a:lnTo>
                  <a:lnTo>
                    <a:pt x="46" y="147"/>
                  </a:lnTo>
                  <a:lnTo>
                    <a:pt x="54" y="151"/>
                  </a:lnTo>
                  <a:lnTo>
                    <a:pt x="61" y="153"/>
                  </a:lnTo>
                  <a:lnTo>
                    <a:pt x="69" y="154"/>
                  </a:lnTo>
                  <a:lnTo>
                    <a:pt x="77" y="154"/>
                  </a:lnTo>
                  <a:lnTo>
                    <a:pt x="77" y="154"/>
                  </a:lnTo>
                  <a:lnTo>
                    <a:pt x="84" y="154"/>
                  </a:lnTo>
                  <a:lnTo>
                    <a:pt x="92" y="153"/>
                  </a:lnTo>
                  <a:lnTo>
                    <a:pt x="99" y="151"/>
                  </a:lnTo>
                  <a:lnTo>
                    <a:pt x="107" y="147"/>
                  </a:lnTo>
                  <a:lnTo>
                    <a:pt x="113" y="144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1"/>
                  </a:lnTo>
                  <a:lnTo>
                    <a:pt x="136" y="126"/>
                  </a:lnTo>
                  <a:lnTo>
                    <a:pt x="140" y="120"/>
                  </a:lnTo>
                  <a:lnTo>
                    <a:pt x="145" y="114"/>
                  </a:lnTo>
                  <a:lnTo>
                    <a:pt x="148" y="106"/>
                  </a:lnTo>
                  <a:lnTo>
                    <a:pt x="150" y="100"/>
                  </a:lnTo>
                  <a:lnTo>
                    <a:pt x="152" y="92"/>
                  </a:lnTo>
                  <a:lnTo>
                    <a:pt x="153" y="85"/>
                  </a:lnTo>
                  <a:lnTo>
                    <a:pt x="153" y="77"/>
                  </a:lnTo>
                  <a:lnTo>
                    <a:pt x="153" y="77"/>
                  </a:lnTo>
                  <a:lnTo>
                    <a:pt x="153" y="69"/>
                  </a:lnTo>
                  <a:lnTo>
                    <a:pt x="152" y="61"/>
                  </a:lnTo>
                  <a:lnTo>
                    <a:pt x="150" y="55"/>
                  </a:lnTo>
                  <a:lnTo>
                    <a:pt x="148" y="47"/>
                  </a:lnTo>
                  <a:lnTo>
                    <a:pt x="145" y="41"/>
                  </a:lnTo>
                  <a:lnTo>
                    <a:pt x="140" y="34"/>
                  </a:lnTo>
                  <a:lnTo>
                    <a:pt x="136" y="28"/>
                  </a:lnTo>
                  <a:lnTo>
                    <a:pt x="132" y="22"/>
                  </a:lnTo>
                  <a:lnTo>
                    <a:pt x="125" y="18"/>
                  </a:lnTo>
                  <a:lnTo>
                    <a:pt x="120" y="14"/>
                  </a:lnTo>
                  <a:lnTo>
                    <a:pt x="113" y="9"/>
                  </a:lnTo>
                  <a:lnTo>
                    <a:pt x="107" y="6"/>
                  </a:lnTo>
                  <a:lnTo>
                    <a:pt x="99" y="4"/>
                  </a:lnTo>
                  <a:lnTo>
                    <a:pt x="92" y="2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77" y="0"/>
                  </a:lnTo>
                  <a:close/>
                  <a:moveTo>
                    <a:pt x="77" y="140"/>
                  </a:moveTo>
                  <a:lnTo>
                    <a:pt x="77" y="140"/>
                  </a:lnTo>
                  <a:lnTo>
                    <a:pt x="70" y="140"/>
                  </a:lnTo>
                  <a:lnTo>
                    <a:pt x="64" y="139"/>
                  </a:lnTo>
                  <a:lnTo>
                    <a:pt x="52" y="135"/>
                  </a:lnTo>
                  <a:lnTo>
                    <a:pt x="42" y="129"/>
                  </a:lnTo>
                  <a:lnTo>
                    <a:pt x="32" y="122"/>
                  </a:lnTo>
                  <a:lnTo>
                    <a:pt x="25" y="112"/>
                  </a:lnTo>
                  <a:lnTo>
                    <a:pt x="18" y="101"/>
                  </a:lnTo>
                  <a:lnTo>
                    <a:pt x="15" y="89"/>
                  </a:lnTo>
                  <a:lnTo>
                    <a:pt x="14" y="84"/>
                  </a:lnTo>
                  <a:lnTo>
                    <a:pt x="14" y="77"/>
                  </a:lnTo>
                  <a:lnTo>
                    <a:pt x="14" y="77"/>
                  </a:lnTo>
                  <a:lnTo>
                    <a:pt x="14" y="71"/>
                  </a:lnTo>
                  <a:lnTo>
                    <a:pt x="15" y="64"/>
                  </a:lnTo>
                  <a:lnTo>
                    <a:pt x="18" y="52"/>
                  </a:lnTo>
                  <a:lnTo>
                    <a:pt x="25" y="42"/>
                  </a:lnTo>
                  <a:lnTo>
                    <a:pt x="32" y="33"/>
                  </a:lnTo>
                  <a:lnTo>
                    <a:pt x="42" y="24"/>
                  </a:lnTo>
                  <a:lnTo>
                    <a:pt x="52" y="19"/>
                  </a:lnTo>
                  <a:lnTo>
                    <a:pt x="64" y="16"/>
                  </a:lnTo>
                  <a:lnTo>
                    <a:pt x="70" y="15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83" y="15"/>
                  </a:lnTo>
                  <a:lnTo>
                    <a:pt x="89" y="16"/>
                  </a:lnTo>
                  <a:lnTo>
                    <a:pt x="101" y="19"/>
                  </a:lnTo>
                  <a:lnTo>
                    <a:pt x="112" y="24"/>
                  </a:lnTo>
                  <a:lnTo>
                    <a:pt x="121" y="33"/>
                  </a:lnTo>
                  <a:lnTo>
                    <a:pt x="128" y="42"/>
                  </a:lnTo>
                  <a:lnTo>
                    <a:pt x="135" y="52"/>
                  </a:lnTo>
                  <a:lnTo>
                    <a:pt x="138" y="64"/>
                  </a:lnTo>
                  <a:lnTo>
                    <a:pt x="139" y="71"/>
                  </a:lnTo>
                  <a:lnTo>
                    <a:pt x="139" y="77"/>
                  </a:lnTo>
                  <a:lnTo>
                    <a:pt x="139" y="77"/>
                  </a:lnTo>
                  <a:lnTo>
                    <a:pt x="139" y="84"/>
                  </a:lnTo>
                  <a:lnTo>
                    <a:pt x="138" y="89"/>
                  </a:lnTo>
                  <a:lnTo>
                    <a:pt x="135" y="101"/>
                  </a:lnTo>
                  <a:lnTo>
                    <a:pt x="128" y="112"/>
                  </a:lnTo>
                  <a:lnTo>
                    <a:pt x="121" y="122"/>
                  </a:lnTo>
                  <a:lnTo>
                    <a:pt x="112" y="129"/>
                  </a:lnTo>
                  <a:lnTo>
                    <a:pt x="101" y="135"/>
                  </a:lnTo>
                  <a:lnTo>
                    <a:pt x="89" y="139"/>
                  </a:lnTo>
                  <a:lnTo>
                    <a:pt x="83" y="140"/>
                  </a:lnTo>
                  <a:lnTo>
                    <a:pt x="77" y="140"/>
                  </a:lnTo>
                  <a:lnTo>
                    <a:pt x="77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1" name="Freeform 58"/>
            <p:cNvSpPr>
              <a:spLocks noEditPoints="1"/>
            </p:cNvSpPr>
            <p:nvPr/>
          </p:nvSpPr>
          <p:spPr bwMode="auto">
            <a:xfrm>
              <a:off x="3238500" y="3127375"/>
              <a:ext cx="341313" cy="342900"/>
            </a:xfrm>
            <a:custGeom>
              <a:avLst/>
              <a:gdLst>
                <a:gd name="T0" fmla="*/ 197 w 215"/>
                <a:gd name="T1" fmla="*/ 83 h 216"/>
                <a:gd name="T2" fmla="*/ 209 w 215"/>
                <a:gd name="T3" fmla="*/ 70 h 216"/>
                <a:gd name="T4" fmla="*/ 171 w 215"/>
                <a:gd name="T5" fmla="*/ 42 h 216"/>
                <a:gd name="T6" fmla="*/ 143 w 215"/>
                <a:gd name="T7" fmla="*/ 4 h 216"/>
                <a:gd name="T8" fmla="*/ 129 w 215"/>
                <a:gd name="T9" fmla="*/ 18 h 216"/>
                <a:gd name="T10" fmla="*/ 83 w 215"/>
                <a:gd name="T11" fmla="*/ 18 h 216"/>
                <a:gd name="T12" fmla="*/ 69 w 215"/>
                <a:gd name="T13" fmla="*/ 5 h 216"/>
                <a:gd name="T14" fmla="*/ 41 w 215"/>
                <a:gd name="T15" fmla="*/ 41 h 216"/>
                <a:gd name="T16" fmla="*/ 3 w 215"/>
                <a:gd name="T17" fmla="*/ 71 h 216"/>
                <a:gd name="T18" fmla="*/ 14 w 215"/>
                <a:gd name="T19" fmla="*/ 86 h 216"/>
                <a:gd name="T20" fmla="*/ 13 w 215"/>
                <a:gd name="T21" fmla="*/ 132 h 216"/>
                <a:gd name="T22" fmla="*/ 4 w 215"/>
                <a:gd name="T23" fmla="*/ 146 h 216"/>
                <a:gd name="T24" fmla="*/ 36 w 215"/>
                <a:gd name="T25" fmla="*/ 175 h 216"/>
                <a:gd name="T26" fmla="*/ 71 w 215"/>
                <a:gd name="T27" fmla="*/ 212 h 216"/>
                <a:gd name="T28" fmla="*/ 86 w 215"/>
                <a:gd name="T29" fmla="*/ 203 h 216"/>
                <a:gd name="T30" fmla="*/ 130 w 215"/>
                <a:gd name="T31" fmla="*/ 202 h 216"/>
                <a:gd name="T32" fmla="*/ 144 w 215"/>
                <a:gd name="T33" fmla="*/ 211 h 216"/>
                <a:gd name="T34" fmla="*/ 174 w 215"/>
                <a:gd name="T35" fmla="*/ 177 h 216"/>
                <a:gd name="T36" fmla="*/ 210 w 215"/>
                <a:gd name="T37" fmla="*/ 144 h 216"/>
                <a:gd name="T38" fmla="*/ 198 w 215"/>
                <a:gd name="T39" fmla="*/ 130 h 216"/>
                <a:gd name="T40" fmla="*/ 184 w 215"/>
                <a:gd name="T41" fmla="*/ 161 h 216"/>
                <a:gd name="T42" fmla="*/ 169 w 215"/>
                <a:gd name="T43" fmla="*/ 161 h 216"/>
                <a:gd name="T44" fmla="*/ 162 w 215"/>
                <a:gd name="T45" fmla="*/ 185 h 216"/>
                <a:gd name="T46" fmla="*/ 136 w 215"/>
                <a:gd name="T47" fmla="*/ 186 h 216"/>
                <a:gd name="T48" fmla="*/ 118 w 215"/>
                <a:gd name="T49" fmla="*/ 191 h 216"/>
                <a:gd name="T50" fmla="*/ 98 w 215"/>
                <a:gd name="T51" fmla="*/ 191 h 216"/>
                <a:gd name="T52" fmla="*/ 80 w 215"/>
                <a:gd name="T53" fmla="*/ 187 h 216"/>
                <a:gd name="T54" fmla="*/ 54 w 215"/>
                <a:gd name="T55" fmla="*/ 186 h 216"/>
                <a:gd name="T56" fmla="*/ 54 w 215"/>
                <a:gd name="T57" fmla="*/ 173 h 216"/>
                <a:gd name="T58" fmla="*/ 30 w 215"/>
                <a:gd name="T59" fmla="*/ 162 h 216"/>
                <a:gd name="T60" fmla="*/ 29 w 215"/>
                <a:gd name="T61" fmla="*/ 137 h 216"/>
                <a:gd name="T62" fmla="*/ 26 w 215"/>
                <a:gd name="T63" fmla="*/ 120 h 216"/>
                <a:gd name="T64" fmla="*/ 26 w 215"/>
                <a:gd name="T65" fmla="*/ 98 h 216"/>
                <a:gd name="T66" fmla="*/ 30 w 215"/>
                <a:gd name="T67" fmla="*/ 83 h 216"/>
                <a:gd name="T68" fmla="*/ 29 w 215"/>
                <a:gd name="T69" fmla="*/ 55 h 216"/>
                <a:gd name="T70" fmla="*/ 46 w 215"/>
                <a:gd name="T71" fmla="*/ 56 h 216"/>
                <a:gd name="T72" fmla="*/ 53 w 215"/>
                <a:gd name="T73" fmla="*/ 31 h 216"/>
                <a:gd name="T74" fmla="*/ 81 w 215"/>
                <a:gd name="T75" fmla="*/ 33 h 216"/>
                <a:gd name="T76" fmla="*/ 95 w 215"/>
                <a:gd name="T77" fmla="*/ 30 h 216"/>
                <a:gd name="T78" fmla="*/ 117 w 215"/>
                <a:gd name="T79" fmla="*/ 30 h 216"/>
                <a:gd name="T80" fmla="*/ 130 w 215"/>
                <a:gd name="T81" fmla="*/ 33 h 216"/>
                <a:gd name="T82" fmla="*/ 159 w 215"/>
                <a:gd name="T83" fmla="*/ 30 h 216"/>
                <a:gd name="T84" fmla="*/ 158 w 215"/>
                <a:gd name="T85" fmla="*/ 49 h 216"/>
                <a:gd name="T86" fmla="*/ 183 w 215"/>
                <a:gd name="T87" fmla="*/ 53 h 216"/>
                <a:gd name="T88" fmla="*/ 181 w 215"/>
                <a:gd name="T89" fmla="*/ 82 h 216"/>
                <a:gd name="T90" fmla="*/ 185 w 215"/>
                <a:gd name="T91" fmla="*/ 95 h 216"/>
                <a:gd name="T92" fmla="*/ 186 w 215"/>
                <a:gd name="T93" fmla="*/ 118 h 216"/>
                <a:gd name="T94" fmla="*/ 183 w 215"/>
                <a:gd name="T95" fmla="*/ 13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5" h="216">
                  <a:moveTo>
                    <a:pt x="215" y="126"/>
                  </a:moveTo>
                  <a:lnTo>
                    <a:pt x="215" y="87"/>
                  </a:lnTo>
                  <a:lnTo>
                    <a:pt x="197" y="83"/>
                  </a:lnTo>
                  <a:lnTo>
                    <a:pt x="197" y="83"/>
                  </a:lnTo>
                  <a:lnTo>
                    <a:pt x="196" y="82"/>
                  </a:lnTo>
                  <a:lnTo>
                    <a:pt x="209" y="70"/>
                  </a:lnTo>
                  <a:lnTo>
                    <a:pt x="190" y="37"/>
                  </a:lnTo>
                  <a:lnTo>
                    <a:pt x="171" y="42"/>
                  </a:lnTo>
                  <a:lnTo>
                    <a:pt x="171" y="42"/>
                  </a:lnTo>
                  <a:lnTo>
                    <a:pt x="171" y="41"/>
                  </a:lnTo>
                  <a:lnTo>
                    <a:pt x="177" y="24"/>
                  </a:lnTo>
                  <a:lnTo>
                    <a:pt x="143" y="4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29" y="18"/>
                  </a:lnTo>
                  <a:lnTo>
                    <a:pt x="125" y="0"/>
                  </a:lnTo>
                  <a:lnTo>
                    <a:pt x="86" y="0"/>
                  </a:lnTo>
                  <a:lnTo>
                    <a:pt x="83" y="18"/>
                  </a:lnTo>
                  <a:lnTo>
                    <a:pt x="83" y="18"/>
                  </a:lnTo>
                  <a:lnTo>
                    <a:pt x="81" y="18"/>
                  </a:lnTo>
                  <a:lnTo>
                    <a:pt x="69" y="5"/>
                  </a:lnTo>
                  <a:lnTo>
                    <a:pt x="35" y="25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39" y="43"/>
                  </a:lnTo>
                  <a:lnTo>
                    <a:pt x="22" y="38"/>
                  </a:lnTo>
                  <a:lnTo>
                    <a:pt x="3" y="71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4" y="86"/>
                  </a:lnTo>
                  <a:lnTo>
                    <a:pt x="0" y="90"/>
                  </a:lnTo>
                  <a:lnTo>
                    <a:pt x="0" y="128"/>
                  </a:lnTo>
                  <a:lnTo>
                    <a:pt x="13" y="132"/>
                  </a:lnTo>
                  <a:lnTo>
                    <a:pt x="13" y="132"/>
                  </a:lnTo>
                  <a:lnTo>
                    <a:pt x="15" y="137"/>
                  </a:lnTo>
                  <a:lnTo>
                    <a:pt x="4" y="146"/>
                  </a:lnTo>
                  <a:lnTo>
                    <a:pt x="23" y="179"/>
                  </a:lnTo>
                  <a:lnTo>
                    <a:pt x="36" y="175"/>
                  </a:lnTo>
                  <a:lnTo>
                    <a:pt x="36" y="175"/>
                  </a:lnTo>
                  <a:lnTo>
                    <a:pt x="41" y="180"/>
                  </a:lnTo>
                  <a:lnTo>
                    <a:pt x="37" y="192"/>
                  </a:lnTo>
                  <a:lnTo>
                    <a:pt x="71" y="212"/>
                  </a:lnTo>
                  <a:lnTo>
                    <a:pt x="80" y="202"/>
                  </a:lnTo>
                  <a:lnTo>
                    <a:pt x="80" y="202"/>
                  </a:lnTo>
                  <a:lnTo>
                    <a:pt x="86" y="203"/>
                  </a:lnTo>
                  <a:lnTo>
                    <a:pt x="88" y="216"/>
                  </a:lnTo>
                  <a:lnTo>
                    <a:pt x="127" y="216"/>
                  </a:lnTo>
                  <a:lnTo>
                    <a:pt x="130" y="202"/>
                  </a:lnTo>
                  <a:lnTo>
                    <a:pt x="130" y="202"/>
                  </a:lnTo>
                  <a:lnTo>
                    <a:pt x="136" y="201"/>
                  </a:lnTo>
                  <a:lnTo>
                    <a:pt x="144" y="211"/>
                  </a:lnTo>
                  <a:lnTo>
                    <a:pt x="179" y="191"/>
                  </a:lnTo>
                  <a:lnTo>
                    <a:pt x="174" y="177"/>
                  </a:lnTo>
                  <a:lnTo>
                    <a:pt x="174" y="177"/>
                  </a:lnTo>
                  <a:lnTo>
                    <a:pt x="177" y="173"/>
                  </a:lnTo>
                  <a:lnTo>
                    <a:pt x="191" y="177"/>
                  </a:lnTo>
                  <a:lnTo>
                    <a:pt x="210" y="144"/>
                  </a:lnTo>
                  <a:lnTo>
                    <a:pt x="198" y="133"/>
                  </a:lnTo>
                  <a:lnTo>
                    <a:pt x="198" y="133"/>
                  </a:lnTo>
                  <a:lnTo>
                    <a:pt x="198" y="130"/>
                  </a:lnTo>
                  <a:lnTo>
                    <a:pt x="215" y="126"/>
                  </a:lnTo>
                  <a:close/>
                  <a:moveTo>
                    <a:pt x="193" y="147"/>
                  </a:moveTo>
                  <a:lnTo>
                    <a:pt x="184" y="161"/>
                  </a:lnTo>
                  <a:lnTo>
                    <a:pt x="172" y="157"/>
                  </a:lnTo>
                  <a:lnTo>
                    <a:pt x="169" y="161"/>
                  </a:lnTo>
                  <a:lnTo>
                    <a:pt x="169" y="161"/>
                  </a:lnTo>
                  <a:lnTo>
                    <a:pt x="161" y="169"/>
                  </a:lnTo>
                  <a:lnTo>
                    <a:pt x="157" y="173"/>
                  </a:lnTo>
                  <a:lnTo>
                    <a:pt x="162" y="185"/>
                  </a:lnTo>
                  <a:lnTo>
                    <a:pt x="148" y="192"/>
                  </a:lnTo>
                  <a:lnTo>
                    <a:pt x="140" y="184"/>
                  </a:lnTo>
                  <a:lnTo>
                    <a:pt x="136" y="186"/>
                  </a:lnTo>
                  <a:lnTo>
                    <a:pt x="136" y="186"/>
                  </a:lnTo>
                  <a:lnTo>
                    <a:pt x="123" y="190"/>
                  </a:lnTo>
                  <a:lnTo>
                    <a:pt x="118" y="191"/>
                  </a:lnTo>
                  <a:lnTo>
                    <a:pt x="116" y="202"/>
                  </a:lnTo>
                  <a:lnTo>
                    <a:pt x="100" y="202"/>
                  </a:lnTo>
                  <a:lnTo>
                    <a:pt x="98" y="191"/>
                  </a:lnTo>
                  <a:lnTo>
                    <a:pt x="93" y="190"/>
                  </a:lnTo>
                  <a:lnTo>
                    <a:pt x="93" y="190"/>
                  </a:lnTo>
                  <a:lnTo>
                    <a:pt x="80" y="187"/>
                  </a:lnTo>
                  <a:lnTo>
                    <a:pt x="75" y="186"/>
                  </a:lnTo>
                  <a:lnTo>
                    <a:pt x="68" y="193"/>
                  </a:lnTo>
                  <a:lnTo>
                    <a:pt x="54" y="186"/>
                  </a:lnTo>
                  <a:lnTo>
                    <a:pt x="57" y="176"/>
                  </a:lnTo>
                  <a:lnTo>
                    <a:pt x="54" y="173"/>
                  </a:lnTo>
                  <a:lnTo>
                    <a:pt x="54" y="173"/>
                  </a:lnTo>
                  <a:lnTo>
                    <a:pt x="44" y="163"/>
                  </a:lnTo>
                  <a:lnTo>
                    <a:pt x="41" y="159"/>
                  </a:lnTo>
                  <a:lnTo>
                    <a:pt x="30" y="162"/>
                  </a:lnTo>
                  <a:lnTo>
                    <a:pt x="22" y="149"/>
                  </a:lnTo>
                  <a:lnTo>
                    <a:pt x="31" y="141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27" y="124"/>
                  </a:lnTo>
                  <a:lnTo>
                    <a:pt x="26" y="120"/>
                  </a:lnTo>
                  <a:lnTo>
                    <a:pt x="14" y="117"/>
                  </a:lnTo>
                  <a:lnTo>
                    <a:pt x="14" y="100"/>
                  </a:lnTo>
                  <a:lnTo>
                    <a:pt x="26" y="98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30" y="83"/>
                  </a:lnTo>
                  <a:lnTo>
                    <a:pt x="32" y="78"/>
                  </a:lnTo>
                  <a:lnTo>
                    <a:pt x="21" y="69"/>
                  </a:lnTo>
                  <a:lnTo>
                    <a:pt x="29" y="55"/>
                  </a:lnTo>
                  <a:lnTo>
                    <a:pt x="43" y="59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54" y="49"/>
                  </a:lnTo>
                  <a:lnTo>
                    <a:pt x="57" y="46"/>
                  </a:lnTo>
                  <a:lnTo>
                    <a:pt x="53" y="31"/>
                  </a:lnTo>
                  <a:lnTo>
                    <a:pt x="67" y="24"/>
                  </a:lnTo>
                  <a:lnTo>
                    <a:pt x="76" y="34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9" y="31"/>
                  </a:lnTo>
                  <a:lnTo>
                    <a:pt x="95" y="30"/>
                  </a:lnTo>
                  <a:lnTo>
                    <a:pt x="98" y="14"/>
                  </a:lnTo>
                  <a:lnTo>
                    <a:pt x="114" y="14"/>
                  </a:lnTo>
                  <a:lnTo>
                    <a:pt x="117" y="30"/>
                  </a:lnTo>
                  <a:lnTo>
                    <a:pt x="122" y="31"/>
                  </a:lnTo>
                  <a:lnTo>
                    <a:pt x="122" y="31"/>
                  </a:lnTo>
                  <a:lnTo>
                    <a:pt x="130" y="33"/>
                  </a:lnTo>
                  <a:lnTo>
                    <a:pt x="135" y="34"/>
                  </a:lnTo>
                  <a:lnTo>
                    <a:pt x="145" y="23"/>
                  </a:lnTo>
                  <a:lnTo>
                    <a:pt x="159" y="30"/>
                  </a:lnTo>
                  <a:lnTo>
                    <a:pt x="154" y="46"/>
                  </a:lnTo>
                  <a:lnTo>
                    <a:pt x="158" y="49"/>
                  </a:lnTo>
                  <a:lnTo>
                    <a:pt x="158" y="49"/>
                  </a:lnTo>
                  <a:lnTo>
                    <a:pt x="165" y="55"/>
                  </a:lnTo>
                  <a:lnTo>
                    <a:pt x="167" y="58"/>
                  </a:lnTo>
                  <a:lnTo>
                    <a:pt x="183" y="53"/>
                  </a:lnTo>
                  <a:lnTo>
                    <a:pt x="192" y="67"/>
                  </a:lnTo>
                  <a:lnTo>
                    <a:pt x="180" y="78"/>
                  </a:lnTo>
                  <a:lnTo>
                    <a:pt x="181" y="82"/>
                  </a:lnTo>
                  <a:lnTo>
                    <a:pt x="181" y="82"/>
                  </a:lnTo>
                  <a:lnTo>
                    <a:pt x="184" y="91"/>
                  </a:lnTo>
                  <a:lnTo>
                    <a:pt x="185" y="95"/>
                  </a:lnTo>
                  <a:lnTo>
                    <a:pt x="201" y="98"/>
                  </a:lnTo>
                  <a:lnTo>
                    <a:pt x="201" y="114"/>
                  </a:lnTo>
                  <a:lnTo>
                    <a:pt x="186" y="118"/>
                  </a:lnTo>
                  <a:lnTo>
                    <a:pt x="185" y="123"/>
                  </a:lnTo>
                  <a:lnTo>
                    <a:pt x="185" y="123"/>
                  </a:lnTo>
                  <a:lnTo>
                    <a:pt x="183" y="133"/>
                  </a:lnTo>
                  <a:lnTo>
                    <a:pt x="182" y="137"/>
                  </a:lnTo>
                  <a:lnTo>
                    <a:pt x="193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2" name="Freeform 59"/>
            <p:cNvSpPr>
              <a:spLocks noEditPoints="1"/>
            </p:cNvSpPr>
            <p:nvPr/>
          </p:nvSpPr>
          <p:spPr bwMode="auto">
            <a:xfrm>
              <a:off x="3335338" y="3232150"/>
              <a:ext cx="142875" cy="141288"/>
            </a:xfrm>
            <a:custGeom>
              <a:avLst/>
              <a:gdLst>
                <a:gd name="T0" fmla="*/ 44 w 90"/>
                <a:gd name="T1" fmla="*/ 0 h 89"/>
                <a:gd name="T2" fmla="*/ 27 w 90"/>
                <a:gd name="T3" fmla="*/ 3 h 89"/>
                <a:gd name="T4" fmla="*/ 13 w 90"/>
                <a:gd name="T5" fmla="*/ 13 h 89"/>
                <a:gd name="T6" fmla="*/ 3 w 90"/>
                <a:gd name="T7" fmla="*/ 27 h 89"/>
                <a:gd name="T8" fmla="*/ 0 w 90"/>
                <a:gd name="T9" fmla="*/ 44 h 89"/>
                <a:gd name="T10" fmla="*/ 1 w 90"/>
                <a:gd name="T11" fmla="*/ 54 h 89"/>
                <a:gd name="T12" fmla="*/ 8 w 90"/>
                <a:gd name="T13" fmla="*/ 70 h 89"/>
                <a:gd name="T14" fmla="*/ 20 w 90"/>
                <a:gd name="T15" fmla="*/ 82 h 89"/>
                <a:gd name="T16" fmla="*/ 36 w 90"/>
                <a:gd name="T17" fmla="*/ 88 h 89"/>
                <a:gd name="T18" fmla="*/ 44 w 90"/>
                <a:gd name="T19" fmla="*/ 89 h 89"/>
                <a:gd name="T20" fmla="*/ 62 w 90"/>
                <a:gd name="T21" fmla="*/ 86 h 89"/>
                <a:gd name="T22" fmla="*/ 77 w 90"/>
                <a:gd name="T23" fmla="*/ 76 h 89"/>
                <a:gd name="T24" fmla="*/ 86 w 90"/>
                <a:gd name="T25" fmla="*/ 62 h 89"/>
                <a:gd name="T26" fmla="*/ 90 w 90"/>
                <a:gd name="T27" fmla="*/ 44 h 89"/>
                <a:gd name="T28" fmla="*/ 89 w 90"/>
                <a:gd name="T29" fmla="*/ 35 h 89"/>
                <a:gd name="T30" fmla="*/ 82 w 90"/>
                <a:gd name="T31" fmla="*/ 19 h 89"/>
                <a:gd name="T32" fmla="*/ 69 w 90"/>
                <a:gd name="T33" fmla="*/ 7 h 89"/>
                <a:gd name="T34" fmla="*/ 54 w 90"/>
                <a:gd name="T35" fmla="*/ 1 h 89"/>
                <a:gd name="T36" fmla="*/ 44 w 90"/>
                <a:gd name="T37" fmla="*/ 0 h 89"/>
                <a:gd name="T38" fmla="*/ 44 w 90"/>
                <a:gd name="T39" fmla="*/ 75 h 89"/>
                <a:gd name="T40" fmla="*/ 33 w 90"/>
                <a:gd name="T41" fmla="*/ 73 h 89"/>
                <a:gd name="T42" fmla="*/ 23 w 90"/>
                <a:gd name="T43" fmla="*/ 66 h 89"/>
                <a:gd name="T44" fmla="*/ 16 w 90"/>
                <a:gd name="T45" fmla="*/ 56 h 89"/>
                <a:gd name="T46" fmla="*/ 14 w 90"/>
                <a:gd name="T47" fmla="*/ 44 h 89"/>
                <a:gd name="T48" fmla="*/ 14 w 90"/>
                <a:gd name="T49" fmla="*/ 39 h 89"/>
                <a:gd name="T50" fmla="*/ 20 w 90"/>
                <a:gd name="T51" fmla="*/ 28 h 89"/>
                <a:gd name="T52" fmla="*/ 27 w 90"/>
                <a:gd name="T53" fmla="*/ 19 h 89"/>
                <a:gd name="T54" fmla="*/ 39 w 90"/>
                <a:gd name="T55" fmla="*/ 15 h 89"/>
                <a:gd name="T56" fmla="*/ 44 w 90"/>
                <a:gd name="T57" fmla="*/ 14 h 89"/>
                <a:gd name="T58" fmla="*/ 56 w 90"/>
                <a:gd name="T59" fmla="*/ 16 h 89"/>
                <a:gd name="T60" fmla="*/ 66 w 90"/>
                <a:gd name="T61" fmla="*/ 22 h 89"/>
                <a:gd name="T62" fmla="*/ 73 w 90"/>
                <a:gd name="T63" fmla="*/ 32 h 89"/>
                <a:gd name="T64" fmla="*/ 76 w 90"/>
                <a:gd name="T65" fmla="*/ 44 h 89"/>
                <a:gd name="T66" fmla="*/ 75 w 90"/>
                <a:gd name="T67" fmla="*/ 51 h 89"/>
                <a:gd name="T68" fmla="*/ 70 w 90"/>
                <a:gd name="T69" fmla="*/ 61 h 89"/>
                <a:gd name="T70" fmla="*/ 62 w 90"/>
                <a:gd name="T71" fmla="*/ 70 h 89"/>
                <a:gd name="T72" fmla="*/ 51 w 90"/>
                <a:gd name="T73" fmla="*/ 74 h 89"/>
                <a:gd name="T74" fmla="*/ 44 w 90"/>
                <a:gd name="T75" fmla="*/ 7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89">
                  <a:moveTo>
                    <a:pt x="44" y="0"/>
                  </a:moveTo>
                  <a:lnTo>
                    <a:pt x="44" y="0"/>
                  </a:lnTo>
                  <a:lnTo>
                    <a:pt x="36" y="1"/>
                  </a:lnTo>
                  <a:lnTo>
                    <a:pt x="27" y="3"/>
                  </a:lnTo>
                  <a:lnTo>
                    <a:pt x="20" y="7"/>
                  </a:lnTo>
                  <a:lnTo>
                    <a:pt x="13" y="13"/>
                  </a:lnTo>
                  <a:lnTo>
                    <a:pt x="8" y="19"/>
                  </a:lnTo>
                  <a:lnTo>
                    <a:pt x="3" y="27"/>
                  </a:lnTo>
                  <a:lnTo>
                    <a:pt x="1" y="3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2"/>
                  </a:lnTo>
                  <a:lnTo>
                    <a:pt x="8" y="70"/>
                  </a:lnTo>
                  <a:lnTo>
                    <a:pt x="13" y="76"/>
                  </a:lnTo>
                  <a:lnTo>
                    <a:pt x="20" y="82"/>
                  </a:lnTo>
                  <a:lnTo>
                    <a:pt x="27" y="86"/>
                  </a:lnTo>
                  <a:lnTo>
                    <a:pt x="36" y="88"/>
                  </a:lnTo>
                  <a:lnTo>
                    <a:pt x="44" y="89"/>
                  </a:lnTo>
                  <a:lnTo>
                    <a:pt x="44" y="89"/>
                  </a:lnTo>
                  <a:lnTo>
                    <a:pt x="54" y="88"/>
                  </a:lnTo>
                  <a:lnTo>
                    <a:pt x="62" y="86"/>
                  </a:lnTo>
                  <a:lnTo>
                    <a:pt x="69" y="82"/>
                  </a:lnTo>
                  <a:lnTo>
                    <a:pt x="77" y="76"/>
                  </a:lnTo>
                  <a:lnTo>
                    <a:pt x="82" y="70"/>
                  </a:lnTo>
                  <a:lnTo>
                    <a:pt x="86" y="62"/>
                  </a:lnTo>
                  <a:lnTo>
                    <a:pt x="89" y="54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89" y="35"/>
                  </a:lnTo>
                  <a:lnTo>
                    <a:pt x="86" y="27"/>
                  </a:lnTo>
                  <a:lnTo>
                    <a:pt x="82" y="19"/>
                  </a:lnTo>
                  <a:lnTo>
                    <a:pt x="77" y="13"/>
                  </a:lnTo>
                  <a:lnTo>
                    <a:pt x="69" y="7"/>
                  </a:lnTo>
                  <a:lnTo>
                    <a:pt x="62" y="3"/>
                  </a:lnTo>
                  <a:lnTo>
                    <a:pt x="54" y="1"/>
                  </a:lnTo>
                  <a:lnTo>
                    <a:pt x="44" y="0"/>
                  </a:lnTo>
                  <a:lnTo>
                    <a:pt x="44" y="0"/>
                  </a:lnTo>
                  <a:close/>
                  <a:moveTo>
                    <a:pt x="44" y="75"/>
                  </a:moveTo>
                  <a:lnTo>
                    <a:pt x="44" y="75"/>
                  </a:lnTo>
                  <a:lnTo>
                    <a:pt x="39" y="74"/>
                  </a:lnTo>
                  <a:lnTo>
                    <a:pt x="33" y="73"/>
                  </a:lnTo>
                  <a:lnTo>
                    <a:pt x="27" y="70"/>
                  </a:lnTo>
                  <a:lnTo>
                    <a:pt x="23" y="66"/>
                  </a:lnTo>
                  <a:lnTo>
                    <a:pt x="20" y="61"/>
                  </a:lnTo>
                  <a:lnTo>
                    <a:pt x="16" y="56"/>
                  </a:lnTo>
                  <a:lnTo>
                    <a:pt x="14" y="51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39"/>
                  </a:lnTo>
                  <a:lnTo>
                    <a:pt x="16" y="32"/>
                  </a:lnTo>
                  <a:lnTo>
                    <a:pt x="20" y="28"/>
                  </a:lnTo>
                  <a:lnTo>
                    <a:pt x="23" y="22"/>
                  </a:lnTo>
                  <a:lnTo>
                    <a:pt x="27" y="19"/>
                  </a:lnTo>
                  <a:lnTo>
                    <a:pt x="33" y="16"/>
                  </a:lnTo>
                  <a:lnTo>
                    <a:pt x="39" y="15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51" y="15"/>
                  </a:lnTo>
                  <a:lnTo>
                    <a:pt x="56" y="16"/>
                  </a:lnTo>
                  <a:lnTo>
                    <a:pt x="62" y="19"/>
                  </a:lnTo>
                  <a:lnTo>
                    <a:pt x="66" y="22"/>
                  </a:lnTo>
                  <a:lnTo>
                    <a:pt x="70" y="28"/>
                  </a:lnTo>
                  <a:lnTo>
                    <a:pt x="73" y="32"/>
                  </a:lnTo>
                  <a:lnTo>
                    <a:pt x="75" y="39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5" y="51"/>
                  </a:lnTo>
                  <a:lnTo>
                    <a:pt x="73" y="56"/>
                  </a:lnTo>
                  <a:lnTo>
                    <a:pt x="70" y="61"/>
                  </a:lnTo>
                  <a:lnTo>
                    <a:pt x="66" y="66"/>
                  </a:lnTo>
                  <a:lnTo>
                    <a:pt x="62" y="70"/>
                  </a:lnTo>
                  <a:lnTo>
                    <a:pt x="56" y="73"/>
                  </a:lnTo>
                  <a:lnTo>
                    <a:pt x="51" y="74"/>
                  </a:lnTo>
                  <a:lnTo>
                    <a:pt x="44" y="75"/>
                  </a:lnTo>
                  <a:lnTo>
                    <a:pt x="44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3" name="Freeform 60"/>
            <p:cNvSpPr>
              <a:spLocks noEditPoints="1"/>
            </p:cNvSpPr>
            <p:nvPr/>
          </p:nvSpPr>
          <p:spPr bwMode="auto">
            <a:xfrm>
              <a:off x="3352800" y="3486150"/>
              <a:ext cx="200025" cy="201713"/>
            </a:xfrm>
            <a:custGeom>
              <a:avLst/>
              <a:gdLst>
                <a:gd name="T0" fmla="*/ 111 w 126"/>
                <a:gd name="T1" fmla="*/ 45 h 127"/>
                <a:gd name="T2" fmla="*/ 117 w 126"/>
                <a:gd name="T3" fmla="*/ 27 h 127"/>
                <a:gd name="T4" fmla="*/ 93 w 126"/>
                <a:gd name="T5" fmla="*/ 10 h 127"/>
                <a:gd name="T6" fmla="*/ 82 w 126"/>
                <a:gd name="T7" fmla="*/ 5 h 127"/>
                <a:gd name="T8" fmla="*/ 53 w 126"/>
                <a:gd name="T9" fmla="*/ 0 h 127"/>
                <a:gd name="T10" fmla="*/ 44 w 126"/>
                <a:gd name="T11" fmla="*/ 15 h 127"/>
                <a:gd name="T12" fmla="*/ 27 w 126"/>
                <a:gd name="T13" fmla="*/ 10 h 127"/>
                <a:gd name="T14" fmla="*/ 11 w 126"/>
                <a:gd name="T15" fmla="*/ 34 h 127"/>
                <a:gd name="T16" fmla="*/ 5 w 126"/>
                <a:gd name="T17" fmla="*/ 45 h 127"/>
                <a:gd name="T18" fmla="*/ 0 w 126"/>
                <a:gd name="T19" fmla="*/ 73 h 127"/>
                <a:gd name="T20" fmla="*/ 15 w 126"/>
                <a:gd name="T21" fmla="*/ 82 h 127"/>
                <a:gd name="T22" fmla="*/ 10 w 126"/>
                <a:gd name="T23" fmla="*/ 100 h 127"/>
                <a:gd name="T24" fmla="*/ 33 w 126"/>
                <a:gd name="T25" fmla="*/ 116 h 127"/>
                <a:gd name="T26" fmla="*/ 44 w 126"/>
                <a:gd name="T27" fmla="*/ 122 h 127"/>
                <a:gd name="T28" fmla="*/ 72 w 126"/>
                <a:gd name="T29" fmla="*/ 127 h 127"/>
                <a:gd name="T30" fmla="*/ 82 w 126"/>
                <a:gd name="T31" fmla="*/ 112 h 127"/>
                <a:gd name="T32" fmla="*/ 99 w 126"/>
                <a:gd name="T33" fmla="*/ 116 h 127"/>
                <a:gd name="T34" fmla="*/ 116 w 126"/>
                <a:gd name="T35" fmla="*/ 93 h 127"/>
                <a:gd name="T36" fmla="*/ 121 w 126"/>
                <a:gd name="T37" fmla="*/ 82 h 127"/>
                <a:gd name="T38" fmla="*/ 126 w 126"/>
                <a:gd name="T39" fmla="*/ 54 h 127"/>
                <a:gd name="T40" fmla="*/ 98 w 126"/>
                <a:gd name="T41" fmla="*/ 73 h 127"/>
                <a:gd name="T42" fmla="*/ 100 w 126"/>
                <a:gd name="T43" fmla="*/ 96 h 127"/>
                <a:gd name="T44" fmla="*/ 81 w 126"/>
                <a:gd name="T45" fmla="*/ 95 h 127"/>
                <a:gd name="T46" fmla="*/ 67 w 126"/>
                <a:gd name="T47" fmla="*/ 113 h 127"/>
                <a:gd name="T48" fmla="*/ 54 w 126"/>
                <a:gd name="T49" fmla="*/ 98 h 127"/>
                <a:gd name="T50" fmla="*/ 31 w 126"/>
                <a:gd name="T51" fmla="*/ 101 h 127"/>
                <a:gd name="T52" fmla="*/ 32 w 126"/>
                <a:gd name="T53" fmla="*/ 82 h 127"/>
                <a:gd name="T54" fmla="*/ 14 w 126"/>
                <a:gd name="T55" fmla="*/ 68 h 127"/>
                <a:gd name="T56" fmla="*/ 28 w 126"/>
                <a:gd name="T57" fmla="*/ 54 h 127"/>
                <a:gd name="T58" fmla="*/ 26 w 126"/>
                <a:gd name="T59" fmla="*/ 31 h 127"/>
                <a:gd name="T60" fmla="*/ 45 w 126"/>
                <a:gd name="T61" fmla="*/ 32 h 127"/>
                <a:gd name="T62" fmla="*/ 59 w 126"/>
                <a:gd name="T63" fmla="*/ 14 h 127"/>
                <a:gd name="T64" fmla="*/ 72 w 126"/>
                <a:gd name="T65" fmla="*/ 29 h 127"/>
                <a:gd name="T66" fmla="*/ 95 w 126"/>
                <a:gd name="T67" fmla="*/ 26 h 127"/>
                <a:gd name="T68" fmla="*/ 94 w 126"/>
                <a:gd name="T69" fmla="*/ 45 h 127"/>
                <a:gd name="T70" fmla="*/ 112 w 126"/>
                <a:gd name="T71" fmla="*/ 59 h 127"/>
                <a:gd name="T72" fmla="*/ 98 w 126"/>
                <a:gd name="T73" fmla="*/ 7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6" h="127">
                  <a:moveTo>
                    <a:pt x="121" y="47"/>
                  </a:moveTo>
                  <a:lnTo>
                    <a:pt x="111" y="45"/>
                  </a:lnTo>
                  <a:lnTo>
                    <a:pt x="117" y="35"/>
                  </a:lnTo>
                  <a:lnTo>
                    <a:pt x="117" y="27"/>
                  </a:lnTo>
                  <a:lnTo>
                    <a:pt x="102" y="12"/>
                  </a:lnTo>
                  <a:lnTo>
                    <a:pt x="93" y="10"/>
                  </a:lnTo>
                  <a:lnTo>
                    <a:pt x="84" y="16"/>
                  </a:lnTo>
                  <a:lnTo>
                    <a:pt x="82" y="5"/>
                  </a:lnTo>
                  <a:lnTo>
                    <a:pt x="75" y="0"/>
                  </a:lnTo>
                  <a:lnTo>
                    <a:pt x="53" y="0"/>
                  </a:lnTo>
                  <a:lnTo>
                    <a:pt x="46" y="5"/>
                  </a:lnTo>
                  <a:lnTo>
                    <a:pt x="44" y="15"/>
                  </a:lnTo>
                  <a:lnTo>
                    <a:pt x="36" y="9"/>
                  </a:lnTo>
                  <a:lnTo>
                    <a:pt x="27" y="10"/>
                  </a:lnTo>
                  <a:lnTo>
                    <a:pt x="12" y="26"/>
                  </a:lnTo>
                  <a:lnTo>
                    <a:pt x="11" y="34"/>
                  </a:lnTo>
                  <a:lnTo>
                    <a:pt x="15" y="43"/>
                  </a:lnTo>
                  <a:lnTo>
                    <a:pt x="5" y="45"/>
                  </a:lnTo>
                  <a:lnTo>
                    <a:pt x="0" y="51"/>
                  </a:lnTo>
                  <a:lnTo>
                    <a:pt x="0" y="73"/>
                  </a:lnTo>
                  <a:lnTo>
                    <a:pt x="5" y="80"/>
                  </a:lnTo>
                  <a:lnTo>
                    <a:pt x="15" y="82"/>
                  </a:lnTo>
                  <a:lnTo>
                    <a:pt x="9" y="91"/>
                  </a:lnTo>
                  <a:lnTo>
                    <a:pt x="10" y="100"/>
                  </a:lnTo>
                  <a:lnTo>
                    <a:pt x="25" y="115"/>
                  </a:lnTo>
                  <a:lnTo>
                    <a:pt x="33" y="116"/>
                  </a:lnTo>
                  <a:lnTo>
                    <a:pt x="42" y="111"/>
                  </a:lnTo>
                  <a:lnTo>
                    <a:pt x="44" y="122"/>
                  </a:lnTo>
                  <a:lnTo>
                    <a:pt x="52" y="127"/>
                  </a:lnTo>
                  <a:lnTo>
                    <a:pt x="72" y="127"/>
                  </a:lnTo>
                  <a:lnTo>
                    <a:pt x="80" y="122"/>
                  </a:lnTo>
                  <a:lnTo>
                    <a:pt x="82" y="112"/>
                  </a:lnTo>
                  <a:lnTo>
                    <a:pt x="91" y="117"/>
                  </a:lnTo>
                  <a:lnTo>
                    <a:pt x="99" y="116"/>
                  </a:lnTo>
                  <a:lnTo>
                    <a:pt x="114" y="101"/>
                  </a:lnTo>
                  <a:lnTo>
                    <a:pt x="116" y="93"/>
                  </a:lnTo>
                  <a:lnTo>
                    <a:pt x="111" y="84"/>
                  </a:lnTo>
                  <a:lnTo>
                    <a:pt x="121" y="82"/>
                  </a:lnTo>
                  <a:lnTo>
                    <a:pt x="126" y="75"/>
                  </a:lnTo>
                  <a:lnTo>
                    <a:pt x="126" y="54"/>
                  </a:lnTo>
                  <a:lnTo>
                    <a:pt x="121" y="47"/>
                  </a:lnTo>
                  <a:close/>
                  <a:moveTo>
                    <a:pt x="98" y="73"/>
                  </a:moveTo>
                  <a:lnTo>
                    <a:pt x="94" y="84"/>
                  </a:lnTo>
                  <a:lnTo>
                    <a:pt x="100" y="96"/>
                  </a:lnTo>
                  <a:lnTo>
                    <a:pt x="94" y="102"/>
                  </a:lnTo>
                  <a:lnTo>
                    <a:pt x="81" y="95"/>
                  </a:lnTo>
                  <a:lnTo>
                    <a:pt x="70" y="99"/>
                  </a:lnTo>
                  <a:lnTo>
                    <a:pt x="67" y="113"/>
                  </a:lnTo>
                  <a:lnTo>
                    <a:pt x="57" y="113"/>
                  </a:lnTo>
                  <a:lnTo>
                    <a:pt x="54" y="98"/>
                  </a:lnTo>
                  <a:lnTo>
                    <a:pt x="43" y="94"/>
                  </a:lnTo>
                  <a:lnTo>
                    <a:pt x="31" y="101"/>
                  </a:lnTo>
                  <a:lnTo>
                    <a:pt x="24" y="94"/>
                  </a:lnTo>
                  <a:lnTo>
                    <a:pt x="32" y="82"/>
                  </a:lnTo>
                  <a:lnTo>
                    <a:pt x="28" y="71"/>
                  </a:lnTo>
                  <a:lnTo>
                    <a:pt x="14" y="68"/>
                  </a:lnTo>
                  <a:lnTo>
                    <a:pt x="14" y="58"/>
                  </a:lnTo>
                  <a:lnTo>
                    <a:pt x="28" y="54"/>
                  </a:lnTo>
                  <a:lnTo>
                    <a:pt x="32" y="44"/>
                  </a:lnTo>
                  <a:lnTo>
                    <a:pt x="26" y="31"/>
                  </a:lnTo>
                  <a:lnTo>
                    <a:pt x="32" y="24"/>
                  </a:lnTo>
                  <a:lnTo>
                    <a:pt x="45" y="32"/>
                  </a:lnTo>
                  <a:lnTo>
                    <a:pt x="56" y="28"/>
                  </a:lnTo>
                  <a:lnTo>
                    <a:pt x="59" y="14"/>
                  </a:lnTo>
                  <a:lnTo>
                    <a:pt x="69" y="14"/>
                  </a:lnTo>
                  <a:lnTo>
                    <a:pt x="72" y="29"/>
                  </a:lnTo>
                  <a:lnTo>
                    <a:pt x="83" y="33"/>
                  </a:lnTo>
                  <a:lnTo>
                    <a:pt x="95" y="26"/>
                  </a:lnTo>
                  <a:lnTo>
                    <a:pt x="103" y="33"/>
                  </a:lnTo>
                  <a:lnTo>
                    <a:pt x="94" y="45"/>
                  </a:lnTo>
                  <a:lnTo>
                    <a:pt x="98" y="56"/>
                  </a:lnTo>
                  <a:lnTo>
                    <a:pt x="112" y="59"/>
                  </a:lnTo>
                  <a:lnTo>
                    <a:pt x="112" y="70"/>
                  </a:lnTo>
                  <a:lnTo>
                    <a:pt x="98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4" name="Freeform 61"/>
            <p:cNvSpPr>
              <a:spLocks noEditPoints="1"/>
            </p:cNvSpPr>
            <p:nvPr/>
          </p:nvSpPr>
          <p:spPr bwMode="auto">
            <a:xfrm>
              <a:off x="3414713" y="3549650"/>
              <a:ext cx="74613" cy="74613"/>
            </a:xfrm>
            <a:custGeom>
              <a:avLst/>
              <a:gdLst>
                <a:gd name="T0" fmla="*/ 24 w 47"/>
                <a:gd name="T1" fmla="*/ 0 h 47"/>
                <a:gd name="T2" fmla="*/ 24 w 47"/>
                <a:gd name="T3" fmla="*/ 0 h 47"/>
                <a:gd name="T4" fmla="*/ 19 w 47"/>
                <a:gd name="T5" fmla="*/ 0 h 47"/>
                <a:gd name="T6" fmla="*/ 15 w 47"/>
                <a:gd name="T7" fmla="*/ 2 h 47"/>
                <a:gd name="T8" fmla="*/ 11 w 47"/>
                <a:gd name="T9" fmla="*/ 4 h 47"/>
                <a:gd name="T10" fmla="*/ 7 w 47"/>
                <a:gd name="T11" fmla="*/ 6 h 47"/>
                <a:gd name="T12" fmla="*/ 4 w 47"/>
                <a:gd name="T13" fmla="*/ 10 h 47"/>
                <a:gd name="T14" fmla="*/ 2 w 47"/>
                <a:gd name="T15" fmla="*/ 14 h 47"/>
                <a:gd name="T16" fmla="*/ 1 w 47"/>
                <a:gd name="T17" fmla="*/ 19 h 47"/>
                <a:gd name="T18" fmla="*/ 0 w 47"/>
                <a:gd name="T19" fmla="*/ 23 h 47"/>
                <a:gd name="T20" fmla="*/ 0 w 47"/>
                <a:gd name="T21" fmla="*/ 23 h 47"/>
                <a:gd name="T22" fmla="*/ 1 w 47"/>
                <a:gd name="T23" fmla="*/ 28 h 47"/>
                <a:gd name="T24" fmla="*/ 2 w 47"/>
                <a:gd name="T25" fmla="*/ 33 h 47"/>
                <a:gd name="T26" fmla="*/ 4 w 47"/>
                <a:gd name="T27" fmla="*/ 36 h 47"/>
                <a:gd name="T28" fmla="*/ 7 w 47"/>
                <a:gd name="T29" fmla="*/ 41 h 47"/>
                <a:gd name="T30" fmla="*/ 11 w 47"/>
                <a:gd name="T31" fmla="*/ 43 h 47"/>
                <a:gd name="T32" fmla="*/ 15 w 47"/>
                <a:gd name="T33" fmla="*/ 45 h 47"/>
                <a:gd name="T34" fmla="*/ 19 w 47"/>
                <a:gd name="T35" fmla="*/ 47 h 47"/>
                <a:gd name="T36" fmla="*/ 24 w 47"/>
                <a:gd name="T37" fmla="*/ 47 h 47"/>
                <a:gd name="T38" fmla="*/ 24 w 47"/>
                <a:gd name="T39" fmla="*/ 47 h 47"/>
                <a:gd name="T40" fmla="*/ 29 w 47"/>
                <a:gd name="T41" fmla="*/ 47 h 47"/>
                <a:gd name="T42" fmla="*/ 33 w 47"/>
                <a:gd name="T43" fmla="*/ 45 h 47"/>
                <a:gd name="T44" fmla="*/ 38 w 47"/>
                <a:gd name="T45" fmla="*/ 43 h 47"/>
                <a:gd name="T46" fmla="*/ 41 w 47"/>
                <a:gd name="T47" fmla="*/ 41 h 47"/>
                <a:gd name="T48" fmla="*/ 44 w 47"/>
                <a:gd name="T49" fmla="*/ 36 h 47"/>
                <a:gd name="T50" fmla="*/ 46 w 47"/>
                <a:gd name="T51" fmla="*/ 33 h 47"/>
                <a:gd name="T52" fmla="*/ 47 w 47"/>
                <a:gd name="T53" fmla="*/ 28 h 47"/>
                <a:gd name="T54" fmla="*/ 47 w 47"/>
                <a:gd name="T55" fmla="*/ 23 h 47"/>
                <a:gd name="T56" fmla="*/ 47 w 47"/>
                <a:gd name="T57" fmla="*/ 23 h 47"/>
                <a:gd name="T58" fmla="*/ 47 w 47"/>
                <a:gd name="T59" fmla="*/ 19 h 47"/>
                <a:gd name="T60" fmla="*/ 46 w 47"/>
                <a:gd name="T61" fmla="*/ 14 h 47"/>
                <a:gd name="T62" fmla="*/ 44 w 47"/>
                <a:gd name="T63" fmla="*/ 10 h 47"/>
                <a:gd name="T64" fmla="*/ 41 w 47"/>
                <a:gd name="T65" fmla="*/ 6 h 47"/>
                <a:gd name="T66" fmla="*/ 38 w 47"/>
                <a:gd name="T67" fmla="*/ 4 h 47"/>
                <a:gd name="T68" fmla="*/ 33 w 47"/>
                <a:gd name="T69" fmla="*/ 2 h 47"/>
                <a:gd name="T70" fmla="*/ 29 w 47"/>
                <a:gd name="T71" fmla="*/ 0 h 47"/>
                <a:gd name="T72" fmla="*/ 24 w 47"/>
                <a:gd name="T73" fmla="*/ 0 h 47"/>
                <a:gd name="T74" fmla="*/ 24 w 47"/>
                <a:gd name="T75" fmla="*/ 0 h 47"/>
                <a:gd name="T76" fmla="*/ 24 w 47"/>
                <a:gd name="T77" fmla="*/ 33 h 47"/>
                <a:gd name="T78" fmla="*/ 24 w 47"/>
                <a:gd name="T79" fmla="*/ 33 h 47"/>
                <a:gd name="T80" fmla="*/ 20 w 47"/>
                <a:gd name="T81" fmla="*/ 32 h 47"/>
                <a:gd name="T82" fmla="*/ 17 w 47"/>
                <a:gd name="T83" fmla="*/ 30 h 47"/>
                <a:gd name="T84" fmla="*/ 15 w 47"/>
                <a:gd name="T85" fmla="*/ 27 h 47"/>
                <a:gd name="T86" fmla="*/ 15 w 47"/>
                <a:gd name="T87" fmla="*/ 23 h 47"/>
                <a:gd name="T88" fmla="*/ 15 w 47"/>
                <a:gd name="T89" fmla="*/ 23 h 47"/>
                <a:gd name="T90" fmla="*/ 15 w 47"/>
                <a:gd name="T91" fmla="*/ 20 h 47"/>
                <a:gd name="T92" fmla="*/ 17 w 47"/>
                <a:gd name="T93" fmla="*/ 17 h 47"/>
                <a:gd name="T94" fmla="*/ 20 w 47"/>
                <a:gd name="T95" fmla="*/ 15 h 47"/>
                <a:gd name="T96" fmla="*/ 24 w 47"/>
                <a:gd name="T97" fmla="*/ 14 h 47"/>
                <a:gd name="T98" fmla="*/ 24 w 47"/>
                <a:gd name="T99" fmla="*/ 14 h 47"/>
                <a:gd name="T100" fmla="*/ 28 w 47"/>
                <a:gd name="T101" fmla="*/ 15 h 47"/>
                <a:gd name="T102" fmla="*/ 31 w 47"/>
                <a:gd name="T103" fmla="*/ 17 h 47"/>
                <a:gd name="T104" fmla="*/ 33 w 47"/>
                <a:gd name="T105" fmla="*/ 20 h 47"/>
                <a:gd name="T106" fmla="*/ 33 w 47"/>
                <a:gd name="T107" fmla="*/ 23 h 47"/>
                <a:gd name="T108" fmla="*/ 33 w 47"/>
                <a:gd name="T109" fmla="*/ 23 h 47"/>
                <a:gd name="T110" fmla="*/ 33 w 47"/>
                <a:gd name="T111" fmla="*/ 27 h 47"/>
                <a:gd name="T112" fmla="*/ 31 w 47"/>
                <a:gd name="T113" fmla="*/ 30 h 47"/>
                <a:gd name="T114" fmla="*/ 28 w 47"/>
                <a:gd name="T115" fmla="*/ 32 h 47"/>
                <a:gd name="T116" fmla="*/ 24 w 47"/>
                <a:gd name="T117" fmla="*/ 33 h 47"/>
                <a:gd name="T118" fmla="*/ 24 w 47"/>
                <a:gd name="T119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" h="47">
                  <a:moveTo>
                    <a:pt x="24" y="0"/>
                  </a:move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28"/>
                  </a:lnTo>
                  <a:lnTo>
                    <a:pt x="2" y="33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1" y="43"/>
                  </a:lnTo>
                  <a:lnTo>
                    <a:pt x="15" y="45"/>
                  </a:lnTo>
                  <a:lnTo>
                    <a:pt x="19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9" y="47"/>
                  </a:lnTo>
                  <a:lnTo>
                    <a:pt x="33" y="45"/>
                  </a:lnTo>
                  <a:lnTo>
                    <a:pt x="38" y="43"/>
                  </a:lnTo>
                  <a:lnTo>
                    <a:pt x="41" y="41"/>
                  </a:lnTo>
                  <a:lnTo>
                    <a:pt x="44" y="36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19"/>
                  </a:lnTo>
                  <a:lnTo>
                    <a:pt x="46" y="14"/>
                  </a:lnTo>
                  <a:lnTo>
                    <a:pt x="44" y="10"/>
                  </a:lnTo>
                  <a:lnTo>
                    <a:pt x="41" y="6"/>
                  </a:lnTo>
                  <a:lnTo>
                    <a:pt x="38" y="4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4" y="0"/>
                  </a:lnTo>
                  <a:close/>
                  <a:moveTo>
                    <a:pt x="24" y="33"/>
                  </a:moveTo>
                  <a:lnTo>
                    <a:pt x="24" y="33"/>
                  </a:lnTo>
                  <a:lnTo>
                    <a:pt x="20" y="32"/>
                  </a:lnTo>
                  <a:lnTo>
                    <a:pt x="17" y="30"/>
                  </a:lnTo>
                  <a:lnTo>
                    <a:pt x="15" y="27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0"/>
                  </a:lnTo>
                  <a:lnTo>
                    <a:pt x="17" y="17"/>
                  </a:lnTo>
                  <a:lnTo>
                    <a:pt x="20" y="15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8" y="15"/>
                  </a:lnTo>
                  <a:lnTo>
                    <a:pt x="31" y="17"/>
                  </a:lnTo>
                  <a:lnTo>
                    <a:pt x="33" y="20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3" y="27"/>
                  </a:lnTo>
                  <a:lnTo>
                    <a:pt x="31" y="30"/>
                  </a:lnTo>
                  <a:lnTo>
                    <a:pt x="28" y="32"/>
                  </a:lnTo>
                  <a:lnTo>
                    <a:pt x="24" y="33"/>
                  </a:lnTo>
                  <a:lnTo>
                    <a:pt x="24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5" name="Freeform 62"/>
            <p:cNvSpPr/>
            <p:nvPr/>
          </p:nvSpPr>
          <p:spPr bwMode="auto">
            <a:xfrm>
              <a:off x="2921000" y="3421063"/>
              <a:ext cx="165100" cy="163513"/>
            </a:xfrm>
            <a:custGeom>
              <a:avLst/>
              <a:gdLst>
                <a:gd name="T0" fmla="*/ 104 w 104"/>
                <a:gd name="T1" fmla="*/ 14 h 103"/>
                <a:gd name="T2" fmla="*/ 104 w 104"/>
                <a:gd name="T3" fmla="*/ 0 h 103"/>
                <a:gd name="T4" fmla="*/ 104 w 104"/>
                <a:gd name="T5" fmla="*/ 0 h 103"/>
                <a:gd name="T6" fmla="*/ 93 w 104"/>
                <a:gd name="T7" fmla="*/ 0 h 103"/>
                <a:gd name="T8" fmla="*/ 83 w 104"/>
                <a:gd name="T9" fmla="*/ 2 h 103"/>
                <a:gd name="T10" fmla="*/ 73 w 104"/>
                <a:gd name="T11" fmla="*/ 4 h 103"/>
                <a:gd name="T12" fmla="*/ 64 w 104"/>
                <a:gd name="T13" fmla="*/ 7 h 103"/>
                <a:gd name="T14" fmla="*/ 54 w 104"/>
                <a:gd name="T15" fmla="*/ 11 h 103"/>
                <a:gd name="T16" fmla="*/ 45 w 104"/>
                <a:gd name="T17" fmla="*/ 17 h 103"/>
                <a:gd name="T18" fmla="*/ 38 w 104"/>
                <a:gd name="T19" fmla="*/ 23 h 103"/>
                <a:gd name="T20" fmla="*/ 30 w 104"/>
                <a:gd name="T21" fmla="*/ 30 h 103"/>
                <a:gd name="T22" fmla="*/ 24 w 104"/>
                <a:gd name="T23" fmla="*/ 37 h 103"/>
                <a:gd name="T24" fmla="*/ 17 w 104"/>
                <a:gd name="T25" fmla="*/ 45 h 103"/>
                <a:gd name="T26" fmla="*/ 13 w 104"/>
                <a:gd name="T27" fmla="*/ 54 h 103"/>
                <a:gd name="T28" fmla="*/ 7 w 104"/>
                <a:gd name="T29" fmla="*/ 62 h 103"/>
                <a:gd name="T30" fmla="*/ 4 w 104"/>
                <a:gd name="T31" fmla="*/ 72 h 103"/>
                <a:gd name="T32" fmla="*/ 2 w 104"/>
                <a:gd name="T33" fmla="*/ 82 h 103"/>
                <a:gd name="T34" fmla="*/ 0 w 104"/>
                <a:gd name="T35" fmla="*/ 92 h 103"/>
                <a:gd name="T36" fmla="*/ 0 w 104"/>
                <a:gd name="T37" fmla="*/ 103 h 103"/>
                <a:gd name="T38" fmla="*/ 14 w 104"/>
                <a:gd name="T39" fmla="*/ 103 h 103"/>
                <a:gd name="T40" fmla="*/ 14 w 104"/>
                <a:gd name="T41" fmla="*/ 103 h 103"/>
                <a:gd name="T42" fmla="*/ 14 w 104"/>
                <a:gd name="T43" fmla="*/ 94 h 103"/>
                <a:gd name="T44" fmla="*/ 16 w 104"/>
                <a:gd name="T45" fmla="*/ 85 h 103"/>
                <a:gd name="T46" fmla="*/ 18 w 104"/>
                <a:gd name="T47" fmla="*/ 76 h 103"/>
                <a:gd name="T48" fmla="*/ 21 w 104"/>
                <a:gd name="T49" fmla="*/ 68 h 103"/>
                <a:gd name="T50" fmla="*/ 25 w 104"/>
                <a:gd name="T51" fmla="*/ 60 h 103"/>
                <a:gd name="T52" fmla="*/ 29 w 104"/>
                <a:gd name="T53" fmla="*/ 53 h 103"/>
                <a:gd name="T54" fmla="*/ 34 w 104"/>
                <a:gd name="T55" fmla="*/ 46 h 103"/>
                <a:gd name="T56" fmla="*/ 40 w 104"/>
                <a:gd name="T57" fmla="*/ 40 h 103"/>
                <a:gd name="T58" fmla="*/ 46 w 104"/>
                <a:gd name="T59" fmla="*/ 34 h 103"/>
                <a:gd name="T60" fmla="*/ 54 w 104"/>
                <a:gd name="T61" fmla="*/ 29 h 103"/>
                <a:gd name="T62" fmla="*/ 61 w 104"/>
                <a:gd name="T63" fmla="*/ 24 h 103"/>
                <a:gd name="T64" fmla="*/ 69 w 104"/>
                <a:gd name="T65" fmla="*/ 20 h 103"/>
                <a:gd name="T66" fmla="*/ 77 w 104"/>
                <a:gd name="T67" fmla="*/ 17 h 103"/>
                <a:gd name="T68" fmla="*/ 85 w 104"/>
                <a:gd name="T69" fmla="*/ 15 h 103"/>
                <a:gd name="T70" fmla="*/ 95 w 104"/>
                <a:gd name="T71" fmla="*/ 14 h 103"/>
                <a:gd name="T72" fmla="*/ 104 w 104"/>
                <a:gd name="T73" fmla="*/ 14 h 103"/>
                <a:gd name="T74" fmla="*/ 104 w 104"/>
                <a:gd name="T75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03">
                  <a:moveTo>
                    <a:pt x="104" y="14"/>
                  </a:moveTo>
                  <a:lnTo>
                    <a:pt x="104" y="0"/>
                  </a:lnTo>
                  <a:lnTo>
                    <a:pt x="104" y="0"/>
                  </a:lnTo>
                  <a:lnTo>
                    <a:pt x="93" y="0"/>
                  </a:lnTo>
                  <a:lnTo>
                    <a:pt x="83" y="2"/>
                  </a:lnTo>
                  <a:lnTo>
                    <a:pt x="73" y="4"/>
                  </a:lnTo>
                  <a:lnTo>
                    <a:pt x="64" y="7"/>
                  </a:lnTo>
                  <a:lnTo>
                    <a:pt x="54" y="11"/>
                  </a:lnTo>
                  <a:lnTo>
                    <a:pt x="45" y="17"/>
                  </a:lnTo>
                  <a:lnTo>
                    <a:pt x="38" y="23"/>
                  </a:lnTo>
                  <a:lnTo>
                    <a:pt x="30" y="30"/>
                  </a:lnTo>
                  <a:lnTo>
                    <a:pt x="24" y="37"/>
                  </a:lnTo>
                  <a:lnTo>
                    <a:pt x="17" y="45"/>
                  </a:lnTo>
                  <a:lnTo>
                    <a:pt x="13" y="54"/>
                  </a:lnTo>
                  <a:lnTo>
                    <a:pt x="7" y="62"/>
                  </a:lnTo>
                  <a:lnTo>
                    <a:pt x="4" y="72"/>
                  </a:lnTo>
                  <a:lnTo>
                    <a:pt x="2" y="82"/>
                  </a:lnTo>
                  <a:lnTo>
                    <a:pt x="0" y="92"/>
                  </a:lnTo>
                  <a:lnTo>
                    <a:pt x="0" y="103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14" y="94"/>
                  </a:lnTo>
                  <a:lnTo>
                    <a:pt x="16" y="85"/>
                  </a:lnTo>
                  <a:lnTo>
                    <a:pt x="18" y="76"/>
                  </a:lnTo>
                  <a:lnTo>
                    <a:pt x="21" y="68"/>
                  </a:lnTo>
                  <a:lnTo>
                    <a:pt x="25" y="60"/>
                  </a:lnTo>
                  <a:lnTo>
                    <a:pt x="29" y="53"/>
                  </a:lnTo>
                  <a:lnTo>
                    <a:pt x="34" y="46"/>
                  </a:lnTo>
                  <a:lnTo>
                    <a:pt x="40" y="40"/>
                  </a:lnTo>
                  <a:lnTo>
                    <a:pt x="46" y="34"/>
                  </a:lnTo>
                  <a:lnTo>
                    <a:pt x="54" y="29"/>
                  </a:lnTo>
                  <a:lnTo>
                    <a:pt x="61" y="24"/>
                  </a:lnTo>
                  <a:lnTo>
                    <a:pt x="69" y="20"/>
                  </a:lnTo>
                  <a:lnTo>
                    <a:pt x="77" y="17"/>
                  </a:lnTo>
                  <a:lnTo>
                    <a:pt x="85" y="15"/>
                  </a:lnTo>
                  <a:lnTo>
                    <a:pt x="95" y="14"/>
                  </a:lnTo>
                  <a:lnTo>
                    <a:pt x="104" y="14"/>
                  </a:lnTo>
                  <a:lnTo>
                    <a:pt x="10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56" name="Freeform 47"/>
          <p:cNvSpPr>
            <a:spLocks noEditPoints="1"/>
          </p:cNvSpPr>
          <p:nvPr/>
        </p:nvSpPr>
        <p:spPr bwMode="auto">
          <a:xfrm>
            <a:off x="5073591" y="3751748"/>
            <a:ext cx="214565" cy="225249"/>
          </a:xfrm>
          <a:custGeom>
            <a:avLst/>
            <a:gdLst>
              <a:gd name="T0" fmla="*/ 449 w 482"/>
              <a:gd name="T1" fmla="*/ 33 h 506"/>
              <a:gd name="T2" fmla="*/ 353 w 482"/>
              <a:gd name="T3" fmla="*/ 120 h 506"/>
              <a:gd name="T4" fmla="*/ 197 w 482"/>
              <a:gd name="T5" fmla="*/ 81 h 506"/>
              <a:gd name="T6" fmla="*/ 58 w 482"/>
              <a:gd name="T7" fmla="*/ 138 h 506"/>
              <a:gd name="T8" fmla="*/ 4 w 482"/>
              <a:gd name="T9" fmla="*/ 315 h 506"/>
              <a:gd name="T10" fmla="*/ 54 w 482"/>
              <a:gd name="T11" fmla="*/ 506 h 506"/>
              <a:gd name="T12" fmla="*/ 197 w 482"/>
              <a:gd name="T13" fmla="*/ 475 h 506"/>
              <a:gd name="T14" fmla="*/ 336 w 482"/>
              <a:gd name="T15" fmla="*/ 418 h 506"/>
              <a:gd name="T16" fmla="*/ 395 w 482"/>
              <a:gd name="T17" fmla="*/ 279 h 506"/>
              <a:gd name="T18" fmla="*/ 404 w 482"/>
              <a:gd name="T19" fmla="*/ 136 h 506"/>
              <a:gd name="T20" fmla="*/ 398 w 482"/>
              <a:gd name="T21" fmla="*/ 74 h 506"/>
              <a:gd name="T22" fmla="*/ 289 w 482"/>
              <a:gd name="T23" fmla="*/ 492 h 506"/>
              <a:gd name="T24" fmla="*/ 373 w 482"/>
              <a:gd name="T25" fmla="*/ 331 h 506"/>
              <a:gd name="T26" fmla="*/ 267 w 482"/>
              <a:gd name="T27" fmla="*/ 447 h 506"/>
              <a:gd name="T28" fmla="*/ 144 w 482"/>
              <a:gd name="T29" fmla="*/ 454 h 506"/>
              <a:gd name="T30" fmla="*/ 27 w 482"/>
              <a:gd name="T31" fmla="*/ 347 h 506"/>
              <a:gd name="T32" fmla="*/ 45 w 482"/>
              <a:gd name="T33" fmla="*/ 177 h 506"/>
              <a:gd name="T34" fmla="*/ 179 w 482"/>
              <a:gd name="T35" fmla="*/ 96 h 506"/>
              <a:gd name="T36" fmla="*/ 325 w 482"/>
              <a:gd name="T37" fmla="*/ 148 h 506"/>
              <a:gd name="T38" fmla="*/ 197 w 482"/>
              <a:gd name="T39" fmla="*/ 130 h 506"/>
              <a:gd name="T40" fmla="*/ 92 w 482"/>
              <a:gd name="T41" fmla="*/ 173 h 506"/>
              <a:gd name="T42" fmla="*/ 51 w 482"/>
              <a:gd name="T43" fmla="*/ 307 h 506"/>
              <a:gd name="T44" fmla="*/ 127 w 482"/>
              <a:gd name="T45" fmla="*/ 409 h 506"/>
              <a:gd name="T46" fmla="*/ 254 w 482"/>
              <a:gd name="T47" fmla="*/ 416 h 506"/>
              <a:gd name="T48" fmla="*/ 339 w 482"/>
              <a:gd name="T49" fmla="*/ 322 h 506"/>
              <a:gd name="T50" fmla="*/ 325 w 482"/>
              <a:gd name="T51" fmla="*/ 203 h 506"/>
              <a:gd name="T52" fmla="*/ 377 w 482"/>
              <a:gd name="T53" fmla="*/ 245 h 506"/>
              <a:gd name="T54" fmla="*/ 222 w 482"/>
              <a:gd name="T55" fmla="*/ 303 h 506"/>
              <a:gd name="T56" fmla="*/ 172 w 482"/>
              <a:gd name="T57" fmla="*/ 303 h 506"/>
              <a:gd name="T58" fmla="*/ 177 w 482"/>
              <a:gd name="T59" fmla="*/ 248 h 506"/>
              <a:gd name="T60" fmla="*/ 211 w 482"/>
              <a:gd name="T61" fmla="*/ 262 h 506"/>
              <a:gd name="T62" fmla="*/ 221 w 482"/>
              <a:gd name="T63" fmla="*/ 272 h 506"/>
              <a:gd name="T64" fmla="*/ 207 w 482"/>
              <a:gd name="T65" fmla="*/ 230 h 506"/>
              <a:gd name="T66" fmla="*/ 148 w 482"/>
              <a:gd name="T67" fmla="*/ 269 h 506"/>
              <a:gd name="T68" fmla="*/ 197 w 482"/>
              <a:gd name="T69" fmla="*/ 327 h 506"/>
              <a:gd name="T70" fmla="*/ 247 w 482"/>
              <a:gd name="T71" fmla="*/ 279 h 506"/>
              <a:gd name="T72" fmla="*/ 285 w 482"/>
              <a:gd name="T73" fmla="*/ 263 h 506"/>
              <a:gd name="T74" fmla="*/ 261 w 482"/>
              <a:gd name="T75" fmla="*/ 341 h 506"/>
              <a:gd name="T76" fmla="*/ 197 w 482"/>
              <a:gd name="T77" fmla="*/ 368 h 506"/>
              <a:gd name="T78" fmla="*/ 133 w 482"/>
              <a:gd name="T79" fmla="*/ 341 h 506"/>
              <a:gd name="T80" fmla="*/ 107 w 482"/>
              <a:gd name="T81" fmla="*/ 270 h 506"/>
              <a:gd name="T82" fmla="*/ 147 w 482"/>
              <a:gd name="T83" fmla="*/ 203 h 506"/>
              <a:gd name="T84" fmla="*/ 223 w 482"/>
              <a:gd name="T85" fmla="*/ 192 h 506"/>
              <a:gd name="T86" fmla="*/ 254 w 482"/>
              <a:gd name="T87" fmla="*/ 191 h 506"/>
              <a:gd name="T88" fmla="*/ 167 w 482"/>
              <a:gd name="T89" fmla="*/ 178 h 506"/>
              <a:gd name="T90" fmla="*/ 101 w 482"/>
              <a:gd name="T91" fmla="*/ 239 h 506"/>
              <a:gd name="T92" fmla="*/ 110 w 482"/>
              <a:gd name="T93" fmla="*/ 336 h 506"/>
              <a:gd name="T94" fmla="*/ 187 w 482"/>
              <a:gd name="T95" fmla="*/ 381 h 506"/>
              <a:gd name="T96" fmla="*/ 255 w 482"/>
              <a:gd name="T97" fmla="*/ 365 h 506"/>
              <a:gd name="T98" fmla="*/ 301 w 482"/>
              <a:gd name="T99" fmla="*/ 288 h 506"/>
              <a:gd name="T100" fmla="*/ 279 w 482"/>
              <a:gd name="T101" fmla="*/ 214 h 506"/>
              <a:gd name="T102" fmla="*/ 332 w 482"/>
              <a:gd name="T103" fmla="*/ 279 h 506"/>
              <a:gd name="T104" fmla="*/ 292 w 482"/>
              <a:gd name="T105" fmla="*/ 374 h 506"/>
              <a:gd name="T106" fmla="*/ 184 w 482"/>
              <a:gd name="T107" fmla="*/ 412 h 506"/>
              <a:gd name="T108" fmla="*/ 85 w 482"/>
              <a:gd name="T109" fmla="*/ 352 h 506"/>
              <a:gd name="T110" fmla="*/ 73 w 482"/>
              <a:gd name="T111" fmla="*/ 228 h 506"/>
              <a:gd name="T112" fmla="*/ 158 w 482"/>
              <a:gd name="T113" fmla="*/ 149 h 506"/>
              <a:gd name="T114" fmla="*/ 270 w 482"/>
              <a:gd name="T115" fmla="*/ 165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2" h="506">
                <a:moveTo>
                  <a:pt x="404" y="136"/>
                </a:moveTo>
                <a:lnTo>
                  <a:pt x="482" y="57"/>
                </a:lnTo>
                <a:lnTo>
                  <a:pt x="447" y="45"/>
                </a:lnTo>
                <a:lnTo>
                  <a:pt x="449" y="44"/>
                </a:lnTo>
                <a:lnTo>
                  <a:pt x="449" y="44"/>
                </a:lnTo>
                <a:lnTo>
                  <a:pt x="451" y="42"/>
                </a:lnTo>
                <a:lnTo>
                  <a:pt x="451" y="39"/>
                </a:lnTo>
                <a:lnTo>
                  <a:pt x="451" y="37"/>
                </a:lnTo>
                <a:lnTo>
                  <a:pt x="449" y="33"/>
                </a:lnTo>
                <a:lnTo>
                  <a:pt x="449" y="33"/>
                </a:lnTo>
                <a:lnTo>
                  <a:pt x="446" y="32"/>
                </a:lnTo>
                <a:lnTo>
                  <a:pt x="444" y="32"/>
                </a:lnTo>
                <a:lnTo>
                  <a:pt x="441" y="32"/>
                </a:lnTo>
                <a:lnTo>
                  <a:pt x="439" y="33"/>
                </a:lnTo>
                <a:lnTo>
                  <a:pt x="437" y="36"/>
                </a:lnTo>
                <a:lnTo>
                  <a:pt x="425" y="0"/>
                </a:lnTo>
                <a:lnTo>
                  <a:pt x="346" y="79"/>
                </a:lnTo>
                <a:lnTo>
                  <a:pt x="358" y="114"/>
                </a:lnTo>
                <a:lnTo>
                  <a:pt x="353" y="119"/>
                </a:lnTo>
                <a:lnTo>
                  <a:pt x="353" y="120"/>
                </a:lnTo>
                <a:lnTo>
                  <a:pt x="335" y="137"/>
                </a:lnTo>
                <a:lnTo>
                  <a:pt x="335" y="137"/>
                </a:lnTo>
                <a:lnTo>
                  <a:pt x="321" y="124"/>
                </a:lnTo>
                <a:lnTo>
                  <a:pt x="305" y="113"/>
                </a:lnTo>
                <a:lnTo>
                  <a:pt x="289" y="104"/>
                </a:lnTo>
                <a:lnTo>
                  <a:pt x="271" y="95"/>
                </a:lnTo>
                <a:lnTo>
                  <a:pt x="254" y="90"/>
                </a:lnTo>
                <a:lnTo>
                  <a:pt x="236" y="84"/>
                </a:lnTo>
                <a:lnTo>
                  <a:pt x="216" y="82"/>
                </a:lnTo>
                <a:lnTo>
                  <a:pt x="197" y="81"/>
                </a:lnTo>
                <a:lnTo>
                  <a:pt x="197" y="81"/>
                </a:lnTo>
                <a:lnTo>
                  <a:pt x="177" y="82"/>
                </a:lnTo>
                <a:lnTo>
                  <a:pt x="158" y="84"/>
                </a:lnTo>
                <a:lnTo>
                  <a:pt x="140" y="90"/>
                </a:lnTo>
                <a:lnTo>
                  <a:pt x="121" y="96"/>
                </a:lnTo>
                <a:lnTo>
                  <a:pt x="104" y="104"/>
                </a:lnTo>
                <a:lnTo>
                  <a:pt x="88" y="114"/>
                </a:lnTo>
                <a:lnTo>
                  <a:pt x="72" y="125"/>
                </a:lnTo>
                <a:lnTo>
                  <a:pt x="58" y="138"/>
                </a:lnTo>
                <a:lnTo>
                  <a:pt x="58" y="138"/>
                </a:lnTo>
                <a:lnTo>
                  <a:pt x="44" y="153"/>
                </a:lnTo>
                <a:lnTo>
                  <a:pt x="33" y="169"/>
                </a:lnTo>
                <a:lnTo>
                  <a:pt x="22" y="187"/>
                </a:lnTo>
                <a:lnTo>
                  <a:pt x="14" y="204"/>
                </a:lnTo>
                <a:lnTo>
                  <a:pt x="8" y="221"/>
                </a:lnTo>
                <a:lnTo>
                  <a:pt x="4" y="241"/>
                </a:lnTo>
                <a:lnTo>
                  <a:pt x="0" y="259"/>
                </a:lnTo>
                <a:lnTo>
                  <a:pt x="0" y="279"/>
                </a:lnTo>
                <a:lnTo>
                  <a:pt x="0" y="297"/>
                </a:lnTo>
                <a:lnTo>
                  <a:pt x="4" y="315"/>
                </a:lnTo>
                <a:lnTo>
                  <a:pt x="8" y="335"/>
                </a:lnTo>
                <a:lnTo>
                  <a:pt x="14" y="352"/>
                </a:lnTo>
                <a:lnTo>
                  <a:pt x="22" y="369"/>
                </a:lnTo>
                <a:lnTo>
                  <a:pt x="33" y="387"/>
                </a:lnTo>
                <a:lnTo>
                  <a:pt x="44" y="403"/>
                </a:lnTo>
                <a:lnTo>
                  <a:pt x="58" y="418"/>
                </a:lnTo>
                <a:lnTo>
                  <a:pt x="58" y="418"/>
                </a:lnTo>
                <a:lnTo>
                  <a:pt x="66" y="425"/>
                </a:lnTo>
                <a:lnTo>
                  <a:pt x="76" y="433"/>
                </a:lnTo>
                <a:lnTo>
                  <a:pt x="54" y="506"/>
                </a:lnTo>
                <a:lnTo>
                  <a:pt x="115" y="506"/>
                </a:lnTo>
                <a:lnTo>
                  <a:pt x="128" y="462"/>
                </a:lnTo>
                <a:lnTo>
                  <a:pt x="128" y="462"/>
                </a:lnTo>
                <a:lnTo>
                  <a:pt x="144" y="469"/>
                </a:lnTo>
                <a:lnTo>
                  <a:pt x="161" y="472"/>
                </a:lnTo>
                <a:lnTo>
                  <a:pt x="180" y="474"/>
                </a:lnTo>
                <a:lnTo>
                  <a:pt x="197" y="475"/>
                </a:lnTo>
                <a:lnTo>
                  <a:pt x="197" y="475"/>
                </a:lnTo>
                <a:lnTo>
                  <a:pt x="197" y="475"/>
                </a:lnTo>
                <a:lnTo>
                  <a:pt x="197" y="475"/>
                </a:lnTo>
                <a:lnTo>
                  <a:pt x="215" y="474"/>
                </a:lnTo>
                <a:lnTo>
                  <a:pt x="233" y="472"/>
                </a:lnTo>
                <a:lnTo>
                  <a:pt x="249" y="469"/>
                </a:lnTo>
                <a:lnTo>
                  <a:pt x="266" y="463"/>
                </a:lnTo>
                <a:lnTo>
                  <a:pt x="278" y="506"/>
                </a:lnTo>
                <a:lnTo>
                  <a:pt x="338" y="506"/>
                </a:lnTo>
                <a:lnTo>
                  <a:pt x="318" y="434"/>
                </a:lnTo>
                <a:lnTo>
                  <a:pt x="318" y="434"/>
                </a:lnTo>
                <a:lnTo>
                  <a:pt x="328" y="427"/>
                </a:lnTo>
                <a:lnTo>
                  <a:pt x="336" y="418"/>
                </a:lnTo>
                <a:lnTo>
                  <a:pt x="336" y="418"/>
                </a:lnTo>
                <a:lnTo>
                  <a:pt x="350" y="403"/>
                </a:lnTo>
                <a:lnTo>
                  <a:pt x="361" y="388"/>
                </a:lnTo>
                <a:lnTo>
                  <a:pt x="371" y="371"/>
                </a:lnTo>
                <a:lnTo>
                  <a:pt x="379" y="354"/>
                </a:lnTo>
                <a:lnTo>
                  <a:pt x="386" y="336"/>
                </a:lnTo>
                <a:lnTo>
                  <a:pt x="390" y="316"/>
                </a:lnTo>
                <a:lnTo>
                  <a:pt x="393" y="298"/>
                </a:lnTo>
                <a:lnTo>
                  <a:pt x="395" y="279"/>
                </a:lnTo>
                <a:lnTo>
                  <a:pt x="395" y="279"/>
                </a:lnTo>
                <a:lnTo>
                  <a:pt x="393" y="260"/>
                </a:lnTo>
                <a:lnTo>
                  <a:pt x="391" y="242"/>
                </a:lnTo>
                <a:lnTo>
                  <a:pt x="387" y="225"/>
                </a:lnTo>
                <a:lnTo>
                  <a:pt x="382" y="208"/>
                </a:lnTo>
                <a:lnTo>
                  <a:pt x="375" y="192"/>
                </a:lnTo>
                <a:lnTo>
                  <a:pt x="366" y="176"/>
                </a:lnTo>
                <a:lnTo>
                  <a:pt x="357" y="162"/>
                </a:lnTo>
                <a:lnTo>
                  <a:pt x="345" y="148"/>
                </a:lnTo>
                <a:lnTo>
                  <a:pt x="369" y="124"/>
                </a:lnTo>
                <a:lnTo>
                  <a:pt x="404" y="136"/>
                </a:lnTo>
                <a:close/>
                <a:moveTo>
                  <a:pt x="456" y="64"/>
                </a:moveTo>
                <a:lnTo>
                  <a:pt x="400" y="120"/>
                </a:lnTo>
                <a:lnTo>
                  <a:pt x="379" y="113"/>
                </a:lnTo>
                <a:lnTo>
                  <a:pt x="436" y="57"/>
                </a:lnTo>
                <a:lnTo>
                  <a:pt x="456" y="64"/>
                </a:lnTo>
                <a:close/>
                <a:moveTo>
                  <a:pt x="370" y="103"/>
                </a:moveTo>
                <a:lnTo>
                  <a:pt x="362" y="82"/>
                </a:lnTo>
                <a:lnTo>
                  <a:pt x="418" y="26"/>
                </a:lnTo>
                <a:lnTo>
                  <a:pt x="426" y="46"/>
                </a:lnTo>
                <a:lnTo>
                  <a:pt x="398" y="74"/>
                </a:lnTo>
                <a:lnTo>
                  <a:pt x="370" y="103"/>
                </a:lnTo>
                <a:close/>
                <a:moveTo>
                  <a:pt x="104" y="492"/>
                </a:moveTo>
                <a:lnTo>
                  <a:pt x="74" y="492"/>
                </a:lnTo>
                <a:lnTo>
                  <a:pt x="88" y="443"/>
                </a:lnTo>
                <a:lnTo>
                  <a:pt x="88" y="443"/>
                </a:lnTo>
                <a:lnTo>
                  <a:pt x="101" y="450"/>
                </a:lnTo>
                <a:lnTo>
                  <a:pt x="114" y="457"/>
                </a:lnTo>
                <a:lnTo>
                  <a:pt x="104" y="492"/>
                </a:lnTo>
                <a:close/>
                <a:moveTo>
                  <a:pt x="319" y="492"/>
                </a:moveTo>
                <a:lnTo>
                  <a:pt x="289" y="492"/>
                </a:lnTo>
                <a:lnTo>
                  <a:pt x="279" y="458"/>
                </a:lnTo>
                <a:lnTo>
                  <a:pt x="279" y="458"/>
                </a:lnTo>
                <a:lnTo>
                  <a:pt x="292" y="451"/>
                </a:lnTo>
                <a:lnTo>
                  <a:pt x="305" y="443"/>
                </a:lnTo>
                <a:lnTo>
                  <a:pt x="319" y="492"/>
                </a:lnTo>
                <a:close/>
                <a:moveTo>
                  <a:pt x="380" y="279"/>
                </a:moveTo>
                <a:lnTo>
                  <a:pt x="380" y="279"/>
                </a:lnTo>
                <a:lnTo>
                  <a:pt x="379" y="296"/>
                </a:lnTo>
                <a:lnTo>
                  <a:pt x="377" y="314"/>
                </a:lnTo>
                <a:lnTo>
                  <a:pt x="373" y="331"/>
                </a:lnTo>
                <a:lnTo>
                  <a:pt x="366" y="348"/>
                </a:lnTo>
                <a:lnTo>
                  <a:pt x="359" y="364"/>
                </a:lnTo>
                <a:lnTo>
                  <a:pt x="349" y="380"/>
                </a:lnTo>
                <a:lnTo>
                  <a:pt x="338" y="394"/>
                </a:lnTo>
                <a:lnTo>
                  <a:pt x="326" y="407"/>
                </a:lnTo>
                <a:lnTo>
                  <a:pt x="326" y="407"/>
                </a:lnTo>
                <a:lnTo>
                  <a:pt x="314" y="420"/>
                </a:lnTo>
                <a:lnTo>
                  <a:pt x="298" y="431"/>
                </a:lnTo>
                <a:lnTo>
                  <a:pt x="283" y="439"/>
                </a:lnTo>
                <a:lnTo>
                  <a:pt x="267" y="447"/>
                </a:lnTo>
                <a:lnTo>
                  <a:pt x="251" y="454"/>
                </a:lnTo>
                <a:lnTo>
                  <a:pt x="234" y="458"/>
                </a:lnTo>
                <a:lnTo>
                  <a:pt x="215" y="460"/>
                </a:lnTo>
                <a:lnTo>
                  <a:pt x="197" y="461"/>
                </a:lnTo>
                <a:lnTo>
                  <a:pt x="197" y="461"/>
                </a:lnTo>
                <a:lnTo>
                  <a:pt x="197" y="461"/>
                </a:lnTo>
                <a:lnTo>
                  <a:pt x="197" y="461"/>
                </a:lnTo>
                <a:lnTo>
                  <a:pt x="179" y="460"/>
                </a:lnTo>
                <a:lnTo>
                  <a:pt x="161" y="458"/>
                </a:lnTo>
                <a:lnTo>
                  <a:pt x="144" y="454"/>
                </a:lnTo>
                <a:lnTo>
                  <a:pt x="127" y="447"/>
                </a:lnTo>
                <a:lnTo>
                  <a:pt x="110" y="439"/>
                </a:lnTo>
                <a:lnTo>
                  <a:pt x="95" y="431"/>
                </a:lnTo>
                <a:lnTo>
                  <a:pt x="81" y="420"/>
                </a:lnTo>
                <a:lnTo>
                  <a:pt x="67" y="407"/>
                </a:lnTo>
                <a:lnTo>
                  <a:pt x="67" y="407"/>
                </a:lnTo>
                <a:lnTo>
                  <a:pt x="55" y="394"/>
                </a:lnTo>
                <a:lnTo>
                  <a:pt x="45" y="379"/>
                </a:lnTo>
                <a:lnTo>
                  <a:pt x="35" y="363"/>
                </a:lnTo>
                <a:lnTo>
                  <a:pt x="27" y="347"/>
                </a:lnTo>
                <a:lnTo>
                  <a:pt x="22" y="330"/>
                </a:lnTo>
                <a:lnTo>
                  <a:pt x="18" y="313"/>
                </a:lnTo>
                <a:lnTo>
                  <a:pt x="14" y="296"/>
                </a:lnTo>
                <a:lnTo>
                  <a:pt x="14" y="279"/>
                </a:lnTo>
                <a:lnTo>
                  <a:pt x="14" y="260"/>
                </a:lnTo>
                <a:lnTo>
                  <a:pt x="18" y="243"/>
                </a:lnTo>
                <a:lnTo>
                  <a:pt x="22" y="226"/>
                </a:lnTo>
                <a:lnTo>
                  <a:pt x="27" y="209"/>
                </a:lnTo>
                <a:lnTo>
                  <a:pt x="35" y="193"/>
                </a:lnTo>
                <a:lnTo>
                  <a:pt x="45" y="177"/>
                </a:lnTo>
                <a:lnTo>
                  <a:pt x="55" y="163"/>
                </a:lnTo>
                <a:lnTo>
                  <a:pt x="67" y="149"/>
                </a:lnTo>
                <a:lnTo>
                  <a:pt x="67" y="149"/>
                </a:lnTo>
                <a:lnTo>
                  <a:pt x="81" y="136"/>
                </a:lnTo>
                <a:lnTo>
                  <a:pt x="95" y="125"/>
                </a:lnTo>
                <a:lnTo>
                  <a:pt x="110" y="117"/>
                </a:lnTo>
                <a:lnTo>
                  <a:pt x="127" y="109"/>
                </a:lnTo>
                <a:lnTo>
                  <a:pt x="144" y="103"/>
                </a:lnTo>
                <a:lnTo>
                  <a:pt x="161" y="98"/>
                </a:lnTo>
                <a:lnTo>
                  <a:pt x="179" y="96"/>
                </a:lnTo>
                <a:lnTo>
                  <a:pt x="197" y="95"/>
                </a:lnTo>
                <a:lnTo>
                  <a:pt x="197" y="95"/>
                </a:lnTo>
                <a:lnTo>
                  <a:pt x="215" y="96"/>
                </a:lnTo>
                <a:lnTo>
                  <a:pt x="233" y="98"/>
                </a:lnTo>
                <a:lnTo>
                  <a:pt x="250" y="103"/>
                </a:lnTo>
                <a:lnTo>
                  <a:pt x="266" y="109"/>
                </a:lnTo>
                <a:lnTo>
                  <a:pt x="282" y="115"/>
                </a:lnTo>
                <a:lnTo>
                  <a:pt x="297" y="125"/>
                </a:lnTo>
                <a:lnTo>
                  <a:pt x="311" y="135"/>
                </a:lnTo>
                <a:lnTo>
                  <a:pt x="325" y="148"/>
                </a:lnTo>
                <a:lnTo>
                  <a:pt x="301" y="172"/>
                </a:lnTo>
                <a:lnTo>
                  <a:pt x="301" y="172"/>
                </a:lnTo>
                <a:lnTo>
                  <a:pt x="290" y="162"/>
                </a:lnTo>
                <a:lnTo>
                  <a:pt x="279" y="153"/>
                </a:lnTo>
                <a:lnTo>
                  <a:pt x="266" y="147"/>
                </a:lnTo>
                <a:lnTo>
                  <a:pt x="253" y="140"/>
                </a:lnTo>
                <a:lnTo>
                  <a:pt x="240" y="136"/>
                </a:lnTo>
                <a:lnTo>
                  <a:pt x="226" y="132"/>
                </a:lnTo>
                <a:lnTo>
                  <a:pt x="212" y="131"/>
                </a:lnTo>
                <a:lnTo>
                  <a:pt x="197" y="130"/>
                </a:lnTo>
                <a:lnTo>
                  <a:pt x="197" y="130"/>
                </a:lnTo>
                <a:lnTo>
                  <a:pt x="183" y="131"/>
                </a:lnTo>
                <a:lnTo>
                  <a:pt x="168" y="133"/>
                </a:lnTo>
                <a:lnTo>
                  <a:pt x="154" y="136"/>
                </a:lnTo>
                <a:lnTo>
                  <a:pt x="140" y="140"/>
                </a:lnTo>
                <a:lnTo>
                  <a:pt x="127" y="147"/>
                </a:lnTo>
                <a:lnTo>
                  <a:pt x="115" y="154"/>
                </a:lnTo>
                <a:lnTo>
                  <a:pt x="103" y="163"/>
                </a:lnTo>
                <a:lnTo>
                  <a:pt x="92" y="173"/>
                </a:lnTo>
                <a:lnTo>
                  <a:pt x="92" y="173"/>
                </a:lnTo>
                <a:lnTo>
                  <a:pt x="81" y="185"/>
                </a:lnTo>
                <a:lnTo>
                  <a:pt x="73" y="196"/>
                </a:lnTo>
                <a:lnTo>
                  <a:pt x="65" y="208"/>
                </a:lnTo>
                <a:lnTo>
                  <a:pt x="60" y="222"/>
                </a:lnTo>
                <a:lnTo>
                  <a:pt x="54" y="235"/>
                </a:lnTo>
                <a:lnTo>
                  <a:pt x="51" y="249"/>
                </a:lnTo>
                <a:lnTo>
                  <a:pt x="49" y="263"/>
                </a:lnTo>
                <a:lnTo>
                  <a:pt x="49" y="279"/>
                </a:lnTo>
                <a:lnTo>
                  <a:pt x="49" y="293"/>
                </a:lnTo>
                <a:lnTo>
                  <a:pt x="51" y="307"/>
                </a:lnTo>
                <a:lnTo>
                  <a:pt x="54" y="321"/>
                </a:lnTo>
                <a:lnTo>
                  <a:pt x="60" y="334"/>
                </a:lnTo>
                <a:lnTo>
                  <a:pt x="65" y="348"/>
                </a:lnTo>
                <a:lnTo>
                  <a:pt x="73" y="360"/>
                </a:lnTo>
                <a:lnTo>
                  <a:pt x="81" y="371"/>
                </a:lnTo>
                <a:lnTo>
                  <a:pt x="92" y="383"/>
                </a:lnTo>
                <a:lnTo>
                  <a:pt x="92" y="383"/>
                </a:lnTo>
                <a:lnTo>
                  <a:pt x="103" y="393"/>
                </a:lnTo>
                <a:lnTo>
                  <a:pt x="115" y="402"/>
                </a:lnTo>
                <a:lnTo>
                  <a:pt x="127" y="409"/>
                </a:lnTo>
                <a:lnTo>
                  <a:pt x="140" y="416"/>
                </a:lnTo>
                <a:lnTo>
                  <a:pt x="154" y="420"/>
                </a:lnTo>
                <a:lnTo>
                  <a:pt x="168" y="424"/>
                </a:lnTo>
                <a:lnTo>
                  <a:pt x="183" y="427"/>
                </a:lnTo>
                <a:lnTo>
                  <a:pt x="197" y="427"/>
                </a:lnTo>
                <a:lnTo>
                  <a:pt x="197" y="427"/>
                </a:lnTo>
                <a:lnTo>
                  <a:pt x="212" y="427"/>
                </a:lnTo>
                <a:lnTo>
                  <a:pt x="226" y="424"/>
                </a:lnTo>
                <a:lnTo>
                  <a:pt x="240" y="420"/>
                </a:lnTo>
                <a:lnTo>
                  <a:pt x="254" y="416"/>
                </a:lnTo>
                <a:lnTo>
                  <a:pt x="267" y="409"/>
                </a:lnTo>
                <a:lnTo>
                  <a:pt x="280" y="402"/>
                </a:lnTo>
                <a:lnTo>
                  <a:pt x="291" y="393"/>
                </a:lnTo>
                <a:lnTo>
                  <a:pt x="303" y="383"/>
                </a:lnTo>
                <a:lnTo>
                  <a:pt x="303" y="383"/>
                </a:lnTo>
                <a:lnTo>
                  <a:pt x="312" y="373"/>
                </a:lnTo>
                <a:lnTo>
                  <a:pt x="321" y="361"/>
                </a:lnTo>
                <a:lnTo>
                  <a:pt x="329" y="348"/>
                </a:lnTo>
                <a:lnTo>
                  <a:pt x="335" y="335"/>
                </a:lnTo>
                <a:lnTo>
                  <a:pt x="339" y="322"/>
                </a:lnTo>
                <a:lnTo>
                  <a:pt x="343" y="308"/>
                </a:lnTo>
                <a:lnTo>
                  <a:pt x="345" y="293"/>
                </a:lnTo>
                <a:lnTo>
                  <a:pt x="346" y="279"/>
                </a:lnTo>
                <a:lnTo>
                  <a:pt x="346" y="279"/>
                </a:lnTo>
                <a:lnTo>
                  <a:pt x="345" y="265"/>
                </a:lnTo>
                <a:lnTo>
                  <a:pt x="344" y="252"/>
                </a:lnTo>
                <a:lnTo>
                  <a:pt x="341" y="240"/>
                </a:lnTo>
                <a:lnTo>
                  <a:pt x="337" y="227"/>
                </a:lnTo>
                <a:lnTo>
                  <a:pt x="332" y="215"/>
                </a:lnTo>
                <a:lnTo>
                  <a:pt x="325" y="203"/>
                </a:lnTo>
                <a:lnTo>
                  <a:pt x="319" y="192"/>
                </a:lnTo>
                <a:lnTo>
                  <a:pt x="310" y="182"/>
                </a:lnTo>
                <a:lnTo>
                  <a:pt x="335" y="158"/>
                </a:lnTo>
                <a:lnTo>
                  <a:pt x="335" y="158"/>
                </a:lnTo>
                <a:lnTo>
                  <a:pt x="345" y="171"/>
                </a:lnTo>
                <a:lnTo>
                  <a:pt x="355" y="185"/>
                </a:lnTo>
                <a:lnTo>
                  <a:pt x="362" y="199"/>
                </a:lnTo>
                <a:lnTo>
                  <a:pt x="369" y="214"/>
                </a:lnTo>
                <a:lnTo>
                  <a:pt x="374" y="229"/>
                </a:lnTo>
                <a:lnTo>
                  <a:pt x="377" y="245"/>
                </a:lnTo>
                <a:lnTo>
                  <a:pt x="379" y="261"/>
                </a:lnTo>
                <a:lnTo>
                  <a:pt x="380" y="279"/>
                </a:lnTo>
                <a:lnTo>
                  <a:pt x="380" y="279"/>
                </a:lnTo>
                <a:close/>
                <a:moveTo>
                  <a:pt x="233" y="279"/>
                </a:moveTo>
                <a:lnTo>
                  <a:pt x="233" y="279"/>
                </a:lnTo>
                <a:lnTo>
                  <a:pt x="231" y="285"/>
                </a:lnTo>
                <a:lnTo>
                  <a:pt x="230" y="292"/>
                </a:lnTo>
                <a:lnTo>
                  <a:pt x="226" y="298"/>
                </a:lnTo>
                <a:lnTo>
                  <a:pt x="222" y="303"/>
                </a:lnTo>
                <a:lnTo>
                  <a:pt x="222" y="303"/>
                </a:lnTo>
                <a:lnTo>
                  <a:pt x="216" y="308"/>
                </a:lnTo>
                <a:lnTo>
                  <a:pt x="211" y="311"/>
                </a:lnTo>
                <a:lnTo>
                  <a:pt x="204" y="313"/>
                </a:lnTo>
                <a:lnTo>
                  <a:pt x="197" y="313"/>
                </a:lnTo>
                <a:lnTo>
                  <a:pt x="197" y="313"/>
                </a:lnTo>
                <a:lnTo>
                  <a:pt x="190" y="313"/>
                </a:lnTo>
                <a:lnTo>
                  <a:pt x="184" y="311"/>
                </a:lnTo>
                <a:lnTo>
                  <a:pt x="177" y="308"/>
                </a:lnTo>
                <a:lnTo>
                  <a:pt x="172" y="303"/>
                </a:lnTo>
                <a:lnTo>
                  <a:pt x="172" y="303"/>
                </a:lnTo>
                <a:lnTo>
                  <a:pt x="168" y="298"/>
                </a:lnTo>
                <a:lnTo>
                  <a:pt x="164" y="292"/>
                </a:lnTo>
                <a:lnTo>
                  <a:pt x="162" y="285"/>
                </a:lnTo>
                <a:lnTo>
                  <a:pt x="161" y="279"/>
                </a:lnTo>
                <a:lnTo>
                  <a:pt x="162" y="271"/>
                </a:lnTo>
                <a:lnTo>
                  <a:pt x="164" y="265"/>
                </a:lnTo>
                <a:lnTo>
                  <a:pt x="168" y="259"/>
                </a:lnTo>
                <a:lnTo>
                  <a:pt x="172" y="253"/>
                </a:lnTo>
                <a:lnTo>
                  <a:pt x="172" y="253"/>
                </a:lnTo>
                <a:lnTo>
                  <a:pt x="177" y="248"/>
                </a:lnTo>
                <a:lnTo>
                  <a:pt x="184" y="245"/>
                </a:lnTo>
                <a:lnTo>
                  <a:pt x="190" y="243"/>
                </a:lnTo>
                <a:lnTo>
                  <a:pt x="197" y="243"/>
                </a:lnTo>
                <a:lnTo>
                  <a:pt x="197" y="243"/>
                </a:lnTo>
                <a:lnTo>
                  <a:pt x="203" y="243"/>
                </a:lnTo>
                <a:lnTo>
                  <a:pt x="210" y="245"/>
                </a:lnTo>
                <a:lnTo>
                  <a:pt x="215" y="248"/>
                </a:lnTo>
                <a:lnTo>
                  <a:pt x="221" y="252"/>
                </a:lnTo>
                <a:lnTo>
                  <a:pt x="211" y="262"/>
                </a:lnTo>
                <a:lnTo>
                  <a:pt x="211" y="262"/>
                </a:lnTo>
                <a:lnTo>
                  <a:pt x="209" y="265"/>
                </a:lnTo>
                <a:lnTo>
                  <a:pt x="209" y="267"/>
                </a:lnTo>
                <a:lnTo>
                  <a:pt x="209" y="270"/>
                </a:lnTo>
                <a:lnTo>
                  <a:pt x="211" y="272"/>
                </a:lnTo>
                <a:lnTo>
                  <a:pt x="211" y="272"/>
                </a:lnTo>
                <a:lnTo>
                  <a:pt x="213" y="273"/>
                </a:lnTo>
                <a:lnTo>
                  <a:pt x="215" y="274"/>
                </a:lnTo>
                <a:lnTo>
                  <a:pt x="215" y="274"/>
                </a:lnTo>
                <a:lnTo>
                  <a:pt x="218" y="273"/>
                </a:lnTo>
                <a:lnTo>
                  <a:pt x="221" y="272"/>
                </a:lnTo>
                <a:lnTo>
                  <a:pt x="229" y="263"/>
                </a:lnTo>
                <a:lnTo>
                  <a:pt x="229" y="263"/>
                </a:lnTo>
                <a:lnTo>
                  <a:pt x="231" y="271"/>
                </a:lnTo>
                <a:lnTo>
                  <a:pt x="233" y="279"/>
                </a:lnTo>
                <a:lnTo>
                  <a:pt x="233" y="279"/>
                </a:lnTo>
                <a:close/>
                <a:moveTo>
                  <a:pt x="230" y="242"/>
                </a:moveTo>
                <a:lnTo>
                  <a:pt x="230" y="242"/>
                </a:lnTo>
                <a:lnTo>
                  <a:pt x="224" y="236"/>
                </a:lnTo>
                <a:lnTo>
                  <a:pt x="215" y="232"/>
                </a:lnTo>
                <a:lnTo>
                  <a:pt x="207" y="230"/>
                </a:lnTo>
                <a:lnTo>
                  <a:pt x="197" y="229"/>
                </a:lnTo>
                <a:lnTo>
                  <a:pt x="197" y="229"/>
                </a:lnTo>
                <a:lnTo>
                  <a:pt x="187" y="230"/>
                </a:lnTo>
                <a:lnTo>
                  <a:pt x="179" y="232"/>
                </a:lnTo>
                <a:lnTo>
                  <a:pt x="170" y="236"/>
                </a:lnTo>
                <a:lnTo>
                  <a:pt x="162" y="243"/>
                </a:lnTo>
                <a:lnTo>
                  <a:pt x="162" y="243"/>
                </a:lnTo>
                <a:lnTo>
                  <a:pt x="156" y="250"/>
                </a:lnTo>
                <a:lnTo>
                  <a:pt x="152" y="259"/>
                </a:lnTo>
                <a:lnTo>
                  <a:pt x="148" y="269"/>
                </a:lnTo>
                <a:lnTo>
                  <a:pt x="147" y="279"/>
                </a:lnTo>
                <a:lnTo>
                  <a:pt x="148" y="287"/>
                </a:lnTo>
                <a:lnTo>
                  <a:pt x="152" y="297"/>
                </a:lnTo>
                <a:lnTo>
                  <a:pt x="156" y="306"/>
                </a:lnTo>
                <a:lnTo>
                  <a:pt x="162" y="313"/>
                </a:lnTo>
                <a:lnTo>
                  <a:pt x="162" y="313"/>
                </a:lnTo>
                <a:lnTo>
                  <a:pt x="170" y="320"/>
                </a:lnTo>
                <a:lnTo>
                  <a:pt x="179" y="324"/>
                </a:lnTo>
                <a:lnTo>
                  <a:pt x="187" y="327"/>
                </a:lnTo>
                <a:lnTo>
                  <a:pt x="197" y="327"/>
                </a:lnTo>
                <a:lnTo>
                  <a:pt x="197" y="327"/>
                </a:lnTo>
                <a:lnTo>
                  <a:pt x="207" y="327"/>
                </a:lnTo>
                <a:lnTo>
                  <a:pt x="216" y="324"/>
                </a:lnTo>
                <a:lnTo>
                  <a:pt x="225" y="320"/>
                </a:lnTo>
                <a:lnTo>
                  <a:pt x="233" y="313"/>
                </a:lnTo>
                <a:lnTo>
                  <a:pt x="233" y="313"/>
                </a:lnTo>
                <a:lnTo>
                  <a:pt x="238" y="306"/>
                </a:lnTo>
                <a:lnTo>
                  <a:pt x="243" y="297"/>
                </a:lnTo>
                <a:lnTo>
                  <a:pt x="245" y="288"/>
                </a:lnTo>
                <a:lnTo>
                  <a:pt x="247" y="279"/>
                </a:lnTo>
                <a:lnTo>
                  <a:pt x="247" y="279"/>
                </a:lnTo>
                <a:lnTo>
                  <a:pt x="247" y="271"/>
                </a:lnTo>
                <a:lnTo>
                  <a:pt x="244" y="265"/>
                </a:lnTo>
                <a:lnTo>
                  <a:pt x="242" y="259"/>
                </a:lnTo>
                <a:lnTo>
                  <a:pt x="240" y="253"/>
                </a:lnTo>
                <a:lnTo>
                  <a:pt x="268" y="223"/>
                </a:lnTo>
                <a:lnTo>
                  <a:pt x="268" y="223"/>
                </a:lnTo>
                <a:lnTo>
                  <a:pt x="277" y="236"/>
                </a:lnTo>
                <a:lnTo>
                  <a:pt x="282" y="249"/>
                </a:lnTo>
                <a:lnTo>
                  <a:pt x="285" y="263"/>
                </a:lnTo>
                <a:lnTo>
                  <a:pt x="287" y="279"/>
                </a:lnTo>
                <a:lnTo>
                  <a:pt x="287" y="279"/>
                </a:lnTo>
                <a:lnTo>
                  <a:pt x="287" y="287"/>
                </a:lnTo>
                <a:lnTo>
                  <a:pt x="285" y="296"/>
                </a:lnTo>
                <a:lnTo>
                  <a:pt x="283" y="304"/>
                </a:lnTo>
                <a:lnTo>
                  <a:pt x="280" y="312"/>
                </a:lnTo>
                <a:lnTo>
                  <a:pt x="277" y="321"/>
                </a:lnTo>
                <a:lnTo>
                  <a:pt x="271" y="328"/>
                </a:lnTo>
                <a:lnTo>
                  <a:pt x="267" y="335"/>
                </a:lnTo>
                <a:lnTo>
                  <a:pt x="261" y="341"/>
                </a:lnTo>
                <a:lnTo>
                  <a:pt x="261" y="341"/>
                </a:lnTo>
                <a:lnTo>
                  <a:pt x="254" y="348"/>
                </a:lnTo>
                <a:lnTo>
                  <a:pt x="247" y="353"/>
                </a:lnTo>
                <a:lnTo>
                  <a:pt x="239" y="357"/>
                </a:lnTo>
                <a:lnTo>
                  <a:pt x="231" y="361"/>
                </a:lnTo>
                <a:lnTo>
                  <a:pt x="223" y="364"/>
                </a:lnTo>
                <a:lnTo>
                  <a:pt x="215" y="366"/>
                </a:lnTo>
                <a:lnTo>
                  <a:pt x="206" y="367"/>
                </a:lnTo>
                <a:lnTo>
                  <a:pt x="197" y="368"/>
                </a:lnTo>
                <a:lnTo>
                  <a:pt x="197" y="368"/>
                </a:lnTo>
                <a:lnTo>
                  <a:pt x="197" y="368"/>
                </a:lnTo>
                <a:lnTo>
                  <a:pt x="197" y="368"/>
                </a:lnTo>
                <a:lnTo>
                  <a:pt x="188" y="367"/>
                </a:lnTo>
                <a:lnTo>
                  <a:pt x="180" y="366"/>
                </a:lnTo>
                <a:lnTo>
                  <a:pt x="171" y="364"/>
                </a:lnTo>
                <a:lnTo>
                  <a:pt x="162" y="361"/>
                </a:lnTo>
                <a:lnTo>
                  <a:pt x="155" y="357"/>
                </a:lnTo>
                <a:lnTo>
                  <a:pt x="147" y="353"/>
                </a:lnTo>
                <a:lnTo>
                  <a:pt x="140" y="348"/>
                </a:lnTo>
                <a:lnTo>
                  <a:pt x="133" y="341"/>
                </a:lnTo>
                <a:lnTo>
                  <a:pt x="133" y="341"/>
                </a:lnTo>
                <a:lnTo>
                  <a:pt x="128" y="335"/>
                </a:lnTo>
                <a:lnTo>
                  <a:pt x="122" y="327"/>
                </a:lnTo>
                <a:lnTo>
                  <a:pt x="118" y="320"/>
                </a:lnTo>
                <a:lnTo>
                  <a:pt x="114" y="312"/>
                </a:lnTo>
                <a:lnTo>
                  <a:pt x="110" y="303"/>
                </a:lnTo>
                <a:lnTo>
                  <a:pt x="109" y="295"/>
                </a:lnTo>
                <a:lnTo>
                  <a:pt x="107" y="287"/>
                </a:lnTo>
                <a:lnTo>
                  <a:pt x="107" y="279"/>
                </a:lnTo>
                <a:lnTo>
                  <a:pt x="107" y="270"/>
                </a:lnTo>
                <a:lnTo>
                  <a:pt x="109" y="261"/>
                </a:lnTo>
                <a:lnTo>
                  <a:pt x="110" y="253"/>
                </a:lnTo>
                <a:lnTo>
                  <a:pt x="114" y="244"/>
                </a:lnTo>
                <a:lnTo>
                  <a:pt x="118" y="236"/>
                </a:lnTo>
                <a:lnTo>
                  <a:pt x="122" y="229"/>
                </a:lnTo>
                <a:lnTo>
                  <a:pt x="128" y="221"/>
                </a:lnTo>
                <a:lnTo>
                  <a:pt x="133" y="215"/>
                </a:lnTo>
                <a:lnTo>
                  <a:pt x="133" y="215"/>
                </a:lnTo>
                <a:lnTo>
                  <a:pt x="141" y="208"/>
                </a:lnTo>
                <a:lnTo>
                  <a:pt x="147" y="203"/>
                </a:lnTo>
                <a:lnTo>
                  <a:pt x="155" y="199"/>
                </a:lnTo>
                <a:lnTo>
                  <a:pt x="162" y="195"/>
                </a:lnTo>
                <a:lnTo>
                  <a:pt x="171" y="192"/>
                </a:lnTo>
                <a:lnTo>
                  <a:pt x="180" y="190"/>
                </a:lnTo>
                <a:lnTo>
                  <a:pt x="188" y="189"/>
                </a:lnTo>
                <a:lnTo>
                  <a:pt x="197" y="188"/>
                </a:lnTo>
                <a:lnTo>
                  <a:pt x="197" y="188"/>
                </a:lnTo>
                <a:lnTo>
                  <a:pt x="206" y="189"/>
                </a:lnTo>
                <a:lnTo>
                  <a:pt x="214" y="190"/>
                </a:lnTo>
                <a:lnTo>
                  <a:pt x="223" y="192"/>
                </a:lnTo>
                <a:lnTo>
                  <a:pt x="230" y="194"/>
                </a:lnTo>
                <a:lnTo>
                  <a:pt x="238" y="199"/>
                </a:lnTo>
                <a:lnTo>
                  <a:pt x="245" y="203"/>
                </a:lnTo>
                <a:lnTo>
                  <a:pt x="253" y="207"/>
                </a:lnTo>
                <a:lnTo>
                  <a:pt x="260" y="214"/>
                </a:lnTo>
                <a:lnTo>
                  <a:pt x="230" y="242"/>
                </a:lnTo>
                <a:close/>
                <a:moveTo>
                  <a:pt x="269" y="203"/>
                </a:moveTo>
                <a:lnTo>
                  <a:pt x="269" y="203"/>
                </a:lnTo>
                <a:lnTo>
                  <a:pt x="262" y="196"/>
                </a:lnTo>
                <a:lnTo>
                  <a:pt x="254" y="191"/>
                </a:lnTo>
                <a:lnTo>
                  <a:pt x="245" y="186"/>
                </a:lnTo>
                <a:lnTo>
                  <a:pt x="236" y="181"/>
                </a:lnTo>
                <a:lnTo>
                  <a:pt x="227" y="178"/>
                </a:lnTo>
                <a:lnTo>
                  <a:pt x="217" y="176"/>
                </a:lnTo>
                <a:lnTo>
                  <a:pt x="208" y="175"/>
                </a:lnTo>
                <a:lnTo>
                  <a:pt x="197" y="174"/>
                </a:lnTo>
                <a:lnTo>
                  <a:pt x="197" y="174"/>
                </a:lnTo>
                <a:lnTo>
                  <a:pt x="187" y="175"/>
                </a:lnTo>
                <a:lnTo>
                  <a:pt x="176" y="176"/>
                </a:lnTo>
                <a:lnTo>
                  <a:pt x="167" y="178"/>
                </a:lnTo>
                <a:lnTo>
                  <a:pt x="157" y="182"/>
                </a:lnTo>
                <a:lnTo>
                  <a:pt x="148" y="187"/>
                </a:lnTo>
                <a:lnTo>
                  <a:pt x="140" y="191"/>
                </a:lnTo>
                <a:lnTo>
                  <a:pt x="131" y="198"/>
                </a:lnTo>
                <a:lnTo>
                  <a:pt x="123" y="205"/>
                </a:lnTo>
                <a:lnTo>
                  <a:pt x="123" y="205"/>
                </a:lnTo>
                <a:lnTo>
                  <a:pt x="117" y="213"/>
                </a:lnTo>
                <a:lnTo>
                  <a:pt x="110" y="221"/>
                </a:lnTo>
                <a:lnTo>
                  <a:pt x="105" y="230"/>
                </a:lnTo>
                <a:lnTo>
                  <a:pt x="101" y="239"/>
                </a:lnTo>
                <a:lnTo>
                  <a:pt x="98" y="248"/>
                </a:lnTo>
                <a:lnTo>
                  <a:pt x="95" y="258"/>
                </a:lnTo>
                <a:lnTo>
                  <a:pt x="93" y="268"/>
                </a:lnTo>
                <a:lnTo>
                  <a:pt x="93" y="279"/>
                </a:lnTo>
                <a:lnTo>
                  <a:pt x="93" y="288"/>
                </a:lnTo>
                <a:lnTo>
                  <a:pt x="95" y="298"/>
                </a:lnTo>
                <a:lnTo>
                  <a:pt x="98" y="308"/>
                </a:lnTo>
                <a:lnTo>
                  <a:pt x="101" y="317"/>
                </a:lnTo>
                <a:lnTo>
                  <a:pt x="105" y="326"/>
                </a:lnTo>
                <a:lnTo>
                  <a:pt x="110" y="336"/>
                </a:lnTo>
                <a:lnTo>
                  <a:pt x="117" y="343"/>
                </a:lnTo>
                <a:lnTo>
                  <a:pt x="123" y="352"/>
                </a:lnTo>
                <a:lnTo>
                  <a:pt x="123" y="352"/>
                </a:lnTo>
                <a:lnTo>
                  <a:pt x="131" y="358"/>
                </a:lnTo>
                <a:lnTo>
                  <a:pt x="140" y="365"/>
                </a:lnTo>
                <a:lnTo>
                  <a:pt x="148" y="370"/>
                </a:lnTo>
                <a:lnTo>
                  <a:pt x="157" y="375"/>
                </a:lnTo>
                <a:lnTo>
                  <a:pt x="167" y="378"/>
                </a:lnTo>
                <a:lnTo>
                  <a:pt x="176" y="380"/>
                </a:lnTo>
                <a:lnTo>
                  <a:pt x="187" y="381"/>
                </a:lnTo>
                <a:lnTo>
                  <a:pt x="197" y="382"/>
                </a:lnTo>
                <a:lnTo>
                  <a:pt x="197" y="382"/>
                </a:lnTo>
                <a:lnTo>
                  <a:pt x="197" y="382"/>
                </a:lnTo>
                <a:lnTo>
                  <a:pt x="197" y="382"/>
                </a:lnTo>
                <a:lnTo>
                  <a:pt x="208" y="381"/>
                </a:lnTo>
                <a:lnTo>
                  <a:pt x="217" y="380"/>
                </a:lnTo>
                <a:lnTo>
                  <a:pt x="227" y="378"/>
                </a:lnTo>
                <a:lnTo>
                  <a:pt x="237" y="375"/>
                </a:lnTo>
                <a:lnTo>
                  <a:pt x="247" y="370"/>
                </a:lnTo>
                <a:lnTo>
                  <a:pt x="255" y="365"/>
                </a:lnTo>
                <a:lnTo>
                  <a:pt x="263" y="358"/>
                </a:lnTo>
                <a:lnTo>
                  <a:pt x="270" y="352"/>
                </a:lnTo>
                <a:lnTo>
                  <a:pt x="270" y="352"/>
                </a:lnTo>
                <a:lnTo>
                  <a:pt x="278" y="344"/>
                </a:lnTo>
                <a:lnTo>
                  <a:pt x="283" y="336"/>
                </a:lnTo>
                <a:lnTo>
                  <a:pt x="289" y="327"/>
                </a:lnTo>
                <a:lnTo>
                  <a:pt x="293" y="317"/>
                </a:lnTo>
                <a:lnTo>
                  <a:pt x="296" y="309"/>
                </a:lnTo>
                <a:lnTo>
                  <a:pt x="299" y="299"/>
                </a:lnTo>
                <a:lnTo>
                  <a:pt x="301" y="288"/>
                </a:lnTo>
                <a:lnTo>
                  <a:pt x="301" y="279"/>
                </a:lnTo>
                <a:lnTo>
                  <a:pt x="301" y="279"/>
                </a:lnTo>
                <a:lnTo>
                  <a:pt x="301" y="269"/>
                </a:lnTo>
                <a:lnTo>
                  <a:pt x="299" y="260"/>
                </a:lnTo>
                <a:lnTo>
                  <a:pt x="297" y="253"/>
                </a:lnTo>
                <a:lnTo>
                  <a:pt x="295" y="244"/>
                </a:lnTo>
                <a:lnTo>
                  <a:pt x="292" y="236"/>
                </a:lnTo>
                <a:lnTo>
                  <a:pt x="289" y="228"/>
                </a:lnTo>
                <a:lnTo>
                  <a:pt x="284" y="221"/>
                </a:lnTo>
                <a:lnTo>
                  <a:pt x="279" y="214"/>
                </a:lnTo>
                <a:lnTo>
                  <a:pt x="301" y="192"/>
                </a:lnTo>
                <a:lnTo>
                  <a:pt x="301" y="192"/>
                </a:lnTo>
                <a:lnTo>
                  <a:pt x="308" y="202"/>
                </a:lnTo>
                <a:lnTo>
                  <a:pt x="314" y="212"/>
                </a:lnTo>
                <a:lnTo>
                  <a:pt x="319" y="221"/>
                </a:lnTo>
                <a:lnTo>
                  <a:pt x="323" y="232"/>
                </a:lnTo>
                <a:lnTo>
                  <a:pt x="328" y="243"/>
                </a:lnTo>
                <a:lnTo>
                  <a:pt x="330" y="255"/>
                </a:lnTo>
                <a:lnTo>
                  <a:pt x="331" y="267"/>
                </a:lnTo>
                <a:lnTo>
                  <a:pt x="332" y="279"/>
                </a:lnTo>
                <a:lnTo>
                  <a:pt x="332" y="279"/>
                </a:lnTo>
                <a:lnTo>
                  <a:pt x="331" y="292"/>
                </a:lnTo>
                <a:lnTo>
                  <a:pt x="329" y="304"/>
                </a:lnTo>
                <a:lnTo>
                  <a:pt x="326" y="317"/>
                </a:lnTo>
                <a:lnTo>
                  <a:pt x="321" y="329"/>
                </a:lnTo>
                <a:lnTo>
                  <a:pt x="316" y="341"/>
                </a:lnTo>
                <a:lnTo>
                  <a:pt x="309" y="353"/>
                </a:lnTo>
                <a:lnTo>
                  <a:pt x="302" y="364"/>
                </a:lnTo>
                <a:lnTo>
                  <a:pt x="292" y="374"/>
                </a:lnTo>
                <a:lnTo>
                  <a:pt x="292" y="374"/>
                </a:lnTo>
                <a:lnTo>
                  <a:pt x="282" y="382"/>
                </a:lnTo>
                <a:lnTo>
                  <a:pt x="271" y="390"/>
                </a:lnTo>
                <a:lnTo>
                  <a:pt x="261" y="397"/>
                </a:lnTo>
                <a:lnTo>
                  <a:pt x="249" y="403"/>
                </a:lnTo>
                <a:lnTo>
                  <a:pt x="237" y="407"/>
                </a:lnTo>
                <a:lnTo>
                  <a:pt x="224" y="410"/>
                </a:lnTo>
                <a:lnTo>
                  <a:pt x="211" y="412"/>
                </a:lnTo>
                <a:lnTo>
                  <a:pt x="197" y="412"/>
                </a:lnTo>
                <a:lnTo>
                  <a:pt x="197" y="412"/>
                </a:lnTo>
                <a:lnTo>
                  <a:pt x="184" y="412"/>
                </a:lnTo>
                <a:lnTo>
                  <a:pt x="171" y="410"/>
                </a:lnTo>
                <a:lnTo>
                  <a:pt x="158" y="407"/>
                </a:lnTo>
                <a:lnTo>
                  <a:pt x="146" y="403"/>
                </a:lnTo>
                <a:lnTo>
                  <a:pt x="134" y="397"/>
                </a:lnTo>
                <a:lnTo>
                  <a:pt x="122" y="390"/>
                </a:lnTo>
                <a:lnTo>
                  <a:pt x="112" y="382"/>
                </a:lnTo>
                <a:lnTo>
                  <a:pt x="102" y="374"/>
                </a:lnTo>
                <a:lnTo>
                  <a:pt x="102" y="374"/>
                </a:lnTo>
                <a:lnTo>
                  <a:pt x="93" y="363"/>
                </a:lnTo>
                <a:lnTo>
                  <a:pt x="85" y="352"/>
                </a:lnTo>
                <a:lnTo>
                  <a:pt x="78" y="341"/>
                </a:lnTo>
                <a:lnTo>
                  <a:pt x="73" y="328"/>
                </a:lnTo>
                <a:lnTo>
                  <a:pt x="68" y="316"/>
                </a:lnTo>
                <a:lnTo>
                  <a:pt x="65" y="303"/>
                </a:lnTo>
                <a:lnTo>
                  <a:pt x="63" y="290"/>
                </a:lnTo>
                <a:lnTo>
                  <a:pt x="63" y="279"/>
                </a:lnTo>
                <a:lnTo>
                  <a:pt x="63" y="266"/>
                </a:lnTo>
                <a:lnTo>
                  <a:pt x="65" y="253"/>
                </a:lnTo>
                <a:lnTo>
                  <a:pt x="68" y="240"/>
                </a:lnTo>
                <a:lnTo>
                  <a:pt x="73" y="228"/>
                </a:lnTo>
                <a:lnTo>
                  <a:pt x="78" y="216"/>
                </a:lnTo>
                <a:lnTo>
                  <a:pt x="85" y="204"/>
                </a:lnTo>
                <a:lnTo>
                  <a:pt x="93" y="193"/>
                </a:lnTo>
                <a:lnTo>
                  <a:pt x="102" y="182"/>
                </a:lnTo>
                <a:lnTo>
                  <a:pt x="102" y="182"/>
                </a:lnTo>
                <a:lnTo>
                  <a:pt x="112" y="174"/>
                </a:lnTo>
                <a:lnTo>
                  <a:pt x="122" y="166"/>
                </a:lnTo>
                <a:lnTo>
                  <a:pt x="134" y="160"/>
                </a:lnTo>
                <a:lnTo>
                  <a:pt x="145" y="153"/>
                </a:lnTo>
                <a:lnTo>
                  <a:pt x="158" y="149"/>
                </a:lnTo>
                <a:lnTo>
                  <a:pt x="171" y="146"/>
                </a:lnTo>
                <a:lnTo>
                  <a:pt x="184" y="145"/>
                </a:lnTo>
                <a:lnTo>
                  <a:pt x="197" y="144"/>
                </a:lnTo>
                <a:lnTo>
                  <a:pt x="197" y="144"/>
                </a:lnTo>
                <a:lnTo>
                  <a:pt x="210" y="145"/>
                </a:lnTo>
                <a:lnTo>
                  <a:pt x="223" y="146"/>
                </a:lnTo>
                <a:lnTo>
                  <a:pt x="236" y="149"/>
                </a:lnTo>
                <a:lnTo>
                  <a:pt x="248" y="153"/>
                </a:lnTo>
                <a:lnTo>
                  <a:pt x="260" y="159"/>
                </a:lnTo>
                <a:lnTo>
                  <a:pt x="270" y="165"/>
                </a:lnTo>
                <a:lnTo>
                  <a:pt x="281" y="173"/>
                </a:lnTo>
                <a:lnTo>
                  <a:pt x="291" y="181"/>
                </a:lnTo>
                <a:lnTo>
                  <a:pt x="269" y="203"/>
                </a:lnTo>
                <a:close/>
              </a:path>
            </a:pathLst>
          </a:custGeom>
          <a:solidFill>
            <a:schemeClr val="bg1">
              <a:alpha val="3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9" presetID="2" presetClass="entr" presetSubtype="3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9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9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2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9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9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6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9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0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4" grpId="0" animBg="1"/>
          <p:bldP spid="5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9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4" grpId="0" animBg="1"/>
          <p:bldP spid="56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157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/>
          <p:cNvSpPr/>
          <p:nvPr/>
        </p:nvSpPr>
        <p:spPr>
          <a:xfrm>
            <a:off x="3928381" y="2315990"/>
            <a:ext cx="1269488" cy="1203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2439" y="606"/>
                  <a:pt x="19639" y="7806"/>
                  <a:pt x="21600" y="21600"/>
                </a:cubicBezTo>
              </a:path>
            </a:pathLst>
          </a:custGeom>
          <a:ln w="3175">
            <a:solidFill>
              <a:schemeClr val="bg1">
                <a:alpha val="31000"/>
              </a:schemeClr>
            </a:solidFill>
            <a:miter lim="400000"/>
            <a:headEnd type="triangle"/>
            <a:tailEnd type="oval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9" name="Shape 4159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/>
          <p:cNvSpPr/>
          <p:nvPr/>
        </p:nvSpPr>
        <p:spPr>
          <a:xfrm>
            <a:off x="7013898" y="2315990"/>
            <a:ext cx="1269488" cy="1203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chemeClr val="bg1">
                <a:alpha val="31000"/>
              </a:schemeClr>
            </a:solidFill>
            <a:miter lim="400000"/>
            <a:headEnd type="triangle"/>
            <a:tailEnd type="oval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0" name="Shape 4157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/>
          <p:cNvSpPr/>
          <p:nvPr/>
        </p:nvSpPr>
        <p:spPr>
          <a:xfrm flipV="1">
            <a:off x="3928381" y="3520134"/>
            <a:ext cx="1269488" cy="1203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2439" y="606"/>
                  <a:pt x="19639" y="7806"/>
                  <a:pt x="21600" y="21600"/>
                </a:cubicBezTo>
              </a:path>
            </a:pathLst>
          </a:custGeom>
          <a:ln w="3175">
            <a:solidFill>
              <a:schemeClr val="bg1">
                <a:alpha val="31000"/>
              </a:schemeClr>
            </a:solidFill>
            <a:miter lim="400000"/>
            <a:headEnd type="triangle"/>
            <a:tailEnd type="oval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1" name="Shape 4159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/>
          <p:cNvSpPr/>
          <p:nvPr/>
        </p:nvSpPr>
        <p:spPr>
          <a:xfrm flipV="1">
            <a:off x="7013898" y="3520178"/>
            <a:ext cx="1269488" cy="1203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chemeClr val="bg1">
                <a:alpha val="31000"/>
              </a:schemeClr>
            </a:solidFill>
            <a:miter lim="400000"/>
            <a:headEnd type="triangle"/>
            <a:tailEnd type="oval"/>
          </a:ln>
        </p:spPr>
        <p:txBody>
          <a:bodyPr/>
          <a:lstStyle/>
          <a:p>
            <a:pPr lvl="0"/>
            <a:endParaRPr/>
          </a:p>
        </p:txBody>
      </p:sp>
      <p:grpSp>
        <p:nvGrpSpPr>
          <p:cNvPr id="3" name="组合 2"/>
          <p:cNvGrpSpPr/>
          <p:nvPr/>
        </p:nvGrpSpPr>
        <p:grpSpPr>
          <a:xfrm>
            <a:off x="1369349" y="1942648"/>
            <a:ext cx="2471461" cy="909959"/>
            <a:chOff x="1369349" y="1942648"/>
            <a:chExt cx="2471461" cy="909959"/>
          </a:xfrm>
        </p:grpSpPr>
        <p:sp>
          <p:nvSpPr>
            <p:cNvPr id="36" name="Rectangle 3"/>
            <p:cNvSpPr txBox="1">
              <a:spLocks noChangeArrowheads="1"/>
            </p:cNvSpPr>
            <p:nvPr/>
          </p:nvSpPr>
          <p:spPr bwMode="auto">
            <a:xfrm>
              <a:off x="1586207" y="2326309"/>
              <a:ext cx="2147911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pPr algn="r"/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37" name="TextBox 13"/>
            <p:cNvSpPr txBox="1"/>
            <p:nvPr/>
          </p:nvSpPr>
          <p:spPr>
            <a:xfrm>
              <a:off x="1369349" y="1942648"/>
              <a:ext cx="2471461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 dirty="0" smtClean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  <a:endParaRPr lang="zh-CN" altLang="en-US" b="1" dirty="0">
                <a:solidFill>
                  <a:srgbClr val="54D0CA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488969" y="1961698"/>
            <a:ext cx="2333682" cy="909959"/>
            <a:chOff x="8488969" y="1961698"/>
            <a:chExt cx="2333682" cy="909959"/>
          </a:xfrm>
        </p:grpSpPr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 flipH="1">
              <a:off x="8586616" y="2345359"/>
              <a:ext cx="2147911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39" name="TextBox 19"/>
            <p:cNvSpPr txBox="1"/>
            <p:nvPr/>
          </p:nvSpPr>
          <p:spPr>
            <a:xfrm flipH="1">
              <a:off x="8488969" y="1961698"/>
              <a:ext cx="2333682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 dirty="0" smtClean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  <a:endParaRPr lang="zh-CN" altLang="en-US" b="1" dirty="0">
                <a:solidFill>
                  <a:srgbClr val="54D0CA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69349" y="4330541"/>
            <a:ext cx="2471461" cy="909959"/>
            <a:chOff x="1369349" y="4330541"/>
            <a:chExt cx="2471461" cy="909959"/>
          </a:xfrm>
        </p:grpSpPr>
        <p:sp>
          <p:nvSpPr>
            <p:cNvPr id="40" name="Rectangle 3"/>
            <p:cNvSpPr txBox="1">
              <a:spLocks noChangeArrowheads="1"/>
            </p:cNvSpPr>
            <p:nvPr/>
          </p:nvSpPr>
          <p:spPr bwMode="auto">
            <a:xfrm>
              <a:off x="1586207" y="4714202"/>
              <a:ext cx="2147911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pPr algn="r"/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41" name="TextBox 13"/>
            <p:cNvSpPr txBox="1"/>
            <p:nvPr/>
          </p:nvSpPr>
          <p:spPr>
            <a:xfrm>
              <a:off x="1369349" y="4330541"/>
              <a:ext cx="2471461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 dirty="0" smtClean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  <a:endParaRPr lang="zh-CN" altLang="en-US" b="1" dirty="0">
                <a:solidFill>
                  <a:srgbClr val="54D0CA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488969" y="4349591"/>
            <a:ext cx="2333682" cy="909959"/>
            <a:chOff x="8488969" y="4349591"/>
            <a:chExt cx="2333682" cy="909959"/>
          </a:xfrm>
        </p:grpSpPr>
        <p:sp>
          <p:nvSpPr>
            <p:cNvPr id="42" name="Rectangle 3"/>
            <p:cNvSpPr txBox="1">
              <a:spLocks noChangeArrowheads="1"/>
            </p:cNvSpPr>
            <p:nvPr/>
          </p:nvSpPr>
          <p:spPr bwMode="auto">
            <a:xfrm flipH="1">
              <a:off x="8586616" y="4733252"/>
              <a:ext cx="2147911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43" name="TextBox 19"/>
            <p:cNvSpPr txBox="1"/>
            <p:nvPr/>
          </p:nvSpPr>
          <p:spPr>
            <a:xfrm flipH="1">
              <a:off x="8488969" y="4349591"/>
              <a:ext cx="2333682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 dirty="0" smtClean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  <a:endParaRPr lang="zh-CN" altLang="en-US" b="1" dirty="0">
                <a:solidFill>
                  <a:srgbClr val="54D0CA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328757" y="2703318"/>
            <a:ext cx="1552024" cy="2019879"/>
            <a:chOff x="5328757" y="2703318"/>
            <a:chExt cx="1552024" cy="2019879"/>
          </a:xfrm>
        </p:grpSpPr>
        <p:sp>
          <p:nvSpPr>
            <p:cNvPr id="28" name="AutoShape 3"/>
            <p:cNvSpPr>
              <a:spLocks noChangeAspect="1" noChangeArrowheads="1" noTextEdit="1"/>
            </p:cNvSpPr>
            <p:nvPr/>
          </p:nvSpPr>
          <p:spPr bwMode="auto">
            <a:xfrm>
              <a:off x="5328757" y="2704217"/>
              <a:ext cx="1552024" cy="2018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44" name="任意多边形 43"/>
            <p:cNvSpPr/>
            <p:nvPr/>
          </p:nvSpPr>
          <p:spPr bwMode="auto">
            <a:xfrm>
              <a:off x="5461016" y="3978448"/>
              <a:ext cx="1283907" cy="740922"/>
            </a:xfrm>
            <a:custGeom>
              <a:avLst/>
              <a:gdLst>
                <a:gd name="connsiteX0" fmla="*/ 286112 w 1283907"/>
                <a:gd name="connsiteY0" fmla="*/ 0 h 740922"/>
                <a:gd name="connsiteX1" fmla="*/ 642403 w 1283907"/>
                <a:gd name="connsiteY1" fmla="*/ 98608 h 740922"/>
                <a:gd name="connsiteX2" fmla="*/ 998695 w 1283907"/>
                <a:gd name="connsiteY2" fmla="*/ 0 h 740922"/>
                <a:gd name="connsiteX3" fmla="*/ 1283907 w 1283907"/>
                <a:gd name="connsiteY3" fmla="*/ 622542 h 740922"/>
                <a:gd name="connsiteX4" fmla="*/ 1017589 w 1283907"/>
                <a:gd name="connsiteY4" fmla="*/ 573101 h 740922"/>
                <a:gd name="connsiteX5" fmla="*/ 851140 w 1283907"/>
                <a:gd name="connsiteY5" fmla="*/ 740922 h 740922"/>
                <a:gd name="connsiteX6" fmla="*/ 642283 w 1283907"/>
                <a:gd name="connsiteY6" fmla="*/ 286064 h 740922"/>
                <a:gd name="connsiteX7" fmla="*/ 432767 w 1283907"/>
                <a:gd name="connsiteY7" fmla="*/ 740922 h 740922"/>
                <a:gd name="connsiteX8" fmla="*/ 266318 w 1283907"/>
                <a:gd name="connsiteY8" fmla="*/ 573101 h 740922"/>
                <a:gd name="connsiteX9" fmla="*/ 0 w 1283907"/>
                <a:gd name="connsiteY9" fmla="*/ 622542 h 74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3907" h="740922">
                  <a:moveTo>
                    <a:pt x="286112" y="0"/>
                  </a:moveTo>
                  <a:lnTo>
                    <a:pt x="642403" y="98608"/>
                  </a:lnTo>
                  <a:lnTo>
                    <a:pt x="998695" y="0"/>
                  </a:lnTo>
                  <a:lnTo>
                    <a:pt x="1283907" y="622542"/>
                  </a:lnTo>
                  <a:lnTo>
                    <a:pt x="1017589" y="573101"/>
                  </a:lnTo>
                  <a:lnTo>
                    <a:pt x="851140" y="740922"/>
                  </a:lnTo>
                  <a:lnTo>
                    <a:pt x="642283" y="286064"/>
                  </a:lnTo>
                  <a:lnTo>
                    <a:pt x="432767" y="740922"/>
                  </a:lnTo>
                  <a:lnTo>
                    <a:pt x="266318" y="573101"/>
                  </a:lnTo>
                  <a:lnTo>
                    <a:pt x="0" y="622542"/>
                  </a:lnTo>
                  <a:close/>
                </a:path>
              </a:pathLst>
            </a:custGeom>
            <a:solidFill>
              <a:schemeClr val="bg1">
                <a:lumMod val="85000"/>
                <a:alpha val="46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en-US" sz="2400"/>
            </a:p>
          </p:txBody>
        </p:sp>
        <p:sp>
          <p:nvSpPr>
            <p:cNvPr id="31" name="Freeform 7"/>
            <p:cNvSpPr>
              <a:spLocks noEditPoints="1"/>
            </p:cNvSpPr>
            <p:nvPr/>
          </p:nvSpPr>
          <p:spPr bwMode="auto">
            <a:xfrm>
              <a:off x="5329656" y="2703318"/>
              <a:ext cx="1551125" cy="1547525"/>
            </a:xfrm>
            <a:custGeom>
              <a:avLst/>
              <a:gdLst>
                <a:gd name="T0" fmla="*/ 172 w 1742"/>
                <a:gd name="T1" fmla="*/ 864 h 1738"/>
                <a:gd name="T2" fmla="*/ 868 w 1742"/>
                <a:gd name="T3" fmla="*/ 168 h 1738"/>
                <a:gd name="T4" fmla="*/ 869 w 1742"/>
                <a:gd name="T5" fmla="*/ 168 h 1738"/>
                <a:gd name="T6" fmla="*/ 1565 w 1742"/>
                <a:gd name="T7" fmla="*/ 864 h 1738"/>
                <a:gd name="T8" fmla="*/ 869 w 1742"/>
                <a:gd name="T9" fmla="*/ 1561 h 1738"/>
                <a:gd name="T10" fmla="*/ 868 w 1742"/>
                <a:gd name="T11" fmla="*/ 1561 h 1738"/>
                <a:gd name="T12" fmla="*/ 172 w 1742"/>
                <a:gd name="T13" fmla="*/ 864 h 1738"/>
                <a:gd name="T14" fmla="*/ 868 w 1742"/>
                <a:gd name="T15" fmla="*/ 122 h 1738"/>
                <a:gd name="T16" fmla="*/ 867 w 1742"/>
                <a:gd name="T17" fmla="*/ 123 h 1738"/>
                <a:gd name="T18" fmla="*/ 721 w 1742"/>
                <a:gd name="T19" fmla="*/ 2 h 1738"/>
                <a:gd name="T20" fmla="*/ 626 w 1742"/>
                <a:gd name="T21" fmla="*/ 165 h 1738"/>
                <a:gd name="T22" fmla="*/ 450 w 1742"/>
                <a:gd name="T23" fmla="*/ 97 h 1738"/>
                <a:gd name="T24" fmla="*/ 413 w 1742"/>
                <a:gd name="T25" fmla="*/ 283 h 1738"/>
                <a:gd name="T26" fmla="*/ 223 w 1742"/>
                <a:gd name="T27" fmla="*/ 276 h 1738"/>
                <a:gd name="T28" fmla="*/ 249 w 1742"/>
                <a:gd name="T29" fmla="*/ 463 h 1738"/>
                <a:gd name="T30" fmla="*/ 69 w 1742"/>
                <a:gd name="T31" fmla="*/ 519 h 1738"/>
                <a:gd name="T32" fmla="*/ 152 w 1742"/>
                <a:gd name="T33" fmla="*/ 687 h 1738"/>
                <a:gd name="T34" fmla="*/ 0 w 1742"/>
                <a:gd name="T35" fmla="*/ 797 h 1738"/>
                <a:gd name="T36" fmla="*/ 134 w 1742"/>
                <a:gd name="T37" fmla="*/ 930 h 1738"/>
                <a:gd name="T38" fmla="*/ 26 w 1742"/>
                <a:gd name="T39" fmla="*/ 1085 h 1738"/>
                <a:gd name="T40" fmla="*/ 196 w 1742"/>
                <a:gd name="T41" fmla="*/ 1165 h 1738"/>
                <a:gd name="T42" fmla="*/ 143 w 1742"/>
                <a:gd name="T43" fmla="*/ 1348 h 1738"/>
                <a:gd name="T44" fmla="*/ 331 w 1742"/>
                <a:gd name="T45" fmla="*/ 1369 h 1738"/>
                <a:gd name="T46" fmla="*/ 339 w 1742"/>
                <a:gd name="T47" fmla="*/ 1557 h 1738"/>
                <a:gd name="T48" fmla="*/ 524 w 1742"/>
                <a:gd name="T49" fmla="*/ 1517 h 1738"/>
                <a:gd name="T50" fmla="*/ 594 w 1742"/>
                <a:gd name="T51" fmla="*/ 1693 h 1738"/>
                <a:gd name="T52" fmla="*/ 755 w 1742"/>
                <a:gd name="T53" fmla="*/ 1594 h 1738"/>
                <a:gd name="T54" fmla="*/ 868 w 1742"/>
                <a:gd name="T55" fmla="*/ 1726 h 1738"/>
                <a:gd name="T56" fmla="*/ 878 w 1742"/>
                <a:gd name="T57" fmla="*/ 1738 h 1738"/>
                <a:gd name="T58" fmla="*/ 999 w 1742"/>
                <a:gd name="T59" fmla="*/ 1593 h 1738"/>
                <a:gd name="T60" fmla="*/ 1162 w 1742"/>
                <a:gd name="T61" fmla="*/ 1688 h 1738"/>
                <a:gd name="T62" fmla="*/ 1228 w 1742"/>
                <a:gd name="T63" fmla="*/ 1512 h 1738"/>
                <a:gd name="T64" fmla="*/ 1413 w 1742"/>
                <a:gd name="T65" fmla="*/ 1550 h 1738"/>
                <a:gd name="T66" fmla="*/ 1420 w 1742"/>
                <a:gd name="T67" fmla="*/ 1361 h 1738"/>
                <a:gd name="T68" fmla="*/ 1607 w 1742"/>
                <a:gd name="T69" fmla="*/ 1337 h 1738"/>
                <a:gd name="T70" fmla="*/ 1551 w 1742"/>
                <a:gd name="T71" fmla="*/ 1156 h 1738"/>
                <a:gd name="T72" fmla="*/ 1720 w 1742"/>
                <a:gd name="T73" fmla="*/ 1073 h 1738"/>
                <a:gd name="T74" fmla="*/ 1610 w 1742"/>
                <a:gd name="T75" fmla="*/ 919 h 1738"/>
                <a:gd name="T76" fmla="*/ 1742 w 1742"/>
                <a:gd name="T77" fmla="*/ 786 h 1738"/>
                <a:gd name="T78" fmla="*/ 1588 w 1742"/>
                <a:gd name="T79" fmla="*/ 677 h 1738"/>
                <a:gd name="T80" fmla="*/ 1669 w 1742"/>
                <a:gd name="T81" fmla="*/ 507 h 1738"/>
                <a:gd name="T82" fmla="*/ 1488 w 1742"/>
                <a:gd name="T83" fmla="*/ 455 h 1738"/>
                <a:gd name="T84" fmla="*/ 1511 w 1742"/>
                <a:gd name="T85" fmla="*/ 266 h 1738"/>
                <a:gd name="T86" fmla="*/ 1321 w 1742"/>
                <a:gd name="T87" fmla="*/ 276 h 1738"/>
                <a:gd name="T88" fmla="*/ 1282 w 1742"/>
                <a:gd name="T89" fmla="*/ 91 h 1738"/>
                <a:gd name="T90" fmla="*/ 1107 w 1742"/>
                <a:gd name="T91" fmla="*/ 162 h 1738"/>
                <a:gd name="T92" fmla="*/ 1009 w 1742"/>
                <a:gd name="T93" fmla="*/ 0 h 1738"/>
                <a:gd name="T94" fmla="*/ 868 w 1742"/>
                <a:gd name="T95" fmla="*/ 122 h 1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2" h="1738">
                  <a:moveTo>
                    <a:pt x="172" y="864"/>
                  </a:moveTo>
                  <a:cubicBezTo>
                    <a:pt x="172" y="481"/>
                    <a:pt x="484" y="169"/>
                    <a:pt x="868" y="168"/>
                  </a:cubicBezTo>
                  <a:cubicBezTo>
                    <a:pt x="869" y="168"/>
                    <a:pt x="869" y="168"/>
                    <a:pt x="869" y="168"/>
                  </a:cubicBezTo>
                  <a:cubicBezTo>
                    <a:pt x="1254" y="168"/>
                    <a:pt x="1565" y="480"/>
                    <a:pt x="1565" y="864"/>
                  </a:cubicBezTo>
                  <a:cubicBezTo>
                    <a:pt x="1565" y="1248"/>
                    <a:pt x="1254" y="1561"/>
                    <a:pt x="869" y="1561"/>
                  </a:cubicBezTo>
                  <a:cubicBezTo>
                    <a:pt x="868" y="1561"/>
                    <a:pt x="868" y="1561"/>
                    <a:pt x="868" y="1561"/>
                  </a:cubicBezTo>
                  <a:cubicBezTo>
                    <a:pt x="484" y="1560"/>
                    <a:pt x="172" y="1248"/>
                    <a:pt x="172" y="864"/>
                  </a:cubicBezTo>
                  <a:close/>
                  <a:moveTo>
                    <a:pt x="868" y="122"/>
                  </a:moveTo>
                  <a:cubicBezTo>
                    <a:pt x="867" y="123"/>
                    <a:pt x="867" y="123"/>
                    <a:pt x="867" y="123"/>
                  </a:cubicBezTo>
                  <a:cubicBezTo>
                    <a:pt x="721" y="2"/>
                    <a:pt x="721" y="2"/>
                    <a:pt x="721" y="2"/>
                  </a:cubicBezTo>
                  <a:cubicBezTo>
                    <a:pt x="626" y="165"/>
                    <a:pt x="626" y="165"/>
                    <a:pt x="626" y="165"/>
                  </a:cubicBezTo>
                  <a:cubicBezTo>
                    <a:pt x="450" y="97"/>
                    <a:pt x="450" y="97"/>
                    <a:pt x="450" y="97"/>
                  </a:cubicBezTo>
                  <a:cubicBezTo>
                    <a:pt x="413" y="283"/>
                    <a:pt x="413" y="283"/>
                    <a:pt x="413" y="283"/>
                  </a:cubicBezTo>
                  <a:cubicBezTo>
                    <a:pt x="223" y="276"/>
                    <a:pt x="223" y="276"/>
                    <a:pt x="223" y="276"/>
                  </a:cubicBezTo>
                  <a:cubicBezTo>
                    <a:pt x="249" y="463"/>
                    <a:pt x="249" y="463"/>
                    <a:pt x="249" y="463"/>
                  </a:cubicBezTo>
                  <a:cubicBezTo>
                    <a:pt x="69" y="519"/>
                    <a:pt x="69" y="519"/>
                    <a:pt x="69" y="519"/>
                  </a:cubicBezTo>
                  <a:cubicBezTo>
                    <a:pt x="152" y="687"/>
                    <a:pt x="152" y="687"/>
                    <a:pt x="152" y="687"/>
                  </a:cubicBezTo>
                  <a:cubicBezTo>
                    <a:pt x="0" y="797"/>
                    <a:pt x="0" y="797"/>
                    <a:pt x="0" y="797"/>
                  </a:cubicBezTo>
                  <a:cubicBezTo>
                    <a:pt x="134" y="930"/>
                    <a:pt x="134" y="930"/>
                    <a:pt x="134" y="930"/>
                  </a:cubicBezTo>
                  <a:cubicBezTo>
                    <a:pt x="26" y="1085"/>
                    <a:pt x="26" y="1085"/>
                    <a:pt x="26" y="1085"/>
                  </a:cubicBezTo>
                  <a:cubicBezTo>
                    <a:pt x="196" y="1165"/>
                    <a:pt x="196" y="1165"/>
                    <a:pt x="196" y="1165"/>
                  </a:cubicBezTo>
                  <a:cubicBezTo>
                    <a:pt x="143" y="1348"/>
                    <a:pt x="143" y="1348"/>
                    <a:pt x="143" y="1348"/>
                  </a:cubicBezTo>
                  <a:cubicBezTo>
                    <a:pt x="331" y="1369"/>
                    <a:pt x="331" y="1369"/>
                    <a:pt x="331" y="1369"/>
                  </a:cubicBezTo>
                  <a:cubicBezTo>
                    <a:pt x="339" y="1557"/>
                    <a:pt x="339" y="1557"/>
                    <a:pt x="339" y="1557"/>
                  </a:cubicBezTo>
                  <a:cubicBezTo>
                    <a:pt x="524" y="1517"/>
                    <a:pt x="524" y="1517"/>
                    <a:pt x="524" y="1517"/>
                  </a:cubicBezTo>
                  <a:cubicBezTo>
                    <a:pt x="594" y="1693"/>
                    <a:pt x="594" y="1693"/>
                    <a:pt x="594" y="1693"/>
                  </a:cubicBezTo>
                  <a:cubicBezTo>
                    <a:pt x="755" y="1594"/>
                    <a:pt x="755" y="1594"/>
                    <a:pt x="755" y="1594"/>
                  </a:cubicBezTo>
                  <a:cubicBezTo>
                    <a:pt x="868" y="1726"/>
                    <a:pt x="868" y="1726"/>
                    <a:pt x="868" y="1726"/>
                  </a:cubicBezTo>
                  <a:cubicBezTo>
                    <a:pt x="878" y="1738"/>
                    <a:pt x="878" y="1738"/>
                    <a:pt x="878" y="1738"/>
                  </a:cubicBezTo>
                  <a:cubicBezTo>
                    <a:pt x="999" y="1593"/>
                    <a:pt x="999" y="1593"/>
                    <a:pt x="999" y="1593"/>
                  </a:cubicBezTo>
                  <a:cubicBezTo>
                    <a:pt x="1162" y="1688"/>
                    <a:pt x="1162" y="1688"/>
                    <a:pt x="1162" y="1688"/>
                  </a:cubicBezTo>
                  <a:cubicBezTo>
                    <a:pt x="1228" y="1512"/>
                    <a:pt x="1228" y="1512"/>
                    <a:pt x="1228" y="1512"/>
                  </a:cubicBezTo>
                  <a:cubicBezTo>
                    <a:pt x="1413" y="1550"/>
                    <a:pt x="1413" y="1550"/>
                    <a:pt x="1413" y="1550"/>
                  </a:cubicBezTo>
                  <a:cubicBezTo>
                    <a:pt x="1420" y="1361"/>
                    <a:pt x="1420" y="1361"/>
                    <a:pt x="1420" y="1361"/>
                  </a:cubicBezTo>
                  <a:cubicBezTo>
                    <a:pt x="1607" y="1337"/>
                    <a:pt x="1607" y="1337"/>
                    <a:pt x="1607" y="1337"/>
                  </a:cubicBezTo>
                  <a:cubicBezTo>
                    <a:pt x="1551" y="1156"/>
                    <a:pt x="1551" y="1156"/>
                    <a:pt x="1551" y="1156"/>
                  </a:cubicBezTo>
                  <a:cubicBezTo>
                    <a:pt x="1720" y="1073"/>
                    <a:pt x="1720" y="1073"/>
                    <a:pt x="1720" y="1073"/>
                  </a:cubicBezTo>
                  <a:cubicBezTo>
                    <a:pt x="1610" y="919"/>
                    <a:pt x="1610" y="919"/>
                    <a:pt x="1610" y="919"/>
                  </a:cubicBezTo>
                  <a:cubicBezTo>
                    <a:pt x="1742" y="786"/>
                    <a:pt x="1742" y="786"/>
                    <a:pt x="1742" y="786"/>
                  </a:cubicBezTo>
                  <a:cubicBezTo>
                    <a:pt x="1588" y="677"/>
                    <a:pt x="1588" y="677"/>
                    <a:pt x="1588" y="677"/>
                  </a:cubicBezTo>
                  <a:cubicBezTo>
                    <a:pt x="1669" y="507"/>
                    <a:pt x="1669" y="507"/>
                    <a:pt x="1669" y="507"/>
                  </a:cubicBezTo>
                  <a:cubicBezTo>
                    <a:pt x="1488" y="455"/>
                    <a:pt x="1488" y="455"/>
                    <a:pt x="1488" y="455"/>
                  </a:cubicBezTo>
                  <a:cubicBezTo>
                    <a:pt x="1511" y="266"/>
                    <a:pt x="1511" y="266"/>
                    <a:pt x="1511" y="266"/>
                  </a:cubicBezTo>
                  <a:cubicBezTo>
                    <a:pt x="1321" y="276"/>
                    <a:pt x="1321" y="276"/>
                    <a:pt x="1321" y="276"/>
                  </a:cubicBezTo>
                  <a:cubicBezTo>
                    <a:pt x="1282" y="91"/>
                    <a:pt x="1282" y="91"/>
                    <a:pt x="1282" y="91"/>
                  </a:cubicBezTo>
                  <a:cubicBezTo>
                    <a:pt x="1107" y="162"/>
                    <a:pt x="1107" y="162"/>
                    <a:pt x="1107" y="162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868" y="122"/>
                    <a:pt x="868" y="122"/>
                    <a:pt x="868" y="122"/>
                  </a:cubicBezTo>
                  <a:close/>
                </a:path>
              </a:pathLst>
            </a:custGeom>
            <a:solidFill>
              <a:srgbClr val="54D0CA">
                <a:alpha val="51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2" name="Freeform 8"/>
            <p:cNvSpPr>
              <a:spLocks noEditPoints="1"/>
            </p:cNvSpPr>
            <p:nvPr/>
          </p:nvSpPr>
          <p:spPr bwMode="auto">
            <a:xfrm>
              <a:off x="5482610" y="2852672"/>
              <a:ext cx="1240719" cy="1239820"/>
            </a:xfrm>
            <a:custGeom>
              <a:avLst/>
              <a:gdLst>
                <a:gd name="T0" fmla="*/ 0 w 1393"/>
                <a:gd name="T1" fmla="*/ 696 h 1393"/>
                <a:gd name="T2" fmla="*/ 696 w 1393"/>
                <a:gd name="T3" fmla="*/ 1393 h 1393"/>
                <a:gd name="T4" fmla="*/ 697 w 1393"/>
                <a:gd name="T5" fmla="*/ 1393 h 1393"/>
                <a:gd name="T6" fmla="*/ 1393 w 1393"/>
                <a:gd name="T7" fmla="*/ 696 h 1393"/>
                <a:gd name="T8" fmla="*/ 697 w 1393"/>
                <a:gd name="T9" fmla="*/ 0 h 1393"/>
                <a:gd name="T10" fmla="*/ 696 w 1393"/>
                <a:gd name="T11" fmla="*/ 0 h 1393"/>
                <a:gd name="T12" fmla="*/ 0 w 1393"/>
                <a:gd name="T13" fmla="*/ 696 h 1393"/>
                <a:gd name="T14" fmla="*/ 696 w 1393"/>
                <a:gd name="T15" fmla="*/ 1333 h 1393"/>
                <a:gd name="T16" fmla="*/ 60 w 1393"/>
                <a:gd name="T17" fmla="*/ 696 h 1393"/>
                <a:gd name="T18" fmla="*/ 696 w 1393"/>
                <a:gd name="T19" fmla="*/ 58 h 1393"/>
                <a:gd name="T20" fmla="*/ 697 w 1393"/>
                <a:gd name="T21" fmla="*/ 58 h 1393"/>
                <a:gd name="T22" fmla="*/ 1335 w 1393"/>
                <a:gd name="T23" fmla="*/ 696 h 1393"/>
                <a:gd name="T24" fmla="*/ 697 w 1393"/>
                <a:gd name="T25" fmla="*/ 1333 h 1393"/>
                <a:gd name="T26" fmla="*/ 696 w 1393"/>
                <a:gd name="T27" fmla="*/ 1333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3" h="1393">
                  <a:moveTo>
                    <a:pt x="0" y="696"/>
                  </a:moveTo>
                  <a:cubicBezTo>
                    <a:pt x="0" y="1080"/>
                    <a:pt x="312" y="1392"/>
                    <a:pt x="696" y="1393"/>
                  </a:cubicBezTo>
                  <a:cubicBezTo>
                    <a:pt x="697" y="1393"/>
                    <a:pt x="697" y="1393"/>
                    <a:pt x="697" y="1393"/>
                  </a:cubicBezTo>
                  <a:cubicBezTo>
                    <a:pt x="1082" y="1393"/>
                    <a:pt x="1393" y="1080"/>
                    <a:pt x="1393" y="696"/>
                  </a:cubicBezTo>
                  <a:cubicBezTo>
                    <a:pt x="1393" y="312"/>
                    <a:pt x="1082" y="0"/>
                    <a:pt x="697" y="0"/>
                  </a:cubicBezTo>
                  <a:cubicBezTo>
                    <a:pt x="696" y="0"/>
                    <a:pt x="696" y="0"/>
                    <a:pt x="696" y="0"/>
                  </a:cubicBezTo>
                  <a:cubicBezTo>
                    <a:pt x="312" y="1"/>
                    <a:pt x="0" y="313"/>
                    <a:pt x="0" y="696"/>
                  </a:cubicBezTo>
                  <a:close/>
                  <a:moveTo>
                    <a:pt x="696" y="1333"/>
                  </a:moveTo>
                  <a:cubicBezTo>
                    <a:pt x="344" y="1333"/>
                    <a:pt x="60" y="1048"/>
                    <a:pt x="60" y="696"/>
                  </a:cubicBezTo>
                  <a:cubicBezTo>
                    <a:pt x="60" y="345"/>
                    <a:pt x="344" y="59"/>
                    <a:pt x="696" y="58"/>
                  </a:cubicBezTo>
                  <a:cubicBezTo>
                    <a:pt x="697" y="58"/>
                    <a:pt x="697" y="58"/>
                    <a:pt x="697" y="58"/>
                  </a:cubicBezTo>
                  <a:cubicBezTo>
                    <a:pt x="1048" y="58"/>
                    <a:pt x="1335" y="345"/>
                    <a:pt x="1335" y="696"/>
                  </a:cubicBezTo>
                  <a:cubicBezTo>
                    <a:pt x="1335" y="1048"/>
                    <a:pt x="1048" y="1333"/>
                    <a:pt x="697" y="1333"/>
                  </a:cubicBezTo>
                  <a:cubicBezTo>
                    <a:pt x="696" y="1333"/>
                    <a:pt x="696" y="1333"/>
                    <a:pt x="696" y="13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4" name="Freeform 10"/>
            <p:cNvSpPr/>
            <p:nvPr/>
          </p:nvSpPr>
          <p:spPr bwMode="auto">
            <a:xfrm>
              <a:off x="5560886" y="2930948"/>
              <a:ext cx="541634" cy="1083268"/>
            </a:xfrm>
            <a:custGeom>
              <a:avLst/>
              <a:gdLst>
                <a:gd name="T0" fmla="*/ 0 w 608"/>
                <a:gd name="T1" fmla="*/ 608 h 1217"/>
                <a:gd name="T2" fmla="*/ 608 w 608"/>
                <a:gd name="T3" fmla="*/ 1217 h 1217"/>
                <a:gd name="T4" fmla="*/ 608 w 608"/>
                <a:gd name="T5" fmla="*/ 1202 h 1217"/>
                <a:gd name="T6" fmla="*/ 16 w 608"/>
                <a:gd name="T7" fmla="*/ 608 h 1217"/>
                <a:gd name="T8" fmla="*/ 608 w 608"/>
                <a:gd name="T9" fmla="*/ 14 h 1217"/>
                <a:gd name="T10" fmla="*/ 608 w 608"/>
                <a:gd name="T11" fmla="*/ 0 h 1217"/>
                <a:gd name="T12" fmla="*/ 0 w 608"/>
                <a:gd name="T13" fmla="*/ 608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1217">
                  <a:moveTo>
                    <a:pt x="0" y="608"/>
                  </a:moveTo>
                  <a:cubicBezTo>
                    <a:pt x="0" y="943"/>
                    <a:pt x="273" y="1215"/>
                    <a:pt x="608" y="1217"/>
                  </a:cubicBezTo>
                  <a:cubicBezTo>
                    <a:pt x="608" y="1202"/>
                    <a:pt x="608" y="1202"/>
                    <a:pt x="608" y="1202"/>
                  </a:cubicBezTo>
                  <a:cubicBezTo>
                    <a:pt x="281" y="1201"/>
                    <a:pt x="16" y="936"/>
                    <a:pt x="16" y="608"/>
                  </a:cubicBezTo>
                  <a:cubicBezTo>
                    <a:pt x="16" y="281"/>
                    <a:pt x="281" y="15"/>
                    <a:pt x="608" y="14"/>
                  </a:cubicBezTo>
                  <a:cubicBezTo>
                    <a:pt x="608" y="0"/>
                    <a:pt x="608" y="0"/>
                    <a:pt x="608" y="0"/>
                  </a:cubicBezTo>
                  <a:cubicBezTo>
                    <a:pt x="273" y="1"/>
                    <a:pt x="0" y="274"/>
                    <a:pt x="0" y="608"/>
                  </a:cubicBezTo>
                  <a:close/>
                </a:path>
              </a:pathLst>
            </a:custGeom>
            <a:solidFill>
              <a:srgbClr val="FFFFFF">
                <a:alpha val="39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5" name="Freeform 11"/>
            <p:cNvSpPr>
              <a:spLocks noEditPoints="1"/>
            </p:cNvSpPr>
            <p:nvPr/>
          </p:nvSpPr>
          <p:spPr bwMode="auto">
            <a:xfrm>
              <a:off x="5575281" y="2930948"/>
              <a:ext cx="1069772" cy="1083268"/>
            </a:xfrm>
            <a:custGeom>
              <a:avLst/>
              <a:gdLst>
                <a:gd name="T0" fmla="*/ 14 w 1201"/>
                <a:gd name="T1" fmla="*/ 608 h 1217"/>
                <a:gd name="T2" fmla="*/ 592 w 1201"/>
                <a:gd name="T3" fmla="*/ 29 h 1217"/>
                <a:gd name="T4" fmla="*/ 593 w 1201"/>
                <a:gd name="T5" fmla="*/ 29 h 1217"/>
                <a:gd name="T6" fmla="*/ 1172 w 1201"/>
                <a:gd name="T7" fmla="*/ 608 h 1217"/>
                <a:gd name="T8" fmla="*/ 593 w 1201"/>
                <a:gd name="T9" fmla="*/ 1187 h 1217"/>
                <a:gd name="T10" fmla="*/ 592 w 1201"/>
                <a:gd name="T11" fmla="*/ 1187 h 1217"/>
                <a:gd name="T12" fmla="*/ 14 w 1201"/>
                <a:gd name="T13" fmla="*/ 608 h 1217"/>
                <a:gd name="T14" fmla="*/ 592 w 1201"/>
                <a:gd name="T15" fmla="*/ 14 h 1217"/>
                <a:gd name="T16" fmla="*/ 0 w 1201"/>
                <a:gd name="T17" fmla="*/ 608 h 1217"/>
                <a:gd name="T18" fmla="*/ 592 w 1201"/>
                <a:gd name="T19" fmla="*/ 1202 h 1217"/>
                <a:gd name="T20" fmla="*/ 592 w 1201"/>
                <a:gd name="T21" fmla="*/ 1217 h 1217"/>
                <a:gd name="T22" fmla="*/ 593 w 1201"/>
                <a:gd name="T23" fmla="*/ 1217 h 1217"/>
                <a:gd name="T24" fmla="*/ 1201 w 1201"/>
                <a:gd name="T25" fmla="*/ 608 h 1217"/>
                <a:gd name="T26" fmla="*/ 593 w 1201"/>
                <a:gd name="T27" fmla="*/ 0 h 1217"/>
                <a:gd name="T28" fmla="*/ 592 w 1201"/>
                <a:gd name="T29" fmla="*/ 0 h 1217"/>
                <a:gd name="T30" fmla="*/ 592 w 1201"/>
                <a:gd name="T31" fmla="*/ 14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1" h="1217">
                  <a:moveTo>
                    <a:pt x="14" y="608"/>
                  </a:moveTo>
                  <a:cubicBezTo>
                    <a:pt x="14" y="289"/>
                    <a:pt x="273" y="29"/>
                    <a:pt x="592" y="29"/>
                  </a:cubicBezTo>
                  <a:cubicBezTo>
                    <a:pt x="593" y="29"/>
                    <a:pt x="593" y="29"/>
                    <a:pt x="593" y="29"/>
                  </a:cubicBezTo>
                  <a:cubicBezTo>
                    <a:pt x="913" y="29"/>
                    <a:pt x="1172" y="288"/>
                    <a:pt x="1172" y="608"/>
                  </a:cubicBezTo>
                  <a:cubicBezTo>
                    <a:pt x="1172" y="929"/>
                    <a:pt x="913" y="1187"/>
                    <a:pt x="593" y="1187"/>
                  </a:cubicBezTo>
                  <a:cubicBezTo>
                    <a:pt x="592" y="1187"/>
                    <a:pt x="592" y="1187"/>
                    <a:pt x="592" y="1187"/>
                  </a:cubicBezTo>
                  <a:cubicBezTo>
                    <a:pt x="273" y="1187"/>
                    <a:pt x="14" y="927"/>
                    <a:pt x="14" y="608"/>
                  </a:cubicBezTo>
                  <a:close/>
                  <a:moveTo>
                    <a:pt x="592" y="14"/>
                  </a:moveTo>
                  <a:cubicBezTo>
                    <a:pt x="265" y="15"/>
                    <a:pt x="0" y="281"/>
                    <a:pt x="0" y="608"/>
                  </a:cubicBezTo>
                  <a:cubicBezTo>
                    <a:pt x="0" y="936"/>
                    <a:pt x="265" y="1201"/>
                    <a:pt x="592" y="1202"/>
                  </a:cubicBezTo>
                  <a:cubicBezTo>
                    <a:pt x="592" y="1217"/>
                    <a:pt x="592" y="1217"/>
                    <a:pt x="592" y="1217"/>
                  </a:cubicBezTo>
                  <a:cubicBezTo>
                    <a:pt x="593" y="1217"/>
                    <a:pt x="593" y="1217"/>
                    <a:pt x="593" y="1217"/>
                  </a:cubicBezTo>
                  <a:cubicBezTo>
                    <a:pt x="929" y="1217"/>
                    <a:pt x="1201" y="944"/>
                    <a:pt x="1201" y="608"/>
                  </a:cubicBezTo>
                  <a:cubicBezTo>
                    <a:pt x="1201" y="272"/>
                    <a:pt x="929" y="0"/>
                    <a:pt x="593" y="0"/>
                  </a:cubicBezTo>
                  <a:cubicBezTo>
                    <a:pt x="592" y="0"/>
                    <a:pt x="592" y="0"/>
                    <a:pt x="592" y="0"/>
                  </a:cubicBezTo>
                  <a:cubicBezTo>
                    <a:pt x="592" y="14"/>
                    <a:pt x="592" y="14"/>
                    <a:pt x="592" y="14"/>
                  </a:cubicBezTo>
                  <a:close/>
                </a:path>
              </a:pathLst>
            </a:custGeom>
            <a:solidFill>
              <a:srgbClr val="FFFFFF">
                <a:alpha val="39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6102520" y="3472581"/>
              <a:ext cx="516442" cy="515542"/>
            </a:xfrm>
            <a:custGeom>
              <a:avLst/>
              <a:gdLst>
                <a:gd name="T0" fmla="*/ 580 w 580"/>
                <a:gd name="T1" fmla="*/ 0 h 579"/>
                <a:gd name="T2" fmla="*/ 1 w 580"/>
                <a:gd name="T3" fmla="*/ 579 h 579"/>
                <a:gd name="T4" fmla="*/ 0 w 580"/>
                <a:gd name="T5" fmla="*/ 579 h 579"/>
                <a:gd name="T6" fmla="*/ 0 w 580"/>
                <a:gd name="T7" fmla="*/ 0 h 579"/>
                <a:gd name="T8" fmla="*/ 580 w 580"/>
                <a:gd name="T9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579">
                  <a:moveTo>
                    <a:pt x="580" y="0"/>
                  </a:moveTo>
                  <a:cubicBezTo>
                    <a:pt x="580" y="321"/>
                    <a:pt x="321" y="579"/>
                    <a:pt x="1" y="579"/>
                  </a:cubicBezTo>
                  <a:cubicBezTo>
                    <a:pt x="0" y="579"/>
                    <a:pt x="0" y="579"/>
                    <a:pt x="0" y="57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80" y="0"/>
                  </a:lnTo>
                  <a:close/>
                </a:path>
              </a:pathLst>
            </a:custGeom>
            <a:solidFill>
              <a:srgbClr val="54D0CA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4" name="Freeform 14"/>
            <p:cNvSpPr/>
            <p:nvPr/>
          </p:nvSpPr>
          <p:spPr bwMode="auto">
            <a:xfrm>
              <a:off x="5586078" y="2957040"/>
              <a:ext cx="516442" cy="515542"/>
            </a:xfrm>
            <a:custGeom>
              <a:avLst/>
              <a:gdLst>
                <a:gd name="T0" fmla="*/ 0 w 580"/>
                <a:gd name="T1" fmla="*/ 579 h 579"/>
                <a:gd name="T2" fmla="*/ 578 w 580"/>
                <a:gd name="T3" fmla="*/ 0 h 579"/>
                <a:gd name="T4" fmla="*/ 580 w 580"/>
                <a:gd name="T5" fmla="*/ 0 h 579"/>
                <a:gd name="T6" fmla="*/ 580 w 580"/>
                <a:gd name="T7" fmla="*/ 579 h 579"/>
                <a:gd name="T8" fmla="*/ 0 w 580"/>
                <a:gd name="T9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579">
                  <a:moveTo>
                    <a:pt x="0" y="579"/>
                  </a:moveTo>
                  <a:cubicBezTo>
                    <a:pt x="0" y="259"/>
                    <a:pt x="258" y="0"/>
                    <a:pt x="578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579"/>
                    <a:pt x="580" y="579"/>
                    <a:pt x="580" y="579"/>
                  </a:cubicBezTo>
                  <a:lnTo>
                    <a:pt x="0" y="579"/>
                  </a:lnTo>
                  <a:close/>
                </a:path>
              </a:pathLst>
            </a:custGeom>
            <a:solidFill>
              <a:srgbClr val="54D0CA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5" name="Freeform 15"/>
            <p:cNvSpPr/>
            <p:nvPr/>
          </p:nvSpPr>
          <p:spPr bwMode="auto">
            <a:xfrm>
              <a:off x="5586078" y="3472581"/>
              <a:ext cx="516442" cy="515542"/>
            </a:xfrm>
            <a:custGeom>
              <a:avLst/>
              <a:gdLst>
                <a:gd name="T0" fmla="*/ 0 w 580"/>
                <a:gd name="T1" fmla="*/ 0 h 579"/>
                <a:gd name="T2" fmla="*/ 578 w 580"/>
                <a:gd name="T3" fmla="*/ 579 h 579"/>
                <a:gd name="T4" fmla="*/ 580 w 580"/>
                <a:gd name="T5" fmla="*/ 579 h 579"/>
                <a:gd name="T6" fmla="*/ 580 w 580"/>
                <a:gd name="T7" fmla="*/ 0 h 579"/>
                <a:gd name="T8" fmla="*/ 0 w 580"/>
                <a:gd name="T9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579">
                  <a:moveTo>
                    <a:pt x="0" y="0"/>
                  </a:moveTo>
                  <a:cubicBezTo>
                    <a:pt x="0" y="321"/>
                    <a:pt x="258" y="579"/>
                    <a:pt x="578" y="579"/>
                  </a:cubicBezTo>
                  <a:cubicBezTo>
                    <a:pt x="580" y="579"/>
                    <a:pt x="580" y="579"/>
                    <a:pt x="580" y="579"/>
                  </a:cubicBezTo>
                  <a:cubicBezTo>
                    <a:pt x="580" y="0"/>
                    <a:pt x="580" y="0"/>
                    <a:pt x="5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6" name="Freeform 12"/>
            <p:cNvSpPr/>
            <p:nvPr/>
          </p:nvSpPr>
          <p:spPr bwMode="auto">
            <a:xfrm>
              <a:off x="6102520" y="2957040"/>
              <a:ext cx="516442" cy="515542"/>
            </a:xfrm>
            <a:custGeom>
              <a:avLst/>
              <a:gdLst>
                <a:gd name="T0" fmla="*/ 580 w 580"/>
                <a:gd name="T1" fmla="*/ 579 h 579"/>
                <a:gd name="T2" fmla="*/ 1 w 580"/>
                <a:gd name="T3" fmla="*/ 0 h 579"/>
                <a:gd name="T4" fmla="*/ 0 w 580"/>
                <a:gd name="T5" fmla="*/ 0 h 579"/>
                <a:gd name="T6" fmla="*/ 0 w 580"/>
                <a:gd name="T7" fmla="*/ 579 h 579"/>
                <a:gd name="T8" fmla="*/ 580 w 580"/>
                <a:gd name="T9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579">
                  <a:moveTo>
                    <a:pt x="580" y="579"/>
                  </a:moveTo>
                  <a:cubicBezTo>
                    <a:pt x="580" y="259"/>
                    <a:pt x="32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79"/>
                    <a:pt x="0" y="579"/>
                    <a:pt x="0" y="579"/>
                  </a:cubicBezTo>
                  <a:lnTo>
                    <a:pt x="580" y="579"/>
                  </a:ln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7" name="Oval 16"/>
            <p:cNvSpPr>
              <a:spLocks noChangeArrowheads="1"/>
            </p:cNvSpPr>
            <p:nvPr/>
          </p:nvSpPr>
          <p:spPr bwMode="auto">
            <a:xfrm>
              <a:off x="5851496" y="3223358"/>
              <a:ext cx="506545" cy="50744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grpSp>
          <p:nvGrpSpPr>
            <p:cNvPr id="45" name="Group 55"/>
            <p:cNvGrpSpPr/>
            <p:nvPr/>
          </p:nvGrpSpPr>
          <p:grpSpPr>
            <a:xfrm>
              <a:off x="5935335" y="3314230"/>
              <a:ext cx="324083" cy="306807"/>
              <a:chOff x="2835275" y="3127375"/>
              <a:chExt cx="744538" cy="704850"/>
            </a:xfrm>
            <a:solidFill>
              <a:srgbClr val="2A9995"/>
            </a:solidFill>
          </p:grpSpPr>
          <p:sp>
            <p:nvSpPr>
              <p:cNvPr id="46" name="Freeform 56"/>
              <p:cNvSpPr>
                <a:spLocks noEditPoints="1"/>
              </p:cNvSpPr>
              <p:nvPr/>
            </p:nvSpPr>
            <p:spPr bwMode="auto">
              <a:xfrm>
                <a:off x="2835275" y="3324225"/>
                <a:ext cx="504825" cy="508000"/>
              </a:xfrm>
              <a:custGeom>
                <a:avLst/>
                <a:gdLst>
                  <a:gd name="T0" fmla="*/ 284 w 318"/>
                  <a:gd name="T1" fmla="*/ 55 h 320"/>
                  <a:gd name="T2" fmla="*/ 253 w 318"/>
                  <a:gd name="T3" fmla="*/ 61 h 320"/>
                  <a:gd name="T4" fmla="*/ 195 w 318"/>
                  <a:gd name="T5" fmla="*/ 28 h 320"/>
                  <a:gd name="T6" fmla="*/ 185 w 318"/>
                  <a:gd name="T7" fmla="*/ 0 h 320"/>
                  <a:gd name="T8" fmla="*/ 125 w 318"/>
                  <a:gd name="T9" fmla="*/ 27 h 320"/>
                  <a:gd name="T10" fmla="*/ 55 w 318"/>
                  <a:gd name="T11" fmla="*/ 36 h 320"/>
                  <a:gd name="T12" fmla="*/ 57 w 318"/>
                  <a:gd name="T13" fmla="*/ 66 h 320"/>
                  <a:gd name="T14" fmla="*/ 25 w 318"/>
                  <a:gd name="T15" fmla="*/ 120 h 320"/>
                  <a:gd name="T16" fmla="*/ 0 w 318"/>
                  <a:gd name="T17" fmla="*/ 135 h 320"/>
                  <a:gd name="T18" fmla="*/ 20 w 318"/>
                  <a:gd name="T19" fmla="*/ 192 h 320"/>
                  <a:gd name="T20" fmla="*/ 35 w 318"/>
                  <a:gd name="T21" fmla="*/ 264 h 320"/>
                  <a:gd name="T22" fmla="*/ 64 w 318"/>
                  <a:gd name="T23" fmla="*/ 268 h 320"/>
                  <a:gd name="T24" fmla="*/ 116 w 318"/>
                  <a:gd name="T25" fmla="*/ 298 h 320"/>
                  <a:gd name="T26" fmla="*/ 135 w 318"/>
                  <a:gd name="T27" fmla="*/ 320 h 320"/>
                  <a:gd name="T28" fmla="*/ 192 w 318"/>
                  <a:gd name="T29" fmla="*/ 300 h 320"/>
                  <a:gd name="T30" fmla="*/ 263 w 318"/>
                  <a:gd name="T31" fmla="*/ 284 h 320"/>
                  <a:gd name="T32" fmla="*/ 264 w 318"/>
                  <a:gd name="T33" fmla="*/ 255 h 320"/>
                  <a:gd name="T34" fmla="*/ 294 w 318"/>
                  <a:gd name="T35" fmla="*/ 199 h 320"/>
                  <a:gd name="T36" fmla="*/ 318 w 318"/>
                  <a:gd name="T37" fmla="*/ 185 h 320"/>
                  <a:gd name="T38" fmla="*/ 293 w 318"/>
                  <a:gd name="T39" fmla="*/ 126 h 320"/>
                  <a:gd name="T40" fmla="*/ 304 w 318"/>
                  <a:gd name="T41" fmla="*/ 173 h 320"/>
                  <a:gd name="T42" fmla="*/ 283 w 318"/>
                  <a:gd name="T43" fmla="*/ 183 h 320"/>
                  <a:gd name="T44" fmla="*/ 294 w 318"/>
                  <a:gd name="T45" fmla="*/ 218 h 320"/>
                  <a:gd name="T46" fmla="*/ 257 w 318"/>
                  <a:gd name="T47" fmla="*/ 242 h 320"/>
                  <a:gd name="T48" fmla="*/ 244 w 318"/>
                  <a:gd name="T49" fmla="*/ 256 h 320"/>
                  <a:gd name="T50" fmla="*/ 220 w 318"/>
                  <a:gd name="T51" fmla="*/ 293 h 320"/>
                  <a:gd name="T52" fmla="*/ 204 w 318"/>
                  <a:gd name="T53" fmla="*/ 281 h 320"/>
                  <a:gd name="T54" fmla="*/ 180 w 318"/>
                  <a:gd name="T55" fmla="*/ 288 h 320"/>
                  <a:gd name="T56" fmla="*/ 142 w 318"/>
                  <a:gd name="T57" fmla="*/ 290 h 320"/>
                  <a:gd name="T58" fmla="*/ 127 w 318"/>
                  <a:gd name="T59" fmla="*/ 286 h 320"/>
                  <a:gd name="T60" fmla="*/ 101 w 318"/>
                  <a:gd name="T61" fmla="*/ 294 h 320"/>
                  <a:gd name="T62" fmla="*/ 77 w 318"/>
                  <a:gd name="T63" fmla="*/ 260 h 320"/>
                  <a:gd name="T64" fmla="*/ 61 w 318"/>
                  <a:gd name="T65" fmla="*/ 245 h 320"/>
                  <a:gd name="T66" fmla="*/ 27 w 318"/>
                  <a:gd name="T67" fmla="*/ 220 h 320"/>
                  <a:gd name="T68" fmla="*/ 38 w 318"/>
                  <a:gd name="T69" fmla="*/ 204 h 320"/>
                  <a:gd name="T70" fmla="*/ 32 w 318"/>
                  <a:gd name="T71" fmla="*/ 180 h 320"/>
                  <a:gd name="T72" fmla="*/ 33 w 318"/>
                  <a:gd name="T73" fmla="*/ 143 h 320"/>
                  <a:gd name="T74" fmla="*/ 37 w 318"/>
                  <a:gd name="T75" fmla="*/ 129 h 320"/>
                  <a:gd name="T76" fmla="*/ 25 w 318"/>
                  <a:gd name="T77" fmla="*/ 102 h 320"/>
                  <a:gd name="T78" fmla="*/ 65 w 318"/>
                  <a:gd name="T79" fmla="*/ 79 h 320"/>
                  <a:gd name="T80" fmla="*/ 80 w 318"/>
                  <a:gd name="T81" fmla="*/ 65 h 320"/>
                  <a:gd name="T82" fmla="*/ 114 w 318"/>
                  <a:gd name="T83" fmla="*/ 45 h 320"/>
                  <a:gd name="T84" fmla="*/ 133 w 318"/>
                  <a:gd name="T85" fmla="*/ 40 h 320"/>
                  <a:gd name="T86" fmla="*/ 173 w 318"/>
                  <a:gd name="T87" fmla="*/ 14 h 320"/>
                  <a:gd name="T88" fmla="*/ 182 w 318"/>
                  <a:gd name="T89" fmla="*/ 40 h 320"/>
                  <a:gd name="T90" fmla="*/ 218 w 318"/>
                  <a:gd name="T91" fmla="*/ 25 h 320"/>
                  <a:gd name="T92" fmla="*/ 240 w 318"/>
                  <a:gd name="T93" fmla="*/ 68 h 320"/>
                  <a:gd name="T94" fmla="*/ 253 w 318"/>
                  <a:gd name="T95" fmla="*/ 80 h 320"/>
                  <a:gd name="T96" fmla="*/ 274 w 318"/>
                  <a:gd name="T97" fmla="*/ 115 h 320"/>
                  <a:gd name="T98" fmla="*/ 281 w 318"/>
                  <a:gd name="T99" fmla="*/ 134 h 320"/>
                  <a:gd name="T100" fmla="*/ 304 w 318"/>
                  <a:gd name="T101" fmla="*/ 17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8" h="320">
                    <a:moveTo>
                      <a:pt x="290" y="119"/>
                    </a:moveTo>
                    <a:lnTo>
                      <a:pt x="310" y="102"/>
                    </a:lnTo>
                    <a:lnTo>
                      <a:pt x="284" y="55"/>
                    </a:lnTo>
                    <a:lnTo>
                      <a:pt x="257" y="64"/>
                    </a:lnTo>
                    <a:lnTo>
                      <a:pt x="257" y="64"/>
                    </a:lnTo>
                    <a:lnTo>
                      <a:pt x="253" y="61"/>
                    </a:lnTo>
                    <a:lnTo>
                      <a:pt x="260" y="34"/>
                    </a:lnTo>
                    <a:lnTo>
                      <a:pt x="215" y="8"/>
                    </a:lnTo>
                    <a:lnTo>
                      <a:pt x="195" y="28"/>
                    </a:lnTo>
                    <a:lnTo>
                      <a:pt x="195" y="28"/>
                    </a:lnTo>
                    <a:lnTo>
                      <a:pt x="190" y="27"/>
                    </a:lnTo>
                    <a:lnTo>
                      <a:pt x="185" y="0"/>
                    </a:lnTo>
                    <a:lnTo>
                      <a:pt x="131" y="0"/>
                    </a:lnTo>
                    <a:lnTo>
                      <a:pt x="125" y="27"/>
                    </a:lnTo>
                    <a:lnTo>
                      <a:pt x="125" y="27"/>
                    </a:lnTo>
                    <a:lnTo>
                      <a:pt x="119" y="29"/>
                    </a:lnTo>
                    <a:lnTo>
                      <a:pt x="101" y="9"/>
                    </a:lnTo>
                    <a:lnTo>
                      <a:pt x="55" y="36"/>
                    </a:lnTo>
                    <a:lnTo>
                      <a:pt x="62" y="61"/>
                    </a:lnTo>
                    <a:lnTo>
                      <a:pt x="62" y="61"/>
                    </a:lnTo>
                    <a:lnTo>
                      <a:pt x="57" y="66"/>
                    </a:lnTo>
                    <a:lnTo>
                      <a:pt x="33" y="58"/>
                    </a:lnTo>
                    <a:lnTo>
                      <a:pt x="7" y="105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1" y="131"/>
                    </a:lnTo>
                    <a:lnTo>
                      <a:pt x="0" y="135"/>
                    </a:lnTo>
                    <a:lnTo>
                      <a:pt x="0" y="188"/>
                    </a:lnTo>
                    <a:lnTo>
                      <a:pt x="20" y="192"/>
                    </a:lnTo>
                    <a:lnTo>
                      <a:pt x="20" y="192"/>
                    </a:lnTo>
                    <a:lnTo>
                      <a:pt x="24" y="205"/>
                    </a:lnTo>
                    <a:lnTo>
                      <a:pt x="8" y="218"/>
                    </a:lnTo>
                    <a:lnTo>
                      <a:pt x="35" y="264"/>
                    </a:lnTo>
                    <a:lnTo>
                      <a:pt x="54" y="258"/>
                    </a:lnTo>
                    <a:lnTo>
                      <a:pt x="54" y="258"/>
                    </a:lnTo>
                    <a:lnTo>
                      <a:pt x="64" y="268"/>
                    </a:lnTo>
                    <a:lnTo>
                      <a:pt x="58" y="285"/>
                    </a:lnTo>
                    <a:lnTo>
                      <a:pt x="104" y="312"/>
                    </a:lnTo>
                    <a:lnTo>
                      <a:pt x="116" y="298"/>
                    </a:lnTo>
                    <a:lnTo>
                      <a:pt x="116" y="298"/>
                    </a:lnTo>
                    <a:lnTo>
                      <a:pt x="131" y="301"/>
                    </a:lnTo>
                    <a:lnTo>
                      <a:pt x="135" y="320"/>
                    </a:lnTo>
                    <a:lnTo>
                      <a:pt x="188" y="320"/>
                    </a:lnTo>
                    <a:lnTo>
                      <a:pt x="192" y="300"/>
                    </a:lnTo>
                    <a:lnTo>
                      <a:pt x="192" y="300"/>
                    </a:lnTo>
                    <a:lnTo>
                      <a:pt x="205" y="296"/>
                    </a:lnTo>
                    <a:lnTo>
                      <a:pt x="218" y="310"/>
                    </a:lnTo>
                    <a:lnTo>
                      <a:pt x="263" y="284"/>
                    </a:lnTo>
                    <a:lnTo>
                      <a:pt x="257" y="264"/>
                    </a:lnTo>
                    <a:lnTo>
                      <a:pt x="257" y="264"/>
                    </a:lnTo>
                    <a:lnTo>
                      <a:pt x="264" y="255"/>
                    </a:lnTo>
                    <a:lnTo>
                      <a:pt x="285" y="261"/>
                    </a:lnTo>
                    <a:lnTo>
                      <a:pt x="312" y="215"/>
                    </a:lnTo>
                    <a:lnTo>
                      <a:pt x="294" y="199"/>
                    </a:lnTo>
                    <a:lnTo>
                      <a:pt x="294" y="199"/>
                    </a:lnTo>
                    <a:lnTo>
                      <a:pt x="296" y="190"/>
                    </a:lnTo>
                    <a:lnTo>
                      <a:pt x="318" y="185"/>
                    </a:lnTo>
                    <a:lnTo>
                      <a:pt x="318" y="132"/>
                    </a:lnTo>
                    <a:lnTo>
                      <a:pt x="293" y="126"/>
                    </a:lnTo>
                    <a:lnTo>
                      <a:pt x="293" y="126"/>
                    </a:lnTo>
                    <a:lnTo>
                      <a:pt x="290" y="119"/>
                    </a:lnTo>
                    <a:lnTo>
                      <a:pt x="290" y="119"/>
                    </a:lnTo>
                    <a:close/>
                    <a:moveTo>
                      <a:pt x="304" y="173"/>
                    </a:moveTo>
                    <a:lnTo>
                      <a:pt x="283" y="178"/>
                    </a:lnTo>
                    <a:lnTo>
                      <a:pt x="283" y="183"/>
                    </a:lnTo>
                    <a:lnTo>
                      <a:pt x="283" y="183"/>
                    </a:lnTo>
                    <a:lnTo>
                      <a:pt x="278" y="199"/>
                    </a:lnTo>
                    <a:lnTo>
                      <a:pt x="277" y="203"/>
                    </a:lnTo>
                    <a:lnTo>
                      <a:pt x="294" y="218"/>
                    </a:lnTo>
                    <a:lnTo>
                      <a:pt x="278" y="244"/>
                    </a:lnTo>
                    <a:lnTo>
                      <a:pt x="260" y="238"/>
                    </a:lnTo>
                    <a:lnTo>
                      <a:pt x="257" y="242"/>
                    </a:lnTo>
                    <a:lnTo>
                      <a:pt x="257" y="242"/>
                    </a:lnTo>
                    <a:lnTo>
                      <a:pt x="250" y="250"/>
                    </a:lnTo>
                    <a:lnTo>
                      <a:pt x="244" y="256"/>
                    </a:lnTo>
                    <a:lnTo>
                      <a:pt x="241" y="259"/>
                    </a:lnTo>
                    <a:lnTo>
                      <a:pt x="246" y="278"/>
                    </a:lnTo>
                    <a:lnTo>
                      <a:pt x="220" y="293"/>
                    </a:lnTo>
                    <a:lnTo>
                      <a:pt x="208" y="280"/>
                    </a:lnTo>
                    <a:lnTo>
                      <a:pt x="204" y="281"/>
                    </a:lnTo>
                    <a:lnTo>
                      <a:pt x="204" y="281"/>
                    </a:lnTo>
                    <a:lnTo>
                      <a:pt x="194" y="285"/>
                    </a:lnTo>
                    <a:lnTo>
                      <a:pt x="185" y="287"/>
                    </a:lnTo>
                    <a:lnTo>
                      <a:pt x="180" y="288"/>
                    </a:lnTo>
                    <a:lnTo>
                      <a:pt x="176" y="306"/>
                    </a:lnTo>
                    <a:lnTo>
                      <a:pt x="146" y="306"/>
                    </a:lnTo>
                    <a:lnTo>
                      <a:pt x="142" y="290"/>
                    </a:lnTo>
                    <a:lnTo>
                      <a:pt x="138" y="288"/>
                    </a:lnTo>
                    <a:lnTo>
                      <a:pt x="138" y="288"/>
                    </a:lnTo>
                    <a:lnTo>
                      <a:pt x="127" y="286"/>
                    </a:lnTo>
                    <a:lnTo>
                      <a:pt x="116" y="283"/>
                    </a:lnTo>
                    <a:lnTo>
                      <a:pt x="112" y="282"/>
                    </a:lnTo>
                    <a:lnTo>
                      <a:pt x="101" y="294"/>
                    </a:lnTo>
                    <a:lnTo>
                      <a:pt x="74" y="279"/>
                    </a:lnTo>
                    <a:lnTo>
                      <a:pt x="80" y="264"/>
                    </a:lnTo>
                    <a:lnTo>
                      <a:pt x="77" y="260"/>
                    </a:lnTo>
                    <a:lnTo>
                      <a:pt x="77" y="260"/>
                    </a:lnTo>
                    <a:lnTo>
                      <a:pt x="68" y="253"/>
                    </a:lnTo>
                    <a:lnTo>
                      <a:pt x="61" y="245"/>
                    </a:lnTo>
                    <a:lnTo>
                      <a:pt x="58" y="242"/>
                    </a:lnTo>
                    <a:lnTo>
                      <a:pt x="42" y="247"/>
                    </a:lnTo>
                    <a:lnTo>
                      <a:pt x="27" y="220"/>
                    </a:lnTo>
                    <a:lnTo>
                      <a:pt x="40" y="210"/>
                    </a:lnTo>
                    <a:lnTo>
                      <a:pt x="38" y="204"/>
                    </a:lnTo>
                    <a:lnTo>
                      <a:pt x="38" y="204"/>
                    </a:lnTo>
                    <a:lnTo>
                      <a:pt x="35" y="196"/>
                    </a:lnTo>
                    <a:lnTo>
                      <a:pt x="33" y="185"/>
                    </a:lnTo>
                    <a:lnTo>
                      <a:pt x="32" y="180"/>
                    </a:lnTo>
                    <a:lnTo>
                      <a:pt x="14" y="176"/>
                    </a:lnTo>
                    <a:lnTo>
                      <a:pt x="14" y="146"/>
                    </a:lnTo>
                    <a:lnTo>
                      <a:pt x="33" y="143"/>
                    </a:lnTo>
                    <a:lnTo>
                      <a:pt x="34" y="137"/>
                    </a:lnTo>
                    <a:lnTo>
                      <a:pt x="34" y="137"/>
                    </a:lnTo>
                    <a:lnTo>
                      <a:pt x="37" y="129"/>
                    </a:lnTo>
                    <a:lnTo>
                      <a:pt x="39" y="120"/>
                    </a:lnTo>
                    <a:lnTo>
                      <a:pt x="41" y="116"/>
                    </a:lnTo>
                    <a:lnTo>
                      <a:pt x="25" y="102"/>
                    </a:lnTo>
                    <a:lnTo>
                      <a:pt x="40" y="76"/>
                    </a:lnTo>
                    <a:lnTo>
                      <a:pt x="61" y="82"/>
                    </a:lnTo>
                    <a:lnTo>
                      <a:pt x="65" y="79"/>
                    </a:lnTo>
                    <a:lnTo>
                      <a:pt x="65" y="79"/>
                    </a:lnTo>
                    <a:lnTo>
                      <a:pt x="75" y="68"/>
                    </a:lnTo>
                    <a:lnTo>
                      <a:pt x="80" y="65"/>
                    </a:lnTo>
                    <a:lnTo>
                      <a:pt x="72" y="42"/>
                    </a:lnTo>
                    <a:lnTo>
                      <a:pt x="98" y="27"/>
                    </a:lnTo>
                    <a:lnTo>
                      <a:pt x="114" y="45"/>
                    </a:lnTo>
                    <a:lnTo>
                      <a:pt x="119" y="43"/>
                    </a:lnTo>
                    <a:lnTo>
                      <a:pt x="119" y="43"/>
                    </a:lnTo>
                    <a:lnTo>
                      <a:pt x="133" y="40"/>
                    </a:lnTo>
                    <a:lnTo>
                      <a:pt x="137" y="39"/>
                    </a:lnTo>
                    <a:lnTo>
                      <a:pt x="142" y="14"/>
                    </a:lnTo>
                    <a:lnTo>
                      <a:pt x="173" y="14"/>
                    </a:lnTo>
                    <a:lnTo>
                      <a:pt x="178" y="39"/>
                    </a:lnTo>
                    <a:lnTo>
                      <a:pt x="182" y="40"/>
                    </a:lnTo>
                    <a:lnTo>
                      <a:pt x="182" y="40"/>
                    </a:lnTo>
                    <a:lnTo>
                      <a:pt x="195" y="43"/>
                    </a:lnTo>
                    <a:lnTo>
                      <a:pt x="200" y="44"/>
                    </a:lnTo>
                    <a:lnTo>
                      <a:pt x="218" y="25"/>
                    </a:lnTo>
                    <a:lnTo>
                      <a:pt x="244" y="40"/>
                    </a:lnTo>
                    <a:lnTo>
                      <a:pt x="236" y="65"/>
                    </a:lnTo>
                    <a:lnTo>
                      <a:pt x="240" y="68"/>
                    </a:lnTo>
                    <a:lnTo>
                      <a:pt x="240" y="68"/>
                    </a:lnTo>
                    <a:lnTo>
                      <a:pt x="249" y="77"/>
                    </a:lnTo>
                    <a:lnTo>
                      <a:pt x="253" y="80"/>
                    </a:lnTo>
                    <a:lnTo>
                      <a:pt x="277" y="72"/>
                    </a:lnTo>
                    <a:lnTo>
                      <a:pt x="293" y="98"/>
                    </a:lnTo>
                    <a:lnTo>
                      <a:pt x="274" y="115"/>
                    </a:lnTo>
                    <a:lnTo>
                      <a:pt x="276" y="119"/>
                    </a:lnTo>
                    <a:lnTo>
                      <a:pt x="276" y="119"/>
                    </a:lnTo>
                    <a:lnTo>
                      <a:pt x="281" y="134"/>
                    </a:lnTo>
                    <a:lnTo>
                      <a:pt x="282" y="138"/>
                    </a:lnTo>
                    <a:lnTo>
                      <a:pt x="304" y="143"/>
                    </a:lnTo>
                    <a:lnTo>
                      <a:pt x="304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7" name="Freeform 57"/>
              <p:cNvSpPr>
                <a:spLocks noEditPoints="1"/>
              </p:cNvSpPr>
              <p:nvPr/>
            </p:nvSpPr>
            <p:spPr bwMode="auto">
              <a:xfrm>
                <a:off x="2963863" y="3462338"/>
                <a:ext cx="242888" cy="244475"/>
              </a:xfrm>
              <a:custGeom>
                <a:avLst/>
                <a:gdLst>
                  <a:gd name="T0" fmla="*/ 77 w 153"/>
                  <a:gd name="T1" fmla="*/ 0 h 154"/>
                  <a:gd name="T2" fmla="*/ 61 w 153"/>
                  <a:gd name="T3" fmla="*/ 2 h 154"/>
                  <a:gd name="T4" fmla="*/ 46 w 153"/>
                  <a:gd name="T5" fmla="*/ 6 h 154"/>
                  <a:gd name="T6" fmla="*/ 33 w 153"/>
                  <a:gd name="T7" fmla="*/ 14 h 154"/>
                  <a:gd name="T8" fmla="*/ 23 w 153"/>
                  <a:gd name="T9" fmla="*/ 22 h 154"/>
                  <a:gd name="T10" fmla="*/ 13 w 153"/>
                  <a:gd name="T11" fmla="*/ 34 h 154"/>
                  <a:gd name="T12" fmla="*/ 5 w 153"/>
                  <a:gd name="T13" fmla="*/ 47 h 154"/>
                  <a:gd name="T14" fmla="*/ 1 w 153"/>
                  <a:gd name="T15" fmla="*/ 61 h 154"/>
                  <a:gd name="T16" fmla="*/ 0 w 153"/>
                  <a:gd name="T17" fmla="*/ 77 h 154"/>
                  <a:gd name="T18" fmla="*/ 0 w 153"/>
                  <a:gd name="T19" fmla="*/ 85 h 154"/>
                  <a:gd name="T20" fmla="*/ 3 w 153"/>
                  <a:gd name="T21" fmla="*/ 100 h 154"/>
                  <a:gd name="T22" fmla="*/ 8 w 153"/>
                  <a:gd name="T23" fmla="*/ 114 h 154"/>
                  <a:gd name="T24" fmla="*/ 17 w 153"/>
                  <a:gd name="T25" fmla="*/ 126 h 154"/>
                  <a:gd name="T26" fmla="*/ 28 w 153"/>
                  <a:gd name="T27" fmla="*/ 137 h 154"/>
                  <a:gd name="T28" fmla="*/ 40 w 153"/>
                  <a:gd name="T29" fmla="*/ 144 h 154"/>
                  <a:gd name="T30" fmla="*/ 54 w 153"/>
                  <a:gd name="T31" fmla="*/ 151 h 154"/>
                  <a:gd name="T32" fmla="*/ 69 w 153"/>
                  <a:gd name="T33" fmla="*/ 154 h 154"/>
                  <a:gd name="T34" fmla="*/ 77 w 153"/>
                  <a:gd name="T35" fmla="*/ 154 h 154"/>
                  <a:gd name="T36" fmla="*/ 92 w 153"/>
                  <a:gd name="T37" fmla="*/ 153 h 154"/>
                  <a:gd name="T38" fmla="*/ 107 w 153"/>
                  <a:gd name="T39" fmla="*/ 147 h 154"/>
                  <a:gd name="T40" fmla="*/ 120 w 153"/>
                  <a:gd name="T41" fmla="*/ 141 h 154"/>
                  <a:gd name="T42" fmla="*/ 132 w 153"/>
                  <a:gd name="T43" fmla="*/ 131 h 154"/>
                  <a:gd name="T44" fmla="*/ 140 w 153"/>
                  <a:gd name="T45" fmla="*/ 120 h 154"/>
                  <a:gd name="T46" fmla="*/ 148 w 153"/>
                  <a:gd name="T47" fmla="*/ 106 h 154"/>
                  <a:gd name="T48" fmla="*/ 152 w 153"/>
                  <a:gd name="T49" fmla="*/ 92 h 154"/>
                  <a:gd name="T50" fmla="*/ 153 w 153"/>
                  <a:gd name="T51" fmla="*/ 77 h 154"/>
                  <a:gd name="T52" fmla="*/ 153 w 153"/>
                  <a:gd name="T53" fmla="*/ 69 h 154"/>
                  <a:gd name="T54" fmla="*/ 150 w 153"/>
                  <a:gd name="T55" fmla="*/ 55 h 154"/>
                  <a:gd name="T56" fmla="*/ 145 w 153"/>
                  <a:gd name="T57" fmla="*/ 41 h 154"/>
                  <a:gd name="T58" fmla="*/ 136 w 153"/>
                  <a:gd name="T59" fmla="*/ 28 h 154"/>
                  <a:gd name="T60" fmla="*/ 125 w 153"/>
                  <a:gd name="T61" fmla="*/ 18 h 154"/>
                  <a:gd name="T62" fmla="*/ 113 w 153"/>
                  <a:gd name="T63" fmla="*/ 9 h 154"/>
                  <a:gd name="T64" fmla="*/ 99 w 153"/>
                  <a:gd name="T65" fmla="*/ 4 h 154"/>
                  <a:gd name="T66" fmla="*/ 84 w 153"/>
                  <a:gd name="T67" fmla="*/ 1 h 154"/>
                  <a:gd name="T68" fmla="*/ 77 w 153"/>
                  <a:gd name="T69" fmla="*/ 0 h 154"/>
                  <a:gd name="T70" fmla="*/ 77 w 153"/>
                  <a:gd name="T71" fmla="*/ 140 h 154"/>
                  <a:gd name="T72" fmla="*/ 64 w 153"/>
                  <a:gd name="T73" fmla="*/ 139 h 154"/>
                  <a:gd name="T74" fmla="*/ 42 w 153"/>
                  <a:gd name="T75" fmla="*/ 129 h 154"/>
                  <a:gd name="T76" fmla="*/ 25 w 153"/>
                  <a:gd name="T77" fmla="*/ 112 h 154"/>
                  <a:gd name="T78" fmla="*/ 15 w 153"/>
                  <a:gd name="T79" fmla="*/ 89 h 154"/>
                  <a:gd name="T80" fmla="*/ 14 w 153"/>
                  <a:gd name="T81" fmla="*/ 77 h 154"/>
                  <a:gd name="T82" fmla="*/ 14 w 153"/>
                  <a:gd name="T83" fmla="*/ 71 h 154"/>
                  <a:gd name="T84" fmla="*/ 18 w 153"/>
                  <a:gd name="T85" fmla="*/ 52 h 154"/>
                  <a:gd name="T86" fmla="*/ 32 w 153"/>
                  <a:gd name="T87" fmla="*/ 33 h 154"/>
                  <a:gd name="T88" fmla="*/ 52 w 153"/>
                  <a:gd name="T89" fmla="*/ 19 h 154"/>
                  <a:gd name="T90" fmla="*/ 70 w 153"/>
                  <a:gd name="T91" fmla="*/ 15 h 154"/>
                  <a:gd name="T92" fmla="*/ 77 w 153"/>
                  <a:gd name="T93" fmla="*/ 14 h 154"/>
                  <a:gd name="T94" fmla="*/ 89 w 153"/>
                  <a:gd name="T95" fmla="*/ 16 h 154"/>
                  <a:gd name="T96" fmla="*/ 112 w 153"/>
                  <a:gd name="T97" fmla="*/ 24 h 154"/>
                  <a:gd name="T98" fmla="*/ 128 w 153"/>
                  <a:gd name="T99" fmla="*/ 42 h 154"/>
                  <a:gd name="T100" fmla="*/ 138 w 153"/>
                  <a:gd name="T101" fmla="*/ 64 h 154"/>
                  <a:gd name="T102" fmla="*/ 139 w 153"/>
                  <a:gd name="T103" fmla="*/ 77 h 154"/>
                  <a:gd name="T104" fmla="*/ 139 w 153"/>
                  <a:gd name="T105" fmla="*/ 84 h 154"/>
                  <a:gd name="T106" fmla="*/ 135 w 153"/>
                  <a:gd name="T107" fmla="*/ 101 h 154"/>
                  <a:gd name="T108" fmla="*/ 121 w 153"/>
                  <a:gd name="T109" fmla="*/ 122 h 154"/>
                  <a:gd name="T110" fmla="*/ 101 w 153"/>
                  <a:gd name="T111" fmla="*/ 135 h 154"/>
                  <a:gd name="T112" fmla="*/ 83 w 153"/>
                  <a:gd name="T113" fmla="*/ 140 h 154"/>
                  <a:gd name="T114" fmla="*/ 77 w 153"/>
                  <a:gd name="T115" fmla="*/ 14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3" h="154">
                    <a:moveTo>
                      <a:pt x="77" y="0"/>
                    </a:moveTo>
                    <a:lnTo>
                      <a:pt x="77" y="0"/>
                    </a:lnTo>
                    <a:lnTo>
                      <a:pt x="69" y="1"/>
                    </a:lnTo>
                    <a:lnTo>
                      <a:pt x="61" y="2"/>
                    </a:lnTo>
                    <a:lnTo>
                      <a:pt x="54" y="4"/>
                    </a:lnTo>
                    <a:lnTo>
                      <a:pt x="46" y="6"/>
                    </a:lnTo>
                    <a:lnTo>
                      <a:pt x="40" y="9"/>
                    </a:lnTo>
                    <a:lnTo>
                      <a:pt x="33" y="14"/>
                    </a:lnTo>
                    <a:lnTo>
                      <a:pt x="28" y="18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3" y="34"/>
                    </a:lnTo>
                    <a:lnTo>
                      <a:pt x="8" y="41"/>
                    </a:lnTo>
                    <a:lnTo>
                      <a:pt x="5" y="47"/>
                    </a:lnTo>
                    <a:lnTo>
                      <a:pt x="3" y="55"/>
                    </a:lnTo>
                    <a:lnTo>
                      <a:pt x="1" y="61"/>
                    </a:lnTo>
                    <a:lnTo>
                      <a:pt x="0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5"/>
                    </a:lnTo>
                    <a:lnTo>
                      <a:pt x="1" y="92"/>
                    </a:lnTo>
                    <a:lnTo>
                      <a:pt x="3" y="100"/>
                    </a:lnTo>
                    <a:lnTo>
                      <a:pt x="5" y="106"/>
                    </a:lnTo>
                    <a:lnTo>
                      <a:pt x="8" y="114"/>
                    </a:lnTo>
                    <a:lnTo>
                      <a:pt x="13" y="120"/>
                    </a:lnTo>
                    <a:lnTo>
                      <a:pt x="17" y="126"/>
                    </a:lnTo>
                    <a:lnTo>
                      <a:pt x="23" y="131"/>
                    </a:lnTo>
                    <a:lnTo>
                      <a:pt x="28" y="137"/>
                    </a:lnTo>
                    <a:lnTo>
                      <a:pt x="33" y="141"/>
                    </a:lnTo>
                    <a:lnTo>
                      <a:pt x="40" y="144"/>
                    </a:lnTo>
                    <a:lnTo>
                      <a:pt x="46" y="147"/>
                    </a:lnTo>
                    <a:lnTo>
                      <a:pt x="54" y="151"/>
                    </a:lnTo>
                    <a:lnTo>
                      <a:pt x="61" y="153"/>
                    </a:lnTo>
                    <a:lnTo>
                      <a:pt x="69" y="154"/>
                    </a:lnTo>
                    <a:lnTo>
                      <a:pt x="77" y="154"/>
                    </a:lnTo>
                    <a:lnTo>
                      <a:pt x="77" y="154"/>
                    </a:lnTo>
                    <a:lnTo>
                      <a:pt x="84" y="154"/>
                    </a:lnTo>
                    <a:lnTo>
                      <a:pt x="92" y="153"/>
                    </a:lnTo>
                    <a:lnTo>
                      <a:pt x="99" y="151"/>
                    </a:lnTo>
                    <a:lnTo>
                      <a:pt x="107" y="147"/>
                    </a:lnTo>
                    <a:lnTo>
                      <a:pt x="113" y="144"/>
                    </a:lnTo>
                    <a:lnTo>
                      <a:pt x="120" y="141"/>
                    </a:lnTo>
                    <a:lnTo>
                      <a:pt x="125" y="137"/>
                    </a:lnTo>
                    <a:lnTo>
                      <a:pt x="132" y="131"/>
                    </a:lnTo>
                    <a:lnTo>
                      <a:pt x="136" y="126"/>
                    </a:lnTo>
                    <a:lnTo>
                      <a:pt x="140" y="120"/>
                    </a:lnTo>
                    <a:lnTo>
                      <a:pt x="145" y="114"/>
                    </a:lnTo>
                    <a:lnTo>
                      <a:pt x="148" y="106"/>
                    </a:lnTo>
                    <a:lnTo>
                      <a:pt x="150" y="100"/>
                    </a:lnTo>
                    <a:lnTo>
                      <a:pt x="152" y="92"/>
                    </a:lnTo>
                    <a:lnTo>
                      <a:pt x="153" y="85"/>
                    </a:lnTo>
                    <a:lnTo>
                      <a:pt x="153" y="77"/>
                    </a:lnTo>
                    <a:lnTo>
                      <a:pt x="153" y="77"/>
                    </a:lnTo>
                    <a:lnTo>
                      <a:pt x="153" y="69"/>
                    </a:lnTo>
                    <a:lnTo>
                      <a:pt x="152" y="61"/>
                    </a:lnTo>
                    <a:lnTo>
                      <a:pt x="150" y="55"/>
                    </a:lnTo>
                    <a:lnTo>
                      <a:pt x="148" y="47"/>
                    </a:lnTo>
                    <a:lnTo>
                      <a:pt x="145" y="41"/>
                    </a:lnTo>
                    <a:lnTo>
                      <a:pt x="140" y="34"/>
                    </a:lnTo>
                    <a:lnTo>
                      <a:pt x="136" y="28"/>
                    </a:lnTo>
                    <a:lnTo>
                      <a:pt x="132" y="22"/>
                    </a:lnTo>
                    <a:lnTo>
                      <a:pt x="125" y="18"/>
                    </a:lnTo>
                    <a:lnTo>
                      <a:pt x="120" y="14"/>
                    </a:lnTo>
                    <a:lnTo>
                      <a:pt x="113" y="9"/>
                    </a:lnTo>
                    <a:lnTo>
                      <a:pt x="107" y="6"/>
                    </a:lnTo>
                    <a:lnTo>
                      <a:pt x="99" y="4"/>
                    </a:lnTo>
                    <a:lnTo>
                      <a:pt x="92" y="2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77" y="0"/>
                    </a:lnTo>
                    <a:close/>
                    <a:moveTo>
                      <a:pt x="77" y="140"/>
                    </a:moveTo>
                    <a:lnTo>
                      <a:pt x="77" y="140"/>
                    </a:lnTo>
                    <a:lnTo>
                      <a:pt x="70" y="140"/>
                    </a:lnTo>
                    <a:lnTo>
                      <a:pt x="64" y="139"/>
                    </a:lnTo>
                    <a:lnTo>
                      <a:pt x="52" y="135"/>
                    </a:lnTo>
                    <a:lnTo>
                      <a:pt x="42" y="129"/>
                    </a:lnTo>
                    <a:lnTo>
                      <a:pt x="32" y="122"/>
                    </a:lnTo>
                    <a:lnTo>
                      <a:pt x="25" y="112"/>
                    </a:lnTo>
                    <a:lnTo>
                      <a:pt x="18" y="101"/>
                    </a:lnTo>
                    <a:lnTo>
                      <a:pt x="15" y="89"/>
                    </a:lnTo>
                    <a:lnTo>
                      <a:pt x="14" y="84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1"/>
                    </a:lnTo>
                    <a:lnTo>
                      <a:pt x="15" y="64"/>
                    </a:lnTo>
                    <a:lnTo>
                      <a:pt x="18" y="52"/>
                    </a:lnTo>
                    <a:lnTo>
                      <a:pt x="25" y="42"/>
                    </a:lnTo>
                    <a:lnTo>
                      <a:pt x="32" y="33"/>
                    </a:lnTo>
                    <a:lnTo>
                      <a:pt x="42" y="24"/>
                    </a:lnTo>
                    <a:lnTo>
                      <a:pt x="52" y="19"/>
                    </a:lnTo>
                    <a:lnTo>
                      <a:pt x="64" y="16"/>
                    </a:lnTo>
                    <a:lnTo>
                      <a:pt x="70" y="15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83" y="15"/>
                    </a:lnTo>
                    <a:lnTo>
                      <a:pt x="89" y="16"/>
                    </a:lnTo>
                    <a:lnTo>
                      <a:pt x="101" y="19"/>
                    </a:lnTo>
                    <a:lnTo>
                      <a:pt x="112" y="24"/>
                    </a:lnTo>
                    <a:lnTo>
                      <a:pt x="121" y="33"/>
                    </a:lnTo>
                    <a:lnTo>
                      <a:pt x="128" y="42"/>
                    </a:lnTo>
                    <a:lnTo>
                      <a:pt x="135" y="52"/>
                    </a:lnTo>
                    <a:lnTo>
                      <a:pt x="138" y="64"/>
                    </a:lnTo>
                    <a:lnTo>
                      <a:pt x="139" y="71"/>
                    </a:lnTo>
                    <a:lnTo>
                      <a:pt x="139" y="77"/>
                    </a:lnTo>
                    <a:lnTo>
                      <a:pt x="139" y="77"/>
                    </a:lnTo>
                    <a:lnTo>
                      <a:pt x="139" y="84"/>
                    </a:lnTo>
                    <a:lnTo>
                      <a:pt x="138" y="89"/>
                    </a:lnTo>
                    <a:lnTo>
                      <a:pt x="135" y="101"/>
                    </a:lnTo>
                    <a:lnTo>
                      <a:pt x="128" y="112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101" y="135"/>
                    </a:lnTo>
                    <a:lnTo>
                      <a:pt x="89" y="139"/>
                    </a:lnTo>
                    <a:lnTo>
                      <a:pt x="83" y="140"/>
                    </a:lnTo>
                    <a:lnTo>
                      <a:pt x="77" y="140"/>
                    </a:lnTo>
                    <a:lnTo>
                      <a:pt x="77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8" name="Freeform 58"/>
              <p:cNvSpPr>
                <a:spLocks noEditPoints="1"/>
              </p:cNvSpPr>
              <p:nvPr/>
            </p:nvSpPr>
            <p:spPr bwMode="auto">
              <a:xfrm>
                <a:off x="3238500" y="3127375"/>
                <a:ext cx="341313" cy="342900"/>
              </a:xfrm>
              <a:custGeom>
                <a:avLst/>
                <a:gdLst>
                  <a:gd name="T0" fmla="*/ 197 w 215"/>
                  <a:gd name="T1" fmla="*/ 83 h 216"/>
                  <a:gd name="T2" fmla="*/ 209 w 215"/>
                  <a:gd name="T3" fmla="*/ 70 h 216"/>
                  <a:gd name="T4" fmla="*/ 171 w 215"/>
                  <a:gd name="T5" fmla="*/ 42 h 216"/>
                  <a:gd name="T6" fmla="*/ 143 w 215"/>
                  <a:gd name="T7" fmla="*/ 4 h 216"/>
                  <a:gd name="T8" fmla="*/ 129 w 215"/>
                  <a:gd name="T9" fmla="*/ 18 h 216"/>
                  <a:gd name="T10" fmla="*/ 83 w 215"/>
                  <a:gd name="T11" fmla="*/ 18 h 216"/>
                  <a:gd name="T12" fmla="*/ 69 w 215"/>
                  <a:gd name="T13" fmla="*/ 5 h 216"/>
                  <a:gd name="T14" fmla="*/ 41 w 215"/>
                  <a:gd name="T15" fmla="*/ 41 h 216"/>
                  <a:gd name="T16" fmla="*/ 3 w 215"/>
                  <a:gd name="T17" fmla="*/ 71 h 216"/>
                  <a:gd name="T18" fmla="*/ 14 w 215"/>
                  <a:gd name="T19" fmla="*/ 86 h 216"/>
                  <a:gd name="T20" fmla="*/ 13 w 215"/>
                  <a:gd name="T21" fmla="*/ 132 h 216"/>
                  <a:gd name="T22" fmla="*/ 4 w 215"/>
                  <a:gd name="T23" fmla="*/ 146 h 216"/>
                  <a:gd name="T24" fmla="*/ 36 w 215"/>
                  <a:gd name="T25" fmla="*/ 175 h 216"/>
                  <a:gd name="T26" fmla="*/ 71 w 215"/>
                  <a:gd name="T27" fmla="*/ 212 h 216"/>
                  <a:gd name="T28" fmla="*/ 86 w 215"/>
                  <a:gd name="T29" fmla="*/ 203 h 216"/>
                  <a:gd name="T30" fmla="*/ 130 w 215"/>
                  <a:gd name="T31" fmla="*/ 202 h 216"/>
                  <a:gd name="T32" fmla="*/ 144 w 215"/>
                  <a:gd name="T33" fmla="*/ 211 h 216"/>
                  <a:gd name="T34" fmla="*/ 174 w 215"/>
                  <a:gd name="T35" fmla="*/ 177 h 216"/>
                  <a:gd name="T36" fmla="*/ 210 w 215"/>
                  <a:gd name="T37" fmla="*/ 144 h 216"/>
                  <a:gd name="T38" fmla="*/ 198 w 215"/>
                  <a:gd name="T39" fmla="*/ 130 h 216"/>
                  <a:gd name="T40" fmla="*/ 184 w 215"/>
                  <a:gd name="T41" fmla="*/ 161 h 216"/>
                  <a:gd name="T42" fmla="*/ 169 w 215"/>
                  <a:gd name="T43" fmla="*/ 161 h 216"/>
                  <a:gd name="T44" fmla="*/ 162 w 215"/>
                  <a:gd name="T45" fmla="*/ 185 h 216"/>
                  <a:gd name="T46" fmla="*/ 136 w 215"/>
                  <a:gd name="T47" fmla="*/ 186 h 216"/>
                  <a:gd name="T48" fmla="*/ 118 w 215"/>
                  <a:gd name="T49" fmla="*/ 191 h 216"/>
                  <a:gd name="T50" fmla="*/ 98 w 215"/>
                  <a:gd name="T51" fmla="*/ 191 h 216"/>
                  <a:gd name="T52" fmla="*/ 80 w 215"/>
                  <a:gd name="T53" fmla="*/ 187 h 216"/>
                  <a:gd name="T54" fmla="*/ 54 w 215"/>
                  <a:gd name="T55" fmla="*/ 186 h 216"/>
                  <a:gd name="T56" fmla="*/ 54 w 215"/>
                  <a:gd name="T57" fmla="*/ 173 h 216"/>
                  <a:gd name="T58" fmla="*/ 30 w 215"/>
                  <a:gd name="T59" fmla="*/ 162 h 216"/>
                  <a:gd name="T60" fmla="*/ 29 w 215"/>
                  <a:gd name="T61" fmla="*/ 137 h 216"/>
                  <a:gd name="T62" fmla="*/ 26 w 215"/>
                  <a:gd name="T63" fmla="*/ 120 h 216"/>
                  <a:gd name="T64" fmla="*/ 26 w 215"/>
                  <a:gd name="T65" fmla="*/ 98 h 216"/>
                  <a:gd name="T66" fmla="*/ 30 w 215"/>
                  <a:gd name="T67" fmla="*/ 83 h 216"/>
                  <a:gd name="T68" fmla="*/ 29 w 215"/>
                  <a:gd name="T69" fmla="*/ 55 h 216"/>
                  <a:gd name="T70" fmla="*/ 46 w 215"/>
                  <a:gd name="T71" fmla="*/ 56 h 216"/>
                  <a:gd name="T72" fmla="*/ 53 w 215"/>
                  <a:gd name="T73" fmla="*/ 31 h 216"/>
                  <a:gd name="T74" fmla="*/ 81 w 215"/>
                  <a:gd name="T75" fmla="*/ 33 h 216"/>
                  <a:gd name="T76" fmla="*/ 95 w 215"/>
                  <a:gd name="T77" fmla="*/ 30 h 216"/>
                  <a:gd name="T78" fmla="*/ 117 w 215"/>
                  <a:gd name="T79" fmla="*/ 30 h 216"/>
                  <a:gd name="T80" fmla="*/ 130 w 215"/>
                  <a:gd name="T81" fmla="*/ 33 h 216"/>
                  <a:gd name="T82" fmla="*/ 159 w 215"/>
                  <a:gd name="T83" fmla="*/ 30 h 216"/>
                  <a:gd name="T84" fmla="*/ 158 w 215"/>
                  <a:gd name="T85" fmla="*/ 49 h 216"/>
                  <a:gd name="T86" fmla="*/ 183 w 215"/>
                  <a:gd name="T87" fmla="*/ 53 h 216"/>
                  <a:gd name="T88" fmla="*/ 181 w 215"/>
                  <a:gd name="T89" fmla="*/ 82 h 216"/>
                  <a:gd name="T90" fmla="*/ 185 w 215"/>
                  <a:gd name="T91" fmla="*/ 95 h 216"/>
                  <a:gd name="T92" fmla="*/ 186 w 215"/>
                  <a:gd name="T93" fmla="*/ 118 h 216"/>
                  <a:gd name="T94" fmla="*/ 183 w 215"/>
                  <a:gd name="T95" fmla="*/ 133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5" h="216">
                    <a:moveTo>
                      <a:pt x="215" y="126"/>
                    </a:moveTo>
                    <a:lnTo>
                      <a:pt x="215" y="87"/>
                    </a:lnTo>
                    <a:lnTo>
                      <a:pt x="197" y="83"/>
                    </a:lnTo>
                    <a:lnTo>
                      <a:pt x="197" y="83"/>
                    </a:lnTo>
                    <a:lnTo>
                      <a:pt x="196" y="82"/>
                    </a:lnTo>
                    <a:lnTo>
                      <a:pt x="209" y="70"/>
                    </a:lnTo>
                    <a:lnTo>
                      <a:pt x="190" y="37"/>
                    </a:lnTo>
                    <a:lnTo>
                      <a:pt x="171" y="42"/>
                    </a:lnTo>
                    <a:lnTo>
                      <a:pt x="171" y="42"/>
                    </a:lnTo>
                    <a:lnTo>
                      <a:pt x="171" y="41"/>
                    </a:lnTo>
                    <a:lnTo>
                      <a:pt x="177" y="24"/>
                    </a:lnTo>
                    <a:lnTo>
                      <a:pt x="143" y="4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29" y="18"/>
                    </a:lnTo>
                    <a:lnTo>
                      <a:pt x="125" y="0"/>
                    </a:lnTo>
                    <a:lnTo>
                      <a:pt x="86" y="0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81" y="18"/>
                    </a:lnTo>
                    <a:lnTo>
                      <a:pt x="69" y="5"/>
                    </a:lnTo>
                    <a:lnTo>
                      <a:pt x="35" y="25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39" y="43"/>
                    </a:lnTo>
                    <a:lnTo>
                      <a:pt x="22" y="38"/>
                    </a:lnTo>
                    <a:lnTo>
                      <a:pt x="3" y="71"/>
                    </a:lnTo>
                    <a:lnTo>
                      <a:pt x="15" y="82"/>
                    </a:lnTo>
                    <a:lnTo>
                      <a:pt x="15" y="82"/>
                    </a:lnTo>
                    <a:lnTo>
                      <a:pt x="14" y="86"/>
                    </a:lnTo>
                    <a:lnTo>
                      <a:pt x="0" y="90"/>
                    </a:lnTo>
                    <a:lnTo>
                      <a:pt x="0" y="128"/>
                    </a:lnTo>
                    <a:lnTo>
                      <a:pt x="13" y="132"/>
                    </a:lnTo>
                    <a:lnTo>
                      <a:pt x="13" y="132"/>
                    </a:lnTo>
                    <a:lnTo>
                      <a:pt x="15" y="137"/>
                    </a:lnTo>
                    <a:lnTo>
                      <a:pt x="4" y="146"/>
                    </a:lnTo>
                    <a:lnTo>
                      <a:pt x="23" y="179"/>
                    </a:lnTo>
                    <a:lnTo>
                      <a:pt x="36" y="175"/>
                    </a:lnTo>
                    <a:lnTo>
                      <a:pt x="36" y="175"/>
                    </a:lnTo>
                    <a:lnTo>
                      <a:pt x="41" y="180"/>
                    </a:lnTo>
                    <a:lnTo>
                      <a:pt x="37" y="192"/>
                    </a:lnTo>
                    <a:lnTo>
                      <a:pt x="71" y="212"/>
                    </a:lnTo>
                    <a:lnTo>
                      <a:pt x="80" y="202"/>
                    </a:lnTo>
                    <a:lnTo>
                      <a:pt x="80" y="202"/>
                    </a:lnTo>
                    <a:lnTo>
                      <a:pt x="86" y="203"/>
                    </a:lnTo>
                    <a:lnTo>
                      <a:pt x="88" y="216"/>
                    </a:lnTo>
                    <a:lnTo>
                      <a:pt x="127" y="216"/>
                    </a:lnTo>
                    <a:lnTo>
                      <a:pt x="130" y="202"/>
                    </a:lnTo>
                    <a:lnTo>
                      <a:pt x="130" y="202"/>
                    </a:lnTo>
                    <a:lnTo>
                      <a:pt x="136" y="201"/>
                    </a:lnTo>
                    <a:lnTo>
                      <a:pt x="144" y="211"/>
                    </a:lnTo>
                    <a:lnTo>
                      <a:pt x="179" y="191"/>
                    </a:lnTo>
                    <a:lnTo>
                      <a:pt x="174" y="177"/>
                    </a:lnTo>
                    <a:lnTo>
                      <a:pt x="174" y="177"/>
                    </a:lnTo>
                    <a:lnTo>
                      <a:pt x="177" y="173"/>
                    </a:lnTo>
                    <a:lnTo>
                      <a:pt x="191" y="177"/>
                    </a:lnTo>
                    <a:lnTo>
                      <a:pt x="210" y="144"/>
                    </a:lnTo>
                    <a:lnTo>
                      <a:pt x="198" y="133"/>
                    </a:lnTo>
                    <a:lnTo>
                      <a:pt x="198" y="133"/>
                    </a:lnTo>
                    <a:lnTo>
                      <a:pt x="198" y="130"/>
                    </a:lnTo>
                    <a:lnTo>
                      <a:pt x="215" y="126"/>
                    </a:lnTo>
                    <a:close/>
                    <a:moveTo>
                      <a:pt x="193" y="147"/>
                    </a:moveTo>
                    <a:lnTo>
                      <a:pt x="184" y="161"/>
                    </a:lnTo>
                    <a:lnTo>
                      <a:pt x="172" y="157"/>
                    </a:lnTo>
                    <a:lnTo>
                      <a:pt x="169" y="161"/>
                    </a:lnTo>
                    <a:lnTo>
                      <a:pt x="169" y="161"/>
                    </a:lnTo>
                    <a:lnTo>
                      <a:pt x="161" y="169"/>
                    </a:lnTo>
                    <a:lnTo>
                      <a:pt x="157" y="173"/>
                    </a:lnTo>
                    <a:lnTo>
                      <a:pt x="162" y="185"/>
                    </a:lnTo>
                    <a:lnTo>
                      <a:pt x="148" y="192"/>
                    </a:lnTo>
                    <a:lnTo>
                      <a:pt x="140" y="184"/>
                    </a:lnTo>
                    <a:lnTo>
                      <a:pt x="136" y="186"/>
                    </a:lnTo>
                    <a:lnTo>
                      <a:pt x="136" y="186"/>
                    </a:lnTo>
                    <a:lnTo>
                      <a:pt x="123" y="190"/>
                    </a:lnTo>
                    <a:lnTo>
                      <a:pt x="118" y="191"/>
                    </a:lnTo>
                    <a:lnTo>
                      <a:pt x="116" y="202"/>
                    </a:lnTo>
                    <a:lnTo>
                      <a:pt x="100" y="202"/>
                    </a:lnTo>
                    <a:lnTo>
                      <a:pt x="98" y="191"/>
                    </a:lnTo>
                    <a:lnTo>
                      <a:pt x="93" y="190"/>
                    </a:lnTo>
                    <a:lnTo>
                      <a:pt x="93" y="190"/>
                    </a:lnTo>
                    <a:lnTo>
                      <a:pt x="80" y="187"/>
                    </a:lnTo>
                    <a:lnTo>
                      <a:pt x="75" y="186"/>
                    </a:lnTo>
                    <a:lnTo>
                      <a:pt x="68" y="193"/>
                    </a:lnTo>
                    <a:lnTo>
                      <a:pt x="54" y="186"/>
                    </a:lnTo>
                    <a:lnTo>
                      <a:pt x="57" y="176"/>
                    </a:lnTo>
                    <a:lnTo>
                      <a:pt x="54" y="173"/>
                    </a:lnTo>
                    <a:lnTo>
                      <a:pt x="54" y="173"/>
                    </a:lnTo>
                    <a:lnTo>
                      <a:pt x="44" y="163"/>
                    </a:lnTo>
                    <a:lnTo>
                      <a:pt x="41" y="159"/>
                    </a:lnTo>
                    <a:lnTo>
                      <a:pt x="30" y="162"/>
                    </a:lnTo>
                    <a:lnTo>
                      <a:pt x="22" y="149"/>
                    </a:lnTo>
                    <a:lnTo>
                      <a:pt x="31" y="141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7" y="124"/>
                    </a:lnTo>
                    <a:lnTo>
                      <a:pt x="26" y="120"/>
                    </a:lnTo>
                    <a:lnTo>
                      <a:pt x="14" y="117"/>
                    </a:lnTo>
                    <a:lnTo>
                      <a:pt x="14" y="100"/>
                    </a:lnTo>
                    <a:lnTo>
                      <a:pt x="26" y="98"/>
                    </a:lnTo>
                    <a:lnTo>
                      <a:pt x="27" y="94"/>
                    </a:lnTo>
                    <a:lnTo>
                      <a:pt x="27" y="94"/>
                    </a:lnTo>
                    <a:lnTo>
                      <a:pt x="30" y="83"/>
                    </a:lnTo>
                    <a:lnTo>
                      <a:pt x="32" y="78"/>
                    </a:lnTo>
                    <a:lnTo>
                      <a:pt x="21" y="69"/>
                    </a:lnTo>
                    <a:lnTo>
                      <a:pt x="29" y="55"/>
                    </a:lnTo>
                    <a:lnTo>
                      <a:pt x="43" y="59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54" y="49"/>
                    </a:lnTo>
                    <a:lnTo>
                      <a:pt x="57" y="46"/>
                    </a:lnTo>
                    <a:lnTo>
                      <a:pt x="53" y="31"/>
                    </a:lnTo>
                    <a:lnTo>
                      <a:pt x="67" y="24"/>
                    </a:lnTo>
                    <a:lnTo>
                      <a:pt x="76" y="34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89" y="31"/>
                    </a:lnTo>
                    <a:lnTo>
                      <a:pt x="95" y="30"/>
                    </a:lnTo>
                    <a:lnTo>
                      <a:pt x="98" y="14"/>
                    </a:lnTo>
                    <a:lnTo>
                      <a:pt x="114" y="14"/>
                    </a:lnTo>
                    <a:lnTo>
                      <a:pt x="117" y="30"/>
                    </a:lnTo>
                    <a:lnTo>
                      <a:pt x="122" y="31"/>
                    </a:lnTo>
                    <a:lnTo>
                      <a:pt x="122" y="31"/>
                    </a:lnTo>
                    <a:lnTo>
                      <a:pt x="130" y="33"/>
                    </a:lnTo>
                    <a:lnTo>
                      <a:pt x="135" y="34"/>
                    </a:lnTo>
                    <a:lnTo>
                      <a:pt x="145" y="23"/>
                    </a:lnTo>
                    <a:lnTo>
                      <a:pt x="159" y="30"/>
                    </a:lnTo>
                    <a:lnTo>
                      <a:pt x="154" y="46"/>
                    </a:lnTo>
                    <a:lnTo>
                      <a:pt x="158" y="49"/>
                    </a:lnTo>
                    <a:lnTo>
                      <a:pt x="158" y="49"/>
                    </a:lnTo>
                    <a:lnTo>
                      <a:pt x="165" y="55"/>
                    </a:lnTo>
                    <a:lnTo>
                      <a:pt x="167" y="58"/>
                    </a:lnTo>
                    <a:lnTo>
                      <a:pt x="183" y="53"/>
                    </a:lnTo>
                    <a:lnTo>
                      <a:pt x="192" y="67"/>
                    </a:lnTo>
                    <a:lnTo>
                      <a:pt x="180" y="78"/>
                    </a:lnTo>
                    <a:lnTo>
                      <a:pt x="181" y="82"/>
                    </a:lnTo>
                    <a:lnTo>
                      <a:pt x="181" y="82"/>
                    </a:lnTo>
                    <a:lnTo>
                      <a:pt x="184" y="91"/>
                    </a:lnTo>
                    <a:lnTo>
                      <a:pt x="185" y="95"/>
                    </a:lnTo>
                    <a:lnTo>
                      <a:pt x="201" y="98"/>
                    </a:lnTo>
                    <a:lnTo>
                      <a:pt x="201" y="114"/>
                    </a:lnTo>
                    <a:lnTo>
                      <a:pt x="186" y="118"/>
                    </a:lnTo>
                    <a:lnTo>
                      <a:pt x="185" y="123"/>
                    </a:lnTo>
                    <a:lnTo>
                      <a:pt x="185" y="123"/>
                    </a:lnTo>
                    <a:lnTo>
                      <a:pt x="183" y="133"/>
                    </a:lnTo>
                    <a:lnTo>
                      <a:pt x="182" y="137"/>
                    </a:lnTo>
                    <a:lnTo>
                      <a:pt x="193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9" name="Freeform 59"/>
              <p:cNvSpPr>
                <a:spLocks noEditPoints="1"/>
              </p:cNvSpPr>
              <p:nvPr/>
            </p:nvSpPr>
            <p:spPr bwMode="auto">
              <a:xfrm>
                <a:off x="3335338" y="3232150"/>
                <a:ext cx="142875" cy="141288"/>
              </a:xfrm>
              <a:custGeom>
                <a:avLst/>
                <a:gdLst>
                  <a:gd name="T0" fmla="*/ 44 w 90"/>
                  <a:gd name="T1" fmla="*/ 0 h 89"/>
                  <a:gd name="T2" fmla="*/ 27 w 90"/>
                  <a:gd name="T3" fmla="*/ 3 h 89"/>
                  <a:gd name="T4" fmla="*/ 13 w 90"/>
                  <a:gd name="T5" fmla="*/ 13 h 89"/>
                  <a:gd name="T6" fmla="*/ 3 w 90"/>
                  <a:gd name="T7" fmla="*/ 27 h 89"/>
                  <a:gd name="T8" fmla="*/ 0 w 90"/>
                  <a:gd name="T9" fmla="*/ 44 h 89"/>
                  <a:gd name="T10" fmla="*/ 1 w 90"/>
                  <a:gd name="T11" fmla="*/ 54 h 89"/>
                  <a:gd name="T12" fmla="*/ 8 w 90"/>
                  <a:gd name="T13" fmla="*/ 70 h 89"/>
                  <a:gd name="T14" fmla="*/ 20 w 90"/>
                  <a:gd name="T15" fmla="*/ 82 h 89"/>
                  <a:gd name="T16" fmla="*/ 36 w 90"/>
                  <a:gd name="T17" fmla="*/ 88 h 89"/>
                  <a:gd name="T18" fmla="*/ 44 w 90"/>
                  <a:gd name="T19" fmla="*/ 89 h 89"/>
                  <a:gd name="T20" fmla="*/ 62 w 90"/>
                  <a:gd name="T21" fmla="*/ 86 h 89"/>
                  <a:gd name="T22" fmla="*/ 77 w 90"/>
                  <a:gd name="T23" fmla="*/ 76 h 89"/>
                  <a:gd name="T24" fmla="*/ 86 w 90"/>
                  <a:gd name="T25" fmla="*/ 62 h 89"/>
                  <a:gd name="T26" fmla="*/ 90 w 90"/>
                  <a:gd name="T27" fmla="*/ 44 h 89"/>
                  <a:gd name="T28" fmla="*/ 89 w 90"/>
                  <a:gd name="T29" fmla="*/ 35 h 89"/>
                  <a:gd name="T30" fmla="*/ 82 w 90"/>
                  <a:gd name="T31" fmla="*/ 19 h 89"/>
                  <a:gd name="T32" fmla="*/ 69 w 90"/>
                  <a:gd name="T33" fmla="*/ 7 h 89"/>
                  <a:gd name="T34" fmla="*/ 54 w 90"/>
                  <a:gd name="T35" fmla="*/ 1 h 89"/>
                  <a:gd name="T36" fmla="*/ 44 w 90"/>
                  <a:gd name="T37" fmla="*/ 0 h 89"/>
                  <a:gd name="T38" fmla="*/ 44 w 90"/>
                  <a:gd name="T39" fmla="*/ 75 h 89"/>
                  <a:gd name="T40" fmla="*/ 33 w 90"/>
                  <a:gd name="T41" fmla="*/ 73 h 89"/>
                  <a:gd name="T42" fmla="*/ 23 w 90"/>
                  <a:gd name="T43" fmla="*/ 66 h 89"/>
                  <a:gd name="T44" fmla="*/ 16 w 90"/>
                  <a:gd name="T45" fmla="*/ 56 h 89"/>
                  <a:gd name="T46" fmla="*/ 14 w 90"/>
                  <a:gd name="T47" fmla="*/ 44 h 89"/>
                  <a:gd name="T48" fmla="*/ 14 w 90"/>
                  <a:gd name="T49" fmla="*/ 39 h 89"/>
                  <a:gd name="T50" fmla="*/ 20 w 90"/>
                  <a:gd name="T51" fmla="*/ 28 h 89"/>
                  <a:gd name="T52" fmla="*/ 27 w 90"/>
                  <a:gd name="T53" fmla="*/ 19 h 89"/>
                  <a:gd name="T54" fmla="*/ 39 w 90"/>
                  <a:gd name="T55" fmla="*/ 15 h 89"/>
                  <a:gd name="T56" fmla="*/ 44 w 90"/>
                  <a:gd name="T57" fmla="*/ 14 h 89"/>
                  <a:gd name="T58" fmla="*/ 56 w 90"/>
                  <a:gd name="T59" fmla="*/ 16 h 89"/>
                  <a:gd name="T60" fmla="*/ 66 w 90"/>
                  <a:gd name="T61" fmla="*/ 22 h 89"/>
                  <a:gd name="T62" fmla="*/ 73 w 90"/>
                  <a:gd name="T63" fmla="*/ 32 h 89"/>
                  <a:gd name="T64" fmla="*/ 76 w 90"/>
                  <a:gd name="T65" fmla="*/ 44 h 89"/>
                  <a:gd name="T66" fmla="*/ 75 w 90"/>
                  <a:gd name="T67" fmla="*/ 51 h 89"/>
                  <a:gd name="T68" fmla="*/ 70 w 90"/>
                  <a:gd name="T69" fmla="*/ 61 h 89"/>
                  <a:gd name="T70" fmla="*/ 62 w 90"/>
                  <a:gd name="T71" fmla="*/ 70 h 89"/>
                  <a:gd name="T72" fmla="*/ 51 w 90"/>
                  <a:gd name="T73" fmla="*/ 74 h 89"/>
                  <a:gd name="T74" fmla="*/ 44 w 90"/>
                  <a:gd name="T75" fmla="*/ 7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0" h="89">
                    <a:moveTo>
                      <a:pt x="44" y="0"/>
                    </a:moveTo>
                    <a:lnTo>
                      <a:pt x="44" y="0"/>
                    </a:lnTo>
                    <a:lnTo>
                      <a:pt x="36" y="1"/>
                    </a:lnTo>
                    <a:lnTo>
                      <a:pt x="27" y="3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8" y="19"/>
                    </a:lnTo>
                    <a:lnTo>
                      <a:pt x="3" y="27"/>
                    </a:lnTo>
                    <a:lnTo>
                      <a:pt x="1" y="3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8" y="70"/>
                    </a:lnTo>
                    <a:lnTo>
                      <a:pt x="13" y="76"/>
                    </a:lnTo>
                    <a:lnTo>
                      <a:pt x="20" y="82"/>
                    </a:lnTo>
                    <a:lnTo>
                      <a:pt x="27" y="86"/>
                    </a:lnTo>
                    <a:lnTo>
                      <a:pt x="36" y="88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54" y="88"/>
                    </a:lnTo>
                    <a:lnTo>
                      <a:pt x="62" y="86"/>
                    </a:lnTo>
                    <a:lnTo>
                      <a:pt x="69" y="82"/>
                    </a:lnTo>
                    <a:lnTo>
                      <a:pt x="77" y="76"/>
                    </a:lnTo>
                    <a:lnTo>
                      <a:pt x="82" y="70"/>
                    </a:lnTo>
                    <a:lnTo>
                      <a:pt x="86" y="62"/>
                    </a:lnTo>
                    <a:lnTo>
                      <a:pt x="89" y="54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89" y="35"/>
                    </a:lnTo>
                    <a:lnTo>
                      <a:pt x="86" y="27"/>
                    </a:lnTo>
                    <a:lnTo>
                      <a:pt x="82" y="19"/>
                    </a:lnTo>
                    <a:lnTo>
                      <a:pt x="77" y="13"/>
                    </a:lnTo>
                    <a:lnTo>
                      <a:pt x="69" y="7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  <a:moveTo>
                      <a:pt x="44" y="75"/>
                    </a:moveTo>
                    <a:lnTo>
                      <a:pt x="44" y="75"/>
                    </a:lnTo>
                    <a:lnTo>
                      <a:pt x="39" y="74"/>
                    </a:lnTo>
                    <a:lnTo>
                      <a:pt x="33" y="73"/>
                    </a:lnTo>
                    <a:lnTo>
                      <a:pt x="27" y="70"/>
                    </a:lnTo>
                    <a:lnTo>
                      <a:pt x="23" y="66"/>
                    </a:lnTo>
                    <a:lnTo>
                      <a:pt x="20" y="61"/>
                    </a:lnTo>
                    <a:lnTo>
                      <a:pt x="16" y="56"/>
                    </a:lnTo>
                    <a:lnTo>
                      <a:pt x="14" y="51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39"/>
                    </a:lnTo>
                    <a:lnTo>
                      <a:pt x="16" y="32"/>
                    </a:lnTo>
                    <a:lnTo>
                      <a:pt x="20" y="28"/>
                    </a:lnTo>
                    <a:lnTo>
                      <a:pt x="23" y="22"/>
                    </a:lnTo>
                    <a:lnTo>
                      <a:pt x="27" y="19"/>
                    </a:lnTo>
                    <a:lnTo>
                      <a:pt x="33" y="16"/>
                    </a:lnTo>
                    <a:lnTo>
                      <a:pt x="39" y="15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51" y="15"/>
                    </a:lnTo>
                    <a:lnTo>
                      <a:pt x="56" y="16"/>
                    </a:lnTo>
                    <a:lnTo>
                      <a:pt x="62" y="19"/>
                    </a:lnTo>
                    <a:lnTo>
                      <a:pt x="66" y="22"/>
                    </a:lnTo>
                    <a:lnTo>
                      <a:pt x="70" y="28"/>
                    </a:lnTo>
                    <a:lnTo>
                      <a:pt x="73" y="32"/>
                    </a:lnTo>
                    <a:lnTo>
                      <a:pt x="75" y="39"/>
                    </a:lnTo>
                    <a:lnTo>
                      <a:pt x="76" y="44"/>
                    </a:lnTo>
                    <a:lnTo>
                      <a:pt x="76" y="44"/>
                    </a:lnTo>
                    <a:lnTo>
                      <a:pt x="75" y="51"/>
                    </a:lnTo>
                    <a:lnTo>
                      <a:pt x="73" y="56"/>
                    </a:lnTo>
                    <a:lnTo>
                      <a:pt x="70" y="61"/>
                    </a:lnTo>
                    <a:lnTo>
                      <a:pt x="66" y="66"/>
                    </a:lnTo>
                    <a:lnTo>
                      <a:pt x="62" y="70"/>
                    </a:lnTo>
                    <a:lnTo>
                      <a:pt x="56" y="73"/>
                    </a:lnTo>
                    <a:lnTo>
                      <a:pt x="51" y="74"/>
                    </a:lnTo>
                    <a:lnTo>
                      <a:pt x="44" y="75"/>
                    </a:lnTo>
                    <a:lnTo>
                      <a:pt x="44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0" name="Freeform 60"/>
              <p:cNvSpPr>
                <a:spLocks noEditPoints="1"/>
              </p:cNvSpPr>
              <p:nvPr/>
            </p:nvSpPr>
            <p:spPr bwMode="auto">
              <a:xfrm>
                <a:off x="3352800" y="3486150"/>
                <a:ext cx="200025" cy="201713"/>
              </a:xfrm>
              <a:custGeom>
                <a:avLst/>
                <a:gdLst>
                  <a:gd name="T0" fmla="*/ 111 w 126"/>
                  <a:gd name="T1" fmla="*/ 45 h 127"/>
                  <a:gd name="T2" fmla="*/ 117 w 126"/>
                  <a:gd name="T3" fmla="*/ 27 h 127"/>
                  <a:gd name="T4" fmla="*/ 93 w 126"/>
                  <a:gd name="T5" fmla="*/ 10 h 127"/>
                  <a:gd name="T6" fmla="*/ 82 w 126"/>
                  <a:gd name="T7" fmla="*/ 5 h 127"/>
                  <a:gd name="T8" fmla="*/ 53 w 126"/>
                  <a:gd name="T9" fmla="*/ 0 h 127"/>
                  <a:gd name="T10" fmla="*/ 44 w 126"/>
                  <a:gd name="T11" fmla="*/ 15 h 127"/>
                  <a:gd name="T12" fmla="*/ 27 w 126"/>
                  <a:gd name="T13" fmla="*/ 10 h 127"/>
                  <a:gd name="T14" fmla="*/ 11 w 126"/>
                  <a:gd name="T15" fmla="*/ 34 h 127"/>
                  <a:gd name="T16" fmla="*/ 5 w 126"/>
                  <a:gd name="T17" fmla="*/ 45 h 127"/>
                  <a:gd name="T18" fmla="*/ 0 w 126"/>
                  <a:gd name="T19" fmla="*/ 73 h 127"/>
                  <a:gd name="T20" fmla="*/ 15 w 126"/>
                  <a:gd name="T21" fmla="*/ 82 h 127"/>
                  <a:gd name="T22" fmla="*/ 10 w 126"/>
                  <a:gd name="T23" fmla="*/ 100 h 127"/>
                  <a:gd name="T24" fmla="*/ 33 w 126"/>
                  <a:gd name="T25" fmla="*/ 116 h 127"/>
                  <a:gd name="T26" fmla="*/ 44 w 126"/>
                  <a:gd name="T27" fmla="*/ 122 h 127"/>
                  <a:gd name="T28" fmla="*/ 72 w 126"/>
                  <a:gd name="T29" fmla="*/ 127 h 127"/>
                  <a:gd name="T30" fmla="*/ 82 w 126"/>
                  <a:gd name="T31" fmla="*/ 112 h 127"/>
                  <a:gd name="T32" fmla="*/ 99 w 126"/>
                  <a:gd name="T33" fmla="*/ 116 h 127"/>
                  <a:gd name="T34" fmla="*/ 116 w 126"/>
                  <a:gd name="T35" fmla="*/ 93 h 127"/>
                  <a:gd name="T36" fmla="*/ 121 w 126"/>
                  <a:gd name="T37" fmla="*/ 82 h 127"/>
                  <a:gd name="T38" fmla="*/ 126 w 126"/>
                  <a:gd name="T39" fmla="*/ 54 h 127"/>
                  <a:gd name="T40" fmla="*/ 98 w 126"/>
                  <a:gd name="T41" fmla="*/ 73 h 127"/>
                  <a:gd name="T42" fmla="*/ 100 w 126"/>
                  <a:gd name="T43" fmla="*/ 96 h 127"/>
                  <a:gd name="T44" fmla="*/ 81 w 126"/>
                  <a:gd name="T45" fmla="*/ 95 h 127"/>
                  <a:gd name="T46" fmla="*/ 67 w 126"/>
                  <a:gd name="T47" fmla="*/ 113 h 127"/>
                  <a:gd name="T48" fmla="*/ 54 w 126"/>
                  <a:gd name="T49" fmla="*/ 98 h 127"/>
                  <a:gd name="T50" fmla="*/ 31 w 126"/>
                  <a:gd name="T51" fmla="*/ 101 h 127"/>
                  <a:gd name="T52" fmla="*/ 32 w 126"/>
                  <a:gd name="T53" fmla="*/ 82 h 127"/>
                  <a:gd name="T54" fmla="*/ 14 w 126"/>
                  <a:gd name="T55" fmla="*/ 68 h 127"/>
                  <a:gd name="T56" fmla="*/ 28 w 126"/>
                  <a:gd name="T57" fmla="*/ 54 h 127"/>
                  <a:gd name="T58" fmla="*/ 26 w 126"/>
                  <a:gd name="T59" fmla="*/ 31 h 127"/>
                  <a:gd name="T60" fmla="*/ 45 w 126"/>
                  <a:gd name="T61" fmla="*/ 32 h 127"/>
                  <a:gd name="T62" fmla="*/ 59 w 126"/>
                  <a:gd name="T63" fmla="*/ 14 h 127"/>
                  <a:gd name="T64" fmla="*/ 72 w 126"/>
                  <a:gd name="T65" fmla="*/ 29 h 127"/>
                  <a:gd name="T66" fmla="*/ 95 w 126"/>
                  <a:gd name="T67" fmla="*/ 26 h 127"/>
                  <a:gd name="T68" fmla="*/ 94 w 126"/>
                  <a:gd name="T69" fmla="*/ 45 h 127"/>
                  <a:gd name="T70" fmla="*/ 112 w 126"/>
                  <a:gd name="T71" fmla="*/ 59 h 127"/>
                  <a:gd name="T72" fmla="*/ 98 w 126"/>
                  <a:gd name="T73" fmla="*/ 7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6" h="127">
                    <a:moveTo>
                      <a:pt x="121" y="47"/>
                    </a:moveTo>
                    <a:lnTo>
                      <a:pt x="111" y="45"/>
                    </a:lnTo>
                    <a:lnTo>
                      <a:pt x="117" y="35"/>
                    </a:lnTo>
                    <a:lnTo>
                      <a:pt x="117" y="27"/>
                    </a:lnTo>
                    <a:lnTo>
                      <a:pt x="102" y="12"/>
                    </a:lnTo>
                    <a:lnTo>
                      <a:pt x="93" y="10"/>
                    </a:lnTo>
                    <a:lnTo>
                      <a:pt x="84" y="16"/>
                    </a:lnTo>
                    <a:lnTo>
                      <a:pt x="82" y="5"/>
                    </a:lnTo>
                    <a:lnTo>
                      <a:pt x="75" y="0"/>
                    </a:lnTo>
                    <a:lnTo>
                      <a:pt x="53" y="0"/>
                    </a:lnTo>
                    <a:lnTo>
                      <a:pt x="46" y="5"/>
                    </a:lnTo>
                    <a:lnTo>
                      <a:pt x="44" y="15"/>
                    </a:lnTo>
                    <a:lnTo>
                      <a:pt x="36" y="9"/>
                    </a:lnTo>
                    <a:lnTo>
                      <a:pt x="27" y="10"/>
                    </a:lnTo>
                    <a:lnTo>
                      <a:pt x="12" y="26"/>
                    </a:lnTo>
                    <a:lnTo>
                      <a:pt x="11" y="34"/>
                    </a:lnTo>
                    <a:lnTo>
                      <a:pt x="15" y="43"/>
                    </a:lnTo>
                    <a:lnTo>
                      <a:pt x="5" y="45"/>
                    </a:lnTo>
                    <a:lnTo>
                      <a:pt x="0" y="51"/>
                    </a:lnTo>
                    <a:lnTo>
                      <a:pt x="0" y="73"/>
                    </a:lnTo>
                    <a:lnTo>
                      <a:pt x="5" y="80"/>
                    </a:lnTo>
                    <a:lnTo>
                      <a:pt x="15" y="82"/>
                    </a:lnTo>
                    <a:lnTo>
                      <a:pt x="9" y="91"/>
                    </a:lnTo>
                    <a:lnTo>
                      <a:pt x="10" y="100"/>
                    </a:lnTo>
                    <a:lnTo>
                      <a:pt x="25" y="115"/>
                    </a:lnTo>
                    <a:lnTo>
                      <a:pt x="33" y="116"/>
                    </a:lnTo>
                    <a:lnTo>
                      <a:pt x="42" y="111"/>
                    </a:lnTo>
                    <a:lnTo>
                      <a:pt x="44" y="122"/>
                    </a:lnTo>
                    <a:lnTo>
                      <a:pt x="52" y="127"/>
                    </a:lnTo>
                    <a:lnTo>
                      <a:pt x="72" y="127"/>
                    </a:lnTo>
                    <a:lnTo>
                      <a:pt x="80" y="122"/>
                    </a:lnTo>
                    <a:lnTo>
                      <a:pt x="82" y="112"/>
                    </a:lnTo>
                    <a:lnTo>
                      <a:pt x="91" y="117"/>
                    </a:lnTo>
                    <a:lnTo>
                      <a:pt x="99" y="116"/>
                    </a:lnTo>
                    <a:lnTo>
                      <a:pt x="114" y="101"/>
                    </a:lnTo>
                    <a:lnTo>
                      <a:pt x="116" y="93"/>
                    </a:lnTo>
                    <a:lnTo>
                      <a:pt x="111" y="84"/>
                    </a:lnTo>
                    <a:lnTo>
                      <a:pt x="121" y="82"/>
                    </a:lnTo>
                    <a:lnTo>
                      <a:pt x="126" y="75"/>
                    </a:lnTo>
                    <a:lnTo>
                      <a:pt x="126" y="54"/>
                    </a:lnTo>
                    <a:lnTo>
                      <a:pt x="121" y="47"/>
                    </a:lnTo>
                    <a:close/>
                    <a:moveTo>
                      <a:pt x="98" y="73"/>
                    </a:moveTo>
                    <a:lnTo>
                      <a:pt x="94" y="84"/>
                    </a:lnTo>
                    <a:lnTo>
                      <a:pt x="100" y="96"/>
                    </a:lnTo>
                    <a:lnTo>
                      <a:pt x="94" y="102"/>
                    </a:lnTo>
                    <a:lnTo>
                      <a:pt x="81" y="95"/>
                    </a:lnTo>
                    <a:lnTo>
                      <a:pt x="70" y="99"/>
                    </a:lnTo>
                    <a:lnTo>
                      <a:pt x="67" y="113"/>
                    </a:lnTo>
                    <a:lnTo>
                      <a:pt x="57" y="113"/>
                    </a:lnTo>
                    <a:lnTo>
                      <a:pt x="54" y="98"/>
                    </a:lnTo>
                    <a:lnTo>
                      <a:pt x="43" y="94"/>
                    </a:lnTo>
                    <a:lnTo>
                      <a:pt x="31" y="101"/>
                    </a:lnTo>
                    <a:lnTo>
                      <a:pt x="24" y="94"/>
                    </a:lnTo>
                    <a:lnTo>
                      <a:pt x="32" y="82"/>
                    </a:lnTo>
                    <a:lnTo>
                      <a:pt x="28" y="71"/>
                    </a:lnTo>
                    <a:lnTo>
                      <a:pt x="14" y="68"/>
                    </a:lnTo>
                    <a:lnTo>
                      <a:pt x="14" y="58"/>
                    </a:lnTo>
                    <a:lnTo>
                      <a:pt x="28" y="54"/>
                    </a:lnTo>
                    <a:lnTo>
                      <a:pt x="32" y="44"/>
                    </a:lnTo>
                    <a:lnTo>
                      <a:pt x="26" y="31"/>
                    </a:lnTo>
                    <a:lnTo>
                      <a:pt x="32" y="24"/>
                    </a:lnTo>
                    <a:lnTo>
                      <a:pt x="45" y="32"/>
                    </a:lnTo>
                    <a:lnTo>
                      <a:pt x="56" y="28"/>
                    </a:lnTo>
                    <a:lnTo>
                      <a:pt x="59" y="14"/>
                    </a:lnTo>
                    <a:lnTo>
                      <a:pt x="69" y="14"/>
                    </a:lnTo>
                    <a:lnTo>
                      <a:pt x="72" y="29"/>
                    </a:lnTo>
                    <a:lnTo>
                      <a:pt x="83" y="33"/>
                    </a:lnTo>
                    <a:lnTo>
                      <a:pt x="95" y="26"/>
                    </a:lnTo>
                    <a:lnTo>
                      <a:pt x="103" y="33"/>
                    </a:lnTo>
                    <a:lnTo>
                      <a:pt x="94" y="45"/>
                    </a:lnTo>
                    <a:lnTo>
                      <a:pt x="98" y="56"/>
                    </a:lnTo>
                    <a:lnTo>
                      <a:pt x="112" y="59"/>
                    </a:lnTo>
                    <a:lnTo>
                      <a:pt x="112" y="70"/>
                    </a:lnTo>
                    <a:lnTo>
                      <a:pt x="98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1" name="Freeform 61"/>
              <p:cNvSpPr>
                <a:spLocks noEditPoints="1"/>
              </p:cNvSpPr>
              <p:nvPr/>
            </p:nvSpPr>
            <p:spPr bwMode="auto">
              <a:xfrm>
                <a:off x="3414713" y="3549650"/>
                <a:ext cx="74613" cy="74613"/>
              </a:xfrm>
              <a:custGeom>
                <a:avLst/>
                <a:gdLst>
                  <a:gd name="T0" fmla="*/ 24 w 47"/>
                  <a:gd name="T1" fmla="*/ 0 h 47"/>
                  <a:gd name="T2" fmla="*/ 24 w 47"/>
                  <a:gd name="T3" fmla="*/ 0 h 47"/>
                  <a:gd name="T4" fmla="*/ 19 w 47"/>
                  <a:gd name="T5" fmla="*/ 0 h 47"/>
                  <a:gd name="T6" fmla="*/ 15 w 47"/>
                  <a:gd name="T7" fmla="*/ 2 h 47"/>
                  <a:gd name="T8" fmla="*/ 11 w 47"/>
                  <a:gd name="T9" fmla="*/ 4 h 47"/>
                  <a:gd name="T10" fmla="*/ 7 w 47"/>
                  <a:gd name="T11" fmla="*/ 6 h 47"/>
                  <a:gd name="T12" fmla="*/ 4 w 47"/>
                  <a:gd name="T13" fmla="*/ 10 h 47"/>
                  <a:gd name="T14" fmla="*/ 2 w 47"/>
                  <a:gd name="T15" fmla="*/ 14 h 47"/>
                  <a:gd name="T16" fmla="*/ 1 w 47"/>
                  <a:gd name="T17" fmla="*/ 19 h 47"/>
                  <a:gd name="T18" fmla="*/ 0 w 47"/>
                  <a:gd name="T19" fmla="*/ 23 h 47"/>
                  <a:gd name="T20" fmla="*/ 0 w 47"/>
                  <a:gd name="T21" fmla="*/ 23 h 47"/>
                  <a:gd name="T22" fmla="*/ 1 w 47"/>
                  <a:gd name="T23" fmla="*/ 28 h 47"/>
                  <a:gd name="T24" fmla="*/ 2 w 47"/>
                  <a:gd name="T25" fmla="*/ 33 h 47"/>
                  <a:gd name="T26" fmla="*/ 4 w 47"/>
                  <a:gd name="T27" fmla="*/ 36 h 47"/>
                  <a:gd name="T28" fmla="*/ 7 w 47"/>
                  <a:gd name="T29" fmla="*/ 41 h 47"/>
                  <a:gd name="T30" fmla="*/ 11 w 47"/>
                  <a:gd name="T31" fmla="*/ 43 h 47"/>
                  <a:gd name="T32" fmla="*/ 15 w 47"/>
                  <a:gd name="T33" fmla="*/ 45 h 47"/>
                  <a:gd name="T34" fmla="*/ 19 w 47"/>
                  <a:gd name="T35" fmla="*/ 47 h 47"/>
                  <a:gd name="T36" fmla="*/ 24 w 47"/>
                  <a:gd name="T37" fmla="*/ 47 h 47"/>
                  <a:gd name="T38" fmla="*/ 24 w 47"/>
                  <a:gd name="T39" fmla="*/ 47 h 47"/>
                  <a:gd name="T40" fmla="*/ 29 w 47"/>
                  <a:gd name="T41" fmla="*/ 47 h 47"/>
                  <a:gd name="T42" fmla="*/ 33 w 47"/>
                  <a:gd name="T43" fmla="*/ 45 h 47"/>
                  <a:gd name="T44" fmla="*/ 38 w 47"/>
                  <a:gd name="T45" fmla="*/ 43 h 47"/>
                  <a:gd name="T46" fmla="*/ 41 w 47"/>
                  <a:gd name="T47" fmla="*/ 41 h 47"/>
                  <a:gd name="T48" fmla="*/ 44 w 47"/>
                  <a:gd name="T49" fmla="*/ 36 h 47"/>
                  <a:gd name="T50" fmla="*/ 46 w 47"/>
                  <a:gd name="T51" fmla="*/ 33 h 47"/>
                  <a:gd name="T52" fmla="*/ 47 w 47"/>
                  <a:gd name="T53" fmla="*/ 28 h 47"/>
                  <a:gd name="T54" fmla="*/ 47 w 47"/>
                  <a:gd name="T55" fmla="*/ 23 h 47"/>
                  <a:gd name="T56" fmla="*/ 47 w 47"/>
                  <a:gd name="T57" fmla="*/ 23 h 47"/>
                  <a:gd name="T58" fmla="*/ 47 w 47"/>
                  <a:gd name="T59" fmla="*/ 19 h 47"/>
                  <a:gd name="T60" fmla="*/ 46 w 47"/>
                  <a:gd name="T61" fmla="*/ 14 h 47"/>
                  <a:gd name="T62" fmla="*/ 44 w 47"/>
                  <a:gd name="T63" fmla="*/ 10 h 47"/>
                  <a:gd name="T64" fmla="*/ 41 w 47"/>
                  <a:gd name="T65" fmla="*/ 6 h 47"/>
                  <a:gd name="T66" fmla="*/ 38 w 47"/>
                  <a:gd name="T67" fmla="*/ 4 h 47"/>
                  <a:gd name="T68" fmla="*/ 33 w 47"/>
                  <a:gd name="T69" fmla="*/ 2 h 47"/>
                  <a:gd name="T70" fmla="*/ 29 w 47"/>
                  <a:gd name="T71" fmla="*/ 0 h 47"/>
                  <a:gd name="T72" fmla="*/ 24 w 47"/>
                  <a:gd name="T73" fmla="*/ 0 h 47"/>
                  <a:gd name="T74" fmla="*/ 24 w 47"/>
                  <a:gd name="T75" fmla="*/ 0 h 47"/>
                  <a:gd name="T76" fmla="*/ 24 w 47"/>
                  <a:gd name="T77" fmla="*/ 33 h 47"/>
                  <a:gd name="T78" fmla="*/ 24 w 47"/>
                  <a:gd name="T79" fmla="*/ 33 h 47"/>
                  <a:gd name="T80" fmla="*/ 20 w 47"/>
                  <a:gd name="T81" fmla="*/ 32 h 47"/>
                  <a:gd name="T82" fmla="*/ 17 w 47"/>
                  <a:gd name="T83" fmla="*/ 30 h 47"/>
                  <a:gd name="T84" fmla="*/ 15 w 47"/>
                  <a:gd name="T85" fmla="*/ 27 h 47"/>
                  <a:gd name="T86" fmla="*/ 15 w 47"/>
                  <a:gd name="T87" fmla="*/ 23 h 47"/>
                  <a:gd name="T88" fmla="*/ 15 w 47"/>
                  <a:gd name="T89" fmla="*/ 23 h 47"/>
                  <a:gd name="T90" fmla="*/ 15 w 47"/>
                  <a:gd name="T91" fmla="*/ 20 h 47"/>
                  <a:gd name="T92" fmla="*/ 17 w 47"/>
                  <a:gd name="T93" fmla="*/ 17 h 47"/>
                  <a:gd name="T94" fmla="*/ 20 w 47"/>
                  <a:gd name="T95" fmla="*/ 15 h 47"/>
                  <a:gd name="T96" fmla="*/ 24 w 47"/>
                  <a:gd name="T97" fmla="*/ 14 h 47"/>
                  <a:gd name="T98" fmla="*/ 24 w 47"/>
                  <a:gd name="T99" fmla="*/ 14 h 47"/>
                  <a:gd name="T100" fmla="*/ 28 w 47"/>
                  <a:gd name="T101" fmla="*/ 15 h 47"/>
                  <a:gd name="T102" fmla="*/ 31 w 47"/>
                  <a:gd name="T103" fmla="*/ 17 h 47"/>
                  <a:gd name="T104" fmla="*/ 33 w 47"/>
                  <a:gd name="T105" fmla="*/ 20 h 47"/>
                  <a:gd name="T106" fmla="*/ 33 w 47"/>
                  <a:gd name="T107" fmla="*/ 23 h 47"/>
                  <a:gd name="T108" fmla="*/ 33 w 47"/>
                  <a:gd name="T109" fmla="*/ 23 h 47"/>
                  <a:gd name="T110" fmla="*/ 33 w 47"/>
                  <a:gd name="T111" fmla="*/ 27 h 47"/>
                  <a:gd name="T112" fmla="*/ 31 w 47"/>
                  <a:gd name="T113" fmla="*/ 30 h 47"/>
                  <a:gd name="T114" fmla="*/ 28 w 47"/>
                  <a:gd name="T115" fmla="*/ 32 h 47"/>
                  <a:gd name="T116" fmla="*/ 24 w 47"/>
                  <a:gd name="T117" fmla="*/ 33 h 47"/>
                  <a:gd name="T118" fmla="*/ 24 w 47"/>
                  <a:gd name="T119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" h="47">
                    <a:moveTo>
                      <a:pt x="24" y="0"/>
                    </a:moveTo>
                    <a:lnTo>
                      <a:pt x="24" y="0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2" y="33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1" y="43"/>
                    </a:lnTo>
                    <a:lnTo>
                      <a:pt x="15" y="45"/>
                    </a:lnTo>
                    <a:lnTo>
                      <a:pt x="19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9" y="47"/>
                    </a:lnTo>
                    <a:lnTo>
                      <a:pt x="33" y="45"/>
                    </a:lnTo>
                    <a:lnTo>
                      <a:pt x="38" y="43"/>
                    </a:lnTo>
                    <a:lnTo>
                      <a:pt x="41" y="41"/>
                    </a:lnTo>
                    <a:lnTo>
                      <a:pt x="44" y="36"/>
                    </a:lnTo>
                    <a:lnTo>
                      <a:pt x="46" y="33"/>
                    </a:lnTo>
                    <a:lnTo>
                      <a:pt x="47" y="28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19"/>
                    </a:lnTo>
                    <a:lnTo>
                      <a:pt x="46" y="14"/>
                    </a:lnTo>
                    <a:lnTo>
                      <a:pt x="44" y="10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  <a:moveTo>
                      <a:pt x="24" y="33"/>
                    </a:moveTo>
                    <a:lnTo>
                      <a:pt x="24" y="33"/>
                    </a:lnTo>
                    <a:lnTo>
                      <a:pt x="20" y="32"/>
                    </a:lnTo>
                    <a:lnTo>
                      <a:pt x="17" y="30"/>
                    </a:lnTo>
                    <a:lnTo>
                      <a:pt x="15" y="27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8" y="15"/>
                    </a:lnTo>
                    <a:lnTo>
                      <a:pt x="31" y="17"/>
                    </a:lnTo>
                    <a:lnTo>
                      <a:pt x="33" y="20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33" y="27"/>
                    </a:lnTo>
                    <a:lnTo>
                      <a:pt x="31" y="30"/>
                    </a:lnTo>
                    <a:lnTo>
                      <a:pt x="28" y="32"/>
                    </a:lnTo>
                    <a:lnTo>
                      <a:pt x="24" y="33"/>
                    </a:lnTo>
                    <a:lnTo>
                      <a:pt x="24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2" name="Freeform 62"/>
              <p:cNvSpPr/>
              <p:nvPr/>
            </p:nvSpPr>
            <p:spPr bwMode="auto">
              <a:xfrm>
                <a:off x="2921000" y="3421063"/>
                <a:ext cx="165100" cy="163513"/>
              </a:xfrm>
              <a:custGeom>
                <a:avLst/>
                <a:gdLst>
                  <a:gd name="T0" fmla="*/ 104 w 104"/>
                  <a:gd name="T1" fmla="*/ 14 h 103"/>
                  <a:gd name="T2" fmla="*/ 104 w 104"/>
                  <a:gd name="T3" fmla="*/ 0 h 103"/>
                  <a:gd name="T4" fmla="*/ 104 w 104"/>
                  <a:gd name="T5" fmla="*/ 0 h 103"/>
                  <a:gd name="T6" fmla="*/ 93 w 104"/>
                  <a:gd name="T7" fmla="*/ 0 h 103"/>
                  <a:gd name="T8" fmla="*/ 83 w 104"/>
                  <a:gd name="T9" fmla="*/ 2 h 103"/>
                  <a:gd name="T10" fmla="*/ 73 w 104"/>
                  <a:gd name="T11" fmla="*/ 4 h 103"/>
                  <a:gd name="T12" fmla="*/ 64 w 104"/>
                  <a:gd name="T13" fmla="*/ 7 h 103"/>
                  <a:gd name="T14" fmla="*/ 54 w 104"/>
                  <a:gd name="T15" fmla="*/ 11 h 103"/>
                  <a:gd name="T16" fmla="*/ 45 w 104"/>
                  <a:gd name="T17" fmla="*/ 17 h 103"/>
                  <a:gd name="T18" fmla="*/ 38 w 104"/>
                  <a:gd name="T19" fmla="*/ 23 h 103"/>
                  <a:gd name="T20" fmla="*/ 30 w 104"/>
                  <a:gd name="T21" fmla="*/ 30 h 103"/>
                  <a:gd name="T22" fmla="*/ 24 w 104"/>
                  <a:gd name="T23" fmla="*/ 37 h 103"/>
                  <a:gd name="T24" fmla="*/ 17 w 104"/>
                  <a:gd name="T25" fmla="*/ 45 h 103"/>
                  <a:gd name="T26" fmla="*/ 13 w 104"/>
                  <a:gd name="T27" fmla="*/ 54 h 103"/>
                  <a:gd name="T28" fmla="*/ 7 w 104"/>
                  <a:gd name="T29" fmla="*/ 62 h 103"/>
                  <a:gd name="T30" fmla="*/ 4 w 104"/>
                  <a:gd name="T31" fmla="*/ 72 h 103"/>
                  <a:gd name="T32" fmla="*/ 2 w 104"/>
                  <a:gd name="T33" fmla="*/ 82 h 103"/>
                  <a:gd name="T34" fmla="*/ 0 w 104"/>
                  <a:gd name="T35" fmla="*/ 92 h 103"/>
                  <a:gd name="T36" fmla="*/ 0 w 104"/>
                  <a:gd name="T37" fmla="*/ 103 h 103"/>
                  <a:gd name="T38" fmla="*/ 14 w 104"/>
                  <a:gd name="T39" fmla="*/ 103 h 103"/>
                  <a:gd name="T40" fmla="*/ 14 w 104"/>
                  <a:gd name="T41" fmla="*/ 103 h 103"/>
                  <a:gd name="T42" fmla="*/ 14 w 104"/>
                  <a:gd name="T43" fmla="*/ 94 h 103"/>
                  <a:gd name="T44" fmla="*/ 16 w 104"/>
                  <a:gd name="T45" fmla="*/ 85 h 103"/>
                  <a:gd name="T46" fmla="*/ 18 w 104"/>
                  <a:gd name="T47" fmla="*/ 76 h 103"/>
                  <a:gd name="T48" fmla="*/ 21 w 104"/>
                  <a:gd name="T49" fmla="*/ 68 h 103"/>
                  <a:gd name="T50" fmla="*/ 25 w 104"/>
                  <a:gd name="T51" fmla="*/ 60 h 103"/>
                  <a:gd name="T52" fmla="*/ 29 w 104"/>
                  <a:gd name="T53" fmla="*/ 53 h 103"/>
                  <a:gd name="T54" fmla="*/ 34 w 104"/>
                  <a:gd name="T55" fmla="*/ 46 h 103"/>
                  <a:gd name="T56" fmla="*/ 40 w 104"/>
                  <a:gd name="T57" fmla="*/ 40 h 103"/>
                  <a:gd name="T58" fmla="*/ 46 w 104"/>
                  <a:gd name="T59" fmla="*/ 34 h 103"/>
                  <a:gd name="T60" fmla="*/ 54 w 104"/>
                  <a:gd name="T61" fmla="*/ 29 h 103"/>
                  <a:gd name="T62" fmla="*/ 61 w 104"/>
                  <a:gd name="T63" fmla="*/ 24 h 103"/>
                  <a:gd name="T64" fmla="*/ 69 w 104"/>
                  <a:gd name="T65" fmla="*/ 20 h 103"/>
                  <a:gd name="T66" fmla="*/ 77 w 104"/>
                  <a:gd name="T67" fmla="*/ 17 h 103"/>
                  <a:gd name="T68" fmla="*/ 85 w 104"/>
                  <a:gd name="T69" fmla="*/ 15 h 103"/>
                  <a:gd name="T70" fmla="*/ 95 w 104"/>
                  <a:gd name="T71" fmla="*/ 14 h 103"/>
                  <a:gd name="T72" fmla="*/ 104 w 104"/>
                  <a:gd name="T73" fmla="*/ 14 h 103"/>
                  <a:gd name="T74" fmla="*/ 104 w 104"/>
                  <a:gd name="T75" fmla="*/ 1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103">
                    <a:moveTo>
                      <a:pt x="104" y="14"/>
                    </a:moveTo>
                    <a:lnTo>
                      <a:pt x="104" y="0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83" y="2"/>
                    </a:lnTo>
                    <a:lnTo>
                      <a:pt x="73" y="4"/>
                    </a:lnTo>
                    <a:lnTo>
                      <a:pt x="64" y="7"/>
                    </a:lnTo>
                    <a:lnTo>
                      <a:pt x="54" y="11"/>
                    </a:lnTo>
                    <a:lnTo>
                      <a:pt x="45" y="17"/>
                    </a:lnTo>
                    <a:lnTo>
                      <a:pt x="38" y="23"/>
                    </a:lnTo>
                    <a:lnTo>
                      <a:pt x="30" y="30"/>
                    </a:lnTo>
                    <a:lnTo>
                      <a:pt x="24" y="37"/>
                    </a:lnTo>
                    <a:lnTo>
                      <a:pt x="17" y="45"/>
                    </a:lnTo>
                    <a:lnTo>
                      <a:pt x="13" y="54"/>
                    </a:lnTo>
                    <a:lnTo>
                      <a:pt x="7" y="62"/>
                    </a:lnTo>
                    <a:lnTo>
                      <a:pt x="4" y="72"/>
                    </a:lnTo>
                    <a:lnTo>
                      <a:pt x="2" y="82"/>
                    </a:lnTo>
                    <a:lnTo>
                      <a:pt x="0" y="92"/>
                    </a:lnTo>
                    <a:lnTo>
                      <a:pt x="0" y="103"/>
                    </a:lnTo>
                    <a:lnTo>
                      <a:pt x="14" y="103"/>
                    </a:lnTo>
                    <a:lnTo>
                      <a:pt x="14" y="103"/>
                    </a:lnTo>
                    <a:lnTo>
                      <a:pt x="14" y="94"/>
                    </a:lnTo>
                    <a:lnTo>
                      <a:pt x="16" y="85"/>
                    </a:lnTo>
                    <a:lnTo>
                      <a:pt x="18" y="76"/>
                    </a:lnTo>
                    <a:lnTo>
                      <a:pt x="21" y="68"/>
                    </a:lnTo>
                    <a:lnTo>
                      <a:pt x="25" y="60"/>
                    </a:lnTo>
                    <a:lnTo>
                      <a:pt x="29" y="53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4"/>
                    </a:lnTo>
                    <a:lnTo>
                      <a:pt x="54" y="29"/>
                    </a:lnTo>
                    <a:lnTo>
                      <a:pt x="61" y="24"/>
                    </a:lnTo>
                    <a:lnTo>
                      <a:pt x="69" y="20"/>
                    </a:lnTo>
                    <a:lnTo>
                      <a:pt x="77" y="17"/>
                    </a:lnTo>
                    <a:lnTo>
                      <a:pt x="85" y="15"/>
                    </a:lnTo>
                    <a:lnTo>
                      <a:pt x="95" y="14"/>
                    </a:lnTo>
                    <a:lnTo>
                      <a:pt x="104" y="14"/>
                    </a:lnTo>
                    <a:lnTo>
                      <a:pt x="104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447675" y="367239"/>
            <a:ext cx="513548" cy="575736"/>
            <a:chOff x="447675" y="367239"/>
            <a:chExt cx="513548" cy="575736"/>
          </a:xfrm>
        </p:grpSpPr>
        <p:sp>
          <p:nvSpPr>
            <p:cNvPr id="54" name="等腰三角形 53"/>
            <p:cNvSpPr/>
            <p:nvPr/>
          </p:nvSpPr>
          <p:spPr>
            <a:xfrm rot="5400000">
              <a:off x="414282" y="400632"/>
              <a:ext cx="484204" cy="417418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等腰三角形 54"/>
            <p:cNvSpPr/>
            <p:nvPr/>
          </p:nvSpPr>
          <p:spPr>
            <a:xfrm rot="5400000">
              <a:off x="581357" y="563109"/>
              <a:ext cx="408004" cy="351728"/>
            </a:xfrm>
            <a:prstGeom prst="triangle">
              <a:avLst/>
            </a:prstGeom>
            <a:solidFill>
              <a:srgbClr val="2A999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6" name="矩形 55"/>
          <p:cNvSpPr/>
          <p:nvPr/>
        </p:nvSpPr>
        <p:spPr>
          <a:xfrm>
            <a:off x="1017388" y="409286"/>
            <a:ext cx="3320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7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公司科技发展创新研讨会议 </a:t>
            </a:r>
            <a:endParaRPr lang="zh-CN" altLang="en-US" sz="1200" dirty="0">
              <a:gradFill>
                <a:gsLst>
                  <a:gs pos="0">
                    <a:schemeClr val="bg1"/>
                  </a:gs>
                  <a:gs pos="100000">
                    <a:schemeClr val="bg1">
                      <a:alpha val="70000"/>
                    </a:schemeClr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036437" y="748498"/>
            <a:ext cx="32212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200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CHUANGXIN KEJI YIN LING WEILAI</a:t>
            </a:r>
            <a:endParaRPr lang="zh-CN" altLang="en-US" sz="1200" dirty="0">
              <a:solidFill>
                <a:prstClr val="white">
                  <a:alpha val="7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" presetClass="entr" presetSubtype="8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2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1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5134760" y="3022503"/>
            <a:ext cx="3581728" cy="586957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dist"/>
            <a:r>
              <a:rPr lang="zh-CN" altLang="en-US" sz="3200" dirty="0">
                <a:solidFill>
                  <a:prstClr val="white"/>
                </a:solidFill>
                <a:effectLst/>
                <a:latin typeface="Calibri" panose="020F0502020204030204" pitchFamily="34" charset="0"/>
              </a:rPr>
              <a:t>明年工作计划</a:t>
            </a:r>
          </a:p>
        </p:txBody>
      </p:sp>
      <p:cxnSp>
        <p:nvCxnSpPr>
          <p:cNvPr id="56" name="Straight Connector 4"/>
          <p:cNvCxnSpPr/>
          <p:nvPr/>
        </p:nvCxnSpPr>
        <p:spPr>
          <a:xfrm>
            <a:off x="5210960" y="3638383"/>
            <a:ext cx="361240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5157548" y="3806437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01-1. </a:t>
            </a:r>
            <a:r>
              <a:rPr lang="zh-CN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5157548" y="4125525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01-2. </a:t>
            </a:r>
            <a:r>
              <a:rPr lang="zh-CN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5157548" y="4435087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01-3. </a:t>
            </a:r>
            <a:r>
              <a:rPr lang="zh-CN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64" name="Group 1"/>
          <p:cNvGrpSpPr/>
          <p:nvPr/>
        </p:nvGrpSpPr>
        <p:grpSpPr>
          <a:xfrm>
            <a:off x="-2982769" y="3616264"/>
            <a:ext cx="6950890" cy="7035260"/>
            <a:chOff x="4297681" y="2137013"/>
            <a:chExt cx="3596640" cy="3640296"/>
          </a:xfrm>
        </p:grpSpPr>
        <p:sp>
          <p:nvSpPr>
            <p:cNvPr id="65" name="Line 699"/>
            <p:cNvSpPr>
              <a:spLocks noChangeShapeType="1"/>
            </p:cNvSpPr>
            <p:nvPr/>
          </p:nvSpPr>
          <p:spPr bwMode="auto">
            <a:xfrm flipH="1" flipV="1">
              <a:off x="6010042" y="2137013"/>
              <a:ext cx="971473" cy="229223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700"/>
            <p:cNvSpPr/>
            <p:nvPr/>
          </p:nvSpPr>
          <p:spPr bwMode="auto">
            <a:xfrm>
              <a:off x="6981517" y="2366236"/>
              <a:ext cx="912804" cy="1547262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701"/>
            <p:cNvSpPr/>
            <p:nvPr/>
          </p:nvSpPr>
          <p:spPr bwMode="auto">
            <a:xfrm>
              <a:off x="5240505" y="3913500"/>
              <a:ext cx="2653816" cy="1863809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Line 702"/>
            <p:cNvSpPr>
              <a:spLocks noChangeShapeType="1"/>
            </p:cNvSpPr>
            <p:nvPr/>
          </p:nvSpPr>
          <p:spPr bwMode="auto">
            <a:xfrm>
              <a:off x="4440949" y="4633919"/>
              <a:ext cx="799556" cy="10205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703"/>
            <p:cNvSpPr/>
            <p:nvPr/>
          </p:nvSpPr>
          <p:spPr bwMode="auto">
            <a:xfrm>
              <a:off x="4297681" y="3149337"/>
              <a:ext cx="143268" cy="1484584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-1" fmla="*/ 12868 w 12868"/>
                <a:gd name="connsiteY0-2" fmla="*/ 0 h 9028"/>
                <a:gd name="connsiteX1-3" fmla="*/ 10018 w 12868"/>
                <a:gd name="connsiteY1-4" fmla="*/ 386 h 9028"/>
                <a:gd name="connsiteX2-5" fmla="*/ 5140 w 12868"/>
                <a:gd name="connsiteY2-6" fmla="*/ 1461 h 9028"/>
                <a:gd name="connsiteX3-7" fmla="*/ 854 w 12868"/>
                <a:gd name="connsiteY3-8" fmla="*/ 2274 h 9028"/>
                <a:gd name="connsiteX4-9" fmla="*/ 0 w 12868"/>
                <a:gd name="connsiteY4-10" fmla="*/ 6055 h 9028"/>
                <a:gd name="connsiteX5-11" fmla="*/ 1724 w 12868"/>
                <a:gd name="connsiteY5-12" fmla="*/ 9028 h 9028"/>
                <a:gd name="connsiteX0-13" fmla="*/ 7785 w 7785"/>
                <a:gd name="connsiteY0-14" fmla="*/ 0 h 9572"/>
                <a:gd name="connsiteX1-15" fmla="*/ 3994 w 7785"/>
                <a:gd name="connsiteY1-16" fmla="*/ 1190 h 9572"/>
                <a:gd name="connsiteX2-17" fmla="*/ 664 w 7785"/>
                <a:gd name="connsiteY2-18" fmla="*/ 2091 h 9572"/>
                <a:gd name="connsiteX3-19" fmla="*/ 0 w 7785"/>
                <a:gd name="connsiteY3-20" fmla="*/ 6279 h 9572"/>
                <a:gd name="connsiteX4-21" fmla="*/ 1340 w 7785"/>
                <a:gd name="connsiteY4-22" fmla="*/ 9572 h 9572"/>
                <a:gd name="connsiteX0-23" fmla="*/ 5130 w 5130"/>
                <a:gd name="connsiteY0-24" fmla="*/ 0 h 8757"/>
                <a:gd name="connsiteX1-25" fmla="*/ 853 w 5130"/>
                <a:gd name="connsiteY1-26" fmla="*/ 941 h 8757"/>
                <a:gd name="connsiteX2-27" fmla="*/ 0 w 5130"/>
                <a:gd name="connsiteY2-28" fmla="*/ 5317 h 8757"/>
                <a:gd name="connsiteX3-29" fmla="*/ 1721 w 5130"/>
                <a:gd name="connsiteY3-30" fmla="*/ 8757 h 8757"/>
                <a:gd name="connsiteX0-31" fmla="*/ 1663 w 3355"/>
                <a:gd name="connsiteY0-32" fmla="*/ 0 h 8925"/>
                <a:gd name="connsiteX1-33" fmla="*/ 0 w 3355"/>
                <a:gd name="connsiteY1-34" fmla="*/ 4997 h 8925"/>
                <a:gd name="connsiteX2-35" fmla="*/ 3355 w 3355"/>
                <a:gd name="connsiteY2-36" fmla="*/ 8925 h 89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Line 704"/>
            <p:cNvSpPr>
              <a:spLocks noChangeShapeType="1"/>
            </p:cNvSpPr>
            <p:nvPr/>
          </p:nvSpPr>
          <p:spPr bwMode="auto">
            <a:xfrm flipH="1">
              <a:off x="5114925" y="2137013"/>
              <a:ext cx="895116" cy="2966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705"/>
            <p:cNvSpPr/>
            <p:nvPr/>
          </p:nvSpPr>
          <p:spPr bwMode="auto">
            <a:xfrm>
              <a:off x="5112461" y="2348476"/>
              <a:ext cx="1871166" cy="103615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-1" fmla="*/ 0 w 10000"/>
                <a:gd name="connsiteY0-2" fmla="*/ 5798 h 5798"/>
                <a:gd name="connsiteX1-3" fmla="*/ 0 w 10000"/>
                <a:gd name="connsiteY1-4" fmla="*/ 5798 h 5798"/>
                <a:gd name="connsiteX2-5" fmla="*/ 4953 w 10000"/>
                <a:gd name="connsiteY2-6" fmla="*/ 0 h 5798"/>
                <a:gd name="connsiteX3-7" fmla="*/ 4953 w 10000"/>
                <a:gd name="connsiteY3-8" fmla="*/ 0 h 5798"/>
                <a:gd name="connsiteX4-9" fmla="*/ 10000 w 10000"/>
                <a:gd name="connsiteY4-10" fmla="*/ 1092 h 57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706"/>
            <p:cNvSpPr/>
            <p:nvPr/>
          </p:nvSpPr>
          <p:spPr bwMode="auto">
            <a:xfrm>
              <a:off x="4997636" y="4060857"/>
              <a:ext cx="242869" cy="1593654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707"/>
            <p:cNvSpPr/>
            <p:nvPr/>
          </p:nvSpPr>
          <p:spPr bwMode="auto">
            <a:xfrm>
              <a:off x="4997636" y="2442645"/>
              <a:ext cx="180104" cy="1618213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708"/>
            <p:cNvSpPr/>
            <p:nvPr/>
          </p:nvSpPr>
          <p:spPr bwMode="auto">
            <a:xfrm>
              <a:off x="5963651" y="4745799"/>
              <a:ext cx="409345" cy="1031510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-1" fmla="*/ 0 w 7538"/>
                <a:gd name="connsiteY0-2" fmla="*/ 0 h 10000"/>
                <a:gd name="connsiteX1-3" fmla="*/ 5503 w 7538"/>
                <a:gd name="connsiteY1-4" fmla="*/ 7817 h 10000"/>
                <a:gd name="connsiteX2-5" fmla="*/ 7538 w 7538"/>
                <a:gd name="connsiteY2-6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709"/>
            <p:cNvSpPr/>
            <p:nvPr/>
          </p:nvSpPr>
          <p:spPr bwMode="auto">
            <a:xfrm>
              <a:off x="5963652" y="2348500"/>
              <a:ext cx="450260" cy="2397304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Line 710"/>
            <p:cNvSpPr>
              <a:spLocks noChangeShapeType="1"/>
            </p:cNvSpPr>
            <p:nvPr/>
          </p:nvSpPr>
          <p:spPr bwMode="auto">
            <a:xfrm>
              <a:off x="6010042" y="2137015"/>
              <a:ext cx="24560" cy="21148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Line 711"/>
            <p:cNvSpPr>
              <a:spLocks noChangeShapeType="1"/>
            </p:cNvSpPr>
            <p:nvPr/>
          </p:nvSpPr>
          <p:spPr bwMode="auto">
            <a:xfrm flipH="1">
              <a:off x="4368632" y="2434349"/>
              <a:ext cx="751816" cy="71507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Line 712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12851" cy="9687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Line 713"/>
            <p:cNvSpPr>
              <a:spLocks noChangeShapeType="1"/>
            </p:cNvSpPr>
            <p:nvPr/>
          </p:nvSpPr>
          <p:spPr bwMode="auto">
            <a:xfrm flipH="1" flipV="1">
              <a:off x="6981510" y="2366234"/>
              <a:ext cx="237017" cy="63173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Line 714"/>
            <p:cNvSpPr>
              <a:spLocks noChangeShapeType="1"/>
            </p:cNvSpPr>
            <p:nvPr/>
          </p:nvSpPr>
          <p:spPr bwMode="auto">
            <a:xfrm flipH="1" flipV="1">
              <a:off x="7214834" y="2997969"/>
              <a:ext cx="466634" cy="818657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Line 715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0465" cy="110245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716"/>
            <p:cNvSpPr/>
            <p:nvPr/>
          </p:nvSpPr>
          <p:spPr bwMode="auto">
            <a:xfrm>
              <a:off x="5963652" y="4745802"/>
              <a:ext cx="1738283" cy="328828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Line 717"/>
            <p:cNvSpPr>
              <a:spLocks noChangeShapeType="1"/>
            </p:cNvSpPr>
            <p:nvPr/>
          </p:nvSpPr>
          <p:spPr bwMode="auto">
            <a:xfrm>
              <a:off x="4997636" y="4060859"/>
              <a:ext cx="966016" cy="68494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Line 718"/>
            <p:cNvSpPr>
              <a:spLocks noChangeShapeType="1"/>
            </p:cNvSpPr>
            <p:nvPr/>
          </p:nvSpPr>
          <p:spPr bwMode="auto">
            <a:xfrm>
              <a:off x="4368632" y="3149421"/>
              <a:ext cx="629002" cy="91143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Line 719"/>
            <p:cNvSpPr>
              <a:spLocks noChangeShapeType="1"/>
            </p:cNvSpPr>
            <p:nvPr/>
          </p:nvSpPr>
          <p:spPr bwMode="auto">
            <a:xfrm flipH="1">
              <a:off x="4368634" y="2944756"/>
              <a:ext cx="809106" cy="20466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Line 720"/>
            <p:cNvSpPr>
              <a:spLocks noChangeShapeType="1"/>
            </p:cNvSpPr>
            <p:nvPr/>
          </p:nvSpPr>
          <p:spPr bwMode="auto">
            <a:xfrm flipH="1">
              <a:off x="5177742" y="2348501"/>
              <a:ext cx="856862" cy="59625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Line 721"/>
            <p:cNvSpPr>
              <a:spLocks noChangeShapeType="1"/>
            </p:cNvSpPr>
            <p:nvPr/>
          </p:nvSpPr>
          <p:spPr bwMode="auto">
            <a:xfrm flipH="1" flipV="1">
              <a:off x="6034604" y="2348500"/>
              <a:ext cx="1180232" cy="649470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722"/>
            <p:cNvSpPr/>
            <p:nvPr/>
          </p:nvSpPr>
          <p:spPr bwMode="auto">
            <a:xfrm>
              <a:off x="7214833" y="2997968"/>
              <a:ext cx="573059" cy="798191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723"/>
            <p:cNvSpPr/>
            <p:nvPr/>
          </p:nvSpPr>
          <p:spPr bwMode="auto">
            <a:xfrm>
              <a:off x="7193002" y="2997968"/>
              <a:ext cx="491195" cy="2076661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Line 724"/>
            <p:cNvSpPr>
              <a:spLocks noChangeShapeType="1"/>
            </p:cNvSpPr>
            <p:nvPr/>
          </p:nvSpPr>
          <p:spPr bwMode="auto">
            <a:xfrm flipV="1">
              <a:off x="6413914" y="2997968"/>
              <a:ext cx="800921" cy="25651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Line 725"/>
            <p:cNvSpPr>
              <a:spLocks noChangeShapeType="1"/>
            </p:cNvSpPr>
            <p:nvPr/>
          </p:nvSpPr>
          <p:spPr bwMode="auto">
            <a:xfrm flipV="1">
              <a:off x="4997634" y="3254480"/>
              <a:ext cx="1416278" cy="8172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726"/>
            <p:cNvSpPr/>
            <p:nvPr/>
          </p:nvSpPr>
          <p:spPr bwMode="auto">
            <a:xfrm>
              <a:off x="4440949" y="4071773"/>
              <a:ext cx="753165" cy="1069713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Line 728"/>
            <p:cNvSpPr>
              <a:spLocks noChangeShapeType="1"/>
            </p:cNvSpPr>
            <p:nvPr/>
          </p:nvSpPr>
          <p:spPr bwMode="auto">
            <a:xfrm flipH="1">
              <a:off x="5194114" y="4745801"/>
              <a:ext cx="769538" cy="39568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729"/>
            <p:cNvSpPr/>
            <p:nvPr/>
          </p:nvSpPr>
          <p:spPr bwMode="auto">
            <a:xfrm>
              <a:off x="5963654" y="3816625"/>
              <a:ext cx="1717818" cy="929177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730"/>
            <p:cNvSpPr/>
            <p:nvPr/>
          </p:nvSpPr>
          <p:spPr bwMode="auto">
            <a:xfrm>
              <a:off x="5254151" y="5500332"/>
              <a:ext cx="1756021" cy="158273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731"/>
            <p:cNvSpPr/>
            <p:nvPr/>
          </p:nvSpPr>
          <p:spPr bwMode="auto">
            <a:xfrm>
              <a:off x="5194116" y="5074626"/>
              <a:ext cx="2009806" cy="477551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Line 732"/>
            <p:cNvSpPr>
              <a:spLocks noChangeShapeType="1"/>
            </p:cNvSpPr>
            <p:nvPr/>
          </p:nvSpPr>
          <p:spPr bwMode="auto">
            <a:xfrm>
              <a:off x="6413918" y="3254481"/>
              <a:ext cx="780454" cy="75316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Line 733"/>
            <p:cNvSpPr>
              <a:spLocks noChangeShapeType="1"/>
            </p:cNvSpPr>
            <p:nvPr/>
          </p:nvSpPr>
          <p:spPr bwMode="auto">
            <a:xfrm>
              <a:off x="5177745" y="2944750"/>
              <a:ext cx="1236173" cy="3097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9" name="Group 1"/>
          <p:cNvGrpSpPr/>
          <p:nvPr/>
        </p:nvGrpSpPr>
        <p:grpSpPr>
          <a:xfrm>
            <a:off x="9290190" y="-3412530"/>
            <a:ext cx="5803619" cy="5874063"/>
            <a:chOff x="4297681" y="2137013"/>
            <a:chExt cx="3596640" cy="3640296"/>
          </a:xfrm>
        </p:grpSpPr>
        <p:sp>
          <p:nvSpPr>
            <p:cNvPr id="100" name="Line 699"/>
            <p:cNvSpPr>
              <a:spLocks noChangeShapeType="1"/>
            </p:cNvSpPr>
            <p:nvPr/>
          </p:nvSpPr>
          <p:spPr bwMode="auto">
            <a:xfrm flipH="1" flipV="1">
              <a:off x="6010042" y="2137013"/>
              <a:ext cx="971473" cy="229223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700"/>
            <p:cNvSpPr/>
            <p:nvPr/>
          </p:nvSpPr>
          <p:spPr bwMode="auto">
            <a:xfrm>
              <a:off x="6981517" y="2366236"/>
              <a:ext cx="912804" cy="1547262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701"/>
            <p:cNvSpPr/>
            <p:nvPr/>
          </p:nvSpPr>
          <p:spPr bwMode="auto">
            <a:xfrm>
              <a:off x="5240505" y="3913500"/>
              <a:ext cx="2653816" cy="1863809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Line 702"/>
            <p:cNvSpPr>
              <a:spLocks noChangeShapeType="1"/>
            </p:cNvSpPr>
            <p:nvPr/>
          </p:nvSpPr>
          <p:spPr bwMode="auto">
            <a:xfrm>
              <a:off x="4440949" y="4633919"/>
              <a:ext cx="799556" cy="10205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703"/>
            <p:cNvSpPr/>
            <p:nvPr/>
          </p:nvSpPr>
          <p:spPr bwMode="auto">
            <a:xfrm>
              <a:off x="4297681" y="3149337"/>
              <a:ext cx="143268" cy="1484584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-1" fmla="*/ 12868 w 12868"/>
                <a:gd name="connsiteY0-2" fmla="*/ 0 h 9028"/>
                <a:gd name="connsiteX1-3" fmla="*/ 10018 w 12868"/>
                <a:gd name="connsiteY1-4" fmla="*/ 386 h 9028"/>
                <a:gd name="connsiteX2-5" fmla="*/ 5140 w 12868"/>
                <a:gd name="connsiteY2-6" fmla="*/ 1461 h 9028"/>
                <a:gd name="connsiteX3-7" fmla="*/ 854 w 12868"/>
                <a:gd name="connsiteY3-8" fmla="*/ 2274 h 9028"/>
                <a:gd name="connsiteX4-9" fmla="*/ 0 w 12868"/>
                <a:gd name="connsiteY4-10" fmla="*/ 6055 h 9028"/>
                <a:gd name="connsiteX5-11" fmla="*/ 1724 w 12868"/>
                <a:gd name="connsiteY5-12" fmla="*/ 9028 h 9028"/>
                <a:gd name="connsiteX0-13" fmla="*/ 7785 w 7785"/>
                <a:gd name="connsiteY0-14" fmla="*/ 0 h 9572"/>
                <a:gd name="connsiteX1-15" fmla="*/ 3994 w 7785"/>
                <a:gd name="connsiteY1-16" fmla="*/ 1190 h 9572"/>
                <a:gd name="connsiteX2-17" fmla="*/ 664 w 7785"/>
                <a:gd name="connsiteY2-18" fmla="*/ 2091 h 9572"/>
                <a:gd name="connsiteX3-19" fmla="*/ 0 w 7785"/>
                <a:gd name="connsiteY3-20" fmla="*/ 6279 h 9572"/>
                <a:gd name="connsiteX4-21" fmla="*/ 1340 w 7785"/>
                <a:gd name="connsiteY4-22" fmla="*/ 9572 h 9572"/>
                <a:gd name="connsiteX0-23" fmla="*/ 5130 w 5130"/>
                <a:gd name="connsiteY0-24" fmla="*/ 0 h 8757"/>
                <a:gd name="connsiteX1-25" fmla="*/ 853 w 5130"/>
                <a:gd name="connsiteY1-26" fmla="*/ 941 h 8757"/>
                <a:gd name="connsiteX2-27" fmla="*/ 0 w 5130"/>
                <a:gd name="connsiteY2-28" fmla="*/ 5317 h 8757"/>
                <a:gd name="connsiteX3-29" fmla="*/ 1721 w 5130"/>
                <a:gd name="connsiteY3-30" fmla="*/ 8757 h 8757"/>
                <a:gd name="connsiteX0-31" fmla="*/ 1663 w 3355"/>
                <a:gd name="connsiteY0-32" fmla="*/ 0 h 8925"/>
                <a:gd name="connsiteX1-33" fmla="*/ 0 w 3355"/>
                <a:gd name="connsiteY1-34" fmla="*/ 4997 h 8925"/>
                <a:gd name="connsiteX2-35" fmla="*/ 3355 w 3355"/>
                <a:gd name="connsiteY2-36" fmla="*/ 8925 h 89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Line 704"/>
            <p:cNvSpPr>
              <a:spLocks noChangeShapeType="1"/>
            </p:cNvSpPr>
            <p:nvPr/>
          </p:nvSpPr>
          <p:spPr bwMode="auto">
            <a:xfrm flipH="1">
              <a:off x="5114925" y="2137013"/>
              <a:ext cx="895116" cy="2966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705"/>
            <p:cNvSpPr/>
            <p:nvPr/>
          </p:nvSpPr>
          <p:spPr bwMode="auto">
            <a:xfrm>
              <a:off x="5114925" y="2340343"/>
              <a:ext cx="1871166" cy="103615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-1" fmla="*/ 0 w 10000"/>
                <a:gd name="connsiteY0-2" fmla="*/ 5798 h 5798"/>
                <a:gd name="connsiteX1-3" fmla="*/ 0 w 10000"/>
                <a:gd name="connsiteY1-4" fmla="*/ 5798 h 5798"/>
                <a:gd name="connsiteX2-5" fmla="*/ 4953 w 10000"/>
                <a:gd name="connsiteY2-6" fmla="*/ 0 h 5798"/>
                <a:gd name="connsiteX3-7" fmla="*/ 4953 w 10000"/>
                <a:gd name="connsiteY3-8" fmla="*/ 0 h 5798"/>
                <a:gd name="connsiteX4-9" fmla="*/ 10000 w 10000"/>
                <a:gd name="connsiteY4-10" fmla="*/ 1092 h 57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706"/>
            <p:cNvSpPr/>
            <p:nvPr/>
          </p:nvSpPr>
          <p:spPr bwMode="auto">
            <a:xfrm>
              <a:off x="4997636" y="4060857"/>
              <a:ext cx="242869" cy="1593654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707"/>
            <p:cNvSpPr/>
            <p:nvPr/>
          </p:nvSpPr>
          <p:spPr bwMode="auto">
            <a:xfrm>
              <a:off x="4997636" y="2442645"/>
              <a:ext cx="180104" cy="1618213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708"/>
            <p:cNvSpPr/>
            <p:nvPr/>
          </p:nvSpPr>
          <p:spPr bwMode="auto">
            <a:xfrm>
              <a:off x="5963651" y="4745799"/>
              <a:ext cx="409345" cy="1031510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-1" fmla="*/ 0 w 7538"/>
                <a:gd name="connsiteY0-2" fmla="*/ 0 h 10000"/>
                <a:gd name="connsiteX1-3" fmla="*/ 5503 w 7538"/>
                <a:gd name="connsiteY1-4" fmla="*/ 7817 h 10000"/>
                <a:gd name="connsiteX2-5" fmla="*/ 7538 w 7538"/>
                <a:gd name="connsiteY2-6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709"/>
            <p:cNvSpPr/>
            <p:nvPr/>
          </p:nvSpPr>
          <p:spPr bwMode="auto">
            <a:xfrm>
              <a:off x="5963652" y="2348500"/>
              <a:ext cx="450260" cy="2397304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Line 710"/>
            <p:cNvSpPr>
              <a:spLocks noChangeShapeType="1"/>
            </p:cNvSpPr>
            <p:nvPr/>
          </p:nvSpPr>
          <p:spPr bwMode="auto">
            <a:xfrm>
              <a:off x="6010042" y="2137015"/>
              <a:ext cx="24560" cy="21148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Line 711"/>
            <p:cNvSpPr>
              <a:spLocks noChangeShapeType="1"/>
            </p:cNvSpPr>
            <p:nvPr/>
          </p:nvSpPr>
          <p:spPr bwMode="auto">
            <a:xfrm flipH="1">
              <a:off x="4368632" y="2434349"/>
              <a:ext cx="751816" cy="71507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Line 712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12851" cy="9687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Line 713"/>
            <p:cNvSpPr>
              <a:spLocks noChangeShapeType="1"/>
            </p:cNvSpPr>
            <p:nvPr/>
          </p:nvSpPr>
          <p:spPr bwMode="auto">
            <a:xfrm flipH="1" flipV="1">
              <a:off x="6972417" y="2367473"/>
              <a:ext cx="242415" cy="63049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Line 714"/>
            <p:cNvSpPr>
              <a:spLocks noChangeShapeType="1"/>
            </p:cNvSpPr>
            <p:nvPr/>
          </p:nvSpPr>
          <p:spPr bwMode="auto">
            <a:xfrm flipH="1" flipV="1">
              <a:off x="7214834" y="2997969"/>
              <a:ext cx="466634" cy="818657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Line 715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0465" cy="110245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716"/>
            <p:cNvSpPr/>
            <p:nvPr/>
          </p:nvSpPr>
          <p:spPr bwMode="auto">
            <a:xfrm>
              <a:off x="5963652" y="4745802"/>
              <a:ext cx="1738283" cy="328828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Line 717"/>
            <p:cNvSpPr>
              <a:spLocks noChangeShapeType="1"/>
            </p:cNvSpPr>
            <p:nvPr/>
          </p:nvSpPr>
          <p:spPr bwMode="auto">
            <a:xfrm>
              <a:off x="4997636" y="4060859"/>
              <a:ext cx="966016" cy="68494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Line 718"/>
            <p:cNvSpPr>
              <a:spLocks noChangeShapeType="1"/>
            </p:cNvSpPr>
            <p:nvPr/>
          </p:nvSpPr>
          <p:spPr bwMode="auto">
            <a:xfrm>
              <a:off x="4368632" y="3149421"/>
              <a:ext cx="629002" cy="91143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Line 719"/>
            <p:cNvSpPr>
              <a:spLocks noChangeShapeType="1"/>
            </p:cNvSpPr>
            <p:nvPr/>
          </p:nvSpPr>
          <p:spPr bwMode="auto">
            <a:xfrm flipH="1">
              <a:off x="4368634" y="2944756"/>
              <a:ext cx="809106" cy="20466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Line 720"/>
            <p:cNvSpPr>
              <a:spLocks noChangeShapeType="1"/>
            </p:cNvSpPr>
            <p:nvPr/>
          </p:nvSpPr>
          <p:spPr bwMode="auto">
            <a:xfrm flipH="1">
              <a:off x="5177742" y="2348501"/>
              <a:ext cx="856862" cy="59625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Line 721"/>
            <p:cNvSpPr>
              <a:spLocks noChangeShapeType="1"/>
            </p:cNvSpPr>
            <p:nvPr/>
          </p:nvSpPr>
          <p:spPr bwMode="auto">
            <a:xfrm flipH="1" flipV="1">
              <a:off x="6034604" y="2348500"/>
              <a:ext cx="1180232" cy="649470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722"/>
            <p:cNvSpPr/>
            <p:nvPr/>
          </p:nvSpPr>
          <p:spPr bwMode="auto">
            <a:xfrm>
              <a:off x="7214833" y="2997968"/>
              <a:ext cx="573059" cy="798191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723"/>
            <p:cNvSpPr/>
            <p:nvPr/>
          </p:nvSpPr>
          <p:spPr bwMode="auto">
            <a:xfrm>
              <a:off x="7193002" y="2997968"/>
              <a:ext cx="491195" cy="2076661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Line 724"/>
            <p:cNvSpPr>
              <a:spLocks noChangeShapeType="1"/>
            </p:cNvSpPr>
            <p:nvPr/>
          </p:nvSpPr>
          <p:spPr bwMode="auto">
            <a:xfrm flipV="1">
              <a:off x="6413914" y="2997968"/>
              <a:ext cx="800921" cy="25651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Line 725"/>
            <p:cNvSpPr>
              <a:spLocks noChangeShapeType="1"/>
            </p:cNvSpPr>
            <p:nvPr/>
          </p:nvSpPr>
          <p:spPr bwMode="auto">
            <a:xfrm flipV="1">
              <a:off x="4997634" y="3254480"/>
              <a:ext cx="1416278" cy="8172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726"/>
            <p:cNvSpPr/>
            <p:nvPr/>
          </p:nvSpPr>
          <p:spPr bwMode="auto">
            <a:xfrm>
              <a:off x="4440949" y="4071773"/>
              <a:ext cx="753165" cy="1069713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Line 728"/>
            <p:cNvSpPr>
              <a:spLocks noChangeShapeType="1"/>
            </p:cNvSpPr>
            <p:nvPr/>
          </p:nvSpPr>
          <p:spPr bwMode="auto">
            <a:xfrm flipH="1">
              <a:off x="5194114" y="4745801"/>
              <a:ext cx="769538" cy="39568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729"/>
            <p:cNvSpPr/>
            <p:nvPr/>
          </p:nvSpPr>
          <p:spPr bwMode="auto">
            <a:xfrm>
              <a:off x="5963654" y="3816625"/>
              <a:ext cx="1717818" cy="929177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730"/>
            <p:cNvSpPr/>
            <p:nvPr/>
          </p:nvSpPr>
          <p:spPr bwMode="auto">
            <a:xfrm>
              <a:off x="5254151" y="5500332"/>
              <a:ext cx="1756021" cy="158273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731"/>
            <p:cNvSpPr/>
            <p:nvPr/>
          </p:nvSpPr>
          <p:spPr bwMode="auto">
            <a:xfrm>
              <a:off x="5194116" y="5074626"/>
              <a:ext cx="2009806" cy="477551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Line 732"/>
            <p:cNvSpPr>
              <a:spLocks noChangeShapeType="1"/>
            </p:cNvSpPr>
            <p:nvPr/>
          </p:nvSpPr>
          <p:spPr bwMode="auto">
            <a:xfrm>
              <a:off x="6413918" y="3254481"/>
              <a:ext cx="780454" cy="75316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Line 733"/>
            <p:cNvSpPr>
              <a:spLocks noChangeShapeType="1"/>
            </p:cNvSpPr>
            <p:nvPr/>
          </p:nvSpPr>
          <p:spPr bwMode="auto">
            <a:xfrm>
              <a:off x="5177745" y="2944750"/>
              <a:ext cx="1236173" cy="3097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553195" y="2109078"/>
            <a:ext cx="3784653" cy="771623"/>
            <a:chOff x="2553195" y="2109078"/>
            <a:chExt cx="3784653" cy="771623"/>
          </a:xfrm>
        </p:grpSpPr>
        <p:sp>
          <p:nvSpPr>
            <p:cNvPr id="54" name="Rectangle 1"/>
            <p:cNvSpPr/>
            <p:nvPr/>
          </p:nvSpPr>
          <p:spPr>
            <a:xfrm>
              <a:off x="2553195" y="2115243"/>
              <a:ext cx="3784653" cy="759293"/>
            </a:xfrm>
            <a:prstGeom prst="rect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Rectangle 3"/>
            <p:cNvSpPr txBox="1">
              <a:spLocks noChangeArrowheads="1"/>
            </p:cNvSpPr>
            <p:nvPr/>
          </p:nvSpPr>
          <p:spPr bwMode="auto">
            <a:xfrm>
              <a:off x="5134760" y="2109078"/>
              <a:ext cx="774482" cy="77162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/>
              <a:r>
                <a:rPr lang="en-US" altLang="ko-KR" dirty="0" smtClean="0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05</a:t>
              </a:r>
              <a:endParaRPr lang="en-US" altLang="ko-KR" dirty="0">
                <a:solidFill>
                  <a:prstClr val="white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58" name="Rectangle 3"/>
            <p:cNvSpPr txBox="1">
              <a:spLocks noChangeArrowheads="1"/>
            </p:cNvSpPr>
            <p:nvPr/>
          </p:nvSpPr>
          <p:spPr bwMode="auto">
            <a:xfrm>
              <a:off x="2730285" y="2309133"/>
              <a:ext cx="2475673" cy="3715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/>
              <a:r>
                <a:rPr lang="en-US" altLang="ko-KR" sz="900" b="0" err="1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Lorem</a:t>
              </a:r>
              <a:r>
                <a:rPr lang="en-US" altLang="ko-KR" sz="900" b="0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ko-KR" sz="900" b="0" err="1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Ipsum</a:t>
              </a:r>
              <a:r>
                <a:rPr lang="en-US" altLang="ko-KR" sz="900" b="0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 is simply dummy text of the printing and typesetting </a:t>
              </a:r>
              <a:r>
                <a:rPr lang="en-US" altLang="ko-KR" sz="900" b="0" smtClean="0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industry </a:t>
              </a:r>
              <a:endParaRPr lang="en-US" altLang="ko-KR" sz="900" b="0">
                <a:solidFill>
                  <a:prstClr val="white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9" grpId="0"/>
      <p:bldP spid="60" grpId="0"/>
      <p:bldP spid="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943367" y="3002579"/>
            <a:ext cx="7021418" cy="885961"/>
            <a:chOff x="3943367" y="3002579"/>
            <a:chExt cx="7021418" cy="885961"/>
          </a:xfrm>
        </p:grpSpPr>
        <p:grpSp>
          <p:nvGrpSpPr>
            <p:cNvPr id="86" name="Group 143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/>
            <p:cNvGrpSpPr/>
            <p:nvPr/>
          </p:nvGrpSpPr>
          <p:grpSpPr>
            <a:xfrm>
              <a:off x="3943367" y="3045058"/>
              <a:ext cx="5873749" cy="679451"/>
              <a:chOff x="4157687" y="3273763"/>
              <a:chExt cx="5873749" cy="679451"/>
            </a:xfrm>
            <a:solidFill>
              <a:srgbClr val="54D0CA">
                <a:alpha val="40000"/>
              </a:srgbClr>
            </a:solidFill>
            <a:effectLst/>
          </p:grpSpPr>
          <p:sp>
            <p:nvSpPr>
              <p:cNvPr id="87" name="Freeform 5"/>
              <p:cNvSpPr>
                <a:spLocks noEditPoints="1"/>
              </p:cNvSpPr>
              <p:nvPr/>
            </p:nvSpPr>
            <p:spPr bwMode="auto">
              <a:xfrm>
                <a:off x="4157687" y="3273763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8" y="25"/>
                      <a:pt x="28" y="19"/>
                    </a:cubicBezTo>
                    <a:cubicBezTo>
                      <a:pt x="28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8" name="Freeform 6"/>
              <p:cNvSpPr>
                <a:spLocks noEditPoints="1"/>
              </p:cNvSpPr>
              <p:nvPr/>
            </p:nvSpPr>
            <p:spPr bwMode="auto">
              <a:xfrm>
                <a:off x="7089270" y="3273763"/>
                <a:ext cx="275167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1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8" y="25"/>
                      <a:pt x="28" y="19"/>
                    </a:cubicBezTo>
                    <a:cubicBezTo>
                      <a:pt x="28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9" name="Freeform 7"/>
              <p:cNvSpPr>
                <a:spLocks noEditPoints="1"/>
              </p:cNvSpPr>
              <p:nvPr/>
            </p:nvSpPr>
            <p:spPr bwMode="auto">
              <a:xfrm>
                <a:off x="5328203" y="3273763"/>
                <a:ext cx="277284" cy="679451"/>
              </a:xfrm>
              <a:custGeom>
                <a:avLst/>
                <a:gdLst>
                  <a:gd name="T0" fmla="*/ 68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8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9 w 96"/>
                  <a:gd name="T47" fmla="*/ 69 h 234"/>
                  <a:gd name="T48" fmla="*/ 19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8" y="19"/>
                    </a:moveTo>
                    <a:cubicBezTo>
                      <a:pt x="68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3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3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8" y="14"/>
                      <a:pt x="68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70" y="234"/>
                      <a:pt x="62" y="234"/>
                    </a:cubicBezTo>
                    <a:cubicBezTo>
                      <a:pt x="55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2" y="234"/>
                      <a:pt x="34" y="234"/>
                    </a:cubicBezTo>
                    <a:cubicBezTo>
                      <a:pt x="27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9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9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8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4746120" y="3273763"/>
                <a:ext cx="275167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7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1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7" y="25"/>
                      <a:pt x="27" y="19"/>
                    </a:cubicBezTo>
                    <a:cubicBezTo>
                      <a:pt x="27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1" name="Freeform 10"/>
              <p:cNvSpPr>
                <a:spLocks noEditPoints="1"/>
              </p:cNvSpPr>
              <p:nvPr/>
            </p:nvSpPr>
            <p:spPr bwMode="auto">
              <a:xfrm>
                <a:off x="7675587" y="3273763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7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1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4 w 95"/>
                  <a:gd name="T37" fmla="*/ 133 h 234"/>
                  <a:gd name="T38" fmla="*/ 44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7" y="25"/>
                      <a:pt x="27" y="19"/>
                    </a:cubicBezTo>
                    <a:cubicBezTo>
                      <a:pt x="27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44" y="224"/>
                      <a:pt x="44" y="224"/>
                      <a:pt x="44" y="224"/>
                    </a:cubicBezTo>
                    <a:cubicBezTo>
                      <a:pt x="44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2" name="Freeform 11"/>
              <p:cNvSpPr>
                <a:spLocks noEditPoints="1"/>
              </p:cNvSpPr>
              <p:nvPr/>
            </p:nvSpPr>
            <p:spPr bwMode="auto">
              <a:xfrm>
                <a:off x="5914520" y="3273763"/>
                <a:ext cx="279400" cy="679451"/>
              </a:xfrm>
              <a:custGeom>
                <a:avLst/>
                <a:gdLst>
                  <a:gd name="T0" fmla="*/ 68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8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8" y="19"/>
                    </a:moveTo>
                    <a:cubicBezTo>
                      <a:pt x="68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3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8" y="14"/>
                      <a:pt x="68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70" y="234"/>
                      <a:pt x="62" y="234"/>
                    </a:cubicBezTo>
                    <a:cubicBezTo>
                      <a:pt x="55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2" y="234"/>
                      <a:pt x="34" y="234"/>
                    </a:cubicBezTo>
                    <a:cubicBezTo>
                      <a:pt x="27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9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8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3" name="Freeform 13"/>
              <p:cNvSpPr>
                <a:spLocks noEditPoints="1"/>
              </p:cNvSpPr>
              <p:nvPr/>
            </p:nvSpPr>
            <p:spPr bwMode="auto">
              <a:xfrm>
                <a:off x="6500836" y="3273763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4" name="Freeform 15"/>
              <p:cNvSpPr>
                <a:spLocks noEditPoints="1"/>
              </p:cNvSpPr>
              <p:nvPr/>
            </p:nvSpPr>
            <p:spPr bwMode="auto">
              <a:xfrm>
                <a:off x="4454020" y="3273763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5" name="Freeform 16"/>
              <p:cNvSpPr>
                <a:spLocks noEditPoints="1"/>
              </p:cNvSpPr>
              <p:nvPr/>
            </p:nvSpPr>
            <p:spPr bwMode="auto">
              <a:xfrm>
                <a:off x="7385603" y="3273763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7 w 96"/>
                  <a:gd name="T23" fmla="*/ 134 h 234"/>
                  <a:gd name="T24" fmla="*/ 77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6" name="Freeform 17"/>
              <p:cNvSpPr>
                <a:spLocks noEditPoints="1"/>
              </p:cNvSpPr>
              <p:nvPr/>
            </p:nvSpPr>
            <p:spPr bwMode="auto">
              <a:xfrm>
                <a:off x="5626654" y="3273763"/>
                <a:ext cx="275167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4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1 w 95"/>
                  <a:gd name="T33" fmla="*/ 224 h 234"/>
                  <a:gd name="T34" fmla="*/ 51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4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5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7" name="Freeform 19"/>
              <p:cNvSpPr>
                <a:spLocks noEditPoints="1"/>
              </p:cNvSpPr>
              <p:nvPr/>
            </p:nvSpPr>
            <p:spPr bwMode="auto">
              <a:xfrm>
                <a:off x="5042454" y="3273763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1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1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7 w 96"/>
                  <a:gd name="T23" fmla="*/ 134 h 234"/>
                  <a:gd name="T24" fmla="*/ 77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7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8" name="Freeform 20"/>
              <p:cNvSpPr>
                <a:spLocks noEditPoints="1"/>
              </p:cNvSpPr>
              <p:nvPr/>
            </p:nvSpPr>
            <p:spPr bwMode="auto">
              <a:xfrm>
                <a:off x="7971920" y="3273763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1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1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6 w 96"/>
                  <a:gd name="T21" fmla="*/ 143 h 234"/>
                  <a:gd name="T22" fmla="*/ 77 w 96"/>
                  <a:gd name="T23" fmla="*/ 134 h 234"/>
                  <a:gd name="T24" fmla="*/ 77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7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9" name="Freeform 21"/>
              <p:cNvSpPr>
                <a:spLocks noEditPoints="1"/>
              </p:cNvSpPr>
              <p:nvPr/>
            </p:nvSpPr>
            <p:spPr bwMode="auto">
              <a:xfrm>
                <a:off x="6212970" y="3273763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5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0" name="Freeform 23"/>
              <p:cNvSpPr>
                <a:spLocks noEditPoints="1"/>
              </p:cNvSpPr>
              <p:nvPr/>
            </p:nvSpPr>
            <p:spPr bwMode="auto">
              <a:xfrm>
                <a:off x="6799287" y="3273763"/>
                <a:ext cx="277284" cy="679451"/>
              </a:xfrm>
              <a:custGeom>
                <a:avLst/>
                <a:gdLst>
                  <a:gd name="T0" fmla="*/ 67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1" name="Freeform 5"/>
              <p:cNvSpPr>
                <a:spLocks noEditPoints="1"/>
              </p:cNvSpPr>
              <p:nvPr/>
            </p:nvSpPr>
            <p:spPr bwMode="auto">
              <a:xfrm>
                <a:off x="8287303" y="3273763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8" y="25"/>
                      <a:pt x="28" y="19"/>
                    </a:cubicBezTo>
                    <a:cubicBezTo>
                      <a:pt x="28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2" name="Freeform 7"/>
              <p:cNvSpPr>
                <a:spLocks noEditPoints="1"/>
              </p:cNvSpPr>
              <p:nvPr/>
            </p:nvSpPr>
            <p:spPr bwMode="auto">
              <a:xfrm>
                <a:off x="9457819" y="3273763"/>
                <a:ext cx="277284" cy="679451"/>
              </a:xfrm>
              <a:custGeom>
                <a:avLst/>
                <a:gdLst>
                  <a:gd name="T0" fmla="*/ 68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8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9 w 96"/>
                  <a:gd name="T47" fmla="*/ 69 h 234"/>
                  <a:gd name="T48" fmla="*/ 19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8" y="19"/>
                    </a:moveTo>
                    <a:cubicBezTo>
                      <a:pt x="68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3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3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8" y="14"/>
                      <a:pt x="68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70" y="234"/>
                      <a:pt x="62" y="234"/>
                    </a:cubicBezTo>
                    <a:cubicBezTo>
                      <a:pt x="55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2" y="234"/>
                      <a:pt x="34" y="234"/>
                    </a:cubicBezTo>
                    <a:cubicBezTo>
                      <a:pt x="27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9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9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8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3" name="Freeform 9"/>
              <p:cNvSpPr>
                <a:spLocks noEditPoints="1"/>
              </p:cNvSpPr>
              <p:nvPr/>
            </p:nvSpPr>
            <p:spPr bwMode="auto">
              <a:xfrm>
                <a:off x="8875736" y="3273763"/>
                <a:ext cx="275167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7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1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7" y="25"/>
                      <a:pt x="27" y="19"/>
                    </a:cubicBezTo>
                    <a:cubicBezTo>
                      <a:pt x="27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4" name="Freeform 15"/>
              <p:cNvSpPr>
                <a:spLocks noEditPoints="1"/>
              </p:cNvSpPr>
              <p:nvPr/>
            </p:nvSpPr>
            <p:spPr bwMode="auto">
              <a:xfrm>
                <a:off x="8583636" y="3273763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5" name="Freeform 17"/>
              <p:cNvSpPr>
                <a:spLocks noEditPoints="1"/>
              </p:cNvSpPr>
              <p:nvPr/>
            </p:nvSpPr>
            <p:spPr bwMode="auto">
              <a:xfrm>
                <a:off x="9756269" y="3273763"/>
                <a:ext cx="275167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4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1 w 95"/>
                  <a:gd name="T33" fmla="*/ 224 h 234"/>
                  <a:gd name="T34" fmla="*/ 51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4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5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6" name="Freeform 19"/>
              <p:cNvSpPr>
                <a:spLocks noEditPoints="1"/>
              </p:cNvSpPr>
              <p:nvPr/>
            </p:nvSpPr>
            <p:spPr bwMode="auto">
              <a:xfrm>
                <a:off x="9172069" y="3273763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1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1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7 w 96"/>
                  <a:gd name="T23" fmla="*/ 134 h 234"/>
                  <a:gd name="T24" fmla="*/ 77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7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  <p:sp>
          <p:nvSpPr>
            <p:cNvPr id="3" name="Oval 169"/>
            <p:cNvSpPr/>
            <p:nvPr/>
          </p:nvSpPr>
          <p:spPr>
            <a:xfrm>
              <a:off x="10078824" y="3002579"/>
              <a:ext cx="885961" cy="885961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TextBox 170"/>
            <p:cNvSpPr txBox="1"/>
            <p:nvPr/>
          </p:nvSpPr>
          <p:spPr>
            <a:xfrm>
              <a:off x="10135034" y="3309094"/>
              <a:ext cx="815855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dirty="0">
                  <a:latin typeface="+mj-ea"/>
                  <a:ea typeface="+mj-ea"/>
                </a:rPr>
                <a:t>100</a:t>
              </a:r>
              <a:r>
                <a:rPr lang="id-ID" dirty="0">
                  <a:latin typeface="+mj-ea"/>
                  <a:ea typeface="+mj-ea"/>
                </a:rPr>
                <a:t>%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97004" y="2949161"/>
            <a:ext cx="2565592" cy="717846"/>
            <a:chOff x="1197004" y="2949161"/>
            <a:chExt cx="2565592" cy="717846"/>
          </a:xfrm>
        </p:grpSpPr>
        <p:sp>
          <p:nvSpPr>
            <p:cNvPr id="11" name="Text Placeholder 2"/>
            <p:cNvSpPr txBox="1"/>
            <p:nvPr/>
          </p:nvSpPr>
          <p:spPr>
            <a:xfrm>
              <a:off x="1197004" y="2949161"/>
              <a:ext cx="201346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buClr>
                  <a:schemeClr val="tx1">
                    <a:lumMod val="85000"/>
                    <a:lumOff val="15000"/>
                  </a:schemeClr>
                </a:buClr>
                <a:buSzPct val="105000"/>
                <a:defRPr b="1">
                  <a:solidFill>
                    <a:srgbClr val="54D0CA"/>
                  </a:solidFill>
                  <a:latin typeface="Calibri" panose="020F0502020204030204" pitchFamily="34" charset="0"/>
                </a:defRPr>
              </a:lvl1pPr>
            </a:lstStyle>
            <a:p>
              <a:r>
                <a:rPr lang="zh-CN" altLang="en-US" dirty="0"/>
                <a:t>点击添加标题</a:t>
              </a:r>
            </a:p>
          </p:txBody>
        </p:sp>
        <p:sp>
          <p:nvSpPr>
            <p:cNvPr id="12" name="TextBox 88"/>
            <p:cNvSpPr txBox="1"/>
            <p:nvPr/>
          </p:nvSpPr>
          <p:spPr>
            <a:xfrm>
              <a:off x="1308096" y="3316142"/>
              <a:ext cx="2454500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943367" y="4241662"/>
            <a:ext cx="7021418" cy="885961"/>
            <a:chOff x="3943367" y="4241662"/>
            <a:chExt cx="7021418" cy="885961"/>
          </a:xfrm>
        </p:grpSpPr>
        <p:grpSp>
          <p:nvGrpSpPr>
            <p:cNvPr id="127" name="Group 212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/>
            <p:cNvGrpSpPr/>
            <p:nvPr/>
          </p:nvGrpSpPr>
          <p:grpSpPr>
            <a:xfrm>
              <a:off x="3943367" y="4309907"/>
              <a:ext cx="5293782" cy="679451"/>
              <a:chOff x="4157687" y="4517956"/>
              <a:chExt cx="5293782" cy="679451"/>
            </a:xfrm>
            <a:solidFill>
              <a:srgbClr val="54D0CA">
                <a:alpha val="60000"/>
              </a:srgbClr>
            </a:solidFill>
            <a:effectLst/>
          </p:grpSpPr>
          <p:sp>
            <p:nvSpPr>
              <p:cNvPr id="128" name="Freeform 5"/>
              <p:cNvSpPr>
                <a:spLocks noEditPoints="1"/>
              </p:cNvSpPr>
              <p:nvPr/>
            </p:nvSpPr>
            <p:spPr bwMode="auto">
              <a:xfrm>
                <a:off x="4157687" y="4517956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8" y="25"/>
                      <a:pt x="28" y="19"/>
                    </a:cubicBezTo>
                    <a:cubicBezTo>
                      <a:pt x="28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29" name="Freeform 6"/>
              <p:cNvSpPr>
                <a:spLocks noEditPoints="1"/>
              </p:cNvSpPr>
              <p:nvPr/>
            </p:nvSpPr>
            <p:spPr bwMode="auto">
              <a:xfrm>
                <a:off x="7089270" y="4517956"/>
                <a:ext cx="275167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1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8" y="25"/>
                      <a:pt x="28" y="19"/>
                    </a:cubicBezTo>
                    <a:cubicBezTo>
                      <a:pt x="28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30" name="Freeform 7"/>
              <p:cNvSpPr>
                <a:spLocks noEditPoints="1"/>
              </p:cNvSpPr>
              <p:nvPr/>
            </p:nvSpPr>
            <p:spPr bwMode="auto">
              <a:xfrm>
                <a:off x="5328203" y="4517956"/>
                <a:ext cx="277284" cy="679451"/>
              </a:xfrm>
              <a:custGeom>
                <a:avLst/>
                <a:gdLst>
                  <a:gd name="T0" fmla="*/ 68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8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9 w 96"/>
                  <a:gd name="T47" fmla="*/ 69 h 234"/>
                  <a:gd name="T48" fmla="*/ 19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8" y="19"/>
                    </a:moveTo>
                    <a:cubicBezTo>
                      <a:pt x="68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3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3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8" y="14"/>
                      <a:pt x="68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70" y="234"/>
                      <a:pt x="62" y="234"/>
                    </a:cubicBezTo>
                    <a:cubicBezTo>
                      <a:pt x="55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2" y="234"/>
                      <a:pt x="34" y="234"/>
                    </a:cubicBezTo>
                    <a:cubicBezTo>
                      <a:pt x="27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9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9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8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31" name="Freeform 9"/>
              <p:cNvSpPr>
                <a:spLocks noEditPoints="1"/>
              </p:cNvSpPr>
              <p:nvPr/>
            </p:nvSpPr>
            <p:spPr bwMode="auto">
              <a:xfrm>
                <a:off x="4746120" y="4517956"/>
                <a:ext cx="275167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7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1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7" y="25"/>
                      <a:pt x="27" y="19"/>
                    </a:cubicBezTo>
                    <a:cubicBezTo>
                      <a:pt x="27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32" name="Freeform 10"/>
              <p:cNvSpPr>
                <a:spLocks noEditPoints="1"/>
              </p:cNvSpPr>
              <p:nvPr/>
            </p:nvSpPr>
            <p:spPr bwMode="auto">
              <a:xfrm>
                <a:off x="7675587" y="4517956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7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1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4 w 95"/>
                  <a:gd name="T37" fmla="*/ 133 h 234"/>
                  <a:gd name="T38" fmla="*/ 44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7" y="25"/>
                      <a:pt x="27" y="19"/>
                    </a:cubicBezTo>
                    <a:cubicBezTo>
                      <a:pt x="27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44" y="224"/>
                      <a:pt x="44" y="224"/>
                      <a:pt x="44" y="224"/>
                    </a:cubicBezTo>
                    <a:cubicBezTo>
                      <a:pt x="44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33" name="Freeform 11"/>
              <p:cNvSpPr>
                <a:spLocks noEditPoints="1"/>
              </p:cNvSpPr>
              <p:nvPr/>
            </p:nvSpPr>
            <p:spPr bwMode="auto">
              <a:xfrm>
                <a:off x="5914520" y="4517956"/>
                <a:ext cx="279400" cy="679451"/>
              </a:xfrm>
              <a:custGeom>
                <a:avLst/>
                <a:gdLst>
                  <a:gd name="T0" fmla="*/ 68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8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8" y="19"/>
                    </a:moveTo>
                    <a:cubicBezTo>
                      <a:pt x="68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3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8" y="14"/>
                      <a:pt x="68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70" y="234"/>
                      <a:pt x="62" y="234"/>
                    </a:cubicBezTo>
                    <a:cubicBezTo>
                      <a:pt x="55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2" y="234"/>
                      <a:pt x="34" y="234"/>
                    </a:cubicBezTo>
                    <a:cubicBezTo>
                      <a:pt x="27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9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8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34" name="Freeform 13"/>
              <p:cNvSpPr>
                <a:spLocks noEditPoints="1"/>
              </p:cNvSpPr>
              <p:nvPr/>
            </p:nvSpPr>
            <p:spPr bwMode="auto">
              <a:xfrm>
                <a:off x="6500836" y="4517956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35" name="Freeform 15"/>
              <p:cNvSpPr>
                <a:spLocks noEditPoints="1"/>
              </p:cNvSpPr>
              <p:nvPr/>
            </p:nvSpPr>
            <p:spPr bwMode="auto">
              <a:xfrm>
                <a:off x="4454020" y="4517956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36" name="Freeform 16"/>
              <p:cNvSpPr>
                <a:spLocks noEditPoints="1"/>
              </p:cNvSpPr>
              <p:nvPr/>
            </p:nvSpPr>
            <p:spPr bwMode="auto">
              <a:xfrm>
                <a:off x="7385603" y="4517956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7 w 96"/>
                  <a:gd name="T23" fmla="*/ 134 h 234"/>
                  <a:gd name="T24" fmla="*/ 77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37" name="Freeform 17"/>
              <p:cNvSpPr>
                <a:spLocks noEditPoints="1"/>
              </p:cNvSpPr>
              <p:nvPr/>
            </p:nvSpPr>
            <p:spPr bwMode="auto">
              <a:xfrm>
                <a:off x="5626654" y="4517956"/>
                <a:ext cx="275167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4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1 w 95"/>
                  <a:gd name="T33" fmla="*/ 224 h 234"/>
                  <a:gd name="T34" fmla="*/ 51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4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5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38" name="Freeform 19"/>
              <p:cNvSpPr>
                <a:spLocks noEditPoints="1"/>
              </p:cNvSpPr>
              <p:nvPr/>
            </p:nvSpPr>
            <p:spPr bwMode="auto">
              <a:xfrm>
                <a:off x="5042454" y="4517956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1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1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7 w 96"/>
                  <a:gd name="T23" fmla="*/ 134 h 234"/>
                  <a:gd name="T24" fmla="*/ 77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7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39" name="Freeform 20"/>
              <p:cNvSpPr>
                <a:spLocks noEditPoints="1"/>
              </p:cNvSpPr>
              <p:nvPr/>
            </p:nvSpPr>
            <p:spPr bwMode="auto">
              <a:xfrm>
                <a:off x="7971920" y="4517956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1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1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6 w 96"/>
                  <a:gd name="T21" fmla="*/ 143 h 234"/>
                  <a:gd name="T22" fmla="*/ 77 w 96"/>
                  <a:gd name="T23" fmla="*/ 134 h 234"/>
                  <a:gd name="T24" fmla="*/ 77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7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40" name="Freeform 21"/>
              <p:cNvSpPr>
                <a:spLocks noEditPoints="1"/>
              </p:cNvSpPr>
              <p:nvPr/>
            </p:nvSpPr>
            <p:spPr bwMode="auto">
              <a:xfrm>
                <a:off x="6212970" y="4517956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5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41" name="Freeform 23"/>
              <p:cNvSpPr>
                <a:spLocks noEditPoints="1"/>
              </p:cNvSpPr>
              <p:nvPr/>
            </p:nvSpPr>
            <p:spPr bwMode="auto">
              <a:xfrm>
                <a:off x="6799287" y="4517956"/>
                <a:ext cx="277284" cy="679451"/>
              </a:xfrm>
              <a:custGeom>
                <a:avLst/>
                <a:gdLst>
                  <a:gd name="T0" fmla="*/ 67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42" name="Freeform 5"/>
              <p:cNvSpPr>
                <a:spLocks noEditPoints="1"/>
              </p:cNvSpPr>
              <p:nvPr/>
            </p:nvSpPr>
            <p:spPr bwMode="auto">
              <a:xfrm>
                <a:off x="8287303" y="4517956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8" y="25"/>
                      <a:pt x="28" y="19"/>
                    </a:cubicBezTo>
                    <a:cubicBezTo>
                      <a:pt x="28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43" name="Freeform 9"/>
              <p:cNvSpPr>
                <a:spLocks noEditPoints="1"/>
              </p:cNvSpPr>
              <p:nvPr/>
            </p:nvSpPr>
            <p:spPr bwMode="auto">
              <a:xfrm>
                <a:off x="8875736" y="4517956"/>
                <a:ext cx="275167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7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1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7" y="25"/>
                      <a:pt x="27" y="19"/>
                    </a:cubicBezTo>
                    <a:cubicBezTo>
                      <a:pt x="27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44" name="Freeform 15"/>
              <p:cNvSpPr>
                <a:spLocks noEditPoints="1"/>
              </p:cNvSpPr>
              <p:nvPr/>
            </p:nvSpPr>
            <p:spPr bwMode="auto">
              <a:xfrm>
                <a:off x="8583636" y="4517956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45" name="Freeform 19"/>
              <p:cNvSpPr>
                <a:spLocks noEditPoints="1"/>
              </p:cNvSpPr>
              <p:nvPr/>
            </p:nvSpPr>
            <p:spPr bwMode="auto">
              <a:xfrm>
                <a:off x="9172069" y="4517956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1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1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7 w 96"/>
                  <a:gd name="T23" fmla="*/ 134 h 234"/>
                  <a:gd name="T24" fmla="*/ 77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7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  <p:sp>
          <p:nvSpPr>
            <p:cNvPr id="6" name="Oval 172"/>
            <p:cNvSpPr/>
            <p:nvPr/>
          </p:nvSpPr>
          <p:spPr>
            <a:xfrm>
              <a:off x="10078824" y="4241662"/>
              <a:ext cx="885961" cy="885961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TextBox 173"/>
            <p:cNvSpPr txBox="1"/>
            <p:nvPr/>
          </p:nvSpPr>
          <p:spPr>
            <a:xfrm>
              <a:off x="10173134" y="4548177"/>
              <a:ext cx="716389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dirty="0">
                  <a:latin typeface="+mj-ea"/>
                  <a:ea typeface="+mj-ea"/>
                </a:rPr>
                <a:t>90</a:t>
              </a:r>
              <a:r>
                <a:rPr lang="id-ID" dirty="0">
                  <a:latin typeface="+mj-ea"/>
                  <a:ea typeface="+mj-ea"/>
                </a:rPr>
                <a:t>%</a:t>
              </a:r>
            </a:p>
          </p:txBody>
        </p:sp>
        <p:sp>
          <p:nvSpPr>
            <p:cNvPr id="53" name="Freeform 7"/>
            <p:cNvSpPr>
              <a:spLocks noEditPoints="1"/>
            </p:cNvSpPr>
            <p:nvPr/>
          </p:nvSpPr>
          <p:spPr bwMode="auto">
            <a:xfrm>
              <a:off x="9243499" y="4302048"/>
              <a:ext cx="277284" cy="679451"/>
            </a:xfrm>
            <a:custGeom>
              <a:avLst/>
              <a:gdLst>
                <a:gd name="T0" fmla="*/ 68 w 96"/>
                <a:gd name="T1" fmla="*/ 19 h 234"/>
                <a:gd name="T2" fmla="*/ 62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2 w 96"/>
                <a:gd name="T15" fmla="*/ 6 h 234"/>
                <a:gd name="T16" fmla="*/ 68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8 w 96"/>
                <a:gd name="T23" fmla="*/ 134 h 234"/>
                <a:gd name="T24" fmla="*/ 78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9 w 96"/>
                <a:gd name="T47" fmla="*/ 69 h 234"/>
                <a:gd name="T48" fmla="*/ 19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8" y="19"/>
                  </a:moveTo>
                  <a:cubicBezTo>
                    <a:pt x="68" y="25"/>
                    <a:pt x="66" y="29"/>
                    <a:pt x="62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3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8" y="2"/>
                    <a:pt x="43" y="0"/>
                    <a:pt x="48" y="0"/>
                  </a:cubicBezTo>
                  <a:cubicBezTo>
                    <a:pt x="53" y="0"/>
                    <a:pt x="58" y="2"/>
                    <a:pt x="62" y="6"/>
                  </a:cubicBezTo>
                  <a:cubicBezTo>
                    <a:pt x="66" y="9"/>
                    <a:pt x="68" y="14"/>
                    <a:pt x="68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8" y="140"/>
                    <a:pt x="78" y="134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70" y="234"/>
                    <a:pt x="62" y="234"/>
                  </a:cubicBezTo>
                  <a:cubicBezTo>
                    <a:pt x="55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2" y="234"/>
                    <a:pt x="34" y="234"/>
                  </a:cubicBezTo>
                  <a:cubicBezTo>
                    <a:pt x="27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19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9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8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56" name="Freeform 17"/>
            <p:cNvSpPr>
              <a:spLocks noEditPoints="1"/>
            </p:cNvSpPr>
            <p:nvPr/>
          </p:nvSpPr>
          <p:spPr bwMode="auto">
            <a:xfrm>
              <a:off x="9541949" y="4302048"/>
              <a:ext cx="275167" cy="679451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4 w 95"/>
                <a:gd name="T7" fmla="*/ 34 h 234"/>
                <a:gd name="T8" fmla="*/ 28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2 w 95"/>
                <a:gd name="T31" fmla="*/ 234 h 234"/>
                <a:gd name="T32" fmla="*/ 51 w 95"/>
                <a:gd name="T33" fmla="*/ 224 h 234"/>
                <a:gd name="T34" fmla="*/ 51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4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5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97004" y="4224132"/>
            <a:ext cx="2565592" cy="717846"/>
            <a:chOff x="1197004" y="4224132"/>
            <a:chExt cx="2565592" cy="717846"/>
          </a:xfrm>
        </p:grpSpPr>
        <p:sp>
          <p:nvSpPr>
            <p:cNvPr id="36" name="Text Placeholder 2"/>
            <p:cNvSpPr txBox="1"/>
            <p:nvPr/>
          </p:nvSpPr>
          <p:spPr>
            <a:xfrm>
              <a:off x="1197004" y="4224132"/>
              <a:ext cx="201346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buClr>
                  <a:schemeClr val="tx1">
                    <a:lumMod val="85000"/>
                    <a:lumOff val="15000"/>
                  </a:schemeClr>
                </a:buClr>
                <a:buSzPct val="105000"/>
                <a:defRPr b="1">
                  <a:solidFill>
                    <a:srgbClr val="54D0CA"/>
                  </a:solidFill>
                  <a:latin typeface="Calibri" panose="020F0502020204030204" pitchFamily="34" charset="0"/>
                </a:defRPr>
              </a:lvl1pPr>
            </a:lstStyle>
            <a:p>
              <a:r>
                <a:rPr lang="zh-CN" altLang="en-US" dirty="0"/>
                <a:t>点击添加标题</a:t>
              </a:r>
            </a:p>
          </p:txBody>
        </p:sp>
        <p:sp>
          <p:nvSpPr>
            <p:cNvPr id="37" name="TextBox 91"/>
            <p:cNvSpPr txBox="1"/>
            <p:nvPr/>
          </p:nvSpPr>
          <p:spPr>
            <a:xfrm>
              <a:off x="1308096" y="4591113"/>
              <a:ext cx="2454500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97004" y="1723514"/>
            <a:ext cx="2565592" cy="717846"/>
            <a:chOff x="1197004" y="1723514"/>
            <a:chExt cx="2565592" cy="717846"/>
          </a:xfrm>
        </p:grpSpPr>
        <p:sp>
          <p:nvSpPr>
            <p:cNvPr id="61" name="Text Placeholder 2"/>
            <p:cNvSpPr txBox="1"/>
            <p:nvPr/>
          </p:nvSpPr>
          <p:spPr>
            <a:xfrm>
              <a:off x="1197004" y="1723514"/>
              <a:ext cx="201346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buClr>
                  <a:schemeClr val="tx1">
                    <a:lumMod val="85000"/>
                    <a:lumOff val="15000"/>
                  </a:schemeClr>
                </a:buClr>
                <a:buSzPct val="105000"/>
                <a:defRPr b="1">
                  <a:solidFill>
                    <a:srgbClr val="54D0CA"/>
                  </a:solidFill>
                  <a:latin typeface="Calibri" panose="020F0502020204030204" pitchFamily="34" charset="0"/>
                </a:defRPr>
              </a:lvl1pPr>
            </a:lstStyle>
            <a:p>
              <a:r>
                <a:rPr lang="zh-CN" altLang="en-US" dirty="0"/>
                <a:t>点击添加标题</a:t>
              </a:r>
            </a:p>
          </p:txBody>
        </p:sp>
        <p:sp>
          <p:nvSpPr>
            <p:cNvPr id="62" name="TextBox 94"/>
            <p:cNvSpPr txBox="1"/>
            <p:nvPr/>
          </p:nvSpPr>
          <p:spPr>
            <a:xfrm>
              <a:off x="1308096" y="2090495"/>
              <a:ext cx="2454500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943367" y="1721543"/>
            <a:ext cx="7021418" cy="885961"/>
            <a:chOff x="3943367" y="1721543"/>
            <a:chExt cx="7021418" cy="885961"/>
          </a:xfrm>
        </p:grpSpPr>
        <p:grpSp>
          <p:nvGrpSpPr>
            <p:cNvPr id="107" name="Group 191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/>
            <p:cNvGrpSpPr/>
            <p:nvPr/>
          </p:nvGrpSpPr>
          <p:grpSpPr>
            <a:xfrm>
              <a:off x="3943367" y="1812028"/>
              <a:ext cx="5577416" cy="679452"/>
              <a:chOff x="4157687" y="2030580"/>
              <a:chExt cx="5577416" cy="679452"/>
            </a:xfrm>
            <a:solidFill>
              <a:srgbClr val="54D0CA">
                <a:alpha val="20000"/>
              </a:srgbClr>
            </a:solidFill>
            <a:effectLst/>
          </p:grpSpPr>
          <p:sp>
            <p:nvSpPr>
              <p:cNvPr id="108" name="Freeform 192"/>
              <p:cNvSpPr>
                <a:spLocks noEditPoints="1"/>
              </p:cNvSpPr>
              <p:nvPr/>
            </p:nvSpPr>
            <p:spPr bwMode="auto">
              <a:xfrm>
                <a:off x="4157687" y="2030581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8" y="25"/>
                      <a:pt x="28" y="19"/>
                    </a:cubicBezTo>
                    <a:cubicBezTo>
                      <a:pt x="28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9" name="Freeform 193"/>
              <p:cNvSpPr>
                <a:spLocks noEditPoints="1"/>
              </p:cNvSpPr>
              <p:nvPr/>
            </p:nvSpPr>
            <p:spPr bwMode="auto">
              <a:xfrm>
                <a:off x="7089270" y="2030581"/>
                <a:ext cx="275167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1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8" y="25"/>
                      <a:pt x="28" y="19"/>
                    </a:cubicBezTo>
                    <a:cubicBezTo>
                      <a:pt x="28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0" name="Freeform 194"/>
              <p:cNvSpPr>
                <a:spLocks noEditPoints="1"/>
              </p:cNvSpPr>
              <p:nvPr/>
            </p:nvSpPr>
            <p:spPr bwMode="auto">
              <a:xfrm>
                <a:off x="5328203" y="2030581"/>
                <a:ext cx="277284" cy="679451"/>
              </a:xfrm>
              <a:custGeom>
                <a:avLst/>
                <a:gdLst>
                  <a:gd name="T0" fmla="*/ 68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8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9 w 96"/>
                  <a:gd name="T47" fmla="*/ 69 h 234"/>
                  <a:gd name="T48" fmla="*/ 19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8" y="19"/>
                    </a:moveTo>
                    <a:cubicBezTo>
                      <a:pt x="68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3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3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8" y="14"/>
                      <a:pt x="68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70" y="234"/>
                      <a:pt x="62" y="234"/>
                    </a:cubicBezTo>
                    <a:cubicBezTo>
                      <a:pt x="55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2" y="234"/>
                      <a:pt x="34" y="234"/>
                    </a:cubicBezTo>
                    <a:cubicBezTo>
                      <a:pt x="27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9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9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8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1" name="Freeform 9"/>
              <p:cNvSpPr>
                <a:spLocks noEditPoints="1"/>
              </p:cNvSpPr>
              <p:nvPr/>
            </p:nvSpPr>
            <p:spPr bwMode="auto">
              <a:xfrm>
                <a:off x="4746120" y="2030581"/>
                <a:ext cx="275167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7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1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7" y="25"/>
                      <a:pt x="27" y="19"/>
                    </a:cubicBezTo>
                    <a:cubicBezTo>
                      <a:pt x="27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2" name="Freeform 10"/>
              <p:cNvSpPr>
                <a:spLocks noEditPoints="1"/>
              </p:cNvSpPr>
              <p:nvPr/>
            </p:nvSpPr>
            <p:spPr bwMode="auto">
              <a:xfrm>
                <a:off x="7675587" y="2030581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7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1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4 w 95"/>
                  <a:gd name="T37" fmla="*/ 133 h 234"/>
                  <a:gd name="T38" fmla="*/ 44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7" y="25"/>
                      <a:pt x="27" y="19"/>
                    </a:cubicBezTo>
                    <a:cubicBezTo>
                      <a:pt x="27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44" y="224"/>
                      <a:pt x="44" y="224"/>
                      <a:pt x="44" y="224"/>
                    </a:cubicBezTo>
                    <a:cubicBezTo>
                      <a:pt x="44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3" name="Freeform 11"/>
              <p:cNvSpPr>
                <a:spLocks noEditPoints="1"/>
              </p:cNvSpPr>
              <p:nvPr/>
            </p:nvSpPr>
            <p:spPr bwMode="auto">
              <a:xfrm>
                <a:off x="5914520" y="2030581"/>
                <a:ext cx="279400" cy="679451"/>
              </a:xfrm>
              <a:custGeom>
                <a:avLst/>
                <a:gdLst>
                  <a:gd name="T0" fmla="*/ 68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8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8" y="19"/>
                    </a:moveTo>
                    <a:cubicBezTo>
                      <a:pt x="68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3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8" y="14"/>
                      <a:pt x="68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70" y="234"/>
                      <a:pt x="62" y="234"/>
                    </a:cubicBezTo>
                    <a:cubicBezTo>
                      <a:pt x="55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2" y="234"/>
                      <a:pt x="34" y="234"/>
                    </a:cubicBezTo>
                    <a:cubicBezTo>
                      <a:pt x="27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9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8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4" name="Freeform 13"/>
              <p:cNvSpPr>
                <a:spLocks noEditPoints="1"/>
              </p:cNvSpPr>
              <p:nvPr/>
            </p:nvSpPr>
            <p:spPr bwMode="auto">
              <a:xfrm>
                <a:off x="6500836" y="2030581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5" name="Freeform 15"/>
              <p:cNvSpPr>
                <a:spLocks noEditPoints="1"/>
              </p:cNvSpPr>
              <p:nvPr/>
            </p:nvSpPr>
            <p:spPr bwMode="auto">
              <a:xfrm>
                <a:off x="4454020" y="2030581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6" name="Freeform 16"/>
              <p:cNvSpPr>
                <a:spLocks noEditPoints="1"/>
              </p:cNvSpPr>
              <p:nvPr/>
            </p:nvSpPr>
            <p:spPr bwMode="auto">
              <a:xfrm>
                <a:off x="7385603" y="2030581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7 w 96"/>
                  <a:gd name="T23" fmla="*/ 134 h 234"/>
                  <a:gd name="T24" fmla="*/ 77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7" name="Freeform 17"/>
              <p:cNvSpPr>
                <a:spLocks noEditPoints="1"/>
              </p:cNvSpPr>
              <p:nvPr/>
            </p:nvSpPr>
            <p:spPr bwMode="auto">
              <a:xfrm>
                <a:off x="5626654" y="2030581"/>
                <a:ext cx="275167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4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1 w 95"/>
                  <a:gd name="T33" fmla="*/ 224 h 234"/>
                  <a:gd name="T34" fmla="*/ 51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4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5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8" name="Freeform 19"/>
              <p:cNvSpPr>
                <a:spLocks noEditPoints="1"/>
              </p:cNvSpPr>
              <p:nvPr/>
            </p:nvSpPr>
            <p:spPr bwMode="auto">
              <a:xfrm>
                <a:off x="5035702" y="2030580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1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1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7 w 96"/>
                  <a:gd name="T23" fmla="*/ 134 h 234"/>
                  <a:gd name="T24" fmla="*/ 77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7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9" name="Freeform 20"/>
              <p:cNvSpPr>
                <a:spLocks noEditPoints="1"/>
              </p:cNvSpPr>
              <p:nvPr/>
            </p:nvSpPr>
            <p:spPr bwMode="auto">
              <a:xfrm>
                <a:off x="7971920" y="2030581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1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1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6 w 96"/>
                  <a:gd name="T21" fmla="*/ 143 h 234"/>
                  <a:gd name="T22" fmla="*/ 77 w 96"/>
                  <a:gd name="T23" fmla="*/ 134 h 234"/>
                  <a:gd name="T24" fmla="*/ 77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7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20" name="Freeform 21"/>
              <p:cNvSpPr>
                <a:spLocks noEditPoints="1"/>
              </p:cNvSpPr>
              <p:nvPr/>
            </p:nvSpPr>
            <p:spPr bwMode="auto">
              <a:xfrm>
                <a:off x="6212970" y="2030581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5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21" name="Freeform 23"/>
              <p:cNvSpPr>
                <a:spLocks noEditPoints="1"/>
              </p:cNvSpPr>
              <p:nvPr/>
            </p:nvSpPr>
            <p:spPr bwMode="auto">
              <a:xfrm>
                <a:off x="6799287" y="2030581"/>
                <a:ext cx="277284" cy="679451"/>
              </a:xfrm>
              <a:custGeom>
                <a:avLst/>
                <a:gdLst>
                  <a:gd name="T0" fmla="*/ 67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22" name="Freeform 5"/>
              <p:cNvSpPr>
                <a:spLocks noEditPoints="1"/>
              </p:cNvSpPr>
              <p:nvPr/>
            </p:nvSpPr>
            <p:spPr bwMode="auto">
              <a:xfrm>
                <a:off x="8287303" y="2030581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8" y="25"/>
                      <a:pt x="28" y="19"/>
                    </a:cubicBezTo>
                    <a:cubicBezTo>
                      <a:pt x="28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23" name="Freeform 7"/>
              <p:cNvSpPr>
                <a:spLocks noEditPoints="1"/>
              </p:cNvSpPr>
              <p:nvPr/>
            </p:nvSpPr>
            <p:spPr bwMode="auto">
              <a:xfrm>
                <a:off x="9457819" y="2030581"/>
                <a:ext cx="277284" cy="679451"/>
              </a:xfrm>
              <a:custGeom>
                <a:avLst/>
                <a:gdLst>
                  <a:gd name="T0" fmla="*/ 68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8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9 w 96"/>
                  <a:gd name="T47" fmla="*/ 69 h 234"/>
                  <a:gd name="T48" fmla="*/ 19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8" y="19"/>
                    </a:moveTo>
                    <a:cubicBezTo>
                      <a:pt x="68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3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3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8" y="14"/>
                      <a:pt x="68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70" y="234"/>
                      <a:pt x="62" y="234"/>
                    </a:cubicBezTo>
                    <a:cubicBezTo>
                      <a:pt x="55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2" y="234"/>
                      <a:pt x="34" y="234"/>
                    </a:cubicBezTo>
                    <a:cubicBezTo>
                      <a:pt x="27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9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9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8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24" name="Freeform 9"/>
              <p:cNvSpPr>
                <a:spLocks noEditPoints="1"/>
              </p:cNvSpPr>
              <p:nvPr/>
            </p:nvSpPr>
            <p:spPr bwMode="auto">
              <a:xfrm>
                <a:off x="8875736" y="2030581"/>
                <a:ext cx="275167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7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1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7" y="25"/>
                      <a:pt x="27" y="19"/>
                    </a:cubicBezTo>
                    <a:cubicBezTo>
                      <a:pt x="27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25" name="Freeform 15"/>
              <p:cNvSpPr>
                <a:spLocks noEditPoints="1"/>
              </p:cNvSpPr>
              <p:nvPr/>
            </p:nvSpPr>
            <p:spPr bwMode="auto">
              <a:xfrm>
                <a:off x="8583636" y="2030581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26" name="Freeform 19"/>
              <p:cNvSpPr>
                <a:spLocks noEditPoints="1"/>
              </p:cNvSpPr>
              <p:nvPr/>
            </p:nvSpPr>
            <p:spPr bwMode="auto">
              <a:xfrm>
                <a:off x="9172069" y="2030581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1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1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7 w 96"/>
                  <a:gd name="T23" fmla="*/ 134 h 234"/>
                  <a:gd name="T24" fmla="*/ 77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7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  <p:sp>
          <p:nvSpPr>
            <p:cNvPr id="81" name="Freeform 17"/>
            <p:cNvSpPr>
              <a:spLocks noEditPoints="1"/>
            </p:cNvSpPr>
            <p:nvPr/>
          </p:nvSpPr>
          <p:spPr bwMode="auto">
            <a:xfrm>
              <a:off x="9541949" y="1814673"/>
              <a:ext cx="275167" cy="679451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4 w 95"/>
                <a:gd name="T7" fmla="*/ 34 h 234"/>
                <a:gd name="T8" fmla="*/ 28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2 w 95"/>
                <a:gd name="T31" fmla="*/ 234 h 234"/>
                <a:gd name="T32" fmla="*/ 51 w 95"/>
                <a:gd name="T33" fmla="*/ 224 h 234"/>
                <a:gd name="T34" fmla="*/ 51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4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5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84" name="Oval 2"/>
            <p:cNvSpPr/>
            <p:nvPr/>
          </p:nvSpPr>
          <p:spPr>
            <a:xfrm>
              <a:off x="10078824" y="1721543"/>
              <a:ext cx="885961" cy="885961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TextBox 166"/>
            <p:cNvSpPr txBox="1"/>
            <p:nvPr/>
          </p:nvSpPr>
          <p:spPr>
            <a:xfrm>
              <a:off x="10173134" y="2028058"/>
              <a:ext cx="716389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dirty="0">
                  <a:latin typeface="+mj-ea"/>
                  <a:ea typeface="+mj-ea"/>
                </a:rPr>
                <a:t>95</a:t>
              </a:r>
              <a:r>
                <a:rPr lang="id-ID" dirty="0">
                  <a:latin typeface="+mj-ea"/>
                  <a:ea typeface="+mj-ea"/>
                </a:rPr>
                <a:t>%</a:t>
              </a:r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447675" y="367239"/>
            <a:ext cx="513548" cy="575736"/>
            <a:chOff x="447675" y="367239"/>
            <a:chExt cx="513548" cy="575736"/>
          </a:xfrm>
        </p:grpSpPr>
        <p:sp>
          <p:nvSpPr>
            <p:cNvPr id="147" name="等腰三角形 146"/>
            <p:cNvSpPr/>
            <p:nvPr/>
          </p:nvSpPr>
          <p:spPr>
            <a:xfrm rot="5400000">
              <a:off x="414282" y="400632"/>
              <a:ext cx="484204" cy="417418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等腰三角形 147"/>
            <p:cNvSpPr/>
            <p:nvPr/>
          </p:nvSpPr>
          <p:spPr>
            <a:xfrm rot="5400000">
              <a:off x="581357" y="563109"/>
              <a:ext cx="408004" cy="351728"/>
            </a:xfrm>
            <a:prstGeom prst="triangle">
              <a:avLst/>
            </a:prstGeom>
            <a:solidFill>
              <a:srgbClr val="2A999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9" name="矩形 148"/>
          <p:cNvSpPr/>
          <p:nvPr/>
        </p:nvSpPr>
        <p:spPr>
          <a:xfrm>
            <a:off x="1017388" y="409286"/>
            <a:ext cx="3320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7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公司科技发展创新研讨会议 </a:t>
            </a:r>
            <a:endParaRPr lang="zh-CN" altLang="en-US" sz="1200" dirty="0">
              <a:gradFill>
                <a:gsLst>
                  <a:gs pos="0">
                    <a:schemeClr val="bg1"/>
                  </a:gs>
                  <a:gs pos="100000">
                    <a:schemeClr val="bg1">
                      <a:alpha val="70000"/>
                    </a:schemeClr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1036437" y="748498"/>
            <a:ext cx="32212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200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CHUANGXIN KEJI YIN LING WEILAI</a:t>
            </a:r>
            <a:endParaRPr lang="zh-CN" altLang="en-US" sz="1200" dirty="0">
              <a:solidFill>
                <a:prstClr val="white">
                  <a:alpha val="7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9"/>
          <p:cNvSpPr/>
          <p:nvPr/>
        </p:nvSpPr>
        <p:spPr>
          <a:xfrm>
            <a:off x="4440657" y="2263948"/>
            <a:ext cx="3310686" cy="3310685"/>
          </a:xfrm>
          <a:prstGeom prst="ellipse">
            <a:avLst/>
          </a:prstGeom>
          <a:gradFill flip="none" rotWithShape="1">
            <a:gsLst>
              <a:gs pos="0">
                <a:srgbClr val="2A9995">
                  <a:alpha val="10000"/>
                </a:srgbClr>
              </a:gs>
              <a:gs pos="100000">
                <a:srgbClr val="2A9995">
                  <a:alpha val="30000"/>
                </a:srgbClr>
              </a:gs>
              <a:gs pos="53000">
                <a:srgbClr val="2A9995">
                  <a:alpha val="20000"/>
                </a:srgbClr>
              </a:gs>
            </a:gsLst>
            <a:lin ang="16200000" scaled="1"/>
            <a:tileRect/>
          </a:gradFill>
          <a:ln>
            <a:solidFill>
              <a:srgbClr val="2A9995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Chart 8"/>
          <p:cNvGraphicFramePr/>
          <p:nvPr/>
        </p:nvGraphicFramePr>
        <p:xfrm>
          <a:off x="3279175" y="1935311"/>
          <a:ext cx="5633651" cy="3755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1"/>
          <p:cNvGrpSpPr/>
          <p:nvPr/>
        </p:nvGrpSpPr>
        <p:grpSpPr>
          <a:xfrm>
            <a:off x="4470796" y="2215133"/>
            <a:ext cx="3250408" cy="3099816"/>
            <a:chOff x="4470796" y="2494533"/>
            <a:chExt cx="3250408" cy="3099816"/>
          </a:xfrm>
        </p:grpSpPr>
        <p:sp>
          <p:nvSpPr>
            <p:cNvPr id="5" name="Oval 30"/>
            <p:cNvSpPr/>
            <p:nvPr/>
          </p:nvSpPr>
          <p:spPr>
            <a:xfrm>
              <a:off x="5074443" y="5518149"/>
              <a:ext cx="76202" cy="76200"/>
            </a:xfrm>
            <a:prstGeom prst="ellipse">
              <a:avLst/>
            </a:prstGeom>
            <a:solidFill>
              <a:srgbClr val="54D0CA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Oval 31"/>
            <p:cNvSpPr/>
            <p:nvPr/>
          </p:nvSpPr>
          <p:spPr>
            <a:xfrm>
              <a:off x="7041355" y="5518149"/>
              <a:ext cx="76202" cy="76200"/>
            </a:xfrm>
            <a:prstGeom prst="ellipse">
              <a:avLst/>
            </a:prstGeom>
            <a:solidFill>
              <a:srgbClr val="54D0CA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33"/>
            <p:cNvSpPr/>
            <p:nvPr/>
          </p:nvSpPr>
          <p:spPr>
            <a:xfrm>
              <a:off x="6057899" y="2494533"/>
              <a:ext cx="76202" cy="76200"/>
            </a:xfrm>
            <a:prstGeom prst="ellipse">
              <a:avLst/>
            </a:prstGeom>
            <a:solidFill>
              <a:srgbClr val="54D0CA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Oval 32"/>
            <p:cNvSpPr/>
            <p:nvPr/>
          </p:nvSpPr>
          <p:spPr>
            <a:xfrm>
              <a:off x="7645002" y="3644899"/>
              <a:ext cx="76202" cy="76200"/>
            </a:xfrm>
            <a:prstGeom prst="ellipse">
              <a:avLst/>
            </a:prstGeom>
            <a:solidFill>
              <a:srgbClr val="54D0CA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Oval 34"/>
            <p:cNvSpPr/>
            <p:nvPr/>
          </p:nvSpPr>
          <p:spPr>
            <a:xfrm>
              <a:off x="4470796" y="3644899"/>
              <a:ext cx="76202" cy="76200"/>
            </a:xfrm>
            <a:prstGeom prst="ellipse">
              <a:avLst/>
            </a:prstGeom>
            <a:solidFill>
              <a:srgbClr val="54D0CA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338732" y="4983563"/>
            <a:ext cx="2810342" cy="909959"/>
            <a:chOff x="7338732" y="4983563"/>
            <a:chExt cx="2810342" cy="909959"/>
          </a:xfrm>
        </p:grpSpPr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 flipH="1">
              <a:off x="7908277" y="5367224"/>
              <a:ext cx="2147911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18" name="TextBox 22"/>
            <p:cNvSpPr txBox="1"/>
            <p:nvPr/>
          </p:nvSpPr>
          <p:spPr>
            <a:xfrm flipH="1">
              <a:off x="7815392" y="4983563"/>
              <a:ext cx="2333682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 dirty="0" smtClean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  <a:endParaRPr lang="zh-CN" altLang="en-US" b="1" dirty="0">
                <a:solidFill>
                  <a:srgbClr val="54D0CA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2" name="Group 38"/>
            <p:cNvGrpSpPr/>
            <p:nvPr/>
          </p:nvGrpSpPr>
          <p:grpSpPr>
            <a:xfrm>
              <a:off x="7338732" y="5137015"/>
              <a:ext cx="391869" cy="390149"/>
              <a:chOff x="2840038" y="4406900"/>
              <a:chExt cx="723900" cy="720725"/>
            </a:xfrm>
            <a:solidFill>
              <a:srgbClr val="54D0CA"/>
            </a:solidFill>
          </p:grpSpPr>
          <p:sp>
            <p:nvSpPr>
              <p:cNvPr id="13" name="Freeform 39"/>
              <p:cNvSpPr>
                <a:spLocks noEditPoints="1"/>
              </p:cNvSpPr>
              <p:nvPr/>
            </p:nvSpPr>
            <p:spPr bwMode="auto">
              <a:xfrm>
                <a:off x="2840038" y="4406900"/>
                <a:ext cx="723900" cy="720725"/>
              </a:xfrm>
              <a:custGeom>
                <a:avLst/>
                <a:gdLst>
                  <a:gd name="T0" fmla="*/ 440 w 456"/>
                  <a:gd name="T1" fmla="*/ 141 h 454"/>
                  <a:gd name="T2" fmla="*/ 404 w 456"/>
                  <a:gd name="T3" fmla="*/ 82 h 454"/>
                  <a:gd name="T4" fmla="*/ 287 w 456"/>
                  <a:gd name="T5" fmla="*/ 7 h 454"/>
                  <a:gd name="T6" fmla="*/ 192 w 456"/>
                  <a:gd name="T7" fmla="*/ 2 h 454"/>
                  <a:gd name="T8" fmla="*/ 146 w 456"/>
                  <a:gd name="T9" fmla="*/ 15 h 454"/>
                  <a:gd name="T10" fmla="*/ 63 w 456"/>
                  <a:gd name="T11" fmla="*/ 70 h 454"/>
                  <a:gd name="T12" fmla="*/ 8 w 456"/>
                  <a:gd name="T13" fmla="*/ 168 h 454"/>
                  <a:gd name="T14" fmla="*/ 0 w 456"/>
                  <a:gd name="T15" fmla="*/ 227 h 454"/>
                  <a:gd name="T16" fmla="*/ 1 w 456"/>
                  <a:gd name="T17" fmla="*/ 246 h 454"/>
                  <a:gd name="T18" fmla="*/ 2 w 456"/>
                  <a:gd name="T19" fmla="*/ 256 h 454"/>
                  <a:gd name="T20" fmla="*/ 20 w 456"/>
                  <a:gd name="T21" fmla="*/ 319 h 454"/>
                  <a:gd name="T22" fmla="*/ 45 w 456"/>
                  <a:gd name="T23" fmla="*/ 364 h 454"/>
                  <a:gd name="T24" fmla="*/ 122 w 456"/>
                  <a:gd name="T25" fmla="*/ 428 h 454"/>
                  <a:gd name="T26" fmla="*/ 204 w 456"/>
                  <a:gd name="T27" fmla="*/ 453 h 454"/>
                  <a:gd name="T28" fmla="*/ 218 w 456"/>
                  <a:gd name="T29" fmla="*/ 454 h 454"/>
                  <a:gd name="T30" fmla="*/ 264 w 456"/>
                  <a:gd name="T31" fmla="*/ 452 h 454"/>
                  <a:gd name="T32" fmla="*/ 362 w 456"/>
                  <a:gd name="T33" fmla="*/ 411 h 454"/>
                  <a:gd name="T34" fmla="*/ 418 w 456"/>
                  <a:gd name="T35" fmla="*/ 354 h 454"/>
                  <a:gd name="T36" fmla="*/ 455 w 456"/>
                  <a:gd name="T37" fmla="*/ 249 h 454"/>
                  <a:gd name="T38" fmla="*/ 313 w 456"/>
                  <a:gd name="T39" fmla="*/ 344 h 454"/>
                  <a:gd name="T40" fmla="*/ 240 w 456"/>
                  <a:gd name="T41" fmla="*/ 372 h 454"/>
                  <a:gd name="T42" fmla="*/ 159 w 456"/>
                  <a:gd name="T43" fmla="*/ 355 h 454"/>
                  <a:gd name="T44" fmla="*/ 94 w 456"/>
                  <a:gd name="T45" fmla="*/ 284 h 454"/>
                  <a:gd name="T46" fmla="*/ 84 w 456"/>
                  <a:gd name="T47" fmla="*/ 204 h 454"/>
                  <a:gd name="T48" fmla="*/ 118 w 456"/>
                  <a:gd name="T49" fmla="*/ 132 h 454"/>
                  <a:gd name="T50" fmla="*/ 184 w 456"/>
                  <a:gd name="T51" fmla="*/ 88 h 454"/>
                  <a:gd name="T52" fmla="*/ 228 w 456"/>
                  <a:gd name="T53" fmla="*/ 82 h 454"/>
                  <a:gd name="T54" fmla="*/ 323 w 456"/>
                  <a:gd name="T55" fmla="*/ 116 h 454"/>
                  <a:gd name="T56" fmla="*/ 363 w 456"/>
                  <a:gd name="T57" fmla="*/ 171 h 454"/>
                  <a:gd name="T58" fmla="*/ 374 w 456"/>
                  <a:gd name="T59" fmla="*/ 227 h 454"/>
                  <a:gd name="T60" fmla="*/ 339 w 456"/>
                  <a:gd name="T61" fmla="*/ 321 h 454"/>
                  <a:gd name="T62" fmla="*/ 387 w 456"/>
                  <a:gd name="T63" fmla="*/ 209 h 454"/>
                  <a:gd name="T64" fmla="*/ 362 w 456"/>
                  <a:gd name="T65" fmla="*/ 139 h 454"/>
                  <a:gd name="T66" fmla="*/ 435 w 456"/>
                  <a:gd name="T67" fmla="*/ 176 h 454"/>
                  <a:gd name="T68" fmla="*/ 240 w 456"/>
                  <a:gd name="T69" fmla="*/ 14 h 454"/>
                  <a:gd name="T70" fmla="*/ 362 w 456"/>
                  <a:gd name="T71" fmla="*/ 59 h 454"/>
                  <a:gd name="T72" fmla="*/ 341 w 456"/>
                  <a:gd name="T73" fmla="*/ 114 h 454"/>
                  <a:gd name="T74" fmla="*/ 228 w 456"/>
                  <a:gd name="T75" fmla="*/ 68 h 454"/>
                  <a:gd name="T76" fmla="*/ 169 w 456"/>
                  <a:gd name="T77" fmla="*/ 22 h 454"/>
                  <a:gd name="T78" fmla="*/ 228 w 456"/>
                  <a:gd name="T79" fmla="*/ 440 h 454"/>
                  <a:gd name="T80" fmla="*/ 215 w 456"/>
                  <a:gd name="T81" fmla="*/ 440 h 454"/>
                  <a:gd name="T82" fmla="*/ 165 w 456"/>
                  <a:gd name="T83" fmla="*/ 432 h 454"/>
                  <a:gd name="T84" fmla="*/ 84 w 456"/>
                  <a:gd name="T85" fmla="*/ 384 h 454"/>
                  <a:gd name="T86" fmla="*/ 36 w 456"/>
                  <a:gd name="T87" fmla="*/ 319 h 454"/>
                  <a:gd name="T88" fmla="*/ 17 w 456"/>
                  <a:gd name="T89" fmla="*/ 262 h 454"/>
                  <a:gd name="T90" fmla="*/ 16 w 456"/>
                  <a:gd name="T91" fmla="*/ 250 h 454"/>
                  <a:gd name="T92" fmla="*/ 15 w 456"/>
                  <a:gd name="T93" fmla="*/ 227 h 454"/>
                  <a:gd name="T94" fmla="*/ 18 w 456"/>
                  <a:gd name="T95" fmla="*/ 186 h 454"/>
                  <a:gd name="T96" fmla="*/ 63 w 456"/>
                  <a:gd name="T97" fmla="*/ 90 h 454"/>
                  <a:gd name="T98" fmla="*/ 150 w 456"/>
                  <a:gd name="T99" fmla="*/ 28 h 454"/>
                  <a:gd name="T100" fmla="*/ 150 w 456"/>
                  <a:gd name="T101" fmla="*/ 88 h 454"/>
                  <a:gd name="T102" fmla="*/ 91 w 456"/>
                  <a:gd name="T103" fmla="*/ 145 h 454"/>
                  <a:gd name="T104" fmla="*/ 68 w 456"/>
                  <a:gd name="T105" fmla="*/ 227 h 454"/>
                  <a:gd name="T106" fmla="*/ 96 w 456"/>
                  <a:gd name="T107" fmla="*/ 316 h 454"/>
                  <a:gd name="T108" fmla="*/ 180 w 456"/>
                  <a:gd name="T109" fmla="*/ 380 h 454"/>
                  <a:gd name="T110" fmla="*/ 264 w 456"/>
                  <a:gd name="T111" fmla="*/ 383 h 454"/>
                  <a:gd name="T112" fmla="*/ 348 w 456"/>
                  <a:gd name="T113" fmla="*/ 404 h 454"/>
                  <a:gd name="T114" fmla="*/ 244 w 456"/>
                  <a:gd name="T115" fmla="*/ 440 h 454"/>
                  <a:gd name="T116" fmla="*/ 441 w 456"/>
                  <a:gd name="T117" fmla="*/ 249 h 454"/>
                  <a:gd name="T118" fmla="*/ 379 w 456"/>
                  <a:gd name="T119" fmla="*/ 378 h 454"/>
                  <a:gd name="T120" fmla="*/ 340 w 456"/>
                  <a:gd name="T121" fmla="*/ 341 h 454"/>
                  <a:gd name="T122" fmla="*/ 388 w 456"/>
                  <a:gd name="T123" fmla="*/ 23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6" h="454">
                    <a:moveTo>
                      <a:pt x="456" y="226"/>
                    </a:moveTo>
                    <a:lnTo>
                      <a:pt x="456" y="226"/>
                    </a:lnTo>
                    <a:lnTo>
                      <a:pt x="456" y="209"/>
                    </a:lnTo>
                    <a:lnTo>
                      <a:pt x="454" y="192"/>
                    </a:lnTo>
                    <a:lnTo>
                      <a:pt x="450" y="175"/>
                    </a:lnTo>
                    <a:lnTo>
                      <a:pt x="445" y="157"/>
                    </a:lnTo>
                    <a:lnTo>
                      <a:pt x="440" y="141"/>
                    </a:lnTo>
                    <a:lnTo>
                      <a:pt x="432" y="126"/>
                    </a:lnTo>
                    <a:lnTo>
                      <a:pt x="423" y="110"/>
                    </a:lnTo>
                    <a:lnTo>
                      <a:pt x="414" y="96"/>
                    </a:lnTo>
                    <a:lnTo>
                      <a:pt x="414" y="96"/>
                    </a:lnTo>
                    <a:lnTo>
                      <a:pt x="410" y="90"/>
                    </a:lnTo>
                    <a:lnTo>
                      <a:pt x="410" y="90"/>
                    </a:lnTo>
                    <a:lnTo>
                      <a:pt x="404" y="82"/>
                    </a:lnTo>
                    <a:lnTo>
                      <a:pt x="404" y="82"/>
                    </a:lnTo>
                    <a:lnTo>
                      <a:pt x="388" y="64"/>
                    </a:lnTo>
                    <a:lnTo>
                      <a:pt x="371" y="48"/>
                    </a:lnTo>
                    <a:lnTo>
                      <a:pt x="351" y="34"/>
                    </a:lnTo>
                    <a:lnTo>
                      <a:pt x="332" y="23"/>
                    </a:lnTo>
                    <a:lnTo>
                      <a:pt x="310" y="14"/>
                    </a:lnTo>
                    <a:lnTo>
                      <a:pt x="287" y="7"/>
                    </a:lnTo>
                    <a:lnTo>
                      <a:pt x="265" y="2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10" y="0"/>
                    </a:lnTo>
                    <a:lnTo>
                      <a:pt x="192" y="2"/>
                    </a:lnTo>
                    <a:lnTo>
                      <a:pt x="175" y="5"/>
                    </a:lnTo>
                    <a:lnTo>
                      <a:pt x="158" y="10"/>
                    </a:lnTo>
                    <a:lnTo>
                      <a:pt x="157" y="10"/>
                    </a:lnTo>
                    <a:lnTo>
                      <a:pt x="156" y="11"/>
                    </a:lnTo>
                    <a:lnTo>
                      <a:pt x="156" y="11"/>
                    </a:lnTo>
                    <a:lnTo>
                      <a:pt x="148" y="14"/>
                    </a:lnTo>
                    <a:lnTo>
                      <a:pt x="146" y="15"/>
                    </a:lnTo>
                    <a:lnTo>
                      <a:pt x="146" y="15"/>
                    </a:lnTo>
                    <a:lnTo>
                      <a:pt x="130" y="21"/>
                    </a:lnTo>
                    <a:lnTo>
                      <a:pt x="115" y="30"/>
                    </a:lnTo>
                    <a:lnTo>
                      <a:pt x="101" y="38"/>
                    </a:lnTo>
                    <a:lnTo>
                      <a:pt x="88" y="47"/>
                    </a:lnTo>
                    <a:lnTo>
                      <a:pt x="75" y="58"/>
                    </a:lnTo>
                    <a:lnTo>
                      <a:pt x="63" y="70"/>
                    </a:lnTo>
                    <a:lnTo>
                      <a:pt x="52" y="82"/>
                    </a:lnTo>
                    <a:lnTo>
                      <a:pt x="42" y="95"/>
                    </a:lnTo>
                    <a:lnTo>
                      <a:pt x="34" y="108"/>
                    </a:lnTo>
                    <a:lnTo>
                      <a:pt x="25" y="122"/>
                    </a:lnTo>
                    <a:lnTo>
                      <a:pt x="18" y="137"/>
                    </a:lnTo>
                    <a:lnTo>
                      <a:pt x="13" y="152"/>
                    </a:lnTo>
                    <a:lnTo>
                      <a:pt x="8" y="168"/>
                    </a:lnTo>
                    <a:lnTo>
                      <a:pt x="4" y="184"/>
                    </a:lnTo>
                    <a:lnTo>
                      <a:pt x="2" y="200"/>
                    </a:lnTo>
                    <a:lnTo>
                      <a:pt x="1" y="218"/>
                    </a:lnTo>
                    <a:lnTo>
                      <a:pt x="1" y="218"/>
                    </a:lnTo>
                    <a:lnTo>
                      <a:pt x="0" y="223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1" y="236"/>
                    </a:lnTo>
                    <a:lnTo>
                      <a:pt x="1" y="237"/>
                    </a:lnTo>
                    <a:lnTo>
                      <a:pt x="1" y="237"/>
                    </a:lnTo>
                    <a:lnTo>
                      <a:pt x="1" y="239"/>
                    </a:lnTo>
                    <a:lnTo>
                      <a:pt x="1" y="239"/>
                    </a:lnTo>
                    <a:lnTo>
                      <a:pt x="1" y="246"/>
                    </a:lnTo>
                    <a:lnTo>
                      <a:pt x="1" y="248"/>
                    </a:lnTo>
                    <a:lnTo>
                      <a:pt x="1" y="248"/>
                    </a:lnTo>
                    <a:lnTo>
                      <a:pt x="2" y="251"/>
                    </a:lnTo>
                    <a:lnTo>
                      <a:pt x="2" y="251"/>
                    </a:lnTo>
                    <a:lnTo>
                      <a:pt x="2" y="254"/>
                    </a:lnTo>
                    <a:lnTo>
                      <a:pt x="2" y="256"/>
                    </a:lnTo>
                    <a:lnTo>
                      <a:pt x="2" y="256"/>
                    </a:lnTo>
                    <a:lnTo>
                      <a:pt x="3" y="263"/>
                    </a:lnTo>
                    <a:lnTo>
                      <a:pt x="3" y="264"/>
                    </a:lnTo>
                    <a:lnTo>
                      <a:pt x="3" y="264"/>
                    </a:lnTo>
                    <a:lnTo>
                      <a:pt x="7" y="278"/>
                    </a:lnTo>
                    <a:lnTo>
                      <a:pt x="10" y="292"/>
                    </a:lnTo>
                    <a:lnTo>
                      <a:pt x="14" y="305"/>
                    </a:lnTo>
                    <a:lnTo>
                      <a:pt x="20" y="319"/>
                    </a:lnTo>
                    <a:lnTo>
                      <a:pt x="21" y="320"/>
                    </a:lnTo>
                    <a:lnTo>
                      <a:pt x="21" y="320"/>
                    </a:lnTo>
                    <a:lnTo>
                      <a:pt x="23" y="326"/>
                    </a:lnTo>
                    <a:lnTo>
                      <a:pt x="23" y="326"/>
                    </a:lnTo>
                    <a:lnTo>
                      <a:pt x="30" y="339"/>
                    </a:lnTo>
                    <a:lnTo>
                      <a:pt x="38" y="352"/>
                    </a:lnTo>
                    <a:lnTo>
                      <a:pt x="45" y="364"/>
                    </a:lnTo>
                    <a:lnTo>
                      <a:pt x="55" y="374"/>
                    </a:lnTo>
                    <a:lnTo>
                      <a:pt x="65" y="385"/>
                    </a:lnTo>
                    <a:lnTo>
                      <a:pt x="75" y="395"/>
                    </a:lnTo>
                    <a:lnTo>
                      <a:pt x="85" y="405"/>
                    </a:lnTo>
                    <a:lnTo>
                      <a:pt x="97" y="413"/>
                    </a:lnTo>
                    <a:lnTo>
                      <a:pt x="109" y="421"/>
                    </a:lnTo>
                    <a:lnTo>
                      <a:pt x="122" y="428"/>
                    </a:lnTo>
                    <a:lnTo>
                      <a:pt x="135" y="435"/>
                    </a:lnTo>
                    <a:lnTo>
                      <a:pt x="148" y="440"/>
                    </a:lnTo>
                    <a:lnTo>
                      <a:pt x="162" y="445"/>
                    </a:lnTo>
                    <a:lnTo>
                      <a:pt x="176" y="449"/>
                    </a:lnTo>
                    <a:lnTo>
                      <a:pt x="190" y="451"/>
                    </a:lnTo>
                    <a:lnTo>
                      <a:pt x="204" y="453"/>
                    </a:lnTo>
                    <a:lnTo>
                      <a:pt x="204" y="453"/>
                    </a:lnTo>
                    <a:lnTo>
                      <a:pt x="205" y="453"/>
                    </a:lnTo>
                    <a:lnTo>
                      <a:pt x="205" y="453"/>
                    </a:lnTo>
                    <a:lnTo>
                      <a:pt x="214" y="454"/>
                    </a:lnTo>
                    <a:lnTo>
                      <a:pt x="215" y="454"/>
                    </a:lnTo>
                    <a:lnTo>
                      <a:pt x="215" y="454"/>
                    </a:lnTo>
                    <a:lnTo>
                      <a:pt x="218" y="454"/>
                    </a:lnTo>
                    <a:lnTo>
                      <a:pt x="218" y="454"/>
                    </a:lnTo>
                    <a:lnTo>
                      <a:pt x="223" y="454"/>
                    </a:lnTo>
                    <a:lnTo>
                      <a:pt x="226" y="454"/>
                    </a:lnTo>
                    <a:lnTo>
                      <a:pt x="226" y="454"/>
                    </a:lnTo>
                    <a:lnTo>
                      <a:pt x="228" y="454"/>
                    </a:lnTo>
                    <a:lnTo>
                      <a:pt x="228" y="454"/>
                    </a:lnTo>
                    <a:lnTo>
                      <a:pt x="246" y="454"/>
                    </a:lnTo>
                    <a:lnTo>
                      <a:pt x="264" y="452"/>
                    </a:lnTo>
                    <a:lnTo>
                      <a:pt x="282" y="449"/>
                    </a:lnTo>
                    <a:lnTo>
                      <a:pt x="298" y="443"/>
                    </a:lnTo>
                    <a:lnTo>
                      <a:pt x="315" y="437"/>
                    </a:lnTo>
                    <a:lnTo>
                      <a:pt x="332" y="429"/>
                    </a:lnTo>
                    <a:lnTo>
                      <a:pt x="347" y="421"/>
                    </a:lnTo>
                    <a:lnTo>
                      <a:pt x="362" y="411"/>
                    </a:lnTo>
                    <a:lnTo>
                      <a:pt x="362" y="411"/>
                    </a:lnTo>
                    <a:lnTo>
                      <a:pt x="362" y="411"/>
                    </a:lnTo>
                    <a:lnTo>
                      <a:pt x="362" y="411"/>
                    </a:lnTo>
                    <a:lnTo>
                      <a:pt x="373" y="404"/>
                    </a:lnTo>
                    <a:lnTo>
                      <a:pt x="373" y="404"/>
                    </a:lnTo>
                    <a:lnTo>
                      <a:pt x="390" y="388"/>
                    </a:lnTo>
                    <a:lnTo>
                      <a:pt x="405" y="371"/>
                    </a:lnTo>
                    <a:lnTo>
                      <a:pt x="418" y="354"/>
                    </a:lnTo>
                    <a:lnTo>
                      <a:pt x="430" y="335"/>
                    </a:lnTo>
                    <a:lnTo>
                      <a:pt x="439" y="315"/>
                    </a:lnTo>
                    <a:lnTo>
                      <a:pt x="446" y="294"/>
                    </a:lnTo>
                    <a:lnTo>
                      <a:pt x="452" y="273"/>
                    </a:lnTo>
                    <a:lnTo>
                      <a:pt x="455" y="250"/>
                    </a:lnTo>
                    <a:lnTo>
                      <a:pt x="455" y="249"/>
                    </a:lnTo>
                    <a:lnTo>
                      <a:pt x="455" y="249"/>
                    </a:lnTo>
                    <a:lnTo>
                      <a:pt x="456" y="239"/>
                    </a:lnTo>
                    <a:lnTo>
                      <a:pt x="456" y="239"/>
                    </a:lnTo>
                    <a:lnTo>
                      <a:pt x="456" y="239"/>
                    </a:lnTo>
                    <a:lnTo>
                      <a:pt x="456" y="226"/>
                    </a:lnTo>
                    <a:lnTo>
                      <a:pt x="456" y="226"/>
                    </a:lnTo>
                    <a:close/>
                    <a:moveTo>
                      <a:pt x="313" y="344"/>
                    </a:moveTo>
                    <a:lnTo>
                      <a:pt x="313" y="344"/>
                    </a:lnTo>
                    <a:lnTo>
                      <a:pt x="305" y="351"/>
                    </a:lnTo>
                    <a:lnTo>
                      <a:pt x="294" y="357"/>
                    </a:lnTo>
                    <a:lnTo>
                      <a:pt x="284" y="361"/>
                    </a:lnTo>
                    <a:lnTo>
                      <a:pt x="273" y="366"/>
                    </a:lnTo>
                    <a:lnTo>
                      <a:pt x="263" y="369"/>
                    </a:lnTo>
                    <a:lnTo>
                      <a:pt x="251" y="371"/>
                    </a:lnTo>
                    <a:lnTo>
                      <a:pt x="240" y="372"/>
                    </a:lnTo>
                    <a:lnTo>
                      <a:pt x="228" y="372"/>
                    </a:lnTo>
                    <a:lnTo>
                      <a:pt x="228" y="372"/>
                    </a:lnTo>
                    <a:lnTo>
                      <a:pt x="214" y="372"/>
                    </a:lnTo>
                    <a:lnTo>
                      <a:pt x="199" y="369"/>
                    </a:lnTo>
                    <a:lnTo>
                      <a:pt x="185" y="366"/>
                    </a:lnTo>
                    <a:lnTo>
                      <a:pt x="172" y="361"/>
                    </a:lnTo>
                    <a:lnTo>
                      <a:pt x="159" y="355"/>
                    </a:lnTo>
                    <a:lnTo>
                      <a:pt x="147" y="347"/>
                    </a:lnTo>
                    <a:lnTo>
                      <a:pt x="136" y="339"/>
                    </a:lnTo>
                    <a:lnTo>
                      <a:pt x="125" y="330"/>
                    </a:lnTo>
                    <a:lnTo>
                      <a:pt x="116" y="319"/>
                    </a:lnTo>
                    <a:lnTo>
                      <a:pt x="108" y="308"/>
                    </a:lnTo>
                    <a:lnTo>
                      <a:pt x="101" y="297"/>
                    </a:lnTo>
                    <a:lnTo>
                      <a:pt x="94" y="284"/>
                    </a:lnTo>
                    <a:lnTo>
                      <a:pt x="90" y="271"/>
                    </a:lnTo>
                    <a:lnTo>
                      <a:pt x="85" y="257"/>
                    </a:lnTo>
                    <a:lnTo>
                      <a:pt x="83" y="242"/>
                    </a:lnTo>
                    <a:lnTo>
                      <a:pt x="83" y="227"/>
                    </a:lnTo>
                    <a:lnTo>
                      <a:pt x="83" y="227"/>
                    </a:lnTo>
                    <a:lnTo>
                      <a:pt x="83" y="216"/>
                    </a:lnTo>
                    <a:lnTo>
                      <a:pt x="84" y="204"/>
                    </a:lnTo>
                    <a:lnTo>
                      <a:pt x="86" y="192"/>
                    </a:lnTo>
                    <a:lnTo>
                      <a:pt x="90" y="181"/>
                    </a:lnTo>
                    <a:lnTo>
                      <a:pt x="94" y="170"/>
                    </a:lnTo>
                    <a:lnTo>
                      <a:pt x="98" y="161"/>
                    </a:lnTo>
                    <a:lnTo>
                      <a:pt x="104" y="151"/>
                    </a:lnTo>
                    <a:lnTo>
                      <a:pt x="110" y="141"/>
                    </a:lnTo>
                    <a:lnTo>
                      <a:pt x="118" y="132"/>
                    </a:lnTo>
                    <a:lnTo>
                      <a:pt x="125" y="124"/>
                    </a:lnTo>
                    <a:lnTo>
                      <a:pt x="133" y="116"/>
                    </a:lnTo>
                    <a:lnTo>
                      <a:pt x="143" y="110"/>
                    </a:lnTo>
                    <a:lnTo>
                      <a:pt x="151" y="103"/>
                    </a:lnTo>
                    <a:lnTo>
                      <a:pt x="162" y="98"/>
                    </a:lnTo>
                    <a:lnTo>
                      <a:pt x="172" y="92"/>
                    </a:lnTo>
                    <a:lnTo>
                      <a:pt x="184" y="88"/>
                    </a:lnTo>
                    <a:lnTo>
                      <a:pt x="184" y="88"/>
                    </a:lnTo>
                    <a:lnTo>
                      <a:pt x="184" y="88"/>
                    </a:lnTo>
                    <a:lnTo>
                      <a:pt x="184" y="88"/>
                    </a:lnTo>
                    <a:lnTo>
                      <a:pt x="194" y="85"/>
                    </a:lnTo>
                    <a:lnTo>
                      <a:pt x="205" y="83"/>
                    </a:lnTo>
                    <a:lnTo>
                      <a:pt x="217" y="82"/>
                    </a:lnTo>
                    <a:lnTo>
                      <a:pt x="228" y="82"/>
                    </a:lnTo>
                    <a:lnTo>
                      <a:pt x="228" y="82"/>
                    </a:lnTo>
                    <a:lnTo>
                      <a:pt x="245" y="83"/>
                    </a:lnTo>
                    <a:lnTo>
                      <a:pt x="263" y="86"/>
                    </a:lnTo>
                    <a:lnTo>
                      <a:pt x="279" y="90"/>
                    </a:lnTo>
                    <a:lnTo>
                      <a:pt x="294" y="98"/>
                    </a:lnTo>
                    <a:lnTo>
                      <a:pt x="309" y="105"/>
                    </a:lnTo>
                    <a:lnTo>
                      <a:pt x="323" y="116"/>
                    </a:lnTo>
                    <a:lnTo>
                      <a:pt x="335" y="128"/>
                    </a:lnTo>
                    <a:lnTo>
                      <a:pt x="346" y="141"/>
                    </a:lnTo>
                    <a:lnTo>
                      <a:pt x="346" y="141"/>
                    </a:lnTo>
                    <a:lnTo>
                      <a:pt x="346" y="141"/>
                    </a:lnTo>
                    <a:lnTo>
                      <a:pt x="352" y="151"/>
                    </a:lnTo>
                    <a:lnTo>
                      <a:pt x="358" y="161"/>
                    </a:lnTo>
                    <a:lnTo>
                      <a:pt x="363" y="171"/>
                    </a:lnTo>
                    <a:lnTo>
                      <a:pt x="366" y="182"/>
                    </a:lnTo>
                    <a:lnTo>
                      <a:pt x="369" y="193"/>
                    </a:lnTo>
                    <a:lnTo>
                      <a:pt x="372" y="204"/>
                    </a:lnTo>
                    <a:lnTo>
                      <a:pt x="374" y="216"/>
                    </a:lnTo>
                    <a:lnTo>
                      <a:pt x="374" y="226"/>
                    </a:lnTo>
                    <a:lnTo>
                      <a:pt x="374" y="227"/>
                    </a:lnTo>
                    <a:lnTo>
                      <a:pt x="374" y="227"/>
                    </a:lnTo>
                    <a:lnTo>
                      <a:pt x="374" y="227"/>
                    </a:lnTo>
                    <a:lnTo>
                      <a:pt x="373" y="244"/>
                    </a:lnTo>
                    <a:lnTo>
                      <a:pt x="369" y="261"/>
                    </a:lnTo>
                    <a:lnTo>
                      <a:pt x="365" y="277"/>
                    </a:lnTo>
                    <a:lnTo>
                      <a:pt x="358" y="293"/>
                    </a:lnTo>
                    <a:lnTo>
                      <a:pt x="349" y="307"/>
                    </a:lnTo>
                    <a:lnTo>
                      <a:pt x="339" y="321"/>
                    </a:lnTo>
                    <a:lnTo>
                      <a:pt x="327" y="333"/>
                    </a:lnTo>
                    <a:lnTo>
                      <a:pt x="313" y="344"/>
                    </a:lnTo>
                    <a:lnTo>
                      <a:pt x="313" y="344"/>
                    </a:lnTo>
                    <a:close/>
                    <a:moveTo>
                      <a:pt x="442" y="220"/>
                    </a:moveTo>
                    <a:lnTo>
                      <a:pt x="388" y="220"/>
                    </a:lnTo>
                    <a:lnTo>
                      <a:pt x="388" y="220"/>
                    </a:lnTo>
                    <a:lnTo>
                      <a:pt x="387" y="209"/>
                    </a:lnTo>
                    <a:lnTo>
                      <a:pt x="386" y="198"/>
                    </a:lnTo>
                    <a:lnTo>
                      <a:pt x="383" y="188"/>
                    </a:lnTo>
                    <a:lnTo>
                      <a:pt x="380" y="178"/>
                    </a:lnTo>
                    <a:lnTo>
                      <a:pt x="377" y="167"/>
                    </a:lnTo>
                    <a:lnTo>
                      <a:pt x="373" y="157"/>
                    </a:lnTo>
                    <a:lnTo>
                      <a:pt x="367" y="149"/>
                    </a:lnTo>
                    <a:lnTo>
                      <a:pt x="362" y="139"/>
                    </a:lnTo>
                    <a:lnTo>
                      <a:pt x="405" y="108"/>
                    </a:lnTo>
                    <a:lnTo>
                      <a:pt x="405" y="108"/>
                    </a:lnTo>
                    <a:lnTo>
                      <a:pt x="413" y="119"/>
                    </a:lnTo>
                    <a:lnTo>
                      <a:pt x="420" y="134"/>
                    </a:lnTo>
                    <a:lnTo>
                      <a:pt x="427" y="146"/>
                    </a:lnTo>
                    <a:lnTo>
                      <a:pt x="431" y="161"/>
                    </a:lnTo>
                    <a:lnTo>
                      <a:pt x="435" y="176"/>
                    </a:lnTo>
                    <a:lnTo>
                      <a:pt x="439" y="190"/>
                    </a:lnTo>
                    <a:lnTo>
                      <a:pt x="441" y="205"/>
                    </a:lnTo>
                    <a:lnTo>
                      <a:pt x="442" y="220"/>
                    </a:lnTo>
                    <a:lnTo>
                      <a:pt x="442" y="220"/>
                    </a:lnTo>
                    <a:close/>
                    <a:moveTo>
                      <a:pt x="228" y="14"/>
                    </a:moveTo>
                    <a:lnTo>
                      <a:pt x="228" y="14"/>
                    </a:lnTo>
                    <a:lnTo>
                      <a:pt x="240" y="14"/>
                    </a:lnTo>
                    <a:lnTo>
                      <a:pt x="240" y="14"/>
                    </a:lnTo>
                    <a:lnTo>
                      <a:pt x="263" y="16"/>
                    </a:lnTo>
                    <a:lnTo>
                      <a:pt x="284" y="20"/>
                    </a:lnTo>
                    <a:lnTo>
                      <a:pt x="305" y="27"/>
                    </a:lnTo>
                    <a:lnTo>
                      <a:pt x="325" y="35"/>
                    </a:lnTo>
                    <a:lnTo>
                      <a:pt x="344" y="46"/>
                    </a:lnTo>
                    <a:lnTo>
                      <a:pt x="362" y="59"/>
                    </a:lnTo>
                    <a:lnTo>
                      <a:pt x="378" y="74"/>
                    </a:lnTo>
                    <a:lnTo>
                      <a:pt x="393" y="91"/>
                    </a:lnTo>
                    <a:lnTo>
                      <a:pt x="393" y="91"/>
                    </a:lnTo>
                    <a:lnTo>
                      <a:pt x="396" y="96"/>
                    </a:lnTo>
                    <a:lnTo>
                      <a:pt x="353" y="127"/>
                    </a:lnTo>
                    <a:lnTo>
                      <a:pt x="353" y="127"/>
                    </a:lnTo>
                    <a:lnTo>
                      <a:pt x="341" y="114"/>
                    </a:lnTo>
                    <a:lnTo>
                      <a:pt x="327" y="102"/>
                    </a:lnTo>
                    <a:lnTo>
                      <a:pt x="313" y="91"/>
                    </a:lnTo>
                    <a:lnTo>
                      <a:pt x="297" y="83"/>
                    </a:lnTo>
                    <a:lnTo>
                      <a:pt x="281" y="76"/>
                    </a:lnTo>
                    <a:lnTo>
                      <a:pt x="264" y="71"/>
                    </a:lnTo>
                    <a:lnTo>
                      <a:pt x="246" y="69"/>
                    </a:lnTo>
                    <a:lnTo>
                      <a:pt x="228" y="68"/>
                    </a:lnTo>
                    <a:lnTo>
                      <a:pt x="228" y="68"/>
                    </a:lnTo>
                    <a:lnTo>
                      <a:pt x="217" y="68"/>
                    </a:lnTo>
                    <a:lnTo>
                      <a:pt x="206" y="69"/>
                    </a:lnTo>
                    <a:lnTo>
                      <a:pt x="197" y="71"/>
                    </a:lnTo>
                    <a:lnTo>
                      <a:pt x="186" y="73"/>
                    </a:lnTo>
                    <a:lnTo>
                      <a:pt x="169" y="22"/>
                    </a:lnTo>
                    <a:lnTo>
                      <a:pt x="169" y="22"/>
                    </a:lnTo>
                    <a:lnTo>
                      <a:pt x="184" y="18"/>
                    </a:lnTo>
                    <a:lnTo>
                      <a:pt x="198" y="16"/>
                    </a:lnTo>
                    <a:lnTo>
                      <a:pt x="213" y="14"/>
                    </a:lnTo>
                    <a:lnTo>
                      <a:pt x="228" y="14"/>
                    </a:lnTo>
                    <a:lnTo>
                      <a:pt x="228" y="14"/>
                    </a:lnTo>
                    <a:close/>
                    <a:moveTo>
                      <a:pt x="228" y="440"/>
                    </a:moveTo>
                    <a:lnTo>
                      <a:pt x="228" y="440"/>
                    </a:lnTo>
                    <a:lnTo>
                      <a:pt x="226" y="440"/>
                    </a:lnTo>
                    <a:lnTo>
                      <a:pt x="223" y="440"/>
                    </a:lnTo>
                    <a:lnTo>
                      <a:pt x="223" y="440"/>
                    </a:lnTo>
                    <a:lnTo>
                      <a:pt x="218" y="440"/>
                    </a:lnTo>
                    <a:lnTo>
                      <a:pt x="218" y="440"/>
                    </a:lnTo>
                    <a:lnTo>
                      <a:pt x="216" y="440"/>
                    </a:lnTo>
                    <a:lnTo>
                      <a:pt x="215" y="440"/>
                    </a:lnTo>
                    <a:lnTo>
                      <a:pt x="215" y="440"/>
                    </a:lnTo>
                    <a:lnTo>
                      <a:pt x="207" y="439"/>
                    </a:lnTo>
                    <a:lnTo>
                      <a:pt x="206" y="439"/>
                    </a:lnTo>
                    <a:lnTo>
                      <a:pt x="206" y="439"/>
                    </a:lnTo>
                    <a:lnTo>
                      <a:pt x="192" y="437"/>
                    </a:lnTo>
                    <a:lnTo>
                      <a:pt x="179" y="435"/>
                    </a:lnTo>
                    <a:lnTo>
                      <a:pt x="165" y="432"/>
                    </a:lnTo>
                    <a:lnTo>
                      <a:pt x="153" y="427"/>
                    </a:lnTo>
                    <a:lnTo>
                      <a:pt x="140" y="422"/>
                    </a:lnTo>
                    <a:lnTo>
                      <a:pt x="129" y="415"/>
                    </a:lnTo>
                    <a:lnTo>
                      <a:pt x="117" y="409"/>
                    </a:lnTo>
                    <a:lnTo>
                      <a:pt x="106" y="401"/>
                    </a:lnTo>
                    <a:lnTo>
                      <a:pt x="95" y="394"/>
                    </a:lnTo>
                    <a:lnTo>
                      <a:pt x="84" y="384"/>
                    </a:lnTo>
                    <a:lnTo>
                      <a:pt x="75" y="375"/>
                    </a:lnTo>
                    <a:lnTo>
                      <a:pt x="66" y="365"/>
                    </a:lnTo>
                    <a:lnTo>
                      <a:pt x="57" y="355"/>
                    </a:lnTo>
                    <a:lnTo>
                      <a:pt x="50" y="343"/>
                    </a:lnTo>
                    <a:lnTo>
                      <a:pt x="42" y="331"/>
                    </a:lnTo>
                    <a:lnTo>
                      <a:pt x="36" y="319"/>
                    </a:lnTo>
                    <a:lnTo>
                      <a:pt x="36" y="319"/>
                    </a:lnTo>
                    <a:lnTo>
                      <a:pt x="34" y="315"/>
                    </a:lnTo>
                    <a:lnTo>
                      <a:pt x="32" y="314"/>
                    </a:lnTo>
                    <a:lnTo>
                      <a:pt x="32" y="314"/>
                    </a:lnTo>
                    <a:lnTo>
                      <a:pt x="28" y="301"/>
                    </a:lnTo>
                    <a:lnTo>
                      <a:pt x="24" y="288"/>
                    </a:lnTo>
                    <a:lnTo>
                      <a:pt x="21" y="275"/>
                    </a:lnTo>
                    <a:lnTo>
                      <a:pt x="17" y="262"/>
                    </a:lnTo>
                    <a:lnTo>
                      <a:pt x="17" y="261"/>
                    </a:lnTo>
                    <a:lnTo>
                      <a:pt x="17" y="261"/>
                    </a:lnTo>
                    <a:lnTo>
                      <a:pt x="16" y="253"/>
                    </a:lnTo>
                    <a:lnTo>
                      <a:pt x="16" y="252"/>
                    </a:lnTo>
                    <a:lnTo>
                      <a:pt x="16" y="252"/>
                    </a:lnTo>
                    <a:lnTo>
                      <a:pt x="16" y="250"/>
                    </a:lnTo>
                    <a:lnTo>
                      <a:pt x="16" y="250"/>
                    </a:lnTo>
                    <a:lnTo>
                      <a:pt x="15" y="247"/>
                    </a:lnTo>
                    <a:lnTo>
                      <a:pt x="15" y="244"/>
                    </a:lnTo>
                    <a:lnTo>
                      <a:pt x="15" y="244"/>
                    </a:lnTo>
                    <a:lnTo>
                      <a:pt x="15" y="238"/>
                    </a:lnTo>
                    <a:lnTo>
                      <a:pt x="15" y="236"/>
                    </a:lnTo>
                    <a:lnTo>
                      <a:pt x="15" y="236"/>
                    </a:lnTo>
                    <a:lnTo>
                      <a:pt x="15" y="227"/>
                    </a:lnTo>
                    <a:lnTo>
                      <a:pt x="15" y="227"/>
                    </a:lnTo>
                    <a:lnTo>
                      <a:pt x="15" y="223"/>
                    </a:lnTo>
                    <a:lnTo>
                      <a:pt x="15" y="223"/>
                    </a:lnTo>
                    <a:lnTo>
                      <a:pt x="15" y="218"/>
                    </a:lnTo>
                    <a:lnTo>
                      <a:pt x="15" y="218"/>
                    </a:lnTo>
                    <a:lnTo>
                      <a:pt x="16" y="203"/>
                    </a:lnTo>
                    <a:lnTo>
                      <a:pt x="18" y="186"/>
                    </a:lnTo>
                    <a:lnTo>
                      <a:pt x="22" y="171"/>
                    </a:lnTo>
                    <a:lnTo>
                      <a:pt x="26" y="156"/>
                    </a:lnTo>
                    <a:lnTo>
                      <a:pt x="31" y="142"/>
                    </a:lnTo>
                    <a:lnTo>
                      <a:pt x="38" y="128"/>
                    </a:lnTo>
                    <a:lnTo>
                      <a:pt x="45" y="115"/>
                    </a:lnTo>
                    <a:lnTo>
                      <a:pt x="54" y="102"/>
                    </a:lnTo>
                    <a:lnTo>
                      <a:pt x="63" y="90"/>
                    </a:lnTo>
                    <a:lnTo>
                      <a:pt x="74" y="80"/>
                    </a:lnTo>
                    <a:lnTo>
                      <a:pt x="84" y="69"/>
                    </a:lnTo>
                    <a:lnTo>
                      <a:pt x="96" y="59"/>
                    </a:lnTo>
                    <a:lnTo>
                      <a:pt x="108" y="49"/>
                    </a:lnTo>
                    <a:lnTo>
                      <a:pt x="122" y="42"/>
                    </a:lnTo>
                    <a:lnTo>
                      <a:pt x="136" y="34"/>
                    </a:lnTo>
                    <a:lnTo>
                      <a:pt x="150" y="28"/>
                    </a:lnTo>
                    <a:lnTo>
                      <a:pt x="152" y="28"/>
                    </a:lnTo>
                    <a:lnTo>
                      <a:pt x="152" y="28"/>
                    </a:lnTo>
                    <a:lnTo>
                      <a:pt x="156" y="27"/>
                    </a:lnTo>
                    <a:lnTo>
                      <a:pt x="172" y="77"/>
                    </a:lnTo>
                    <a:lnTo>
                      <a:pt x="172" y="77"/>
                    </a:lnTo>
                    <a:lnTo>
                      <a:pt x="161" y="82"/>
                    </a:lnTo>
                    <a:lnTo>
                      <a:pt x="150" y="88"/>
                    </a:lnTo>
                    <a:lnTo>
                      <a:pt x="139" y="95"/>
                    </a:lnTo>
                    <a:lnTo>
                      <a:pt x="130" y="101"/>
                    </a:lnTo>
                    <a:lnTo>
                      <a:pt x="121" y="109"/>
                    </a:lnTo>
                    <a:lnTo>
                      <a:pt x="112" y="117"/>
                    </a:lnTo>
                    <a:lnTo>
                      <a:pt x="104" y="126"/>
                    </a:lnTo>
                    <a:lnTo>
                      <a:pt x="97" y="136"/>
                    </a:lnTo>
                    <a:lnTo>
                      <a:pt x="91" y="145"/>
                    </a:lnTo>
                    <a:lnTo>
                      <a:pt x="85" y="156"/>
                    </a:lnTo>
                    <a:lnTo>
                      <a:pt x="80" y="167"/>
                    </a:lnTo>
                    <a:lnTo>
                      <a:pt x="76" y="179"/>
                    </a:lnTo>
                    <a:lnTo>
                      <a:pt x="72" y="191"/>
                    </a:lnTo>
                    <a:lnTo>
                      <a:pt x="70" y="203"/>
                    </a:lnTo>
                    <a:lnTo>
                      <a:pt x="69" y="215"/>
                    </a:lnTo>
                    <a:lnTo>
                      <a:pt x="68" y="227"/>
                    </a:lnTo>
                    <a:lnTo>
                      <a:pt x="68" y="227"/>
                    </a:lnTo>
                    <a:lnTo>
                      <a:pt x="69" y="244"/>
                    </a:lnTo>
                    <a:lnTo>
                      <a:pt x="71" y="259"/>
                    </a:lnTo>
                    <a:lnTo>
                      <a:pt x="76" y="274"/>
                    </a:lnTo>
                    <a:lnTo>
                      <a:pt x="81" y="289"/>
                    </a:lnTo>
                    <a:lnTo>
                      <a:pt x="88" y="303"/>
                    </a:lnTo>
                    <a:lnTo>
                      <a:pt x="96" y="316"/>
                    </a:lnTo>
                    <a:lnTo>
                      <a:pt x="105" y="328"/>
                    </a:lnTo>
                    <a:lnTo>
                      <a:pt x="116" y="340"/>
                    </a:lnTo>
                    <a:lnTo>
                      <a:pt x="126" y="351"/>
                    </a:lnTo>
                    <a:lnTo>
                      <a:pt x="139" y="359"/>
                    </a:lnTo>
                    <a:lnTo>
                      <a:pt x="152" y="367"/>
                    </a:lnTo>
                    <a:lnTo>
                      <a:pt x="166" y="374"/>
                    </a:lnTo>
                    <a:lnTo>
                      <a:pt x="180" y="380"/>
                    </a:lnTo>
                    <a:lnTo>
                      <a:pt x="197" y="383"/>
                    </a:lnTo>
                    <a:lnTo>
                      <a:pt x="212" y="386"/>
                    </a:lnTo>
                    <a:lnTo>
                      <a:pt x="228" y="386"/>
                    </a:lnTo>
                    <a:lnTo>
                      <a:pt x="228" y="386"/>
                    </a:lnTo>
                    <a:lnTo>
                      <a:pt x="240" y="386"/>
                    </a:lnTo>
                    <a:lnTo>
                      <a:pt x="252" y="385"/>
                    </a:lnTo>
                    <a:lnTo>
                      <a:pt x="264" y="383"/>
                    </a:lnTo>
                    <a:lnTo>
                      <a:pt x="274" y="380"/>
                    </a:lnTo>
                    <a:lnTo>
                      <a:pt x="285" y="377"/>
                    </a:lnTo>
                    <a:lnTo>
                      <a:pt x="296" y="371"/>
                    </a:lnTo>
                    <a:lnTo>
                      <a:pt x="307" y="367"/>
                    </a:lnTo>
                    <a:lnTo>
                      <a:pt x="317" y="360"/>
                    </a:lnTo>
                    <a:lnTo>
                      <a:pt x="348" y="404"/>
                    </a:lnTo>
                    <a:lnTo>
                      <a:pt x="348" y="404"/>
                    </a:lnTo>
                    <a:lnTo>
                      <a:pt x="335" y="412"/>
                    </a:lnTo>
                    <a:lnTo>
                      <a:pt x="321" y="420"/>
                    </a:lnTo>
                    <a:lnTo>
                      <a:pt x="306" y="426"/>
                    </a:lnTo>
                    <a:lnTo>
                      <a:pt x="291" y="432"/>
                    </a:lnTo>
                    <a:lnTo>
                      <a:pt x="275" y="435"/>
                    </a:lnTo>
                    <a:lnTo>
                      <a:pt x="260" y="438"/>
                    </a:lnTo>
                    <a:lnTo>
                      <a:pt x="244" y="440"/>
                    </a:lnTo>
                    <a:lnTo>
                      <a:pt x="228" y="440"/>
                    </a:lnTo>
                    <a:lnTo>
                      <a:pt x="228" y="440"/>
                    </a:lnTo>
                    <a:close/>
                    <a:moveTo>
                      <a:pt x="442" y="239"/>
                    </a:moveTo>
                    <a:lnTo>
                      <a:pt x="442" y="239"/>
                    </a:lnTo>
                    <a:lnTo>
                      <a:pt x="441" y="248"/>
                    </a:lnTo>
                    <a:lnTo>
                      <a:pt x="441" y="249"/>
                    </a:lnTo>
                    <a:lnTo>
                      <a:pt x="441" y="249"/>
                    </a:lnTo>
                    <a:lnTo>
                      <a:pt x="437" y="270"/>
                    </a:lnTo>
                    <a:lnTo>
                      <a:pt x="433" y="290"/>
                    </a:lnTo>
                    <a:lnTo>
                      <a:pt x="426" y="310"/>
                    </a:lnTo>
                    <a:lnTo>
                      <a:pt x="417" y="328"/>
                    </a:lnTo>
                    <a:lnTo>
                      <a:pt x="406" y="346"/>
                    </a:lnTo>
                    <a:lnTo>
                      <a:pt x="394" y="362"/>
                    </a:lnTo>
                    <a:lnTo>
                      <a:pt x="379" y="378"/>
                    </a:lnTo>
                    <a:lnTo>
                      <a:pt x="364" y="392"/>
                    </a:lnTo>
                    <a:lnTo>
                      <a:pt x="364" y="392"/>
                    </a:lnTo>
                    <a:lnTo>
                      <a:pt x="360" y="396"/>
                    </a:lnTo>
                    <a:lnTo>
                      <a:pt x="354" y="388"/>
                    </a:lnTo>
                    <a:lnTo>
                      <a:pt x="327" y="352"/>
                    </a:lnTo>
                    <a:lnTo>
                      <a:pt x="327" y="352"/>
                    </a:lnTo>
                    <a:lnTo>
                      <a:pt x="340" y="341"/>
                    </a:lnTo>
                    <a:lnTo>
                      <a:pt x="352" y="328"/>
                    </a:lnTo>
                    <a:lnTo>
                      <a:pt x="362" y="314"/>
                    </a:lnTo>
                    <a:lnTo>
                      <a:pt x="371" y="300"/>
                    </a:lnTo>
                    <a:lnTo>
                      <a:pt x="377" y="284"/>
                    </a:lnTo>
                    <a:lnTo>
                      <a:pt x="382" y="267"/>
                    </a:lnTo>
                    <a:lnTo>
                      <a:pt x="386" y="251"/>
                    </a:lnTo>
                    <a:lnTo>
                      <a:pt x="388" y="234"/>
                    </a:lnTo>
                    <a:lnTo>
                      <a:pt x="442" y="234"/>
                    </a:lnTo>
                    <a:lnTo>
                      <a:pt x="442" y="234"/>
                    </a:lnTo>
                    <a:lnTo>
                      <a:pt x="442" y="238"/>
                    </a:lnTo>
                    <a:lnTo>
                      <a:pt x="442" y="239"/>
                    </a:lnTo>
                    <a:lnTo>
                      <a:pt x="442" y="239"/>
                    </a:lnTo>
                    <a:lnTo>
                      <a:pt x="442" y="2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4" name="Freeform 40"/>
              <p:cNvSpPr>
                <a:spLocks noEditPoints="1"/>
              </p:cNvSpPr>
              <p:nvPr/>
            </p:nvSpPr>
            <p:spPr bwMode="auto">
              <a:xfrm>
                <a:off x="3022600" y="4586288"/>
                <a:ext cx="360363" cy="361950"/>
              </a:xfrm>
              <a:custGeom>
                <a:avLst/>
                <a:gdLst>
                  <a:gd name="T0" fmla="*/ 101 w 227"/>
                  <a:gd name="T1" fmla="*/ 0 h 228"/>
                  <a:gd name="T2" fmla="*/ 69 w 227"/>
                  <a:gd name="T3" fmla="*/ 9 h 228"/>
                  <a:gd name="T4" fmla="*/ 41 w 227"/>
                  <a:gd name="T5" fmla="*/ 26 h 228"/>
                  <a:gd name="T6" fmla="*/ 19 w 227"/>
                  <a:gd name="T7" fmla="*/ 51 h 228"/>
                  <a:gd name="T8" fmla="*/ 4 w 227"/>
                  <a:gd name="T9" fmla="*/ 80 h 228"/>
                  <a:gd name="T10" fmla="*/ 0 w 227"/>
                  <a:gd name="T11" fmla="*/ 113 h 228"/>
                  <a:gd name="T12" fmla="*/ 2 w 227"/>
                  <a:gd name="T13" fmla="*/ 137 h 228"/>
                  <a:gd name="T14" fmla="*/ 13 w 227"/>
                  <a:gd name="T15" fmla="*/ 168 h 228"/>
                  <a:gd name="T16" fmla="*/ 33 w 227"/>
                  <a:gd name="T17" fmla="*/ 194 h 228"/>
                  <a:gd name="T18" fmla="*/ 59 w 227"/>
                  <a:gd name="T19" fmla="*/ 214 h 228"/>
                  <a:gd name="T20" fmla="*/ 90 w 227"/>
                  <a:gd name="T21" fmla="*/ 226 h 228"/>
                  <a:gd name="T22" fmla="*/ 113 w 227"/>
                  <a:gd name="T23" fmla="*/ 228 h 228"/>
                  <a:gd name="T24" fmla="*/ 148 w 227"/>
                  <a:gd name="T25" fmla="*/ 222 h 228"/>
                  <a:gd name="T26" fmla="*/ 177 w 227"/>
                  <a:gd name="T27" fmla="*/ 208 h 228"/>
                  <a:gd name="T28" fmla="*/ 202 w 227"/>
                  <a:gd name="T29" fmla="*/ 187 h 228"/>
                  <a:gd name="T30" fmla="*/ 219 w 227"/>
                  <a:gd name="T31" fmla="*/ 159 h 228"/>
                  <a:gd name="T32" fmla="*/ 226 w 227"/>
                  <a:gd name="T33" fmla="*/ 125 h 228"/>
                  <a:gd name="T34" fmla="*/ 226 w 227"/>
                  <a:gd name="T35" fmla="*/ 103 h 228"/>
                  <a:gd name="T36" fmla="*/ 219 w 227"/>
                  <a:gd name="T37" fmla="*/ 69 h 228"/>
                  <a:gd name="T38" fmla="*/ 202 w 227"/>
                  <a:gd name="T39" fmla="*/ 41 h 228"/>
                  <a:gd name="T40" fmla="*/ 177 w 227"/>
                  <a:gd name="T41" fmla="*/ 19 h 228"/>
                  <a:gd name="T42" fmla="*/ 148 w 227"/>
                  <a:gd name="T43" fmla="*/ 5 h 228"/>
                  <a:gd name="T44" fmla="*/ 113 w 227"/>
                  <a:gd name="T45" fmla="*/ 0 h 228"/>
                  <a:gd name="T46" fmla="*/ 113 w 227"/>
                  <a:gd name="T47" fmla="*/ 214 h 228"/>
                  <a:gd name="T48" fmla="*/ 84 w 227"/>
                  <a:gd name="T49" fmla="*/ 210 h 228"/>
                  <a:gd name="T50" fmla="*/ 58 w 227"/>
                  <a:gd name="T51" fmla="*/ 197 h 228"/>
                  <a:gd name="T52" fmla="*/ 36 w 227"/>
                  <a:gd name="T53" fmla="*/ 177 h 228"/>
                  <a:gd name="T54" fmla="*/ 21 w 227"/>
                  <a:gd name="T55" fmla="*/ 152 h 228"/>
                  <a:gd name="T56" fmla="*/ 14 w 227"/>
                  <a:gd name="T57" fmla="*/ 124 h 228"/>
                  <a:gd name="T58" fmla="*/ 14 w 227"/>
                  <a:gd name="T59" fmla="*/ 104 h 228"/>
                  <a:gd name="T60" fmla="*/ 21 w 227"/>
                  <a:gd name="T61" fmla="*/ 76 h 228"/>
                  <a:gd name="T62" fmla="*/ 36 w 227"/>
                  <a:gd name="T63" fmla="*/ 51 h 228"/>
                  <a:gd name="T64" fmla="*/ 58 w 227"/>
                  <a:gd name="T65" fmla="*/ 31 h 228"/>
                  <a:gd name="T66" fmla="*/ 84 w 227"/>
                  <a:gd name="T67" fmla="*/ 18 h 228"/>
                  <a:gd name="T68" fmla="*/ 113 w 227"/>
                  <a:gd name="T69" fmla="*/ 14 h 228"/>
                  <a:gd name="T70" fmla="*/ 133 w 227"/>
                  <a:gd name="T71" fmla="*/ 16 h 228"/>
                  <a:gd name="T72" fmla="*/ 160 w 227"/>
                  <a:gd name="T73" fmla="*/ 26 h 228"/>
                  <a:gd name="T74" fmla="*/ 184 w 227"/>
                  <a:gd name="T75" fmla="*/ 43 h 228"/>
                  <a:gd name="T76" fmla="*/ 202 w 227"/>
                  <a:gd name="T77" fmla="*/ 66 h 228"/>
                  <a:gd name="T78" fmla="*/ 211 w 227"/>
                  <a:gd name="T79" fmla="*/ 94 h 228"/>
                  <a:gd name="T80" fmla="*/ 213 w 227"/>
                  <a:gd name="T81" fmla="*/ 113 h 228"/>
                  <a:gd name="T82" fmla="*/ 209 w 227"/>
                  <a:gd name="T83" fmla="*/ 144 h 228"/>
                  <a:gd name="T84" fmla="*/ 196 w 227"/>
                  <a:gd name="T85" fmla="*/ 170 h 228"/>
                  <a:gd name="T86" fmla="*/ 177 w 227"/>
                  <a:gd name="T87" fmla="*/ 191 h 228"/>
                  <a:gd name="T88" fmla="*/ 152 w 227"/>
                  <a:gd name="T89" fmla="*/ 206 h 228"/>
                  <a:gd name="T90" fmla="*/ 124 w 227"/>
                  <a:gd name="T91" fmla="*/ 213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7" h="228">
                    <a:moveTo>
                      <a:pt x="113" y="0"/>
                    </a:moveTo>
                    <a:lnTo>
                      <a:pt x="113" y="0"/>
                    </a:lnTo>
                    <a:lnTo>
                      <a:pt x="101" y="0"/>
                    </a:lnTo>
                    <a:lnTo>
                      <a:pt x="90" y="2"/>
                    </a:lnTo>
                    <a:lnTo>
                      <a:pt x="79" y="5"/>
                    </a:lnTo>
                    <a:lnTo>
                      <a:pt x="69" y="9"/>
                    </a:lnTo>
                    <a:lnTo>
                      <a:pt x="59" y="14"/>
                    </a:lnTo>
                    <a:lnTo>
                      <a:pt x="49" y="19"/>
                    </a:lnTo>
                    <a:lnTo>
                      <a:pt x="41" y="26"/>
                    </a:lnTo>
                    <a:lnTo>
                      <a:pt x="33" y="33"/>
                    </a:lnTo>
                    <a:lnTo>
                      <a:pt x="25" y="41"/>
                    </a:lnTo>
                    <a:lnTo>
                      <a:pt x="19" y="51"/>
                    </a:lnTo>
                    <a:lnTo>
                      <a:pt x="13" y="59"/>
                    </a:lnTo>
                    <a:lnTo>
                      <a:pt x="8" y="69"/>
                    </a:lnTo>
                    <a:lnTo>
                      <a:pt x="4" y="80"/>
                    </a:lnTo>
                    <a:lnTo>
                      <a:pt x="2" y="91"/>
                    </a:lnTo>
                    <a:lnTo>
                      <a:pt x="0" y="103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25"/>
                    </a:lnTo>
                    <a:lnTo>
                      <a:pt x="2" y="137"/>
                    </a:lnTo>
                    <a:lnTo>
                      <a:pt x="4" y="148"/>
                    </a:lnTo>
                    <a:lnTo>
                      <a:pt x="8" y="159"/>
                    </a:lnTo>
                    <a:lnTo>
                      <a:pt x="13" y="168"/>
                    </a:lnTo>
                    <a:lnTo>
                      <a:pt x="19" y="177"/>
                    </a:lnTo>
                    <a:lnTo>
                      <a:pt x="25" y="187"/>
                    </a:lnTo>
                    <a:lnTo>
                      <a:pt x="33" y="194"/>
                    </a:lnTo>
                    <a:lnTo>
                      <a:pt x="41" y="202"/>
                    </a:lnTo>
                    <a:lnTo>
                      <a:pt x="49" y="208"/>
                    </a:lnTo>
                    <a:lnTo>
                      <a:pt x="59" y="214"/>
                    </a:lnTo>
                    <a:lnTo>
                      <a:pt x="69" y="219"/>
                    </a:lnTo>
                    <a:lnTo>
                      <a:pt x="79" y="222"/>
                    </a:lnTo>
                    <a:lnTo>
                      <a:pt x="90" y="226"/>
                    </a:lnTo>
                    <a:lnTo>
                      <a:pt x="101" y="228"/>
                    </a:lnTo>
                    <a:lnTo>
                      <a:pt x="113" y="228"/>
                    </a:lnTo>
                    <a:lnTo>
                      <a:pt x="113" y="228"/>
                    </a:lnTo>
                    <a:lnTo>
                      <a:pt x="125" y="228"/>
                    </a:lnTo>
                    <a:lnTo>
                      <a:pt x="137" y="226"/>
                    </a:lnTo>
                    <a:lnTo>
                      <a:pt x="148" y="222"/>
                    </a:lnTo>
                    <a:lnTo>
                      <a:pt x="157" y="219"/>
                    </a:lnTo>
                    <a:lnTo>
                      <a:pt x="168" y="214"/>
                    </a:lnTo>
                    <a:lnTo>
                      <a:pt x="177" y="208"/>
                    </a:lnTo>
                    <a:lnTo>
                      <a:pt x="185" y="202"/>
                    </a:lnTo>
                    <a:lnTo>
                      <a:pt x="194" y="194"/>
                    </a:lnTo>
                    <a:lnTo>
                      <a:pt x="202" y="187"/>
                    </a:lnTo>
                    <a:lnTo>
                      <a:pt x="208" y="177"/>
                    </a:lnTo>
                    <a:lnTo>
                      <a:pt x="213" y="168"/>
                    </a:lnTo>
                    <a:lnTo>
                      <a:pt x="219" y="159"/>
                    </a:lnTo>
                    <a:lnTo>
                      <a:pt x="222" y="148"/>
                    </a:lnTo>
                    <a:lnTo>
                      <a:pt x="225" y="137"/>
                    </a:lnTo>
                    <a:lnTo>
                      <a:pt x="226" y="125"/>
                    </a:lnTo>
                    <a:lnTo>
                      <a:pt x="227" y="113"/>
                    </a:lnTo>
                    <a:lnTo>
                      <a:pt x="227" y="113"/>
                    </a:lnTo>
                    <a:lnTo>
                      <a:pt x="226" y="103"/>
                    </a:lnTo>
                    <a:lnTo>
                      <a:pt x="225" y="91"/>
                    </a:lnTo>
                    <a:lnTo>
                      <a:pt x="222" y="80"/>
                    </a:lnTo>
                    <a:lnTo>
                      <a:pt x="219" y="69"/>
                    </a:lnTo>
                    <a:lnTo>
                      <a:pt x="213" y="59"/>
                    </a:lnTo>
                    <a:lnTo>
                      <a:pt x="208" y="51"/>
                    </a:lnTo>
                    <a:lnTo>
                      <a:pt x="202" y="41"/>
                    </a:lnTo>
                    <a:lnTo>
                      <a:pt x="194" y="33"/>
                    </a:lnTo>
                    <a:lnTo>
                      <a:pt x="185" y="26"/>
                    </a:lnTo>
                    <a:lnTo>
                      <a:pt x="177" y="19"/>
                    </a:lnTo>
                    <a:lnTo>
                      <a:pt x="168" y="14"/>
                    </a:lnTo>
                    <a:lnTo>
                      <a:pt x="157" y="9"/>
                    </a:lnTo>
                    <a:lnTo>
                      <a:pt x="148" y="5"/>
                    </a:lnTo>
                    <a:lnTo>
                      <a:pt x="137" y="2"/>
                    </a:lnTo>
                    <a:lnTo>
                      <a:pt x="125" y="0"/>
                    </a:lnTo>
                    <a:lnTo>
                      <a:pt x="113" y="0"/>
                    </a:lnTo>
                    <a:lnTo>
                      <a:pt x="113" y="0"/>
                    </a:lnTo>
                    <a:close/>
                    <a:moveTo>
                      <a:pt x="113" y="214"/>
                    </a:moveTo>
                    <a:lnTo>
                      <a:pt x="113" y="214"/>
                    </a:lnTo>
                    <a:lnTo>
                      <a:pt x="103" y="213"/>
                    </a:lnTo>
                    <a:lnTo>
                      <a:pt x="94" y="212"/>
                    </a:lnTo>
                    <a:lnTo>
                      <a:pt x="84" y="210"/>
                    </a:lnTo>
                    <a:lnTo>
                      <a:pt x="74" y="206"/>
                    </a:lnTo>
                    <a:lnTo>
                      <a:pt x="65" y="202"/>
                    </a:lnTo>
                    <a:lnTo>
                      <a:pt x="58" y="197"/>
                    </a:lnTo>
                    <a:lnTo>
                      <a:pt x="49" y="191"/>
                    </a:lnTo>
                    <a:lnTo>
                      <a:pt x="43" y="185"/>
                    </a:lnTo>
                    <a:lnTo>
                      <a:pt x="36" y="177"/>
                    </a:lnTo>
                    <a:lnTo>
                      <a:pt x="31" y="170"/>
                    </a:lnTo>
                    <a:lnTo>
                      <a:pt x="25" y="162"/>
                    </a:lnTo>
                    <a:lnTo>
                      <a:pt x="21" y="152"/>
                    </a:lnTo>
                    <a:lnTo>
                      <a:pt x="18" y="144"/>
                    </a:lnTo>
                    <a:lnTo>
                      <a:pt x="16" y="134"/>
                    </a:lnTo>
                    <a:lnTo>
                      <a:pt x="14" y="124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04"/>
                    </a:lnTo>
                    <a:lnTo>
                      <a:pt x="16" y="94"/>
                    </a:lnTo>
                    <a:lnTo>
                      <a:pt x="18" y="84"/>
                    </a:lnTo>
                    <a:lnTo>
                      <a:pt x="21" y="76"/>
                    </a:lnTo>
                    <a:lnTo>
                      <a:pt x="25" y="66"/>
                    </a:lnTo>
                    <a:lnTo>
                      <a:pt x="31" y="58"/>
                    </a:lnTo>
                    <a:lnTo>
                      <a:pt x="36" y="51"/>
                    </a:lnTo>
                    <a:lnTo>
                      <a:pt x="43" y="43"/>
                    </a:lnTo>
                    <a:lnTo>
                      <a:pt x="49" y="37"/>
                    </a:lnTo>
                    <a:lnTo>
                      <a:pt x="58" y="31"/>
                    </a:lnTo>
                    <a:lnTo>
                      <a:pt x="65" y="26"/>
                    </a:lnTo>
                    <a:lnTo>
                      <a:pt x="74" y="22"/>
                    </a:lnTo>
                    <a:lnTo>
                      <a:pt x="84" y="18"/>
                    </a:lnTo>
                    <a:lnTo>
                      <a:pt x="94" y="16"/>
                    </a:lnTo>
                    <a:lnTo>
                      <a:pt x="103" y="15"/>
                    </a:lnTo>
                    <a:lnTo>
                      <a:pt x="113" y="14"/>
                    </a:lnTo>
                    <a:lnTo>
                      <a:pt x="113" y="14"/>
                    </a:lnTo>
                    <a:lnTo>
                      <a:pt x="124" y="15"/>
                    </a:lnTo>
                    <a:lnTo>
                      <a:pt x="133" y="16"/>
                    </a:lnTo>
                    <a:lnTo>
                      <a:pt x="143" y="18"/>
                    </a:lnTo>
                    <a:lnTo>
                      <a:pt x="152" y="22"/>
                    </a:lnTo>
                    <a:lnTo>
                      <a:pt x="160" y="26"/>
                    </a:lnTo>
                    <a:lnTo>
                      <a:pt x="169" y="31"/>
                    </a:lnTo>
                    <a:lnTo>
                      <a:pt x="177" y="37"/>
                    </a:lnTo>
                    <a:lnTo>
                      <a:pt x="184" y="43"/>
                    </a:lnTo>
                    <a:lnTo>
                      <a:pt x="191" y="51"/>
                    </a:lnTo>
                    <a:lnTo>
                      <a:pt x="196" y="58"/>
                    </a:lnTo>
                    <a:lnTo>
                      <a:pt x="202" y="66"/>
                    </a:lnTo>
                    <a:lnTo>
                      <a:pt x="205" y="76"/>
                    </a:lnTo>
                    <a:lnTo>
                      <a:pt x="209" y="84"/>
                    </a:lnTo>
                    <a:lnTo>
                      <a:pt x="211" y="94"/>
                    </a:lnTo>
                    <a:lnTo>
                      <a:pt x="212" y="104"/>
                    </a:lnTo>
                    <a:lnTo>
                      <a:pt x="213" y="113"/>
                    </a:lnTo>
                    <a:lnTo>
                      <a:pt x="213" y="113"/>
                    </a:lnTo>
                    <a:lnTo>
                      <a:pt x="212" y="124"/>
                    </a:lnTo>
                    <a:lnTo>
                      <a:pt x="211" y="134"/>
                    </a:lnTo>
                    <a:lnTo>
                      <a:pt x="209" y="144"/>
                    </a:lnTo>
                    <a:lnTo>
                      <a:pt x="205" y="152"/>
                    </a:lnTo>
                    <a:lnTo>
                      <a:pt x="202" y="162"/>
                    </a:lnTo>
                    <a:lnTo>
                      <a:pt x="196" y="170"/>
                    </a:lnTo>
                    <a:lnTo>
                      <a:pt x="191" y="177"/>
                    </a:lnTo>
                    <a:lnTo>
                      <a:pt x="184" y="185"/>
                    </a:lnTo>
                    <a:lnTo>
                      <a:pt x="177" y="191"/>
                    </a:lnTo>
                    <a:lnTo>
                      <a:pt x="169" y="197"/>
                    </a:lnTo>
                    <a:lnTo>
                      <a:pt x="160" y="202"/>
                    </a:lnTo>
                    <a:lnTo>
                      <a:pt x="152" y="206"/>
                    </a:lnTo>
                    <a:lnTo>
                      <a:pt x="143" y="210"/>
                    </a:lnTo>
                    <a:lnTo>
                      <a:pt x="133" y="212"/>
                    </a:lnTo>
                    <a:lnTo>
                      <a:pt x="124" y="213"/>
                    </a:lnTo>
                    <a:lnTo>
                      <a:pt x="113" y="214"/>
                    </a:lnTo>
                    <a:lnTo>
                      <a:pt x="113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5" name="Freeform 41"/>
              <p:cNvSpPr>
                <a:spLocks noEditPoints="1"/>
              </p:cNvSpPr>
              <p:nvPr/>
            </p:nvSpPr>
            <p:spPr bwMode="auto">
              <a:xfrm>
                <a:off x="3060700" y="4625975"/>
                <a:ext cx="282575" cy="282575"/>
              </a:xfrm>
              <a:custGeom>
                <a:avLst/>
                <a:gdLst>
                  <a:gd name="T0" fmla="*/ 80 w 178"/>
                  <a:gd name="T1" fmla="*/ 1 h 178"/>
                  <a:gd name="T2" fmla="*/ 54 w 178"/>
                  <a:gd name="T3" fmla="*/ 7 h 178"/>
                  <a:gd name="T4" fmla="*/ 33 w 178"/>
                  <a:gd name="T5" fmla="*/ 20 h 178"/>
                  <a:gd name="T6" fmla="*/ 16 w 178"/>
                  <a:gd name="T7" fmla="*/ 40 h 178"/>
                  <a:gd name="T8" fmla="*/ 5 w 178"/>
                  <a:gd name="T9" fmla="*/ 62 h 178"/>
                  <a:gd name="T10" fmla="*/ 0 w 178"/>
                  <a:gd name="T11" fmla="*/ 88 h 178"/>
                  <a:gd name="T12" fmla="*/ 3 w 178"/>
                  <a:gd name="T13" fmla="*/ 107 h 178"/>
                  <a:gd name="T14" fmla="*/ 11 w 178"/>
                  <a:gd name="T15" fmla="*/ 132 h 178"/>
                  <a:gd name="T16" fmla="*/ 26 w 178"/>
                  <a:gd name="T17" fmla="*/ 152 h 178"/>
                  <a:gd name="T18" fmla="*/ 47 w 178"/>
                  <a:gd name="T19" fmla="*/ 167 h 178"/>
                  <a:gd name="T20" fmla="*/ 72 w 178"/>
                  <a:gd name="T21" fmla="*/ 176 h 178"/>
                  <a:gd name="T22" fmla="*/ 89 w 178"/>
                  <a:gd name="T23" fmla="*/ 178 h 178"/>
                  <a:gd name="T24" fmla="*/ 116 w 178"/>
                  <a:gd name="T25" fmla="*/ 174 h 178"/>
                  <a:gd name="T26" fmla="*/ 139 w 178"/>
                  <a:gd name="T27" fmla="*/ 163 h 178"/>
                  <a:gd name="T28" fmla="*/ 158 w 178"/>
                  <a:gd name="T29" fmla="*/ 146 h 178"/>
                  <a:gd name="T30" fmla="*/ 171 w 178"/>
                  <a:gd name="T31" fmla="*/ 123 h 178"/>
                  <a:gd name="T32" fmla="*/ 178 w 178"/>
                  <a:gd name="T33" fmla="*/ 98 h 178"/>
                  <a:gd name="T34" fmla="*/ 178 w 178"/>
                  <a:gd name="T35" fmla="*/ 80 h 178"/>
                  <a:gd name="T36" fmla="*/ 171 w 178"/>
                  <a:gd name="T37" fmla="*/ 55 h 178"/>
                  <a:gd name="T38" fmla="*/ 158 w 178"/>
                  <a:gd name="T39" fmla="*/ 32 h 178"/>
                  <a:gd name="T40" fmla="*/ 139 w 178"/>
                  <a:gd name="T41" fmla="*/ 15 h 178"/>
                  <a:gd name="T42" fmla="*/ 116 w 178"/>
                  <a:gd name="T43" fmla="*/ 4 h 178"/>
                  <a:gd name="T44" fmla="*/ 89 w 178"/>
                  <a:gd name="T45" fmla="*/ 0 h 178"/>
                  <a:gd name="T46" fmla="*/ 89 w 178"/>
                  <a:gd name="T47" fmla="*/ 164 h 178"/>
                  <a:gd name="T48" fmla="*/ 67 w 178"/>
                  <a:gd name="T49" fmla="*/ 160 h 178"/>
                  <a:gd name="T50" fmla="*/ 48 w 178"/>
                  <a:gd name="T51" fmla="*/ 151 h 178"/>
                  <a:gd name="T52" fmla="*/ 32 w 178"/>
                  <a:gd name="T53" fmla="*/ 136 h 178"/>
                  <a:gd name="T54" fmla="*/ 21 w 178"/>
                  <a:gd name="T55" fmla="*/ 118 h 178"/>
                  <a:gd name="T56" fmla="*/ 16 w 178"/>
                  <a:gd name="T57" fmla="*/ 97 h 178"/>
                  <a:gd name="T58" fmla="*/ 16 w 178"/>
                  <a:gd name="T59" fmla="*/ 81 h 178"/>
                  <a:gd name="T60" fmla="*/ 21 w 178"/>
                  <a:gd name="T61" fmla="*/ 60 h 178"/>
                  <a:gd name="T62" fmla="*/ 32 w 178"/>
                  <a:gd name="T63" fmla="*/ 42 h 178"/>
                  <a:gd name="T64" fmla="*/ 48 w 178"/>
                  <a:gd name="T65" fmla="*/ 27 h 178"/>
                  <a:gd name="T66" fmla="*/ 67 w 178"/>
                  <a:gd name="T67" fmla="*/ 18 h 178"/>
                  <a:gd name="T68" fmla="*/ 89 w 178"/>
                  <a:gd name="T69" fmla="*/ 14 h 178"/>
                  <a:gd name="T70" fmla="*/ 104 w 178"/>
                  <a:gd name="T71" fmla="*/ 16 h 178"/>
                  <a:gd name="T72" fmla="*/ 125 w 178"/>
                  <a:gd name="T73" fmla="*/ 24 h 178"/>
                  <a:gd name="T74" fmla="*/ 142 w 178"/>
                  <a:gd name="T75" fmla="*/ 37 h 178"/>
                  <a:gd name="T76" fmla="*/ 155 w 178"/>
                  <a:gd name="T77" fmla="*/ 54 h 178"/>
                  <a:gd name="T78" fmla="*/ 162 w 178"/>
                  <a:gd name="T79" fmla="*/ 74 h 178"/>
                  <a:gd name="T80" fmla="*/ 163 w 178"/>
                  <a:gd name="T81" fmla="*/ 88 h 178"/>
                  <a:gd name="T82" fmla="*/ 160 w 178"/>
                  <a:gd name="T83" fmla="*/ 111 h 178"/>
                  <a:gd name="T84" fmla="*/ 152 w 178"/>
                  <a:gd name="T85" fmla="*/ 131 h 178"/>
                  <a:gd name="T86" fmla="*/ 136 w 178"/>
                  <a:gd name="T87" fmla="*/ 147 h 178"/>
                  <a:gd name="T88" fmla="*/ 118 w 178"/>
                  <a:gd name="T89" fmla="*/ 158 h 178"/>
                  <a:gd name="T90" fmla="*/ 97 w 178"/>
                  <a:gd name="T91" fmla="*/ 16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8" h="178">
                    <a:moveTo>
                      <a:pt x="89" y="0"/>
                    </a:moveTo>
                    <a:lnTo>
                      <a:pt x="89" y="0"/>
                    </a:lnTo>
                    <a:lnTo>
                      <a:pt x="80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4" y="7"/>
                    </a:lnTo>
                    <a:lnTo>
                      <a:pt x="47" y="11"/>
                    </a:lnTo>
                    <a:lnTo>
                      <a:pt x="39" y="15"/>
                    </a:lnTo>
                    <a:lnTo>
                      <a:pt x="33" y="20"/>
                    </a:lnTo>
                    <a:lnTo>
                      <a:pt x="26" y="26"/>
                    </a:lnTo>
                    <a:lnTo>
                      <a:pt x="21" y="32"/>
                    </a:lnTo>
                    <a:lnTo>
                      <a:pt x="16" y="40"/>
                    </a:lnTo>
                    <a:lnTo>
                      <a:pt x="11" y="46"/>
                    </a:lnTo>
                    <a:lnTo>
                      <a:pt x="8" y="55"/>
                    </a:lnTo>
                    <a:lnTo>
                      <a:pt x="5" y="62"/>
                    </a:lnTo>
                    <a:lnTo>
                      <a:pt x="3" y="71"/>
                    </a:lnTo>
                    <a:lnTo>
                      <a:pt x="1" y="8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98"/>
                    </a:lnTo>
                    <a:lnTo>
                      <a:pt x="3" y="107"/>
                    </a:lnTo>
                    <a:lnTo>
                      <a:pt x="5" y="115"/>
                    </a:lnTo>
                    <a:lnTo>
                      <a:pt x="8" y="123"/>
                    </a:lnTo>
                    <a:lnTo>
                      <a:pt x="11" y="132"/>
                    </a:lnTo>
                    <a:lnTo>
                      <a:pt x="16" y="138"/>
                    </a:lnTo>
                    <a:lnTo>
                      <a:pt x="21" y="146"/>
                    </a:lnTo>
                    <a:lnTo>
                      <a:pt x="26" y="152"/>
                    </a:lnTo>
                    <a:lnTo>
                      <a:pt x="33" y="158"/>
                    </a:lnTo>
                    <a:lnTo>
                      <a:pt x="39" y="163"/>
                    </a:lnTo>
                    <a:lnTo>
                      <a:pt x="47" y="167"/>
                    </a:lnTo>
                    <a:lnTo>
                      <a:pt x="54" y="170"/>
                    </a:lnTo>
                    <a:lnTo>
                      <a:pt x="63" y="174"/>
                    </a:lnTo>
                    <a:lnTo>
                      <a:pt x="72" y="176"/>
                    </a:lnTo>
                    <a:lnTo>
                      <a:pt x="80" y="177"/>
                    </a:lnTo>
                    <a:lnTo>
                      <a:pt x="89" y="178"/>
                    </a:lnTo>
                    <a:lnTo>
                      <a:pt x="89" y="178"/>
                    </a:lnTo>
                    <a:lnTo>
                      <a:pt x="99" y="177"/>
                    </a:lnTo>
                    <a:lnTo>
                      <a:pt x="107" y="176"/>
                    </a:lnTo>
                    <a:lnTo>
                      <a:pt x="116" y="174"/>
                    </a:lnTo>
                    <a:lnTo>
                      <a:pt x="124" y="170"/>
                    </a:lnTo>
                    <a:lnTo>
                      <a:pt x="131" y="167"/>
                    </a:lnTo>
                    <a:lnTo>
                      <a:pt x="139" y="163"/>
                    </a:lnTo>
                    <a:lnTo>
                      <a:pt x="146" y="158"/>
                    </a:lnTo>
                    <a:lnTo>
                      <a:pt x="152" y="152"/>
                    </a:lnTo>
                    <a:lnTo>
                      <a:pt x="158" y="146"/>
                    </a:lnTo>
                    <a:lnTo>
                      <a:pt x="162" y="138"/>
                    </a:lnTo>
                    <a:lnTo>
                      <a:pt x="168" y="132"/>
                    </a:lnTo>
                    <a:lnTo>
                      <a:pt x="171" y="123"/>
                    </a:lnTo>
                    <a:lnTo>
                      <a:pt x="174" y="115"/>
                    </a:lnTo>
                    <a:lnTo>
                      <a:pt x="176" y="107"/>
                    </a:lnTo>
                    <a:lnTo>
                      <a:pt x="178" y="98"/>
                    </a:lnTo>
                    <a:lnTo>
                      <a:pt x="178" y="88"/>
                    </a:lnTo>
                    <a:lnTo>
                      <a:pt x="178" y="88"/>
                    </a:lnTo>
                    <a:lnTo>
                      <a:pt x="178" y="80"/>
                    </a:lnTo>
                    <a:lnTo>
                      <a:pt x="176" y="71"/>
                    </a:lnTo>
                    <a:lnTo>
                      <a:pt x="174" y="62"/>
                    </a:lnTo>
                    <a:lnTo>
                      <a:pt x="171" y="55"/>
                    </a:lnTo>
                    <a:lnTo>
                      <a:pt x="168" y="46"/>
                    </a:lnTo>
                    <a:lnTo>
                      <a:pt x="162" y="40"/>
                    </a:lnTo>
                    <a:lnTo>
                      <a:pt x="158" y="32"/>
                    </a:lnTo>
                    <a:lnTo>
                      <a:pt x="152" y="26"/>
                    </a:lnTo>
                    <a:lnTo>
                      <a:pt x="146" y="20"/>
                    </a:lnTo>
                    <a:lnTo>
                      <a:pt x="139" y="15"/>
                    </a:lnTo>
                    <a:lnTo>
                      <a:pt x="131" y="11"/>
                    </a:lnTo>
                    <a:lnTo>
                      <a:pt x="124" y="7"/>
                    </a:lnTo>
                    <a:lnTo>
                      <a:pt x="116" y="4"/>
                    </a:lnTo>
                    <a:lnTo>
                      <a:pt x="107" y="2"/>
                    </a:lnTo>
                    <a:lnTo>
                      <a:pt x="99" y="1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  <a:moveTo>
                      <a:pt x="89" y="164"/>
                    </a:moveTo>
                    <a:lnTo>
                      <a:pt x="89" y="164"/>
                    </a:lnTo>
                    <a:lnTo>
                      <a:pt x="81" y="163"/>
                    </a:lnTo>
                    <a:lnTo>
                      <a:pt x="74" y="162"/>
                    </a:lnTo>
                    <a:lnTo>
                      <a:pt x="67" y="160"/>
                    </a:lnTo>
                    <a:lnTo>
                      <a:pt x="60" y="158"/>
                    </a:lnTo>
                    <a:lnTo>
                      <a:pt x="53" y="154"/>
                    </a:lnTo>
                    <a:lnTo>
                      <a:pt x="48" y="151"/>
                    </a:lnTo>
                    <a:lnTo>
                      <a:pt x="41" y="147"/>
                    </a:lnTo>
                    <a:lnTo>
                      <a:pt x="36" y="141"/>
                    </a:lnTo>
                    <a:lnTo>
                      <a:pt x="32" y="136"/>
                    </a:lnTo>
                    <a:lnTo>
                      <a:pt x="27" y="131"/>
                    </a:lnTo>
                    <a:lnTo>
                      <a:pt x="24" y="124"/>
                    </a:lnTo>
                    <a:lnTo>
                      <a:pt x="21" y="118"/>
                    </a:lnTo>
                    <a:lnTo>
                      <a:pt x="18" y="111"/>
                    </a:lnTo>
                    <a:lnTo>
                      <a:pt x="17" y="104"/>
                    </a:lnTo>
                    <a:lnTo>
                      <a:pt x="16" y="97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81"/>
                    </a:lnTo>
                    <a:lnTo>
                      <a:pt x="17" y="74"/>
                    </a:lnTo>
                    <a:lnTo>
                      <a:pt x="18" y="67"/>
                    </a:lnTo>
                    <a:lnTo>
                      <a:pt x="21" y="60"/>
                    </a:lnTo>
                    <a:lnTo>
                      <a:pt x="24" y="54"/>
                    </a:lnTo>
                    <a:lnTo>
                      <a:pt x="27" y="47"/>
                    </a:lnTo>
                    <a:lnTo>
                      <a:pt x="32" y="42"/>
                    </a:lnTo>
                    <a:lnTo>
                      <a:pt x="36" y="37"/>
                    </a:lnTo>
                    <a:lnTo>
                      <a:pt x="41" y="31"/>
                    </a:lnTo>
                    <a:lnTo>
                      <a:pt x="48" y="27"/>
                    </a:lnTo>
                    <a:lnTo>
                      <a:pt x="53" y="24"/>
                    </a:lnTo>
                    <a:lnTo>
                      <a:pt x="60" y="20"/>
                    </a:lnTo>
                    <a:lnTo>
                      <a:pt x="67" y="18"/>
                    </a:lnTo>
                    <a:lnTo>
                      <a:pt x="74" y="16"/>
                    </a:lnTo>
                    <a:lnTo>
                      <a:pt x="81" y="15"/>
                    </a:lnTo>
                    <a:lnTo>
                      <a:pt x="89" y="14"/>
                    </a:lnTo>
                    <a:lnTo>
                      <a:pt x="89" y="14"/>
                    </a:lnTo>
                    <a:lnTo>
                      <a:pt x="97" y="15"/>
                    </a:lnTo>
                    <a:lnTo>
                      <a:pt x="104" y="16"/>
                    </a:lnTo>
                    <a:lnTo>
                      <a:pt x="112" y="18"/>
                    </a:lnTo>
                    <a:lnTo>
                      <a:pt x="118" y="20"/>
                    </a:lnTo>
                    <a:lnTo>
                      <a:pt x="125" y="24"/>
                    </a:lnTo>
                    <a:lnTo>
                      <a:pt x="131" y="27"/>
                    </a:lnTo>
                    <a:lnTo>
                      <a:pt x="136" y="31"/>
                    </a:lnTo>
                    <a:lnTo>
                      <a:pt x="142" y="37"/>
                    </a:lnTo>
                    <a:lnTo>
                      <a:pt x="147" y="42"/>
                    </a:lnTo>
                    <a:lnTo>
                      <a:pt x="152" y="47"/>
                    </a:lnTo>
                    <a:lnTo>
                      <a:pt x="155" y="54"/>
                    </a:lnTo>
                    <a:lnTo>
                      <a:pt x="158" y="60"/>
                    </a:lnTo>
                    <a:lnTo>
                      <a:pt x="160" y="67"/>
                    </a:lnTo>
                    <a:lnTo>
                      <a:pt x="162" y="74"/>
                    </a:lnTo>
                    <a:lnTo>
                      <a:pt x="163" y="81"/>
                    </a:lnTo>
                    <a:lnTo>
                      <a:pt x="163" y="88"/>
                    </a:lnTo>
                    <a:lnTo>
                      <a:pt x="163" y="88"/>
                    </a:lnTo>
                    <a:lnTo>
                      <a:pt x="163" y="97"/>
                    </a:lnTo>
                    <a:lnTo>
                      <a:pt x="162" y="104"/>
                    </a:lnTo>
                    <a:lnTo>
                      <a:pt x="160" y="111"/>
                    </a:lnTo>
                    <a:lnTo>
                      <a:pt x="158" y="118"/>
                    </a:lnTo>
                    <a:lnTo>
                      <a:pt x="155" y="124"/>
                    </a:lnTo>
                    <a:lnTo>
                      <a:pt x="152" y="131"/>
                    </a:lnTo>
                    <a:lnTo>
                      <a:pt x="147" y="136"/>
                    </a:lnTo>
                    <a:lnTo>
                      <a:pt x="142" y="141"/>
                    </a:lnTo>
                    <a:lnTo>
                      <a:pt x="136" y="147"/>
                    </a:lnTo>
                    <a:lnTo>
                      <a:pt x="131" y="151"/>
                    </a:lnTo>
                    <a:lnTo>
                      <a:pt x="125" y="154"/>
                    </a:lnTo>
                    <a:lnTo>
                      <a:pt x="118" y="158"/>
                    </a:lnTo>
                    <a:lnTo>
                      <a:pt x="112" y="160"/>
                    </a:lnTo>
                    <a:lnTo>
                      <a:pt x="104" y="162"/>
                    </a:lnTo>
                    <a:lnTo>
                      <a:pt x="97" y="163"/>
                    </a:lnTo>
                    <a:lnTo>
                      <a:pt x="89" y="164"/>
                    </a:lnTo>
                    <a:lnTo>
                      <a:pt x="89" y="1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6" name="Freeform 42"/>
              <p:cNvSpPr>
                <a:spLocks noEditPoints="1"/>
              </p:cNvSpPr>
              <p:nvPr/>
            </p:nvSpPr>
            <p:spPr bwMode="auto">
              <a:xfrm>
                <a:off x="3152775" y="4668838"/>
                <a:ext cx="98425" cy="188913"/>
              </a:xfrm>
              <a:custGeom>
                <a:avLst/>
                <a:gdLst>
                  <a:gd name="T0" fmla="*/ 39 w 62"/>
                  <a:gd name="T1" fmla="*/ 0 h 119"/>
                  <a:gd name="T2" fmla="*/ 24 w 62"/>
                  <a:gd name="T3" fmla="*/ 3 h 119"/>
                  <a:gd name="T4" fmla="*/ 23 w 62"/>
                  <a:gd name="T5" fmla="*/ 3 h 119"/>
                  <a:gd name="T6" fmla="*/ 15 w 62"/>
                  <a:gd name="T7" fmla="*/ 5 h 119"/>
                  <a:gd name="T8" fmla="*/ 6 w 62"/>
                  <a:gd name="T9" fmla="*/ 11 h 119"/>
                  <a:gd name="T10" fmla="*/ 1 w 62"/>
                  <a:gd name="T11" fmla="*/ 18 h 119"/>
                  <a:gd name="T12" fmla="*/ 0 w 62"/>
                  <a:gd name="T13" fmla="*/ 28 h 119"/>
                  <a:gd name="T14" fmla="*/ 0 w 62"/>
                  <a:gd name="T15" fmla="*/ 40 h 119"/>
                  <a:gd name="T16" fmla="*/ 3 w 62"/>
                  <a:gd name="T17" fmla="*/ 51 h 119"/>
                  <a:gd name="T18" fmla="*/ 13 w 62"/>
                  <a:gd name="T19" fmla="*/ 59 h 119"/>
                  <a:gd name="T20" fmla="*/ 17 w 62"/>
                  <a:gd name="T21" fmla="*/ 61 h 119"/>
                  <a:gd name="T22" fmla="*/ 24 w 62"/>
                  <a:gd name="T23" fmla="*/ 100 h 119"/>
                  <a:gd name="T24" fmla="*/ 23 w 62"/>
                  <a:gd name="T25" fmla="*/ 100 h 119"/>
                  <a:gd name="T26" fmla="*/ 17 w 62"/>
                  <a:gd name="T27" fmla="*/ 98 h 119"/>
                  <a:gd name="T28" fmla="*/ 14 w 62"/>
                  <a:gd name="T29" fmla="*/ 91 h 119"/>
                  <a:gd name="T30" fmla="*/ 0 w 62"/>
                  <a:gd name="T31" fmla="*/ 85 h 119"/>
                  <a:gd name="T32" fmla="*/ 0 w 62"/>
                  <a:gd name="T33" fmla="*/ 91 h 119"/>
                  <a:gd name="T34" fmla="*/ 1 w 62"/>
                  <a:gd name="T35" fmla="*/ 100 h 119"/>
                  <a:gd name="T36" fmla="*/ 6 w 62"/>
                  <a:gd name="T37" fmla="*/ 108 h 119"/>
                  <a:gd name="T38" fmla="*/ 15 w 62"/>
                  <a:gd name="T39" fmla="*/ 113 h 119"/>
                  <a:gd name="T40" fmla="*/ 23 w 62"/>
                  <a:gd name="T41" fmla="*/ 115 h 119"/>
                  <a:gd name="T42" fmla="*/ 24 w 62"/>
                  <a:gd name="T43" fmla="*/ 119 h 119"/>
                  <a:gd name="T44" fmla="*/ 39 w 62"/>
                  <a:gd name="T45" fmla="*/ 114 h 119"/>
                  <a:gd name="T46" fmla="*/ 44 w 62"/>
                  <a:gd name="T47" fmla="*/ 114 h 119"/>
                  <a:gd name="T48" fmla="*/ 51 w 62"/>
                  <a:gd name="T49" fmla="*/ 110 h 119"/>
                  <a:gd name="T50" fmla="*/ 58 w 62"/>
                  <a:gd name="T51" fmla="*/ 104 h 119"/>
                  <a:gd name="T52" fmla="*/ 62 w 62"/>
                  <a:gd name="T53" fmla="*/ 95 h 119"/>
                  <a:gd name="T54" fmla="*/ 62 w 62"/>
                  <a:gd name="T55" fmla="*/ 79 h 119"/>
                  <a:gd name="T56" fmla="*/ 61 w 62"/>
                  <a:gd name="T57" fmla="*/ 73 h 119"/>
                  <a:gd name="T58" fmla="*/ 55 w 62"/>
                  <a:gd name="T59" fmla="*/ 64 h 119"/>
                  <a:gd name="T60" fmla="*/ 45 w 62"/>
                  <a:gd name="T61" fmla="*/ 57 h 119"/>
                  <a:gd name="T62" fmla="*/ 39 w 62"/>
                  <a:gd name="T63" fmla="*/ 55 h 119"/>
                  <a:gd name="T64" fmla="*/ 39 w 62"/>
                  <a:gd name="T65" fmla="*/ 18 h 119"/>
                  <a:gd name="T66" fmla="*/ 45 w 62"/>
                  <a:gd name="T67" fmla="*/ 21 h 119"/>
                  <a:gd name="T68" fmla="*/ 48 w 62"/>
                  <a:gd name="T69" fmla="*/ 28 h 119"/>
                  <a:gd name="T70" fmla="*/ 62 w 62"/>
                  <a:gd name="T71" fmla="*/ 33 h 119"/>
                  <a:gd name="T72" fmla="*/ 62 w 62"/>
                  <a:gd name="T73" fmla="*/ 28 h 119"/>
                  <a:gd name="T74" fmla="*/ 60 w 62"/>
                  <a:gd name="T75" fmla="*/ 19 h 119"/>
                  <a:gd name="T76" fmla="*/ 56 w 62"/>
                  <a:gd name="T77" fmla="*/ 11 h 119"/>
                  <a:gd name="T78" fmla="*/ 48 w 62"/>
                  <a:gd name="T79" fmla="*/ 6 h 119"/>
                  <a:gd name="T80" fmla="*/ 39 w 62"/>
                  <a:gd name="T81" fmla="*/ 4 h 119"/>
                  <a:gd name="T82" fmla="*/ 48 w 62"/>
                  <a:gd name="T83" fmla="*/ 79 h 119"/>
                  <a:gd name="T84" fmla="*/ 48 w 62"/>
                  <a:gd name="T85" fmla="*/ 91 h 119"/>
                  <a:gd name="T86" fmla="*/ 45 w 62"/>
                  <a:gd name="T87" fmla="*/ 97 h 119"/>
                  <a:gd name="T88" fmla="*/ 39 w 62"/>
                  <a:gd name="T89" fmla="*/ 100 h 119"/>
                  <a:gd name="T90" fmla="*/ 42 w 62"/>
                  <a:gd name="T91" fmla="*/ 71 h 119"/>
                  <a:gd name="T92" fmla="*/ 46 w 62"/>
                  <a:gd name="T93" fmla="*/ 75 h 119"/>
                  <a:gd name="T94" fmla="*/ 48 w 62"/>
                  <a:gd name="T95" fmla="*/ 79 h 119"/>
                  <a:gd name="T96" fmla="*/ 22 w 62"/>
                  <a:gd name="T97" fmla="*/ 48 h 119"/>
                  <a:gd name="T98" fmla="*/ 22 w 62"/>
                  <a:gd name="T99" fmla="*/ 48 h 119"/>
                  <a:gd name="T100" fmla="*/ 19 w 62"/>
                  <a:gd name="T101" fmla="*/ 47 h 119"/>
                  <a:gd name="T102" fmla="*/ 14 w 62"/>
                  <a:gd name="T103" fmla="*/ 42 h 119"/>
                  <a:gd name="T104" fmla="*/ 14 w 62"/>
                  <a:gd name="T105" fmla="*/ 28 h 119"/>
                  <a:gd name="T106" fmla="*/ 15 w 62"/>
                  <a:gd name="T107" fmla="*/ 24 h 119"/>
                  <a:gd name="T108" fmla="*/ 20 w 62"/>
                  <a:gd name="T109" fmla="*/ 18 h 119"/>
                  <a:gd name="T110" fmla="*/ 24 w 62"/>
                  <a:gd name="T111" fmla="*/ 18 h 119"/>
                  <a:gd name="T112" fmla="*/ 22 w 62"/>
                  <a:gd name="T113" fmla="*/ 4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2" h="119">
                    <a:moveTo>
                      <a:pt x="39" y="4"/>
                    </a:moveTo>
                    <a:lnTo>
                      <a:pt x="39" y="0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19" y="4"/>
                    </a:lnTo>
                    <a:lnTo>
                      <a:pt x="15" y="5"/>
                    </a:lnTo>
                    <a:lnTo>
                      <a:pt x="10" y="7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5"/>
                    </a:lnTo>
                    <a:lnTo>
                      <a:pt x="3" y="51"/>
                    </a:lnTo>
                    <a:lnTo>
                      <a:pt x="7" y="55"/>
                    </a:lnTo>
                    <a:lnTo>
                      <a:pt x="13" y="59"/>
                    </a:lnTo>
                    <a:lnTo>
                      <a:pt x="17" y="61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24" y="100"/>
                    </a:lnTo>
                    <a:lnTo>
                      <a:pt x="23" y="100"/>
                    </a:lnTo>
                    <a:lnTo>
                      <a:pt x="23" y="100"/>
                    </a:lnTo>
                    <a:lnTo>
                      <a:pt x="20" y="100"/>
                    </a:lnTo>
                    <a:lnTo>
                      <a:pt x="17" y="98"/>
                    </a:lnTo>
                    <a:lnTo>
                      <a:pt x="15" y="95"/>
                    </a:lnTo>
                    <a:lnTo>
                      <a:pt x="14" y="91"/>
                    </a:lnTo>
                    <a:lnTo>
                      <a:pt x="14" y="85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1" y="100"/>
                    </a:lnTo>
                    <a:lnTo>
                      <a:pt x="4" y="105"/>
                    </a:lnTo>
                    <a:lnTo>
                      <a:pt x="6" y="108"/>
                    </a:lnTo>
                    <a:lnTo>
                      <a:pt x="10" y="111"/>
                    </a:lnTo>
                    <a:lnTo>
                      <a:pt x="15" y="113"/>
                    </a:lnTo>
                    <a:lnTo>
                      <a:pt x="19" y="114"/>
                    </a:lnTo>
                    <a:lnTo>
                      <a:pt x="23" y="115"/>
                    </a:lnTo>
                    <a:lnTo>
                      <a:pt x="24" y="115"/>
                    </a:lnTo>
                    <a:lnTo>
                      <a:pt x="24" y="119"/>
                    </a:lnTo>
                    <a:lnTo>
                      <a:pt x="39" y="119"/>
                    </a:lnTo>
                    <a:lnTo>
                      <a:pt x="39" y="114"/>
                    </a:lnTo>
                    <a:lnTo>
                      <a:pt x="39" y="114"/>
                    </a:lnTo>
                    <a:lnTo>
                      <a:pt x="44" y="114"/>
                    </a:lnTo>
                    <a:lnTo>
                      <a:pt x="48" y="112"/>
                    </a:lnTo>
                    <a:lnTo>
                      <a:pt x="51" y="110"/>
                    </a:lnTo>
                    <a:lnTo>
                      <a:pt x="56" y="107"/>
                    </a:lnTo>
                    <a:lnTo>
                      <a:pt x="58" y="104"/>
                    </a:lnTo>
                    <a:lnTo>
                      <a:pt x="60" y="99"/>
                    </a:lnTo>
                    <a:lnTo>
                      <a:pt x="62" y="95"/>
                    </a:lnTo>
                    <a:lnTo>
                      <a:pt x="62" y="91"/>
                    </a:lnTo>
                    <a:lnTo>
                      <a:pt x="62" y="79"/>
                    </a:lnTo>
                    <a:lnTo>
                      <a:pt x="62" y="79"/>
                    </a:lnTo>
                    <a:lnTo>
                      <a:pt x="61" y="73"/>
                    </a:lnTo>
                    <a:lnTo>
                      <a:pt x="59" y="68"/>
                    </a:lnTo>
                    <a:lnTo>
                      <a:pt x="55" y="64"/>
                    </a:lnTo>
                    <a:lnTo>
                      <a:pt x="49" y="58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39" y="55"/>
                    </a:lnTo>
                    <a:lnTo>
                      <a:pt x="39" y="18"/>
                    </a:lnTo>
                    <a:lnTo>
                      <a:pt x="39" y="18"/>
                    </a:lnTo>
                    <a:lnTo>
                      <a:pt x="43" y="19"/>
                    </a:lnTo>
                    <a:lnTo>
                      <a:pt x="45" y="21"/>
                    </a:lnTo>
                    <a:lnTo>
                      <a:pt x="47" y="25"/>
                    </a:lnTo>
                    <a:lnTo>
                      <a:pt x="48" y="28"/>
                    </a:lnTo>
                    <a:lnTo>
                      <a:pt x="48" y="33"/>
                    </a:lnTo>
                    <a:lnTo>
                      <a:pt x="62" y="33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24"/>
                    </a:lnTo>
                    <a:lnTo>
                      <a:pt x="60" y="19"/>
                    </a:lnTo>
                    <a:lnTo>
                      <a:pt x="58" y="15"/>
                    </a:lnTo>
                    <a:lnTo>
                      <a:pt x="56" y="11"/>
                    </a:lnTo>
                    <a:lnTo>
                      <a:pt x="51" y="8"/>
                    </a:lnTo>
                    <a:lnTo>
                      <a:pt x="48" y="6"/>
                    </a:lnTo>
                    <a:lnTo>
                      <a:pt x="44" y="4"/>
                    </a:lnTo>
                    <a:lnTo>
                      <a:pt x="39" y="4"/>
                    </a:lnTo>
                    <a:lnTo>
                      <a:pt x="39" y="4"/>
                    </a:lnTo>
                    <a:close/>
                    <a:moveTo>
                      <a:pt x="48" y="79"/>
                    </a:moveTo>
                    <a:lnTo>
                      <a:pt x="48" y="91"/>
                    </a:lnTo>
                    <a:lnTo>
                      <a:pt x="48" y="91"/>
                    </a:lnTo>
                    <a:lnTo>
                      <a:pt x="47" y="94"/>
                    </a:lnTo>
                    <a:lnTo>
                      <a:pt x="45" y="97"/>
                    </a:lnTo>
                    <a:lnTo>
                      <a:pt x="43" y="99"/>
                    </a:lnTo>
                    <a:lnTo>
                      <a:pt x="39" y="100"/>
                    </a:lnTo>
                    <a:lnTo>
                      <a:pt x="39" y="70"/>
                    </a:lnTo>
                    <a:lnTo>
                      <a:pt x="42" y="71"/>
                    </a:lnTo>
                    <a:lnTo>
                      <a:pt x="42" y="71"/>
                    </a:lnTo>
                    <a:lnTo>
                      <a:pt x="46" y="75"/>
                    </a:lnTo>
                    <a:lnTo>
                      <a:pt x="47" y="77"/>
                    </a:lnTo>
                    <a:lnTo>
                      <a:pt x="48" y="79"/>
                    </a:lnTo>
                    <a:lnTo>
                      <a:pt x="48" y="79"/>
                    </a:lnTo>
                    <a:close/>
                    <a:moveTo>
                      <a:pt x="22" y="48"/>
                    </a:moveTo>
                    <a:lnTo>
                      <a:pt x="22" y="48"/>
                    </a:lnTo>
                    <a:lnTo>
                      <a:pt x="22" y="48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16" y="44"/>
                    </a:lnTo>
                    <a:lnTo>
                      <a:pt x="14" y="42"/>
                    </a:lnTo>
                    <a:lnTo>
                      <a:pt x="14" y="40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5" y="24"/>
                    </a:lnTo>
                    <a:lnTo>
                      <a:pt x="17" y="20"/>
                    </a:lnTo>
                    <a:lnTo>
                      <a:pt x="20" y="18"/>
                    </a:lnTo>
                    <a:lnTo>
                      <a:pt x="23" y="18"/>
                    </a:lnTo>
                    <a:lnTo>
                      <a:pt x="24" y="18"/>
                    </a:lnTo>
                    <a:lnTo>
                      <a:pt x="24" y="50"/>
                    </a:lnTo>
                    <a:lnTo>
                      <a:pt x="22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1981250" y="4983563"/>
            <a:ext cx="2907071" cy="909959"/>
            <a:chOff x="1981250" y="4983563"/>
            <a:chExt cx="2907071" cy="909959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2204939" y="5367224"/>
              <a:ext cx="2147911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pPr algn="r"/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25" name="TextBox 15"/>
            <p:cNvSpPr txBox="1"/>
            <p:nvPr/>
          </p:nvSpPr>
          <p:spPr>
            <a:xfrm>
              <a:off x="1981250" y="4983563"/>
              <a:ext cx="2471461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 dirty="0" smtClean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  <a:endParaRPr lang="zh-CN" altLang="en-US" b="1" dirty="0">
                <a:solidFill>
                  <a:srgbClr val="54D0CA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21" name="Group 43"/>
            <p:cNvGrpSpPr/>
            <p:nvPr/>
          </p:nvGrpSpPr>
          <p:grpSpPr>
            <a:xfrm>
              <a:off x="4548014" y="5127991"/>
              <a:ext cx="340307" cy="408197"/>
              <a:chOff x="4051300" y="3109913"/>
              <a:chExt cx="628650" cy="754063"/>
            </a:xfrm>
            <a:solidFill>
              <a:srgbClr val="54D0CA"/>
            </a:solidFill>
          </p:grpSpPr>
          <p:sp>
            <p:nvSpPr>
              <p:cNvPr id="22" name="Freeform 44"/>
              <p:cNvSpPr>
                <a:spLocks noEditPoints="1"/>
              </p:cNvSpPr>
              <p:nvPr/>
            </p:nvSpPr>
            <p:spPr bwMode="auto">
              <a:xfrm>
                <a:off x="4051300" y="3109913"/>
                <a:ext cx="628650" cy="754063"/>
              </a:xfrm>
              <a:custGeom>
                <a:avLst/>
                <a:gdLst>
                  <a:gd name="T0" fmla="*/ 376 w 396"/>
                  <a:gd name="T1" fmla="*/ 361 h 475"/>
                  <a:gd name="T2" fmla="*/ 287 w 396"/>
                  <a:gd name="T3" fmla="*/ 265 h 475"/>
                  <a:gd name="T4" fmla="*/ 258 w 396"/>
                  <a:gd name="T5" fmla="*/ 133 h 475"/>
                  <a:gd name="T6" fmla="*/ 244 w 396"/>
                  <a:gd name="T7" fmla="*/ 70 h 475"/>
                  <a:gd name="T8" fmla="*/ 237 w 396"/>
                  <a:gd name="T9" fmla="*/ 52 h 475"/>
                  <a:gd name="T10" fmla="*/ 233 w 396"/>
                  <a:gd name="T11" fmla="*/ 39 h 475"/>
                  <a:gd name="T12" fmla="*/ 226 w 396"/>
                  <a:gd name="T13" fmla="*/ 27 h 475"/>
                  <a:gd name="T14" fmla="*/ 220 w 396"/>
                  <a:gd name="T15" fmla="*/ 17 h 475"/>
                  <a:gd name="T16" fmla="*/ 213 w 396"/>
                  <a:gd name="T17" fmla="*/ 10 h 475"/>
                  <a:gd name="T18" fmla="*/ 189 w 396"/>
                  <a:gd name="T19" fmla="*/ 6 h 475"/>
                  <a:gd name="T20" fmla="*/ 182 w 396"/>
                  <a:gd name="T21" fmla="*/ 11 h 475"/>
                  <a:gd name="T22" fmla="*/ 176 w 396"/>
                  <a:gd name="T23" fmla="*/ 18 h 475"/>
                  <a:gd name="T24" fmla="*/ 169 w 396"/>
                  <a:gd name="T25" fmla="*/ 28 h 475"/>
                  <a:gd name="T26" fmla="*/ 164 w 396"/>
                  <a:gd name="T27" fmla="*/ 41 h 475"/>
                  <a:gd name="T28" fmla="*/ 157 w 396"/>
                  <a:gd name="T29" fmla="*/ 55 h 475"/>
                  <a:gd name="T30" fmla="*/ 152 w 396"/>
                  <a:gd name="T31" fmla="*/ 70 h 475"/>
                  <a:gd name="T32" fmla="*/ 139 w 396"/>
                  <a:gd name="T33" fmla="*/ 144 h 475"/>
                  <a:gd name="T34" fmla="*/ 102 w 396"/>
                  <a:gd name="T35" fmla="*/ 278 h 475"/>
                  <a:gd name="T36" fmla="*/ 19 w 396"/>
                  <a:gd name="T37" fmla="*/ 362 h 475"/>
                  <a:gd name="T38" fmla="*/ 1 w 396"/>
                  <a:gd name="T39" fmla="*/ 438 h 475"/>
                  <a:gd name="T40" fmla="*/ 124 w 396"/>
                  <a:gd name="T41" fmla="*/ 474 h 475"/>
                  <a:gd name="T42" fmla="*/ 258 w 396"/>
                  <a:gd name="T43" fmla="*/ 469 h 475"/>
                  <a:gd name="T44" fmla="*/ 339 w 396"/>
                  <a:gd name="T45" fmla="*/ 461 h 475"/>
                  <a:gd name="T46" fmla="*/ 374 w 396"/>
                  <a:gd name="T47" fmla="*/ 378 h 475"/>
                  <a:gd name="T48" fmla="*/ 328 w 396"/>
                  <a:gd name="T49" fmla="*/ 355 h 475"/>
                  <a:gd name="T50" fmla="*/ 262 w 396"/>
                  <a:gd name="T51" fmla="*/ 259 h 475"/>
                  <a:gd name="T52" fmla="*/ 351 w 396"/>
                  <a:gd name="T53" fmla="*/ 360 h 475"/>
                  <a:gd name="T54" fmla="*/ 168 w 396"/>
                  <a:gd name="T55" fmla="*/ 68 h 475"/>
                  <a:gd name="T56" fmla="*/ 172 w 396"/>
                  <a:gd name="T57" fmla="*/ 55 h 475"/>
                  <a:gd name="T58" fmla="*/ 178 w 396"/>
                  <a:gd name="T59" fmla="*/ 43 h 475"/>
                  <a:gd name="T60" fmla="*/ 182 w 396"/>
                  <a:gd name="T61" fmla="*/ 35 h 475"/>
                  <a:gd name="T62" fmla="*/ 187 w 396"/>
                  <a:gd name="T63" fmla="*/ 26 h 475"/>
                  <a:gd name="T64" fmla="*/ 194 w 396"/>
                  <a:gd name="T65" fmla="*/ 20 h 475"/>
                  <a:gd name="T66" fmla="*/ 203 w 396"/>
                  <a:gd name="T67" fmla="*/ 20 h 475"/>
                  <a:gd name="T68" fmla="*/ 208 w 396"/>
                  <a:gd name="T69" fmla="*/ 25 h 475"/>
                  <a:gd name="T70" fmla="*/ 213 w 396"/>
                  <a:gd name="T71" fmla="*/ 34 h 475"/>
                  <a:gd name="T72" fmla="*/ 218 w 396"/>
                  <a:gd name="T73" fmla="*/ 42 h 475"/>
                  <a:gd name="T74" fmla="*/ 223 w 396"/>
                  <a:gd name="T75" fmla="*/ 55 h 475"/>
                  <a:gd name="T76" fmla="*/ 166 w 396"/>
                  <a:gd name="T77" fmla="*/ 75 h 475"/>
                  <a:gd name="T78" fmla="*/ 243 w 396"/>
                  <a:gd name="T79" fmla="*/ 142 h 475"/>
                  <a:gd name="T80" fmla="*/ 154 w 396"/>
                  <a:gd name="T81" fmla="*/ 132 h 475"/>
                  <a:gd name="T82" fmla="*/ 62 w 396"/>
                  <a:gd name="T83" fmla="*/ 347 h 475"/>
                  <a:gd name="T84" fmla="*/ 129 w 396"/>
                  <a:gd name="T85" fmla="*/ 273 h 475"/>
                  <a:gd name="T86" fmla="*/ 56 w 396"/>
                  <a:gd name="T87" fmla="*/ 364 h 475"/>
                  <a:gd name="T88" fmla="*/ 22 w 396"/>
                  <a:gd name="T89" fmla="*/ 378 h 475"/>
                  <a:gd name="T90" fmla="*/ 27 w 396"/>
                  <a:gd name="T91" fmla="*/ 395 h 475"/>
                  <a:gd name="T92" fmla="*/ 139 w 396"/>
                  <a:gd name="T93" fmla="*/ 436 h 475"/>
                  <a:gd name="T94" fmla="*/ 99 w 396"/>
                  <a:gd name="T95" fmla="*/ 371 h 475"/>
                  <a:gd name="T96" fmla="*/ 62 w 396"/>
                  <a:gd name="T97" fmla="*/ 401 h 475"/>
                  <a:gd name="T98" fmla="*/ 72 w 396"/>
                  <a:gd name="T99" fmla="*/ 436 h 475"/>
                  <a:gd name="T100" fmla="*/ 95 w 396"/>
                  <a:gd name="T101" fmla="*/ 385 h 475"/>
                  <a:gd name="T102" fmla="*/ 72 w 396"/>
                  <a:gd name="T103" fmla="*/ 460 h 475"/>
                  <a:gd name="T104" fmla="*/ 153 w 396"/>
                  <a:gd name="T105" fmla="*/ 448 h 475"/>
                  <a:gd name="T106" fmla="*/ 325 w 396"/>
                  <a:gd name="T107" fmla="*/ 450 h 475"/>
                  <a:gd name="T108" fmla="*/ 294 w 396"/>
                  <a:gd name="T109" fmla="*/ 392 h 475"/>
                  <a:gd name="T110" fmla="*/ 322 w 396"/>
                  <a:gd name="T111" fmla="*/ 416 h 475"/>
                  <a:gd name="T112" fmla="*/ 326 w 396"/>
                  <a:gd name="T113" fmla="*/ 382 h 475"/>
                  <a:gd name="T114" fmla="*/ 290 w 396"/>
                  <a:gd name="T115" fmla="*/ 375 h 475"/>
                  <a:gd name="T116" fmla="*/ 258 w 396"/>
                  <a:gd name="T117" fmla="*/ 292 h 475"/>
                  <a:gd name="T118" fmla="*/ 375 w 396"/>
                  <a:gd name="T119" fmla="*/ 40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6" h="475">
                    <a:moveTo>
                      <a:pt x="396" y="427"/>
                    </a:moveTo>
                    <a:lnTo>
                      <a:pt x="396" y="427"/>
                    </a:lnTo>
                    <a:lnTo>
                      <a:pt x="396" y="411"/>
                    </a:lnTo>
                    <a:lnTo>
                      <a:pt x="395" y="393"/>
                    </a:lnTo>
                    <a:lnTo>
                      <a:pt x="393" y="386"/>
                    </a:lnTo>
                    <a:lnTo>
                      <a:pt x="391" y="378"/>
                    </a:lnTo>
                    <a:lnTo>
                      <a:pt x="387" y="373"/>
                    </a:lnTo>
                    <a:lnTo>
                      <a:pt x="384" y="367"/>
                    </a:lnTo>
                    <a:lnTo>
                      <a:pt x="378" y="362"/>
                    </a:lnTo>
                    <a:lnTo>
                      <a:pt x="376" y="361"/>
                    </a:lnTo>
                    <a:lnTo>
                      <a:pt x="376" y="361"/>
                    </a:lnTo>
                    <a:lnTo>
                      <a:pt x="364" y="353"/>
                    </a:lnTo>
                    <a:lnTo>
                      <a:pt x="352" y="344"/>
                    </a:lnTo>
                    <a:lnTo>
                      <a:pt x="341" y="335"/>
                    </a:lnTo>
                    <a:lnTo>
                      <a:pt x="330" y="324"/>
                    </a:lnTo>
                    <a:lnTo>
                      <a:pt x="320" y="313"/>
                    </a:lnTo>
                    <a:lnTo>
                      <a:pt x="311" y="303"/>
                    </a:lnTo>
                    <a:lnTo>
                      <a:pt x="302" y="290"/>
                    </a:lnTo>
                    <a:lnTo>
                      <a:pt x="294" y="278"/>
                    </a:lnTo>
                    <a:lnTo>
                      <a:pt x="287" y="265"/>
                    </a:lnTo>
                    <a:lnTo>
                      <a:pt x="280" y="251"/>
                    </a:lnTo>
                    <a:lnTo>
                      <a:pt x="274" y="237"/>
                    </a:lnTo>
                    <a:lnTo>
                      <a:pt x="270" y="223"/>
                    </a:lnTo>
                    <a:lnTo>
                      <a:pt x="265" y="207"/>
                    </a:lnTo>
                    <a:lnTo>
                      <a:pt x="262" y="193"/>
                    </a:lnTo>
                    <a:lnTo>
                      <a:pt x="260" y="178"/>
                    </a:lnTo>
                    <a:lnTo>
                      <a:pt x="258" y="162"/>
                    </a:lnTo>
                    <a:lnTo>
                      <a:pt x="258" y="144"/>
                    </a:lnTo>
                    <a:lnTo>
                      <a:pt x="258" y="144"/>
                    </a:lnTo>
                    <a:lnTo>
                      <a:pt x="258" y="133"/>
                    </a:lnTo>
                    <a:lnTo>
                      <a:pt x="256" y="120"/>
                    </a:lnTo>
                    <a:lnTo>
                      <a:pt x="249" y="90"/>
                    </a:lnTo>
                    <a:lnTo>
                      <a:pt x="250" y="90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7" y="52"/>
                    </a:lnTo>
                    <a:lnTo>
                      <a:pt x="237" y="52"/>
                    </a:lnTo>
                    <a:lnTo>
                      <a:pt x="237" y="51"/>
                    </a:lnTo>
                    <a:lnTo>
                      <a:pt x="237" y="51"/>
                    </a:lnTo>
                    <a:lnTo>
                      <a:pt x="235" y="47"/>
                    </a:lnTo>
                    <a:lnTo>
                      <a:pt x="235" y="47"/>
                    </a:lnTo>
                    <a:lnTo>
                      <a:pt x="235" y="44"/>
                    </a:lnTo>
                    <a:lnTo>
                      <a:pt x="235" y="44"/>
                    </a:lnTo>
                    <a:lnTo>
                      <a:pt x="233" y="41"/>
                    </a:lnTo>
                    <a:lnTo>
                      <a:pt x="233" y="41"/>
                    </a:lnTo>
                    <a:lnTo>
                      <a:pt x="233" y="39"/>
                    </a:lnTo>
                    <a:lnTo>
                      <a:pt x="233" y="39"/>
                    </a:lnTo>
                    <a:lnTo>
                      <a:pt x="231" y="36"/>
                    </a:lnTo>
                    <a:lnTo>
                      <a:pt x="231" y="36"/>
                    </a:lnTo>
                    <a:lnTo>
                      <a:pt x="230" y="34"/>
                    </a:lnTo>
                    <a:lnTo>
                      <a:pt x="230" y="34"/>
                    </a:lnTo>
                    <a:lnTo>
                      <a:pt x="229" y="31"/>
                    </a:lnTo>
                    <a:lnTo>
                      <a:pt x="229" y="31"/>
                    </a:lnTo>
                    <a:lnTo>
                      <a:pt x="227" y="29"/>
                    </a:lnTo>
                    <a:lnTo>
                      <a:pt x="227" y="29"/>
                    </a:lnTo>
                    <a:lnTo>
                      <a:pt x="226" y="27"/>
                    </a:lnTo>
                    <a:lnTo>
                      <a:pt x="226" y="27"/>
                    </a:lnTo>
                    <a:lnTo>
                      <a:pt x="225" y="25"/>
                    </a:lnTo>
                    <a:lnTo>
                      <a:pt x="225" y="25"/>
                    </a:lnTo>
                    <a:lnTo>
                      <a:pt x="223" y="23"/>
                    </a:lnTo>
                    <a:lnTo>
                      <a:pt x="223" y="23"/>
                    </a:lnTo>
                    <a:lnTo>
                      <a:pt x="222" y="21"/>
                    </a:lnTo>
                    <a:lnTo>
                      <a:pt x="222" y="21"/>
                    </a:lnTo>
                    <a:lnTo>
                      <a:pt x="221" y="18"/>
                    </a:lnTo>
                    <a:lnTo>
                      <a:pt x="221" y="18"/>
                    </a:lnTo>
                    <a:lnTo>
                      <a:pt x="220" y="17"/>
                    </a:lnTo>
                    <a:lnTo>
                      <a:pt x="220" y="17"/>
                    </a:lnTo>
                    <a:lnTo>
                      <a:pt x="219" y="15"/>
                    </a:lnTo>
                    <a:lnTo>
                      <a:pt x="219" y="15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6" y="12"/>
                    </a:lnTo>
                    <a:lnTo>
                      <a:pt x="216" y="12"/>
                    </a:lnTo>
                    <a:lnTo>
                      <a:pt x="214" y="11"/>
                    </a:lnTo>
                    <a:lnTo>
                      <a:pt x="214" y="11"/>
                    </a:lnTo>
                    <a:lnTo>
                      <a:pt x="213" y="10"/>
                    </a:lnTo>
                    <a:lnTo>
                      <a:pt x="213" y="10"/>
                    </a:lnTo>
                    <a:lnTo>
                      <a:pt x="211" y="8"/>
                    </a:lnTo>
                    <a:lnTo>
                      <a:pt x="211" y="8"/>
                    </a:lnTo>
                    <a:lnTo>
                      <a:pt x="210" y="8"/>
                    </a:lnTo>
                    <a:lnTo>
                      <a:pt x="210" y="8"/>
                    </a:lnTo>
                    <a:lnTo>
                      <a:pt x="205" y="3"/>
                    </a:lnTo>
                    <a:lnTo>
                      <a:pt x="198" y="0"/>
                    </a:lnTo>
                    <a:lnTo>
                      <a:pt x="192" y="3"/>
                    </a:lnTo>
                    <a:lnTo>
                      <a:pt x="192" y="3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87" y="7"/>
                    </a:lnTo>
                    <a:lnTo>
                      <a:pt x="187" y="7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9"/>
                    </a:lnTo>
                    <a:lnTo>
                      <a:pt x="184" y="9"/>
                    </a:lnTo>
                    <a:lnTo>
                      <a:pt x="183" y="10"/>
                    </a:lnTo>
                    <a:lnTo>
                      <a:pt x="183" y="10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1" y="12"/>
                    </a:lnTo>
                    <a:lnTo>
                      <a:pt x="181" y="12"/>
                    </a:lnTo>
                    <a:lnTo>
                      <a:pt x="179" y="14"/>
                    </a:lnTo>
                    <a:lnTo>
                      <a:pt x="179" y="14"/>
                    </a:lnTo>
                    <a:lnTo>
                      <a:pt x="178" y="15"/>
                    </a:lnTo>
                    <a:lnTo>
                      <a:pt x="178" y="15"/>
                    </a:lnTo>
                    <a:lnTo>
                      <a:pt x="177" y="17"/>
                    </a:lnTo>
                    <a:lnTo>
                      <a:pt x="177" y="17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75" y="21"/>
                    </a:lnTo>
                    <a:lnTo>
                      <a:pt x="175" y="21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1" y="25"/>
                    </a:lnTo>
                    <a:lnTo>
                      <a:pt x="171" y="25"/>
                    </a:lnTo>
                    <a:lnTo>
                      <a:pt x="170" y="27"/>
                    </a:lnTo>
                    <a:lnTo>
                      <a:pt x="170" y="27"/>
                    </a:lnTo>
                    <a:lnTo>
                      <a:pt x="169" y="28"/>
                    </a:lnTo>
                    <a:lnTo>
                      <a:pt x="169" y="28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66" y="36"/>
                    </a:lnTo>
                    <a:lnTo>
                      <a:pt x="166" y="36"/>
                    </a:lnTo>
                    <a:lnTo>
                      <a:pt x="165" y="38"/>
                    </a:lnTo>
                    <a:lnTo>
                      <a:pt x="165" y="38"/>
                    </a:lnTo>
                    <a:lnTo>
                      <a:pt x="164" y="41"/>
                    </a:lnTo>
                    <a:lnTo>
                      <a:pt x="164" y="41"/>
                    </a:lnTo>
                    <a:lnTo>
                      <a:pt x="163" y="43"/>
                    </a:lnTo>
                    <a:lnTo>
                      <a:pt x="163" y="43"/>
                    </a:lnTo>
                    <a:lnTo>
                      <a:pt x="160" y="47"/>
                    </a:lnTo>
                    <a:lnTo>
                      <a:pt x="160" y="47"/>
                    </a:lnTo>
                    <a:lnTo>
                      <a:pt x="159" y="49"/>
                    </a:lnTo>
                    <a:lnTo>
                      <a:pt x="159" y="49"/>
                    </a:lnTo>
                    <a:lnTo>
                      <a:pt x="158" y="52"/>
                    </a:lnTo>
                    <a:lnTo>
                      <a:pt x="158" y="52"/>
                    </a:lnTo>
                    <a:lnTo>
                      <a:pt x="157" y="55"/>
                    </a:lnTo>
                    <a:lnTo>
                      <a:pt x="157" y="55"/>
                    </a:lnTo>
                    <a:lnTo>
                      <a:pt x="156" y="58"/>
                    </a:lnTo>
                    <a:lnTo>
                      <a:pt x="156" y="58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53" y="69"/>
                    </a:lnTo>
                    <a:lnTo>
                      <a:pt x="153" y="69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1" y="120"/>
                    </a:lnTo>
                    <a:lnTo>
                      <a:pt x="139" y="133"/>
                    </a:lnTo>
                    <a:lnTo>
                      <a:pt x="139" y="144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7" y="178"/>
                    </a:lnTo>
                    <a:lnTo>
                      <a:pt x="135" y="193"/>
                    </a:lnTo>
                    <a:lnTo>
                      <a:pt x="131" y="209"/>
                    </a:lnTo>
                    <a:lnTo>
                      <a:pt x="127" y="223"/>
                    </a:lnTo>
                    <a:lnTo>
                      <a:pt x="122" y="237"/>
                    </a:lnTo>
                    <a:lnTo>
                      <a:pt x="116" y="251"/>
                    </a:lnTo>
                    <a:lnTo>
                      <a:pt x="110" y="265"/>
                    </a:lnTo>
                    <a:lnTo>
                      <a:pt x="102" y="278"/>
                    </a:lnTo>
                    <a:lnTo>
                      <a:pt x="95" y="290"/>
                    </a:lnTo>
                    <a:lnTo>
                      <a:pt x="86" y="303"/>
                    </a:lnTo>
                    <a:lnTo>
                      <a:pt x="76" y="313"/>
                    </a:lnTo>
                    <a:lnTo>
                      <a:pt x="67" y="324"/>
                    </a:lnTo>
                    <a:lnTo>
                      <a:pt x="56" y="335"/>
                    </a:lnTo>
                    <a:lnTo>
                      <a:pt x="44" y="344"/>
                    </a:lnTo>
                    <a:lnTo>
                      <a:pt x="32" y="353"/>
                    </a:lnTo>
                    <a:lnTo>
                      <a:pt x="20" y="361"/>
                    </a:lnTo>
                    <a:lnTo>
                      <a:pt x="19" y="362"/>
                    </a:lnTo>
                    <a:lnTo>
                      <a:pt x="19" y="362"/>
                    </a:lnTo>
                    <a:lnTo>
                      <a:pt x="13" y="367"/>
                    </a:lnTo>
                    <a:lnTo>
                      <a:pt x="13" y="367"/>
                    </a:lnTo>
                    <a:lnTo>
                      <a:pt x="8" y="372"/>
                    </a:lnTo>
                    <a:lnTo>
                      <a:pt x="6" y="378"/>
                    </a:lnTo>
                    <a:lnTo>
                      <a:pt x="4" y="386"/>
                    </a:lnTo>
                    <a:lnTo>
                      <a:pt x="2" y="393"/>
                    </a:lnTo>
                    <a:lnTo>
                      <a:pt x="1" y="411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1" y="438"/>
                    </a:lnTo>
                    <a:lnTo>
                      <a:pt x="1" y="444"/>
                    </a:lnTo>
                    <a:lnTo>
                      <a:pt x="2" y="450"/>
                    </a:lnTo>
                    <a:lnTo>
                      <a:pt x="2" y="450"/>
                    </a:lnTo>
                    <a:lnTo>
                      <a:pt x="57" y="450"/>
                    </a:lnTo>
                    <a:lnTo>
                      <a:pt x="57" y="450"/>
                    </a:lnTo>
                    <a:lnTo>
                      <a:pt x="58" y="461"/>
                    </a:lnTo>
                    <a:lnTo>
                      <a:pt x="59" y="474"/>
                    </a:lnTo>
                    <a:lnTo>
                      <a:pt x="72" y="474"/>
                    </a:lnTo>
                    <a:lnTo>
                      <a:pt x="111" y="474"/>
                    </a:lnTo>
                    <a:lnTo>
                      <a:pt x="124" y="474"/>
                    </a:lnTo>
                    <a:lnTo>
                      <a:pt x="125" y="461"/>
                    </a:lnTo>
                    <a:lnTo>
                      <a:pt x="125" y="461"/>
                    </a:lnTo>
                    <a:lnTo>
                      <a:pt x="125" y="450"/>
                    </a:lnTo>
                    <a:lnTo>
                      <a:pt x="138" y="450"/>
                    </a:lnTo>
                    <a:lnTo>
                      <a:pt x="138" y="450"/>
                    </a:lnTo>
                    <a:lnTo>
                      <a:pt x="139" y="469"/>
                    </a:lnTo>
                    <a:lnTo>
                      <a:pt x="140" y="475"/>
                    </a:lnTo>
                    <a:lnTo>
                      <a:pt x="257" y="475"/>
                    </a:lnTo>
                    <a:lnTo>
                      <a:pt x="258" y="469"/>
                    </a:lnTo>
                    <a:lnTo>
                      <a:pt x="258" y="469"/>
                    </a:lnTo>
                    <a:lnTo>
                      <a:pt x="259" y="450"/>
                    </a:lnTo>
                    <a:lnTo>
                      <a:pt x="271" y="450"/>
                    </a:lnTo>
                    <a:lnTo>
                      <a:pt x="271" y="450"/>
                    </a:lnTo>
                    <a:lnTo>
                      <a:pt x="272" y="461"/>
                    </a:lnTo>
                    <a:lnTo>
                      <a:pt x="273" y="474"/>
                    </a:lnTo>
                    <a:lnTo>
                      <a:pt x="286" y="474"/>
                    </a:lnTo>
                    <a:lnTo>
                      <a:pt x="325" y="474"/>
                    </a:lnTo>
                    <a:lnTo>
                      <a:pt x="338" y="474"/>
                    </a:lnTo>
                    <a:lnTo>
                      <a:pt x="339" y="461"/>
                    </a:lnTo>
                    <a:lnTo>
                      <a:pt x="339" y="461"/>
                    </a:lnTo>
                    <a:lnTo>
                      <a:pt x="339" y="450"/>
                    </a:lnTo>
                    <a:lnTo>
                      <a:pt x="395" y="450"/>
                    </a:lnTo>
                    <a:lnTo>
                      <a:pt x="395" y="450"/>
                    </a:lnTo>
                    <a:lnTo>
                      <a:pt x="396" y="444"/>
                    </a:lnTo>
                    <a:lnTo>
                      <a:pt x="396" y="444"/>
                    </a:lnTo>
                    <a:lnTo>
                      <a:pt x="396" y="438"/>
                    </a:lnTo>
                    <a:lnTo>
                      <a:pt x="396" y="427"/>
                    </a:lnTo>
                    <a:lnTo>
                      <a:pt x="396" y="427"/>
                    </a:lnTo>
                    <a:close/>
                    <a:moveTo>
                      <a:pt x="369" y="373"/>
                    </a:moveTo>
                    <a:lnTo>
                      <a:pt x="374" y="378"/>
                    </a:lnTo>
                    <a:lnTo>
                      <a:pt x="374" y="378"/>
                    </a:lnTo>
                    <a:lnTo>
                      <a:pt x="376" y="380"/>
                    </a:lnTo>
                    <a:lnTo>
                      <a:pt x="378" y="384"/>
                    </a:lnTo>
                    <a:lnTo>
                      <a:pt x="376" y="384"/>
                    </a:lnTo>
                    <a:lnTo>
                      <a:pt x="375" y="382"/>
                    </a:lnTo>
                    <a:lnTo>
                      <a:pt x="375" y="382"/>
                    </a:lnTo>
                    <a:lnTo>
                      <a:pt x="362" y="377"/>
                    </a:lnTo>
                    <a:lnTo>
                      <a:pt x="351" y="371"/>
                    </a:lnTo>
                    <a:lnTo>
                      <a:pt x="339" y="363"/>
                    </a:lnTo>
                    <a:lnTo>
                      <a:pt x="328" y="355"/>
                    </a:lnTo>
                    <a:lnTo>
                      <a:pt x="318" y="348"/>
                    </a:lnTo>
                    <a:lnTo>
                      <a:pt x="308" y="339"/>
                    </a:lnTo>
                    <a:lnTo>
                      <a:pt x="300" y="331"/>
                    </a:lnTo>
                    <a:lnTo>
                      <a:pt x="292" y="322"/>
                    </a:lnTo>
                    <a:lnTo>
                      <a:pt x="285" y="312"/>
                    </a:lnTo>
                    <a:lnTo>
                      <a:pt x="279" y="303"/>
                    </a:lnTo>
                    <a:lnTo>
                      <a:pt x="274" y="292"/>
                    </a:lnTo>
                    <a:lnTo>
                      <a:pt x="268" y="281"/>
                    </a:lnTo>
                    <a:lnTo>
                      <a:pt x="265" y="270"/>
                    </a:lnTo>
                    <a:lnTo>
                      <a:pt x="262" y="259"/>
                    </a:lnTo>
                    <a:lnTo>
                      <a:pt x="260" y="249"/>
                    </a:lnTo>
                    <a:lnTo>
                      <a:pt x="259" y="237"/>
                    </a:lnTo>
                    <a:lnTo>
                      <a:pt x="259" y="237"/>
                    </a:lnTo>
                    <a:lnTo>
                      <a:pt x="267" y="257"/>
                    </a:lnTo>
                    <a:lnTo>
                      <a:pt x="278" y="278"/>
                    </a:lnTo>
                    <a:lnTo>
                      <a:pt x="289" y="296"/>
                    </a:lnTo>
                    <a:lnTo>
                      <a:pt x="302" y="314"/>
                    </a:lnTo>
                    <a:lnTo>
                      <a:pt x="317" y="331"/>
                    </a:lnTo>
                    <a:lnTo>
                      <a:pt x="333" y="347"/>
                    </a:lnTo>
                    <a:lnTo>
                      <a:pt x="351" y="360"/>
                    </a:lnTo>
                    <a:lnTo>
                      <a:pt x="369" y="373"/>
                    </a:lnTo>
                    <a:lnTo>
                      <a:pt x="369" y="373"/>
                    </a:lnTo>
                    <a:close/>
                    <a:moveTo>
                      <a:pt x="166" y="75"/>
                    </a:moveTo>
                    <a:lnTo>
                      <a:pt x="166" y="75"/>
                    </a:lnTo>
                    <a:lnTo>
                      <a:pt x="166" y="74"/>
                    </a:lnTo>
                    <a:lnTo>
                      <a:pt x="166" y="74"/>
                    </a:lnTo>
                    <a:lnTo>
                      <a:pt x="167" y="70"/>
                    </a:lnTo>
                    <a:lnTo>
                      <a:pt x="167" y="70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9" y="65"/>
                    </a:lnTo>
                    <a:lnTo>
                      <a:pt x="169" y="65"/>
                    </a:lnTo>
                    <a:lnTo>
                      <a:pt x="170" y="63"/>
                    </a:lnTo>
                    <a:lnTo>
                      <a:pt x="170" y="63"/>
                    </a:lnTo>
                    <a:lnTo>
                      <a:pt x="170" y="61"/>
                    </a:lnTo>
                    <a:lnTo>
                      <a:pt x="170" y="61"/>
                    </a:lnTo>
                    <a:lnTo>
                      <a:pt x="171" y="57"/>
                    </a:lnTo>
                    <a:lnTo>
                      <a:pt x="171" y="57"/>
                    </a:lnTo>
                    <a:lnTo>
                      <a:pt x="172" y="55"/>
                    </a:lnTo>
                    <a:lnTo>
                      <a:pt x="172" y="55"/>
                    </a:lnTo>
                    <a:lnTo>
                      <a:pt x="173" y="53"/>
                    </a:lnTo>
                    <a:lnTo>
                      <a:pt x="173" y="53"/>
                    </a:lnTo>
                    <a:lnTo>
                      <a:pt x="175" y="51"/>
                    </a:lnTo>
                    <a:lnTo>
                      <a:pt x="175" y="51"/>
                    </a:lnTo>
                    <a:lnTo>
                      <a:pt x="176" y="48"/>
                    </a:lnTo>
                    <a:lnTo>
                      <a:pt x="176" y="48"/>
                    </a:lnTo>
                    <a:lnTo>
                      <a:pt x="177" y="47"/>
                    </a:lnTo>
                    <a:lnTo>
                      <a:pt x="177" y="47"/>
                    </a:lnTo>
                    <a:lnTo>
                      <a:pt x="178" y="43"/>
                    </a:lnTo>
                    <a:lnTo>
                      <a:pt x="178" y="43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80" y="39"/>
                    </a:lnTo>
                    <a:lnTo>
                      <a:pt x="180" y="39"/>
                    </a:lnTo>
                    <a:lnTo>
                      <a:pt x="180" y="38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82" y="35"/>
                    </a:lnTo>
                    <a:lnTo>
                      <a:pt x="182" y="35"/>
                    </a:lnTo>
                    <a:lnTo>
                      <a:pt x="183" y="31"/>
                    </a:lnTo>
                    <a:lnTo>
                      <a:pt x="183" y="31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5" y="28"/>
                    </a:lnTo>
                    <a:lnTo>
                      <a:pt x="185" y="28"/>
                    </a:lnTo>
                    <a:lnTo>
                      <a:pt x="186" y="27"/>
                    </a:lnTo>
                    <a:lnTo>
                      <a:pt x="186" y="27"/>
                    </a:lnTo>
                    <a:lnTo>
                      <a:pt x="187" y="26"/>
                    </a:lnTo>
                    <a:lnTo>
                      <a:pt x="187" y="26"/>
                    </a:lnTo>
                    <a:lnTo>
                      <a:pt x="189" y="25"/>
                    </a:lnTo>
                    <a:lnTo>
                      <a:pt x="189" y="25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91" y="22"/>
                    </a:lnTo>
                    <a:lnTo>
                      <a:pt x="191" y="22"/>
                    </a:lnTo>
                    <a:lnTo>
                      <a:pt x="193" y="21"/>
                    </a:lnTo>
                    <a:lnTo>
                      <a:pt x="193" y="21"/>
                    </a:lnTo>
                    <a:lnTo>
                      <a:pt x="194" y="20"/>
                    </a:lnTo>
                    <a:lnTo>
                      <a:pt x="194" y="20"/>
                    </a:lnTo>
                    <a:lnTo>
                      <a:pt x="195" y="18"/>
                    </a:lnTo>
                    <a:lnTo>
                      <a:pt x="195" y="18"/>
                    </a:lnTo>
                    <a:lnTo>
                      <a:pt x="196" y="17"/>
                    </a:lnTo>
                    <a:lnTo>
                      <a:pt x="196" y="17"/>
                    </a:lnTo>
                    <a:lnTo>
                      <a:pt x="198" y="16"/>
                    </a:lnTo>
                    <a:lnTo>
                      <a:pt x="198" y="16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7" y="24"/>
                    </a:lnTo>
                    <a:lnTo>
                      <a:pt x="207" y="24"/>
                    </a:lnTo>
                    <a:lnTo>
                      <a:pt x="208" y="25"/>
                    </a:lnTo>
                    <a:lnTo>
                      <a:pt x="208" y="25"/>
                    </a:lnTo>
                    <a:lnTo>
                      <a:pt x="209" y="27"/>
                    </a:lnTo>
                    <a:lnTo>
                      <a:pt x="209" y="27"/>
                    </a:lnTo>
                    <a:lnTo>
                      <a:pt x="210" y="27"/>
                    </a:lnTo>
                    <a:lnTo>
                      <a:pt x="210" y="27"/>
                    </a:lnTo>
                    <a:lnTo>
                      <a:pt x="211" y="30"/>
                    </a:lnTo>
                    <a:lnTo>
                      <a:pt x="211" y="30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3" y="34"/>
                    </a:lnTo>
                    <a:lnTo>
                      <a:pt x="213" y="34"/>
                    </a:lnTo>
                    <a:lnTo>
                      <a:pt x="214" y="35"/>
                    </a:lnTo>
                    <a:lnTo>
                      <a:pt x="214" y="35"/>
                    </a:lnTo>
                    <a:lnTo>
                      <a:pt x="216" y="37"/>
                    </a:lnTo>
                    <a:lnTo>
                      <a:pt x="216" y="37"/>
                    </a:lnTo>
                    <a:lnTo>
                      <a:pt x="217" y="38"/>
                    </a:lnTo>
                    <a:lnTo>
                      <a:pt x="217" y="38"/>
                    </a:lnTo>
                    <a:lnTo>
                      <a:pt x="218" y="41"/>
                    </a:lnTo>
                    <a:lnTo>
                      <a:pt x="218" y="41"/>
                    </a:lnTo>
                    <a:lnTo>
                      <a:pt x="218" y="42"/>
                    </a:lnTo>
                    <a:lnTo>
                      <a:pt x="218" y="42"/>
                    </a:lnTo>
                    <a:lnTo>
                      <a:pt x="220" y="45"/>
                    </a:lnTo>
                    <a:lnTo>
                      <a:pt x="220" y="45"/>
                    </a:lnTo>
                    <a:lnTo>
                      <a:pt x="220" y="47"/>
                    </a:lnTo>
                    <a:lnTo>
                      <a:pt x="220" y="47"/>
                    </a:lnTo>
                    <a:lnTo>
                      <a:pt x="222" y="50"/>
                    </a:lnTo>
                    <a:lnTo>
                      <a:pt x="222" y="50"/>
                    </a:lnTo>
                    <a:lnTo>
                      <a:pt x="222" y="51"/>
                    </a:lnTo>
                    <a:lnTo>
                      <a:pt x="222" y="51"/>
                    </a:lnTo>
                    <a:lnTo>
                      <a:pt x="223" y="55"/>
                    </a:lnTo>
                    <a:lnTo>
                      <a:pt x="223" y="55"/>
                    </a:lnTo>
                    <a:lnTo>
                      <a:pt x="224" y="55"/>
                    </a:lnTo>
                    <a:lnTo>
                      <a:pt x="224" y="55"/>
                    </a:lnTo>
                    <a:lnTo>
                      <a:pt x="225" y="60"/>
                    </a:lnTo>
                    <a:lnTo>
                      <a:pt x="225" y="60"/>
                    </a:lnTo>
                    <a:lnTo>
                      <a:pt x="225" y="61"/>
                    </a:lnTo>
                    <a:lnTo>
                      <a:pt x="225" y="61"/>
                    </a:lnTo>
                    <a:lnTo>
                      <a:pt x="231" y="76"/>
                    </a:lnTo>
                    <a:lnTo>
                      <a:pt x="166" y="76"/>
                    </a:lnTo>
                    <a:lnTo>
                      <a:pt x="166" y="76"/>
                    </a:lnTo>
                    <a:lnTo>
                      <a:pt x="166" y="75"/>
                    </a:lnTo>
                    <a:lnTo>
                      <a:pt x="166" y="75"/>
                    </a:lnTo>
                    <a:close/>
                    <a:moveTo>
                      <a:pt x="166" y="90"/>
                    </a:moveTo>
                    <a:lnTo>
                      <a:pt x="231" y="90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8" y="105"/>
                    </a:lnTo>
                    <a:lnTo>
                      <a:pt x="241" y="119"/>
                    </a:lnTo>
                    <a:lnTo>
                      <a:pt x="243" y="132"/>
                    </a:lnTo>
                    <a:lnTo>
                      <a:pt x="244" y="142"/>
                    </a:lnTo>
                    <a:lnTo>
                      <a:pt x="243" y="142"/>
                    </a:lnTo>
                    <a:lnTo>
                      <a:pt x="243" y="142"/>
                    </a:lnTo>
                    <a:lnTo>
                      <a:pt x="244" y="163"/>
                    </a:lnTo>
                    <a:lnTo>
                      <a:pt x="244" y="434"/>
                    </a:lnTo>
                    <a:lnTo>
                      <a:pt x="153" y="434"/>
                    </a:lnTo>
                    <a:lnTo>
                      <a:pt x="153" y="163"/>
                    </a:lnTo>
                    <a:lnTo>
                      <a:pt x="153" y="163"/>
                    </a:lnTo>
                    <a:lnTo>
                      <a:pt x="154" y="142"/>
                    </a:lnTo>
                    <a:lnTo>
                      <a:pt x="153" y="142"/>
                    </a:lnTo>
                    <a:lnTo>
                      <a:pt x="153" y="142"/>
                    </a:lnTo>
                    <a:lnTo>
                      <a:pt x="154" y="132"/>
                    </a:lnTo>
                    <a:lnTo>
                      <a:pt x="155" y="119"/>
                    </a:lnTo>
                    <a:lnTo>
                      <a:pt x="158" y="105"/>
                    </a:lnTo>
                    <a:lnTo>
                      <a:pt x="162" y="90"/>
                    </a:lnTo>
                    <a:lnTo>
                      <a:pt x="166" y="90"/>
                    </a:lnTo>
                    <a:close/>
                    <a:moveTo>
                      <a:pt x="22" y="378"/>
                    </a:moveTo>
                    <a:lnTo>
                      <a:pt x="22" y="378"/>
                    </a:lnTo>
                    <a:lnTo>
                      <a:pt x="28" y="373"/>
                    </a:lnTo>
                    <a:lnTo>
                      <a:pt x="28" y="373"/>
                    </a:lnTo>
                    <a:lnTo>
                      <a:pt x="46" y="361"/>
                    </a:lnTo>
                    <a:lnTo>
                      <a:pt x="62" y="347"/>
                    </a:lnTo>
                    <a:lnTo>
                      <a:pt x="78" y="333"/>
                    </a:lnTo>
                    <a:lnTo>
                      <a:pt x="92" y="317"/>
                    </a:lnTo>
                    <a:lnTo>
                      <a:pt x="105" y="298"/>
                    </a:lnTo>
                    <a:lnTo>
                      <a:pt x="117" y="280"/>
                    </a:lnTo>
                    <a:lnTo>
                      <a:pt x="127" y="260"/>
                    </a:lnTo>
                    <a:lnTo>
                      <a:pt x="136" y="241"/>
                    </a:lnTo>
                    <a:lnTo>
                      <a:pt x="136" y="241"/>
                    </a:lnTo>
                    <a:lnTo>
                      <a:pt x="135" y="252"/>
                    </a:lnTo>
                    <a:lnTo>
                      <a:pt x="132" y="263"/>
                    </a:lnTo>
                    <a:lnTo>
                      <a:pt x="129" y="273"/>
                    </a:lnTo>
                    <a:lnTo>
                      <a:pt x="125" y="284"/>
                    </a:lnTo>
                    <a:lnTo>
                      <a:pt x="121" y="295"/>
                    </a:lnTo>
                    <a:lnTo>
                      <a:pt x="115" y="305"/>
                    </a:lnTo>
                    <a:lnTo>
                      <a:pt x="109" y="314"/>
                    </a:lnTo>
                    <a:lnTo>
                      <a:pt x="102" y="323"/>
                    </a:lnTo>
                    <a:lnTo>
                      <a:pt x="95" y="333"/>
                    </a:lnTo>
                    <a:lnTo>
                      <a:pt x="86" y="341"/>
                    </a:lnTo>
                    <a:lnTo>
                      <a:pt x="76" y="349"/>
                    </a:lnTo>
                    <a:lnTo>
                      <a:pt x="67" y="357"/>
                    </a:lnTo>
                    <a:lnTo>
                      <a:pt x="56" y="364"/>
                    </a:lnTo>
                    <a:lnTo>
                      <a:pt x="45" y="371"/>
                    </a:lnTo>
                    <a:lnTo>
                      <a:pt x="33" y="377"/>
                    </a:lnTo>
                    <a:lnTo>
                      <a:pt x="21" y="382"/>
                    </a:lnTo>
                    <a:lnTo>
                      <a:pt x="20" y="384"/>
                    </a:lnTo>
                    <a:lnTo>
                      <a:pt x="20" y="384"/>
                    </a:lnTo>
                    <a:lnTo>
                      <a:pt x="19" y="384"/>
                    </a:lnTo>
                    <a:lnTo>
                      <a:pt x="19" y="384"/>
                    </a:lnTo>
                    <a:lnTo>
                      <a:pt x="20" y="380"/>
                    </a:lnTo>
                    <a:lnTo>
                      <a:pt x="22" y="378"/>
                    </a:lnTo>
                    <a:lnTo>
                      <a:pt x="22" y="378"/>
                    </a:lnTo>
                    <a:close/>
                    <a:moveTo>
                      <a:pt x="15" y="428"/>
                    </a:moveTo>
                    <a:lnTo>
                      <a:pt x="15" y="428"/>
                    </a:lnTo>
                    <a:lnTo>
                      <a:pt x="15" y="418"/>
                    </a:lnTo>
                    <a:lnTo>
                      <a:pt x="16" y="409"/>
                    </a:lnTo>
                    <a:lnTo>
                      <a:pt x="18" y="403"/>
                    </a:lnTo>
                    <a:lnTo>
                      <a:pt x="19" y="401"/>
                    </a:lnTo>
                    <a:lnTo>
                      <a:pt x="21" y="400"/>
                    </a:lnTo>
                    <a:lnTo>
                      <a:pt x="21" y="400"/>
                    </a:lnTo>
                    <a:lnTo>
                      <a:pt x="27" y="395"/>
                    </a:lnTo>
                    <a:lnTo>
                      <a:pt x="27" y="395"/>
                    </a:lnTo>
                    <a:lnTo>
                      <a:pt x="46" y="386"/>
                    </a:lnTo>
                    <a:lnTo>
                      <a:pt x="64" y="375"/>
                    </a:lnTo>
                    <a:lnTo>
                      <a:pt x="82" y="364"/>
                    </a:lnTo>
                    <a:lnTo>
                      <a:pt x="97" y="351"/>
                    </a:lnTo>
                    <a:lnTo>
                      <a:pt x="110" y="337"/>
                    </a:lnTo>
                    <a:lnTo>
                      <a:pt x="121" y="322"/>
                    </a:lnTo>
                    <a:lnTo>
                      <a:pt x="130" y="306"/>
                    </a:lnTo>
                    <a:lnTo>
                      <a:pt x="139" y="290"/>
                    </a:lnTo>
                    <a:lnTo>
                      <a:pt x="139" y="434"/>
                    </a:lnTo>
                    <a:lnTo>
                      <a:pt x="139" y="436"/>
                    </a:lnTo>
                    <a:lnTo>
                      <a:pt x="125" y="436"/>
                    </a:lnTo>
                    <a:lnTo>
                      <a:pt x="125" y="436"/>
                    </a:lnTo>
                    <a:lnTo>
                      <a:pt x="125" y="425"/>
                    </a:lnTo>
                    <a:lnTo>
                      <a:pt x="123" y="413"/>
                    </a:lnTo>
                    <a:lnTo>
                      <a:pt x="121" y="401"/>
                    </a:lnTo>
                    <a:lnTo>
                      <a:pt x="116" y="391"/>
                    </a:lnTo>
                    <a:lnTo>
                      <a:pt x="112" y="382"/>
                    </a:lnTo>
                    <a:lnTo>
                      <a:pt x="106" y="375"/>
                    </a:lnTo>
                    <a:lnTo>
                      <a:pt x="103" y="373"/>
                    </a:lnTo>
                    <a:lnTo>
                      <a:pt x="99" y="371"/>
                    </a:lnTo>
                    <a:lnTo>
                      <a:pt x="96" y="369"/>
                    </a:lnTo>
                    <a:lnTo>
                      <a:pt x="91" y="369"/>
                    </a:lnTo>
                    <a:lnTo>
                      <a:pt x="91" y="369"/>
                    </a:lnTo>
                    <a:lnTo>
                      <a:pt x="87" y="369"/>
                    </a:lnTo>
                    <a:lnTo>
                      <a:pt x="83" y="371"/>
                    </a:lnTo>
                    <a:lnTo>
                      <a:pt x="79" y="373"/>
                    </a:lnTo>
                    <a:lnTo>
                      <a:pt x="76" y="375"/>
                    </a:lnTo>
                    <a:lnTo>
                      <a:pt x="71" y="382"/>
                    </a:lnTo>
                    <a:lnTo>
                      <a:pt x="65" y="391"/>
                    </a:lnTo>
                    <a:lnTo>
                      <a:pt x="62" y="401"/>
                    </a:lnTo>
                    <a:lnTo>
                      <a:pt x="60" y="413"/>
                    </a:lnTo>
                    <a:lnTo>
                      <a:pt x="58" y="425"/>
                    </a:lnTo>
                    <a:lnTo>
                      <a:pt x="57" y="436"/>
                    </a:lnTo>
                    <a:lnTo>
                      <a:pt x="15" y="436"/>
                    </a:lnTo>
                    <a:lnTo>
                      <a:pt x="15" y="436"/>
                    </a:lnTo>
                    <a:lnTo>
                      <a:pt x="15" y="428"/>
                    </a:lnTo>
                    <a:lnTo>
                      <a:pt x="15" y="428"/>
                    </a:lnTo>
                    <a:close/>
                    <a:moveTo>
                      <a:pt x="111" y="436"/>
                    </a:move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26"/>
                    </a:lnTo>
                    <a:lnTo>
                      <a:pt x="74" y="416"/>
                    </a:lnTo>
                    <a:lnTo>
                      <a:pt x="75" y="406"/>
                    </a:lnTo>
                    <a:lnTo>
                      <a:pt x="78" y="399"/>
                    </a:lnTo>
                    <a:lnTo>
                      <a:pt x="81" y="392"/>
                    </a:lnTo>
                    <a:lnTo>
                      <a:pt x="84" y="388"/>
                    </a:lnTo>
                    <a:lnTo>
                      <a:pt x="87" y="385"/>
                    </a:lnTo>
                    <a:lnTo>
                      <a:pt x="91" y="384"/>
                    </a:lnTo>
                    <a:lnTo>
                      <a:pt x="91" y="384"/>
                    </a:lnTo>
                    <a:lnTo>
                      <a:pt x="95" y="385"/>
                    </a:lnTo>
                    <a:lnTo>
                      <a:pt x="99" y="388"/>
                    </a:lnTo>
                    <a:lnTo>
                      <a:pt x="102" y="392"/>
                    </a:lnTo>
                    <a:lnTo>
                      <a:pt x="104" y="399"/>
                    </a:lnTo>
                    <a:lnTo>
                      <a:pt x="108" y="406"/>
                    </a:lnTo>
                    <a:lnTo>
                      <a:pt x="109" y="416"/>
                    </a:lnTo>
                    <a:lnTo>
                      <a:pt x="111" y="426"/>
                    </a:lnTo>
                    <a:lnTo>
                      <a:pt x="111" y="436"/>
                    </a:lnTo>
                    <a:lnTo>
                      <a:pt x="111" y="436"/>
                    </a:lnTo>
                    <a:close/>
                    <a:moveTo>
                      <a:pt x="111" y="460"/>
                    </a:moveTo>
                    <a:lnTo>
                      <a:pt x="72" y="460"/>
                    </a:lnTo>
                    <a:lnTo>
                      <a:pt x="72" y="460"/>
                    </a:lnTo>
                    <a:lnTo>
                      <a:pt x="72" y="450"/>
                    </a:lnTo>
                    <a:lnTo>
                      <a:pt x="111" y="450"/>
                    </a:lnTo>
                    <a:lnTo>
                      <a:pt x="111" y="450"/>
                    </a:lnTo>
                    <a:lnTo>
                      <a:pt x="111" y="460"/>
                    </a:lnTo>
                    <a:lnTo>
                      <a:pt x="111" y="460"/>
                    </a:lnTo>
                    <a:close/>
                    <a:moveTo>
                      <a:pt x="153" y="461"/>
                    </a:moveTo>
                    <a:lnTo>
                      <a:pt x="153" y="461"/>
                    </a:lnTo>
                    <a:lnTo>
                      <a:pt x="152" y="448"/>
                    </a:lnTo>
                    <a:lnTo>
                      <a:pt x="153" y="448"/>
                    </a:lnTo>
                    <a:lnTo>
                      <a:pt x="244" y="448"/>
                    </a:lnTo>
                    <a:lnTo>
                      <a:pt x="245" y="448"/>
                    </a:lnTo>
                    <a:lnTo>
                      <a:pt x="245" y="448"/>
                    </a:lnTo>
                    <a:lnTo>
                      <a:pt x="244" y="461"/>
                    </a:lnTo>
                    <a:lnTo>
                      <a:pt x="153" y="461"/>
                    </a:lnTo>
                    <a:close/>
                    <a:moveTo>
                      <a:pt x="325" y="460"/>
                    </a:moveTo>
                    <a:lnTo>
                      <a:pt x="286" y="460"/>
                    </a:lnTo>
                    <a:lnTo>
                      <a:pt x="286" y="460"/>
                    </a:lnTo>
                    <a:lnTo>
                      <a:pt x="285" y="450"/>
                    </a:lnTo>
                    <a:lnTo>
                      <a:pt x="325" y="450"/>
                    </a:lnTo>
                    <a:lnTo>
                      <a:pt x="325" y="450"/>
                    </a:lnTo>
                    <a:lnTo>
                      <a:pt x="325" y="460"/>
                    </a:lnTo>
                    <a:lnTo>
                      <a:pt x="325" y="460"/>
                    </a:lnTo>
                    <a:close/>
                    <a:moveTo>
                      <a:pt x="286" y="436"/>
                    </a:moveTo>
                    <a:lnTo>
                      <a:pt x="286" y="436"/>
                    </a:lnTo>
                    <a:lnTo>
                      <a:pt x="286" y="426"/>
                    </a:lnTo>
                    <a:lnTo>
                      <a:pt x="288" y="416"/>
                    </a:lnTo>
                    <a:lnTo>
                      <a:pt x="289" y="406"/>
                    </a:lnTo>
                    <a:lnTo>
                      <a:pt x="292" y="399"/>
                    </a:lnTo>
                    <a:lnTo>
                      <a:pt x="294" y="392"/>
                    </a:lnTo>
                    <a:lnTo>
                      <a:pt x="298" y="388"/>
                    </a:lnTo>
                    <a:lnTo>
                      <a:pt x="301" y="385"/>
                    </a:lnTo>
                    <a:lnTo>
                      <a:pt x="305" y="384"/>
                    </a:lnTo>
                    <a:lnTo>
                      <a:pt x="305" y="384"/>
                    </a:lnTo>
                    <a:lnTo>
                      <a:pt x="308" y="385"/>
                    </a:lnTo>
                    <a:lnTo>
                      <a:pt x="313" y="388"/>
                    </a:lnTo>
                    <a:lnTo>
                      <a:pt x="316" y="392"/>
                    </a:lnTo>
                    <a:lnTo>
                      <a:pt x="318" y="399"/>
                    </a:lnTo>
                    <a:lnTo>
                      <a:pt x="320" y="406"/>
                    </a:lnTo>
                    <a:lnTo>
                      <a:pt x="322" y="416"/>
                    </a:lnTo>
                    <a:lnTo>
                      <a:pt x="325" y="426"/>
                    </a:lnTo>
                    <a:lnTo>
                      <a:pt x="325" y="436"/>
                    </a:lnTo>
                    <a:lnTo>
                      <a:pt x="286" y="436"/>
                    </a:lnTo>
                    <a:close/>
                    <a:moveTo>
                      <a:pt x="339" y="436"/>
                    </a:moveTo>
                    <a:lnTo>
                      <a:pt x="339" y="436"/>
                    </a:lnTo>
                    <a:lnTo>
                      <a:pt x="339" y="425"/>
                    </a:lnTo>
                    <a:lnTo>
                      <a:pt x="337" y="413"/>
                    </a:lnTo>
                    <a:lnTo>
                      <a:pt x="334" y="401"/>
                    </a:lnTo>
                    <a:lnTo>
                      <a:pt x="330" y="391"/>
                    </a:lnTo>
                    <a:lnTo>
                      <a:pt x="326" y="382"/>
                    </a:lnTo>
                    <a:lnTo>
                      <a:pt x="320" y="375"/>
                    </a:lnTo>
                    <a:lnTo>
                      <a:pt x="317" y="373"/>
                    </a:lnTo>
                    <a:lnTo>
                      <a:pt x="313" y="371"/>
                    </a:lnTo>
                    <a:lnTo>
                      <a:pt x="310" y="369"/>
                    </a:lnTo>
                    <a:lnTo>
                      <a:pt x="305" y="369"/>
                    </a:lnTo>
                    <a:lnTo>
                      <a:pt x="305" y="369"/>
                    </a:lnTo>
                    <a:lnTo>
                      <a:pt x="301" y="369"/>
                    </a:lnTo>
                    <a:lnTo>
                      <a:pt x="297" y="371"/>
                    </a:lnTo>
                    <a:lnTo>
                      <a:pt x="293" y="373"/>
                    </a:lnTo>
                    <a:lnTo>
                      <a:pt x="290" y="375"/>
                    </a:lnTo>
                    <a:lnTo>
                      <a:pt x="285" y="382"/>
                    </a:lnTo>
                    <a:lnTo>
                      <a:pt x="279" y="391"/>
                    </a:lnTo>
                    <a:lnTo>
                      <a:pt x="276" y="401"/>
                    </a:lnTo>
                    <a:lnTo>
                      <a:pt x="274" y="413"/>
                    </a:lnTo>
                    <a:lnTo>
                      <a:pt x="272" y="425"/>
                    </a:lnTo>
                    <a:lnTo>
                      <a:pt x="271" y="436"/>
                    </a:lnTo>
                    <a:lnTo>
                      <a:pt x="258" y="436"/>
                    </a:lnTo>
                    <a:lnTo>
                      <a:pt x="258" y="434"/>
                    </a:lnTo>
                    <a:lnTo>
                      <a:pt x="258" y="292"/>
                    </a:lnTo>
                    <a:lnTo>
                      <a:pt x="258" y="292"/>
                    </a:lnTo>
                    <a:lnTo>
                      <a:pt x="266" y="308"/>
                    </a:lnTo>
                    <a:lnTo>
                      <a:pt x="276" y="323"/>
                    </a:lnTo>
                    <a:lnTo>
                      <a:pt x="288" y="337"/>
                    </a:lnTo>
                    <a:lnTo>
                      <a:pt x="301" y="351"/>
                    </a:lnTo>
                    <a:lnTo>
                      <a:pt x="316" y="364"/>
                    </a:lnTo>
                    <a:lnTo>
                      <a:pt x="332" y="376"/>
                    </a:lnTo>
                    <a:lnTo>
                      <a:pt x="351" y="386"/>
                    </a:lnTo>
                    <a:lnTo>
                      <a:pt x="370" y="395"/>
                    </a:lnTo>
                    <a:lnTo>
                      <a:pt x="375" y="400"/>
                    </a:lnTo>
                    <a:lnTo>
                      <a:pt x="375" y="400"/>
                    </a:lnTo>
                    <a:lnTo>
                      <a:pt x="379" y="403"/>
                    </a:lnTo>
                    <a:lnTo>
                      <a:pt x="381" y="409"/>
                    </a:lnTo>
                    <a:lnTo>
                      <a:pt x="382" y="418"/>
                    </a:lnTo>
                    <a:lnTo>
                      <a:pt x="382" y="427"/>
                    </a:lnTo>
                    <a:lnTo>
                      <a:pt x="382" y="427"/>
                    </a:lnTo>
                    <a:lnTo>
                      <a:pt x="382" y="436"/>
                    </a:lnTo>
                    <a:lnTo>
                      <a:pt x="339" y="4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3" name="Freeform 45"/>
              <p:cNvSpPr/>
              <p:nvPr/>
            </p:nvSpPr>
            <p:spPr bwMode="auto">
              <a:xfrm>
                <a:off x="4313238" y="3270250"/>
                <a:ext cx="106363" cy="34925"/>
              </a:xfrm>
              <a:custGeom>
                <a:avLst/>
                <a:gdLst>
                  <a:gd name="T0" fmla="*/ 13 w 67"/>
                  <a:gd name="T1" fmla="*/ 20 h 22"/>
                  <a:gd name="T2" fmla="*/ 13 w 67"/>
                  <a:gd name="T3" fmla="*/ 20 h 22"/>
                  <a:gd name="T4" fmla="*/ 15 w 67"/>
                  <a:gd name="T5" fmla="*/ 18 h 22"/>
                  <a:gd name="T6" fmla="*/ 20 w 67"/>
                  <a:gd name="T7" fmla="*/ 16 h 22"/>
                  <a:gd name="T8" fmla="*/ 26 w 67"/>
                  <a:gd name="T9" fmla="*/ 15 h 22"/>
                  <a:gd name="T10" fmla="*/ 33 w 67"/>
                  <a:gd name="T11" fmla="*/ 14 h 22"/>
                  <a:gd name="T12" fmla="*/ 33 w 67"/>
                  <a:gd name="T13" fmla="*/ 14 h 22"/>
                  <a:gd name="T14" fmla="*/ 41 w 67"/>
                  <a:gd name="T15" fmla="*/ 15 h 22"/>
                  <a:gd name="T16" fmla="*/ 46 w 67"/>
                  <a:gd name="T17" fmla="*/ 16 h 22"/>
                  <a:gd name="T18" fmla="*/ 52 w 67"/>
                  <a:gd name="T19" fmla="*/ 18 h 22"/>
                  <a:gd name="T20" fmla="*/ 54 w 67"/>
                  <a:gd name="T21" fmla="*/ 20 h 22"/>
                  <a:gd name="T22" fmla="*/ 54 w 67"/>
                  <a:gd name="T23" fmla="*/ 20 h 22"/>
                  <a:gd name="T24" fmla="*/ 57 w 67"/>
                  <a:gd name="T25" fmla="*/ 22 h 22"/>
                  <a:gd name="T26" fmla="*/ 59 w 67"/>
                  <a:gd name="T27" fmla="*/ 22 h 22"/>
                  <a:gd name="T28" fmla="*/ 59 w 67"/>
                  <a:gd name="T29" fmla="*/ 22 h 22"/>
                  <a:gd name="T30" fmla="*/ 62 w 67"/>
                  <a:gd name="T31" fmla="*/ 22 h 22"/>
                  <a:gd name="T32" fmla="*/ 65 w 67"/>
                  <a:gd name="T33" fmla="*/ 20 h 22"/>
                  <a:gd name="T34" fmla="*/ 65 w 67"/>
                  <a:gd name="T35" fmla="*/ 20 h 22"/>
                  <a:gd name="T36" fmla="*/ 66 w 67"/>
                  <a:gd name="T37" fmla="*/ 18 h 22"/>
                  <a:gd name="T38" fmla="*/ 67 w 67"/>
                  <a:gd name="T39" fmla="*/ 16 h 22"/>
                  <a:gd name="T40" fmla="*/ 66 w 67"/>
                  <a:gd name="T41" fmla="*/ 13 h 22"/>
                  <a:gd name="T42" fmla="*/ 65 w 67"/>
                  <a:gd name="T43" fmla="*/ 10 h 22"/>
                  <a:gd name="T44" fmla="*/ 65 w 67"/>
                  <a:gd name="T45" fmla="*/ 10 h 22"/>
                  <a:gd name="T46" fmla="*/ 59 w 67"/>
                  <a:gd name="T47" fmla="*/ 6 h 22"/>
                  <a:gd name="T48" fmla="*/ 52 w 67"/>
                  <a:gd name="T49" fmla="*/ 3 h 22"/>
                  <a:gd name="T50" fmla="*/ 43 w 67"/>
                  <a:gd name="T51" fmla="*/ 1 h 22"/>
                  <a:gd name="T52" fmla="*/ 33 w 67"/>
                  <a:gd name="T53" fmla="*/ 0 h 22"/>
                  <a:gd name="T54" fmla="*/ 33 w 67"/>
                  <a:gd name="T55" fmla="*/ 0 h 22"/>
                  <a:gd name="T56" fmla="*/ 24 w 67"/>
                  <a:gd name="T57" fmla="*/ 1 h 22"/>
                  <a:gd name="T58" fmla="*/ 15 w 67"/>
                  <a:gd name="T59" fmla="*/ 3 h 22"/>
                  <a:gd name="T60" fmla="*/ 7 w 67"/>
                  <a:gd name="T61" fmla="*/ 6 h 22"/>
                  <a:gd name="T62" fmla="*/ 2 w 67"/>
                  <a:gd name="T63" fmla="*/ 10 h 22"/>
                  <a:gd name="T64" fmla="*/ 2 w 67"/>
                  <a:gd name="T65" fmla="*/ 10 h 22"/>
                  <a:gd name="T66" fmla="*/ 1 w 67"/>
                  <a:gd name="T67" fmla="*/ 13 h 22"/>
                  <a:gd name="T68" fmla="*/ 0 w 67"/>
                  <a:gd name="T69" fmla="*/ 16 h 22"/>
                  <a:gd name="T70" fmla="*/ 1 w 67"/>
                  <a:gd name="T71" fmla="*/ 18 h 22"/>
                  <a:gd name="T72" fmla="*/ 2 w 67"/>
                  <a:gd name="T73" fmla="*/ 20 h 22"/>
                  <a:gd name="T74" fmla="*/ 2 w 67"/>
                  <a:gd name="T75" fmla="*/ 20 h 22"/>
                  <a:gd name="T76" fmla="*/ 5 w 67"/>
                  <a:gd name="T77" fmla="*/ 22 h 22"/>
                  <a:gd name="T78" fmla="*/ 7 w 67"/>
                  <a:gd name="T79" fmla="*/ 22 h 22"/>
                  <a:gd name="T80" fmla="*/ 10 w 67"/>
                  <a:gd name="T81" fmla="*/ 21 h 22"/>
                  <a:gd name="T82" fmla="*/ 13 w 67"/>
                  <a:gd name="T83" fmla="*/ 20 h 22"/>
                  <a:gd name="T84" fmla="*/ 13 w 67"/>
                  <a:gd name="T85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22">
                    <a:moveTo>
                      <a:pt x="13" y="20"/>
                    </a:moveTo>
                    <a:lnTo>
                      <a:pt x="13" y="20"/>
                    </a:lnTo>
                    <a:lnTo>
                      <a:pt x="15" y="18"/>
                    </a:lnTo>
                    <a:lnTo>
                      <a:pt x="20" y="16"/>
                    </a:lnTo>
                    <a:lnTo>
                      <a:pt x="26" y="15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41" y="15"/>
                    </a:lnTo>
                    <a:lnTo>
                      <a:pt x="46" y="16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62" y="22"/>
                    </a:lnTo>
                    <a:lnTo>
                      <a:pt x="65" y="20"/>
                    </a:lnTo>
                    <a:lnTo>
                      <a:pt x="65" y="20"/>
                    </a:lnTo>
                    <a:lnTo>
                      <a:pt x="66" y="18"/>
                    </a:lnTo>
                    <a:lnTo>
                      <a:pt x="67" y="16"/>
                    </a:lnTo>
                    <a:lnTo>
                      <a:pt x="66" y="13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2" y="3"/>
                    </a:lnTo>
                    <a:lnTo>
                      <a:pt x="43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4" y="1"/>
                    </a:lnTo>
                    <a:lnTo>
                      <a:pt x="15" y="3"/>
                    </a:lnTo>
                    <a:lnTo>
                      <a:pt x="7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10" y="21"/>
                    </a:lnTo>
                    <a:lnTo>
                      <a:pt x="13" y="20"/>
                    </a:lnTo>
                    <a:lnTo>
                      <a:pt x="1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1369349" y="3060420"/>
            <a:ext cx="2941241" cy="909959"/>
            <a:chOff x="1369349" y="3060420"/>
            <a:chExt cx="2941241" cy="909959"/>
          </a:xfrm>
        </p:grpSpPr>
        <p:sp>
          <p:nvSpPr>
            <p:cNvPr id="35" name="Rectangle 3"/>
            <p:cNvSpPr txBox="1">
              <a:spLocks noChangeArrowheads="1"/>
            </p:cNvSpPr>
            <p:nvPr/>
          </p:nvSpPr>
          <p:spPr bwMode="auto">
            <a:xfrm>
              <a:off x="1586207" y="3444081"/>
              <a:ext cx="2147911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pPr algn="r"/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36" name="TextBox 13"/>
            <p:cNvSpPr txBox="1"/>
            <p:nvPr/>
          </p:nvSpPr>
          <p:spPr>
            <a:xfrm>
              <a:off x="1369349" y="3060420"/>
              <a:ext cx="2471461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 dirty="0" smtClean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  <a:endParaRPr lang="zh-CN" altLang="en-US" b="1" dirty="0">
                <a:solidFill>
                  <a:srgbClr val="54D0CA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911847" y="3247387"/>
              <a:ext cx="398743" cy="323119"/>
              <a:chOff x="3911847" y="3247387"/>
              <a:chExt cx="398743" cy="323119"/>
            </a:xfrm>
          </p:grpSpPr>
          <p:sp>
            <p:nvSpPr>
              <p:cNvPr id="29" name="Freeform 47"/>
              <p:cNvSpPr>
                <a:spLocks noEditPoints="1"/>
              </p:cNvSpPr>
              <p:nvPr/>
            </p:nvSpPr>
            <p:spPr bwMode="auto">
              <a:xfrm>
                <a:off x="3911847" y="3247387"/>
                <a:ext cx="398743" cy="323119"/>
              </a:xfrm>
              <a:custGeom>
                <a:avLst/>
                <a:gdLst>
                  <a:gd name="T0" fmla="*/ 464 w 464"/>
                  <a:gd name="T1" fmla="*/ 52 h 376"/>
                  <a:gd name="T2" fmla="*/ 464 w 464"/>
                  <a:gd name="T3" fmla="*/ 0 h 376"/>
                  <a:gd name="T4" fmla="*/ 0 w 464"/>
                  <a:gd name="T5" fmla="*/ 0 h 376"/>
                  <a:gd name="T6" fmla="*/ 0 w 464"/>
                  <a:gd name="T7" fmla="*/ 52 h 376"/>
                  <a:gd name="T8" fmla="*/ 10 w 464"/>
                  <a:gd name="T9" fmla="*/ 52 h 376"/>
                  <a:gd name="T10" fmla="*/ 10 w 464"/>
                  <a:gd name="T11" fmla="*/ 281 h 376"/>
                  <a:gd name="T12" fmla="*/ 0 w 464"/>
                  <a:gd name="T13" fmla="*/ 281 h 376"/>
                  <a:gd name="T14" fmla="*/ 0 w 464"/>
                  <a:gd name="T15" fmla="*/ 320 h 376"/>
                  <a:gd name="T16" fmla="*/ 153 w 464"/>
                  <a:gd name="T17" fmla="*/ 320 h 376"/>
                  <a:gd name="T18" fmla="*/ 115 w 464"/>
                  <a:gd name="T19" fmla="*/ 368 h 376"/>
                  <a:gd name="T20" fmla="*/ 126 w 464"/>
                  <a:gd name="T21" fmla="*/ 376 h 376"/>
                  <a:gd name="T22" fmla="*/ 171 w 464"/>
                  <a:gd name="T23" fmla="*/ 320 h 376"/>
                  <a:gd name="T24" fmla="*/ 224 w 464"/>
                  <a:gd name="T25" fmla="*/ 320 h 376"/>
                  <a:gd name="T26" fmla="*/ 224 w 464"/>
                  <a:gd name="T27" fmla="*/ 372 h 376"/>
                  <a:gd name="T28" fmla="*/ 238 w 464"/>
                  <a:gd name="T29" fmla="*/ 372 h 376"/>
                  <a:gd name="T30" fmla="*/ 238 w 464"/>
                  <a:gd name="T31" fmla="*/ 320 h 376"/>
                  <a:gd name="T32" fmla="*/ 292 w 464"/>
                  <a:gd name="T33" fmla="*/ 320 h 376"/>
                  <a:gd name="T34" fmla="*/ 337 w 464"/>
                  <a:gd name="T35" fmla="*/ 376 h 376"/>
                  <a:gd name="T36" fmla="*/ 348 w 464"/>
                  <a:gd name="T37" fmla="*/ 368 h 376"/>
                  <a:gd name="T38" fmla="*/ 310 w 464"/>
                  <a:gd name="T39" fmla="*/ 320 h 376"/>
                  <a:gd name="T40" fmla="*/ 464 w 464"/>
                  <a:gd name="T41" fmla="*/ 320 h 376"/>
                  <a:gd name="T42" fmla="*/ 464 w 464"/>
                  <a:gd name="T43" fmla="*/ 281 h 376"/>
                  <a:gd name="T44" fmla="*/ 452 w 464"/>
                  <a:gd name="T45" fmla="*/ 281 h 376"/>
                  <a:gd name="T46" fmla="*/ 452 w 464"/>
                  <a:gd name="T47" fmla="*/ 52 h 376"/>
                  <a:gd name="T48" fmla="*/ 464 w 464"/>
                  <a:gd name="T49" fmla="*/ 52 h 376"/>
                  <a:gd name="T50" fmla="*/ 449 w 464"/>
                  <a:gd name="T51" fmla="*/ 306 h 376"/>
                  <a:gd name="T52" fmla="*/ 14 w 464"/>
                  <a:gd name="T53" fmla="*/ 306 h 376"/>
                  <a:gd name="T54" fmla="*/ 14 w 464"/>
                  <a:gd name="T55" fmla="*/ 295 h 376"/>
                  <a:gd name="T56" fmla="*/ 449 w 464"/>
                  <a:gd name="T57" fmla="*/ 295 h 376"/>
                  <a:gd name="T58" fmla="*/ 449 w 464"/>
                  <a:gd name="T59" fmla="*/ 306 h 376"/>
                  <a:gd name="T60" fmla="*/ 14 w 464"/>
                  <a:gd name="T61" fmla="*/ 14 h 376"/>
                  <a:gd name="T62" fmla="*/ 449 w 464"/>
                  <a:gd name="T63" fmla="*/ 14 h 376"/>
                  <a:gd name="T64" fmla="*/ 449 w 464"/>
                  <a:gd name="T65" fmla="*/ 38 h 376"/>
                  <a:gd name="T66" fmla="*/ 14 w 464"/>
                  <a:gd name="T67" fmla="*/ 38 h 376"/>
                  <a:gd name="T68" fmla="*/ 14 w 464"/>
                  <a:gd name="T69" fmla="*/ 14 h 376"/>
                  <a:gd name="T70" fmla="*/ 438 w 464"/>
                  <a:gd name="T71" fmla="*/ 280 h 376"/>
                  <a:gd name="T72" fmla="*/ 26 w 464"/>
                  <a:gd name="T73" fmla="*/ 280 h 376"/>
                  <a:gd name="T74" fmla="*/ 26 w 464"/>
                  <a:gd name="T75" fmla="*/ 52 h 376"/>
                  <a:gd name="T76" fmla="*/ 438 w 464"/>
                  <a:gd name="T77" fmla="*/ 52 h 376"/>
                  <a:gd name="T78" fmla="*/ 438 w 464"/>
                  <a:gd name="T79" fmla="*/ 28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64" h="376">
                    <a:moveTo>
                      <a:pt x="464" y="52"/>
                    </a:moveTo>
                    <a:lnTo>
                      <a:pt x="464" y="0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10" y="52"/>
                    </a:lnTo>
                    <a:lnTo>
                      <a:pt x="10" y="281"/>
                    </a:lnTo>
                    <a:lnTo>
                      <a:pt x="0" y="281"/>
                    </a:lnTo>
                    <a:lnTo>
                      <a:pt x="0" y="320"/>
                    </a:lnTo>
                    <a:lnTo>
                      <a:pt x="153" y="320"/>
                    </a:lnTo>
                    <a:lnTo>
                      <a:pt x="115" y="368"/>
                    </a:lnTo>
                    <a:lnTo>
                      <a:pt x="126" y="376"/>
                    </a:lnTo>
                    <a:lnTo>
                      <a:pt x="171" y="320"/>
                    </a:lnTo>
                    <a:lnTo>
                      <a:pt x="224" y="320"/>
                    </a:lnTo>
                    <a:lnTo>
                      <a:pt x="224" y="372"/>
                    </a:lnTo>
                    <a:lnTo>
                      <a:pt x="238" y="372"/>
                    </a:lnTo>
                    <a:lnTo>
                      <a:pt x="238" y="320"/>
                    </a:lnTo>
                    <a:lnTo>
                      <a:pt x="292" y="320"/>
                    </a:lnTo>
                    <a:lnTo>
                      <a:pt x="337" y="376"/>
                    </a:lnTo>
                    <a:lnTo>
                      <a:pt x="348" y="368"/>
                    </a:lnTo>
                    <a:lnTo>
                      <a:pt x="310" y="320"/>
                    </a:lnTo>
                    <a:lnTo>
                      <a:pt x="464" y="320"/>
                    </a:lnTo>
                    <a:lnTo>
                      <a:pt x="464" y="281"/>
                    </a:lnTo>
                    <a:lnTo>
                      <a:pt x="452" y="281"/>
                    </a:lnTo>
                    <a:lnTo>
                      <a:pt x="452" y="52"/>
                    </a:lnTo>
                    <a:lnTo>
                      <a:pt x="464" y="52"/>
                    </a:lnTo>
                    <a:close/>
                    <a:moveTo>
                      <a:pt x="449" y="306"/>
                    </a:moveTo>
                    <a:lnTo>
                      <a:pt x="14" y="306"/>
                    </a:lnTo>
                    <a:lnTo>
                      <a:pt x="14" y="295"/>
                    </a:lnTo>
                    <a:lnTo>
                      <a:pt x="449" y="295"/>
                    </a:lnTo>
                    <a:lnTo>
                      <a:pt x="449" y="306"/>
                    </a:lnTo>
                    <a:close/>
                    <a:moveTo>
                      <a:pt x="14" y="14"/>
                    </a:moveTo>
                    <a:lnTo>
                      <a:pt x="449" y="14"/>
                    </a:lnTo>
                    <a:lnTo>
                      <a:pt x="449" y="38"/>
                    </a:lnTo>
                    <a:lnTo>
                      <a:pt x="14" y="38"/>
                    </a:lnTo>
                    <a:lnTo>
                      <a:pt x="14" y="14"/>
                    </a:lnTo>
                    <a:close/>
                    <a:moveTo>
                      <a:pt x="438" y="280"/>
                    </a:moveTo>
                    <a:lnTo>
                      <a:pt x="26" y="280"/>
                    </a:lnTo>
                    <a:lnTo>
                      <a:pt x="26" y="52"/>
                    </a:lnTo>
                    <a:lnTo>
                      <a:pt x="438" y="52"/>
                    </a:lnTo>
                    <a:lnTo>
                      <a:pt x="438" y="280"/>
                    </a:lnTo>
                    <a:close/>
                  </a:path>
                </a:pathLst>
              </a:custGeom>
              <a:solidFill>
                <a:srgbClr val="54D0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3953096" y="3366838"/>
                <a:ext cx="94530" cy="102264"/>
              </a:xfrm>
              <a:custGeom>
                <a:avLst/>
                <a:gdLst>
                  <a:gd name="T0" fmla="*/ 46 w 110"/>
                  <a:gd name="T1" fmla="*/ 119 h 119"/>
                  <a:gd name="T2" fmla="*/ 65 w 110"/>
                  <a:gd name="T3" fmla="*/ 119 h 119"/>
                  <a:gd name="T4" fmla="*/ 78 w 110"/>
                  <a:gd name="T5" fmla="*/ 119 h 119"/>
                  <a:gd name="T6" fmla="*/ 110 w 110"/>
                  <a:gd name="T7" fmla="*/ 119 h 119"/>
                  <a:gd name="T8" fmla="*/ 110 w 110"/>
                  <a:gd name="T9" fmla="*/ 29 h 119"/>
                  <a:gd name="T10" fmla="*/ 78 w 110"/>
                  <a:gd name="T11" fmla="*/ 29 h 119"/>
                  <a:gd name="T12" fmla="*/ 78 w 110"/>
                  <a:gd name="T13" fmla="*/ 0 h 119"/>
                  <a:gd name="T14" fmla="*/ 33 w 110"/>
                  <a:gd name="T15" fmla="*/ 0 h 119"/>
                  <a:gd name="T16" fmla="*/ 33 w 110"/>
                  <a:gd name="T17" fmla="*/ 53 h 119"/>
                  <a:gd name="T18" fmla="*/ 0 w 110"/>
                  <a:gd name="T19" fmla="*/ 53 h 119"/>
                  <a:gd name="T20" fmla="*/ 0 w 110"/>
                  <a:gd name="T21" fmla="*/ 119 h 119"/>
                  <a:gd name="T22" fmla="*/ 33 w 110"/>
                  <a:gd name="T23" fmla="*/ 119 h 119"/>
                  <a:gd name="T24" fmla="*/ 46 w 110"/>
                  <a:gd name="T25" fmla="*/ 119 h 119"/>
                  <a:gd name="T26" fmla="*/ 80 w 110"/>
                  <a:gd name="T27" fmla="*/ 43 h 119"/>
                  <a:gd name="T28" fmla="*/ 96 w 110"/>
                  <a:gd name="T29" fmla="*/ 43 h 119"/>
                  <a:gd name="T30" fmla="*/ 96 w 110"/>
                  <a:gd name="T31" fmla="*/ 105 h 119"/>
                  <a:gd name="T32" fmla="*/ 80 w 110"/>
                  <a:gd name="T33" fmla="*/ 105 h 119"/>
                  <a:gd name="T34" fmla="*/ 80 w 110"/>
                  <a:gd name="T35" fmla="*/ 43 h 119"/>
                  <a:gd name="T36" fmla="*/ 47 w 110"/>
                  <a:gd name="T37" fmla="*/ 14 h 119"/>
                  <a:gd name="T38" fmla="*/ 64 w 110"/>
                  <a:gd name="T39" fmla="*/ 14 h 119"/>
                  <a:gd name="T40" fmla="*/ 64 w 110"/>
                  <a:gd name="T41" fmla="*/ 105 h 119"/>
                  <a:gd name="T42" fmla="*/ 47 w 110"/>
                  <a:gd name="T43" fmla="*/ 105 h 119"/>
                  <a:gd name="T44" fmla="*/ 47 w 110"/>
                  <a:gd name="T45" fmla="*/ 14 h 119"/>
                  <a:gd name="T46" fmla="*/ 32 w 110"/>
                  <a:gd name="T47" fmla="*/ 105 h 119"/>
                  <a:gd name="T48" fmla="*/ 14 w 110"/>
                  <a:gd name="T49" fmla="*/ 105 h 119"/>
                  <a:gd name="T50" fmla="*/ 14 w 110"/>
                  <a:gd name="T51" fmla="*/ 67 h 119"/>
                  <a:gd name="T52" fmla="*/ 32 w 110"/>
                  <a:gd name="T53" fmla="*/ 67 h 119"/>
                  <a:gd name="T54" fmla="*/ 32 w 110"/>
                  <a:gd name="T55" fmla="*/ 10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19">
                    <a:moveTo>
                      <a:pt x="46" y="119"/>
                    </a:moveTo>
                    <a:lnTo>
                      <a:pt x="65" y="119"/>
                    </a:lnTo>
                    <a:lnTo>
                      <a:pt x="78" y="119"/>
                    </a:lnTo>
                    <a:lnTo>
                      <a:pt x="110" y="119"/>
                    </a:lnTo>
                    <a:lnTo>
                      <a:pt x="110" y="29"/>
                    </a:lnTo>
                    <a:lnTo>
                      <a:pt x="78" y="29"/>
                    </a:lnTo>
                    <a:lnTo>
                      <a:pt x="78" y="0"/>
                    </a:lnTo>
                    <a:lnTo>
                      <a:pt x="33" y="0"/>
                    </a:lnTo>
                    <a:lnTo>
                      <a:pt x="33" y="53"/>
                    </a:lnTo>
                    <a:lnTo>
                      <a:pt x="0" y="53"/>
                    </a:lnTo>
                    <a:lnTo>
                      <a:pt x="0" y="119"/>
                    </a:lnTo>
                    <a:lnTo>
                      <a:pt x="33" y="119"/>
                    </a:lnTo>
                    <a:lnTo>
                      <a:pt x="46" y="119"/>
                    </a:lnTo>
                    <a:close/>
                    <a:moveTo>
                      <a:pt x="80" y="43"/>
                    </a:moveTo>
                    <a:lnTo>
                      <a:pt x="96" y="43"/>
                    </a:lnTo>
                    <a:lnTo>
                      <a:pt x="96" y="105"/>
                    </a:lnTo>
                    <a:lnTo>
                      <a:pt x="80" y="105"/>
                    </a:lnTo>
                    <a:lnTo>
                      <a:pt x="80" y="43"/>
                    </a:lnTo>
                    <a:close/>
                    <a:moveTo>
                      <a:pt x="47" y="14"/>
                    </a:moveTo>
                    <a:lnTo>
                      <a:pt x="64" y="14"/>
                    </a:lnTo>
                    <a:lnTo>
                      <a:pt x="64" y="105"/>
                    </a:lnTo>
                    <a:lnTo>
                      <a:pt x="47" y="105"/>
                    </a:lnTo>
                    <a:lnTo>
                      <a:pt x="47" y="14"/>
                    </a:lnTo>
                    <a:close/>
                    <a:moveTo>
                      <a:pt x="32" y="105"/>
                    </a:moveTo>
                    <a:lnTo>
                      <a:pt x="14" y="105"/>
                    </a:lnTo>
                    <a:lnTo>
                      <a:pt x="14" y="67"/>
                    </a:lnTo>
                    <a:lnTo>
                      <a:pt x="32" y="67"/>
                    </a:lnTo>
                    <a:lnTo>
                      <a:pt x="32" y="105"/>
                    </a:lnTo>
                    <a:close/>
                  </a:path>
                </a:pathLst>
              </a:custGeom>
              <a:solidFill>
                <a:srgbClr val="54D0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1" name="Freeform 49"/>
              <p:cNvSpPr>
                <a:spLocks noEditPoints="1"/>
              </p:cNvSpPr>
              <p:nvPr/>
            </p:nvSpPr>
            <p:spPr bwMode="auto">
              <a:xfrm>
                <a:off x="4063094" y="3367697"/>
                <a:ext cx="94530" cy="101404"/>
              </a:xfrm>
              <a:custGeom>
                <a:avLst/>
                <a:gdLst>
                  <a:gd name="T0" fmla="*/ 45 w 110"/>
                  <a:gd name="T1" fmla="*/ 118 h 118"/>
                  <a:gd name="T2" fmla="*/ 77 w 110"/>
                  <a:gd name="T3" fmla="*/ 118 h 118"/>
                  <a:gd name="T4" fmla="*/ 77 w 110"/>
                  <a:gd name="T5" fmla="*/ 118 h 118"/>
                  <a:gd name="T6" fmla="*/ 110 w 110"/>
                  <a:gd name="T7" fmla="*/ 118 h 118"/>
                  <a:gd name="T8" fmla="*/ 110 w 110"/>
                  <a:gd name="T9" fmla="*/ 0 h 118"/>
                  <a:gd name="T10" fmla="*/ 64 w 110"/>
                  <a:gd name="T11" fmla="*/ 0 h 118"/>
                  <a:gd name="T12" fmla="*/ 64 w 110"/>
                  <a:gd name="T13" fmla="*/ 39 h 118"/>
                  <a:gd name="T14" fmla="*/ 32 w 110"/>
                  <a:gd name="T15" fmla="*/ 39 h 118"/>
                  <a:gd name="T16" fmla="*/ 32 w 110"/>
                  <a:gd name="T17" fmla="*/ 73 h 118"/>
                  <a:gd name="T18" fmla="*/ 0 w 110"/>
                  <a:gd name="T19" fmla="*/ 73 h 118"/>
                  <a:gd name="T20" fmla="*/ 0 w 110"/>
                  <a:gd name="T21" fmla="*/ 118 h 118"/>
                  <a:gd name="T22" fmla="*/ 32 w 110"/>
                  <a:gd name="T23" fmla="*/ 118 h 118"/>
                  <a:gd name="T24" fmla="*/ 45 w 110"/>
                  <a:gd name="T25" fmla="*/ 118 h 118"/>
                  <a:gd name="T26" fmla="*/ 80 w 110"/>
                  <a:gd name="T27" fmla="*/ 14 h 118"/>
                  <a:gd name="T28" fmla="*/ 96 w 110"/>
                  <a:gd name="T29" fmla="*/ 14 h 118"/>
                  <a:gd name="T30" fmla="*/ 96 w 110"/>
                  <a:gd name="T31" fmla="*/ 104 h 118"/>
                  <a:gd name="T32" fmla="*/ 80 w 110"/>
                  <a:gd name="T33" fmla="*/ 104 h 118"/>
                  <a:gd name="T34" fmla="*/ 80 w 110"/>
                  <a:gd name="T35" fmla="*/ 14 h 118"/>
                  <a:gd name="T36" fmla="*/ 46 w 110"/>
                  <a:gd name="T37" fmla="*/ 53 h 118"/>
                  <a:gd name="T38" fmla="*/ 63 w 110"/>
                  <a:gd name="T39" fmla="*/ 53 h 118"/>
                  <a:gd name="T40" fmla="*/ 63 w 110"/>
                  <a:gd name="T41" fmla="*/ 104 h 118"/>
                  <a:gd name="T42" fmla="*/ 46 w 110"/>
                  <a:gd name="T43" fmla="*/ 104 h 118"/>
                  <a:gd name="T44" fmla="*/ 46 w 110"/>
                  <a:gd name="T45" fmla="*/ 53 h 118"/>
                  <a:gd name="T46" fmla="*/ 31 w 110"/>
                  <a:gd name="T47" fmla="*/ 104 h 118"/>
                  <a:gd name="T48" fmla="*/ 14 w 110"/>
                  <a:gd name="T49" fmla="*/ 104 h 118"/>
                  <a:gd name="T50" fmla="*/ 14 w 110"/>
                  <a:gd name="T51" fmla="*/ 87 h 118"/>
                  <a:gd name="T52" fmla="*/ 31 w 110"/>
                  <a:gd name="T53" fmla="*/ 87 h 118"/>
                  <a:gd name="T54" fmla="*/ 31 w 110"/>
                  <a:gd name="T55" fmla="*/ 10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18">
                    <a:moveTo>
                      <a:pt x="45" y="118"/>
                    </a:moveTo>
                    <a:lnTo>
                      <a:pt x="77" y="118"/>
                    </a:lnTo>
                    <a:lnTo>
                      <a:pt x="77" y="118"/>
                    </a:lnTo>
                    <a:lnTo>
                      <a:pt x="110" y="118"/>
                    </a:lnTo>
                    <a:lnTo>
                      <a:pt x="110" y="0"/>
                    </a:lnTo>
                    <a:lnTo>
                      <a:pt x="64" y="0"/>
                    </a:lnTo>
                    <a:lnTo>
                      <a:pt x="64" y="39"/>
                    </a:lnTo>
                    <a:lnTo>
                      <a:pt x="32" y="39"/>
                    </a:lnTo>
                    <a:lnTo>
                      <a:pt x="32" y="73"/>
                    </a:lnTo>
                    <a:lnTo>
                      <a:pt x="0" y="73"/>
                    </a:lnTo>
                    <a:lnTo>
                      <a:pt x="0" y="118"/>
                    </a:lnTo>
                    <a:lnTo>
                      <a:pt x="32" y="118"/>
                    </a:lnTo>
                    <a:lnTo>
                      <a:pt x="45" y="118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04"/>
                    </a:lnTo>
                    <a:lnTo>
                      <a:pt x="80" y="104"/>
                    </a:lnTo>
                    <a:lnTo>
                      <a:pt x="80" y="14"/>
                    </a:lnTo>
                    <a:close/>
                    <a:moveTo>
                      <a:pt x="46" y="53"/>
                    </a:moveTo>
                    <a:lnTo>
                      <a:pt x="63" y="53"/>
                    </a:lnTo>
                    <a:lnTo>
                      <a:pt x="63" y="104"/>
                    </a:lnTo>
                    <a:lnTo>
                      <a:pt x="46" y="104"/>
                    </a:lnTo>
                    <a:lnTo>
                      <a:pt x="46" y="53"/>
                    </a:lnTo>
                    <a:close/>
                    <a:moveTo>
                      <a:pt x="31" y="104"/>
                    </a:moveTo>
                    <a:lnTo>
                      <a:pt x="14" y="104"/>
                    </a:lnTo>
                    <a:lnTo>
                      <a:pt x="14" y="87"/>
                    </a:lnTo>
                    <a:lnTo>
                      <a:pt x="31" y="87"/>
                    </a:lnTo>
                    <a:lnTo>
                      <a:pt x="31" y="104"/>
                    </a:lnTo>
                    <a:close/>
                  </a:path>
                </a:pathLst>
              </a:custGeom>
              <a:solidFill>
                <a:srgbClr val="54D0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4172233" y="3358244"/>
                <a:ext cx="94530" cy="110858"/>
              </a:xfrm>
              <a:custGeom>
                <a:avLst/>
                <a:gdLst>
                  <a:gd name="T0" fmla="*/ 45 w 110"/>
                  <a:gd name="T1" fmla="*/ 129 h 129"/>
                  <a:gd name="T2" fmla="*/ 65 w 110"/>
                  <a:gd name="T3" fmla="*/ 129 h 129"/>
                  <a:gd name="T4" fmla="*/ 78 w 110"/>
                  <a:gd name="T5" fmla="*/ 129 h 129"/>
                  <a:gd name="T6" fmla="*/ 110 w 110"/>
                  <a:gd name="T7" fmla="*/ 129 h 129"/>
                  <a:gd name="T8" fmla="*/ 110 w 110"/>
                  <a:gd name="T9" fmla="*/ 0 h 129"/>
                  <a:gd name="T10" fmla="*/ 65 w 110"/>
                  <a:gd name="T11" fmla="*/ 0 h 129"/>
                  <a:gd name="T12" fmla="*/ 65 w 110"/>
                  <a:gd name="T13" fmla="*/ 80 h 129"/>
                  <a:gd name="T14" fmla="*/ 45 w 110"/>
                  <a:gd name="T15" fmla="*/ 80 h 129"/>
                  <a:gd name="T16" fmla="*/ 45 w 110"/>
                  <a:gd name="T17" fmla="*/ 47 h 129"/>
                  <a:gd name="T18" fmla="*/ 0 w 110"/>
                  <a:gd name="T19" fmla="*/ 47 h 129"/>
                  <a:gd name="T20" fmla="*/ 0 w 110"/>
                  <a:gd name="T21" fmla="*/ 129 h 129"/>
                  <a:gd name="T22" fmla="*/ 32 w 110"/>
                  <a:gd name="T23" fmla="*/ 129 h 129"/>
                  <a:gd name="T24" fmla="*/ 45 w 110"/>
                  <a:gd name="T25" fmla="*/ 129 h 129"/>
                  <a:gd name="T26" fmla="*/ 80 w 110"/>
                  <a:gd name="T27" fmla="*/ 14 h 129"/>
                  <a:gd name="T28" fmla="*/ 96 w 110"/>
                  <a:gd name="T29" fmla="*/ 14 h 129"/>
                  <a:gd name="T30" fmla="*/ 96 w 110"/>
                  <a:gd name="T31" fmla="*/ 115 h 129"/>
                  <a:gd name="T32" fmla="*/ 80 w 110"/>
                  <a:gd name="T33" fmla="*/ 115 h 129"/>
                  <a:gd name="T34" fmla="*/ 80 w 110"/>
                  <a:gd name="T35" fmla="*/ 14 h 129"/>
                  <a:gd name="T36" fmla="*/ 47 w 110"/>
                  <a:gd name="T37" fmla="*/ 94 h 129"/>
                  <a:gd name="T38" fmla="*/ 64 w 110"/>
                  <a:gd name="T39" fmla="*/ 94 h 129"/>
                  <a:gd name="T40" fmla="*/ 64 w 110"/>
                  <a:gd name="T41" fmla="*/ 115 h 129"/>
                  <a:gd name="T42" fmla="*/ 47 w 110"/>
                  <a:gd name="T43" fmla="*/ 115 h 129"/>
                  <a:gd name="T44" fmla="*/ 47 w 110"/>
                  <a:gd name="T45" fmla="*/ 94 h 129"/>
                  <a:gd name="T46" fmla="*/ 31 w 110"/>
                  <a:gd name="T47" fmla="*/ 115 h 129"/>
                  <a:gd name="T48" fmla="*/ 14 w 110"/>
                  <a:gd name="T49" fmla="*/ 115 h 129"/>
                  <a:gd name="T50" fmla="*/ 14 w 110"/>
                  <a:gd name="T51" fmla="*/ 61 h 129"/>
                  <a:gd name="T52" fmla="*/ 31 w 110"/>
                  <a:gd name="T53" fmla="*/ 61 h 129"/>
                  <a:gd name="T54" fmla="*/ 31 w 110"/>
                  <a:gd name="T55" fmla="*/ 11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29">
                    <a:moveTo>
                      <a:pt x="45" y="129"/>
                    </a:moveTo>
                    <a:lnTo>
                      <a:pt x="65" y="129"/>
                    </a:lnTo>
                    <a:lnTo>
                      <a:pt x="78" y="129"/>
                    </a:lnTo>
                    <a:lnTo>
                      <a:pt x="110" y="129"/>
                    </a:lnTo>
                    <a:lnTo>
                      <a:pt x="110" y="0"/>
                    </a:lnTo>
                    <a:lnTo>
                      <a:pt x="65" y="0"/>
                    </a:lnTo>
                    <a:lnTo>
                      <a:pt x="65" y="80"/>
                    </a:lnTo>
                    <a:lnTo>
                      <a:pt x="45" y="80"/>
                    </a:lnTo>
                    <a:lnTo>
                      <a:pt x="45" y="47"/>
                    </a:lnTo>
                    <a:lnTo>
                      <a:pt x="0" y="47"/>
                    </a:lnTo>
                    <a:lnTo>
                      <a:pt x="0" y="129"/>
                    </a:lnTo>
                    <a:lnTo>
                      <a:pt x="32" y="129"/>
                    </a:lnTo>
                    <a:lnTo>
                      <a:pt x="45" y="129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15"/>
                    </a:lnTo>
                    <a:lnTo>
                      <a:pt x="80" y="115"/>
                    </a:lnTo>
                    <a:lnTo>
                      <a:pt x="80" y="14"/>
                    </a:lnTo>
                    <a:close/>
                    <a:moveTo>
                      <a:pt x="47" y="94"/>
                    </a:moveTo>
                    <a:lnTo>
                      <a:pt x="64" y="94"/>
                    </a:lnTo>
                    <a:lnTo>
                      <a:pt x="64" y="115"/>
                    </a:lnTo>
                    <a:lnTo>
                      <a:pt x="47" y="115"/>
                    </a:lnTo>
                    <a:lnTo>
                      <a:pt x="47" y="94"/>
                    </a:lnTo>
                    <a:close/>
                    <a:moveTo>
                      <a:pt x="31" y="115"/>
                    </a:moveTo>
                    <a:lnTo>
                      <a:pt x="14" y="115"/>
                    </a:lnTo>
                    <a:lnTo>
                      <a:pt x="14" y="61"/>
                    </a:lnTo>
                    <a:lnTo>
                      <a:pt x="31" y="61"/>
                    </a:lnTo>
                    <a:lnTo>
                      <a:pt x="31" y="115"/>
                    </a:lnTo>
                    <a:close/>
                  </a:path>
                </a:pathLst>
              </a:custGeom>
              <a:solidFill>
                <a:srgbClr val="54D0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3" name="Rectangle 51"/>
              <p:cNvSpPr>
                <a:spLocks noChangeArrowheads="1"/>
              </p:cNvSpPr>
              <p:nvPr/>
            </p:nvSpPr>
            <p:spPr bwMode="auto">
              <a:xfrm>
                <a:off x="3955674" y="3316995"/>
                <a:ext cx="95389" cy="12031"/>
              </a:xfrm>
              <a:prstGeom prst="rect">
                <a:avLst/>
              </a:prstGeom>
              <a:solidFill>
                <a:srgbClr val="54D0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4" name="Rectangle 52"/>
              <p:cNvSpPr>
                <a:spLocks noChangeArrowheads="1"/>
              </p:cNvSpPr>
              <p:nvPr/>
            </p:nvSpPr>
            <p:spPr bwMode="auto">
              <a:xfrm>
                <a:off x="3955674" y="3338479"/>
                <a:ext cx="38671" cy="13750"/>
              </a:xfrm>
              <a:prstGeom prst="rect">
                <a:avLst/>
              </a:prstGeom>
              <a:solidFill>
                <a:srgbClr val="54D0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7957272" y="3079470"/>
            <a:ext cx="2865379" cy="909959"/>
            <a:chOff x="7957272" y="3079470"/>
            <a:chExt cx="2865379" cy="909959"/>
          </a:xfrm>
        </p:grpSpPr>
        <p:sp>
          <p:nvSpPr>
            <p:cNvPr id="40" name="Rectangle 3"/>
            <p:cNvSpPr txBox="1">
              <a:spLocks noChangeArrowheads="1"/>
            </p:cNvSpPr>
            <p:nvPr/>
          </p:nvSpPr>
          <p:spPr bwMode="auto">
            <a:xfrm flipH="1">
              <a:off x="8586616" y="3463131"/>
              <a:ext cx="2147911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41" name="TextBox 19"/>
            <p:cNvSpPr txBox="1"/>
            <p:nvPr/>
          </p:nvSpPr>
          <p:spPr>
            <a:xfrm flipH="1">
              <a:off x="8488969" y="3079470"/>
              <a:ext cx="2333682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 dirty="0" smtClean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  <a:endParaRPr lang="zh-CN" altLang="en-US" b="1" dirty="0">
                <a:solidFill>
                  <a:srgbClr val="54D0CA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Freeform 53"/>
            <p:cNvSpPr>
              <a:spLocks noEditPoints="1"/>
            </p:cNvSpPr>
            <p:nvPr/>
          </p:nvSpPr>
          <p:spPr bwMode="auto">
            <a:xfrm>
              <a:off x="7957272" y="3227335"/>
              <a:ext cx="456321" cy="401322"/>
            </a:xfrm>
            <a:custGeom>
              <a:avLst/>
              <a:gdLst>
                <a:gd name="T0" fmla="*/ 448 w 531"/>
                <a:gd name="T1" fmla="*/ 98 h 467"/>
                <a:gd name="T2" fmla="*/ 461 w 531"/>
                <a:gd name="T3" fmla="*/ 75 h 467"/>
                <a:gd name="T4" fmla="*/ 449 w 531"/>
                <a:gd name="T5" fmla="*/ 72 h 467"/>
                <a:gd name="T6" fmla="*/ 442 w 531"/>
                <a:gd name="T7" fmla="*/ 85 h 467"/>
                <a:gd name="T8" fmla="*/ 430 w 531"/>
                <a:gd name="T9" fmla="*/ 78 h 467"/>
                <a:gd name="T10" fmla="*/ 435 w 531"/>
                <a:gd name="T11" fmla="*/ 67 h 467"/>
                <a:gd name="T12" fmla="*/ 429 w 531"/>
                <a:gd name="T13" fmla="*/ 60 h 467"/>
                <a:gd name="T14" fmla="*/ 286 w 531"/>
                <a:gd name="T15" fmla="*/ 36 h 467"/>
                <a:gd name="T16" fmla="*/ 288 w 531"/>
                <a:gd name="T17" fmla="*/ 15 h 467"/>
                <a:gd name="T18" fmla="*/ 266 w 531"/>
                <a:gd name="T19" fmla="*/ 0 h 467"/>
                <a:gd name="T20" fmla="*/ 247 w 531"/>
                <a:gd name="T21" fmla="*/ 11 h 467"/>
                <a:gd name="T22" fmla="*/ 243 w 531"/>
                <a:gd name="T23" fmla="*/ 31 h 467"/>
                <a:gd name="T24" fmla="*/ 135 w 531"/>
                <a:gd name="T25" fmla="*/ 51 h 467"/>
                <a:gd name="T26" fmla="*/ 97 w 531"/>
                <a:gd name="T27" fmla="*/ 65 h 467"/>
                <a:gd name="T28" fmla="*/ 101 w 531"/>
                <a:gd name="T29" fmla="*/ 78 h 467"/>
                <a:gd name="T30" fmla="*/ 92 w 531"/>
                <a:gd name="T31" fmla="*/ 87 h 467"/>
                <a:gd name="T32" fmla="*/ 84 w 531"/>
                <a:gd name="T33" fmla="*/ 75 h 467"/>
                <a:gd name="T34" fmla="*/ 72 w 531"/>
                <a:gd name="T35" fmla="*/ 72 h 467"/>
                <a:gd name="T36" fmla="*/ 78 w 531"/>
                <a:gd name="T37" fmla="*/ 95 h 467"/>
                <a:gd name="T38" fmla="*/ 0 w 531"/>
                <a:gd name="T39" fmla="*/ 304 h 467"/>
                <a:gd name="T40" fmla="*/ 24 w 531"/>
                <a:gd name="T41" fmla="*/ 328 h 467"/>
                <a:gd name="T42" fmla="*/ 138 w 531"/>
                <a:gd name="T43" fmla="*/ 339 h 467"/>
                <a:gd name="T44" fmla="*/ 173 w 531"/>
                <a:gd name="T45" fmla="*/ 320 h 467"/>
                <a:gd name="T46" fmla="*/ 185 w 531"/>
                <a:gd name="T47" fmla="*/ 300 h 467"/>
                <a:gd name="T48" fmla="*/ 114 w 531"/>
                <a:gd name="T49" fmla="*/ 84 h 467"/>
                <a:gd name="T50" fmla="*/ 178 w 531"/>
                <a:gd name="T51" fmla="*/ 58 h 467"/>
                <a:gd name="T52" fmla="*/ 243 w 531"/>
                <a:gd name="T53" fmla="*/ 233 h 467"/>
                <a:gd name="T54" fmla="*/ 249 w 531"/>
                <a:gd name="T55" fmla="*/ 299 h 467"/>
                <a:gd name="T56" fmla="*/ 248 w 531"/>
                <a:gd name="T57" fmla="*/ 352 h 467"/>
                <a:gd name="T58" fmla="*/ 210 w 531"/>
                <a:gd name="T59" fmla="*/ 385 h 467"/>
                <a:gd name="T60" fmla="*/ 186 w 531"/>
                <a:gd name="T61" fmla="*/ 467 h 467"/>
                <a:gd name="T62" fmla="*/ 327 w 531"/>
                <a:gd name="T63" fmla="*/ 386 h 467"/>
                <a:gd name="T64" fmla="*/ 292 w 531"/>
                <a:gd name="T65" fmla="*/ 371 h 467"/>
                <a:gd name="T66" fmla="*/ 282 w 531"/>
                <a:gd name="T67" fmla="*/ 299 h 467"/>
                <a:gd name="T68" fmla="*/ 289 w 531"/>
                <a:gd name="T69" fmla="*/ 233 h 467"/>
                <a:gd name="T70" fmla="*/ 354 w 531"/>
                <a:gd name="T71" fmla="*/ 58 h 467"/>
                <a:gd name="T72" fmla="*/ 417 w 531"/>
                <a:gd name="T73" fmla="*/ 84 h 467"/>
                <a:gd name="T74" fmla="*/ 346 w 531"/>
                <a:gd name="T75" fmla="*/ 300 h 467"/>
                <a:gd name="T76" fmla="*/ 358 w 531"/>
                <a:gd name="T77" fmla="*/ 320 h 467"/>
                <a:gd name="T78" fmla="*/ 396 w 531"/>
                <a:gd name="T79" fmla="*/ 339 h 467"/>
                <a:gd name="T80" fmla="*/ 507 w 531"/>
                <a:gd name="T81" fmla="*/ 328 h 467"/>
                <a:gd name="T82" fmla="*/ 531 w 531"/>
                <a:gd name="T83" fmla="*/ 303 h 467"/>
                <a:gd name="T84" fmla="*/ 275 w 531"/>
                <a:gd name="T85" fmla="*/ 24 h 467"/>
                <a:gd name="T86" fmla="*/ 266 w 531"/>
                <a:gd name="T87" fmla="*/ 34 h 467"/>
                <a:gd name="T88" fmla="*/ 257 w 531"/>
                <a:gd name="T89" fmla="*/ 21 h 467"/>
                <a:gd name="T90" fmla="*/ 51 w 531"/>
                <a:gd name="T91" fmla="*/ 325 h 467"/>
                <a:gd name="T92" fmla="*/ 166 w 531"/>
                <a:gd name="T93" fmla="*/ 308 h 467"/>
                <a:gd name="T94" fmla="*/ 134 w 531"/>
                <a:gd name="T95" fmla="*/ 325 h 467"/>
                <a:gd name="T96" fmla="*/ 270 w 531"/>
                <a:gd name="T97" fmla="*/ 217 h 467"/>
                <a:gd name="T98" fmla="*/ 275 w 531"/>
                <a:gd name="T99" fmla="*/ 274 h 467"/>
                <a:gd name="T100" fmla="*/ 256 w 531"/>
                <a:gd name="T101" fmla="*/ 274 h 467"/>
                <a:gd name="T102" fmla="*/ 262 w 531"/>
                <a:gd name="T103" fmla="*/ 217 h 467"/>
                <a:gd name="T104" fmla="*/ 331 w 531"/>
                <a:gd name="T105" fmla="*/ 453 h 467"/>
                <a:gd name="T106" fmla="*/ 296 w 531"/>
                <a:gd name="T107" fmla="*/ 391 h 467"/>
                <a:gd name="T108" fmla="*/ 256 w 531"/>
                <a:gd name="T109" fmla="*/ 368 h 467"/>
                <a:gd name="T110" fmla="*/ 268 w 531"/>
                <a:gd name="T111" fmla="*/ 307 h 467"/>
                <a:gd name="T112" fmla="*/ 274 w 531"/>
                <a:gd name="T113" fmla="*/ 368 h 467"/>
                <a:gd name="T114" fmla="*/ 268 w 531"/>
                <a:gd name="T115" fmla="*/ 203 h 467"/>
                <a:gd name="T116" fmla="*/ 268 w 531"/>
                <a:gd name="T117" fmla="*/ 53 h 467"/>
                <a:gd name="T118" fmla="*/ 480 w 531"/>
                <a:gd name="T119" fmla="*/ 325 h 467"/>
                <a:gd name="T120" fmla="*/ 367 w 531"/>
                <a:gd name="T121" fmla="*/ 308 h 467"/>
                <a:gd name="T122" fmla="*/ 480 w 531"/>
                <a:gd name="T123" fmla="*/ 32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1" h="467">
                  <a:moveTo>
                    <a:pt x="531" y="303"/>
                  </a:moveTo>
                  <a:lnTo>
                    <a:pt x="531" y="303"/>
                  </a:lnTo>
                  <a:lnTo>
                    <a:pt x="531" y="300"/>
                  </a:lnTo>
                  <a:lnTo>
                    <a:pt x="530" y="298"/>
                  </a:lnTo>
                  <a:lnTo>
                    <a:pt x="448" y="98"/>
                  </a:lnTo>
                  <a:lnTo>
                    <a:pt x="448" y="98"/>
                  </a:lnTo>
                  <a:lnTo>
                    <a:pt x="453" y="95"/>
                  </a:lnTo>
                  <a:lnTo>
                    <a:pt x="457" y="91"/>
                  </a:lnTo>
                  <a:lnTo>
                    <a:pt x="461" y="84"/>
                  </a:lnTo>
                  <a:lnTo>
                    <a:pt x="462" y="78"/>
                  </a:lnTo>
                  <a:lnTo>
                    <a:pt x="462" y="78"/>
                  </a:lnTo>
                  <a:lnTo>
                    <a:pt x="461" y="75"/>
                  </a:lnTo>
                  <a:lnTo>
                    <a:pt x="459" y="72"/>
                  </a:lnTo>
                  <a:lnTo>
                    <a:pt x="457" y="71"/>
                  </a:lnTo>
                  <a:lnTo>
                    <a:pt x="454" y="70"/>
                  </a:lnTo>
                  <a:lnTo>
                    <a:pt x="454" y="70"/>
                  </a:lnTo>
                  <a:lnTo>
                    <a:pt x="452" y="71"/>
                  </a:lnTo>
                  <a:lnTo>
                    <a:pt x="449" y="72"/>
                  </a:lnTo>
                  <a:lnTo>
                    <a:pt x="448" y="75"/>
                  </a:lnTo>
                  <a:lnTo>
                    <a:pt x="448" y="78"/>
                  </a:lnTo>
                  <a:lnTo>
                    <a:pt x="448" y="78"/>
                  </a:lnTo>
                  <a:lnTo>
                    <a:pt x="446" y="81"/>
                  </a:lnTo>
                  <a:lnTo>
                    <a:pt x="444" y="83"/>
                  </a:lnTo>
                  <a:lnTo>
                    <a:pt x="442" y="85"/>
                  </a:lnTo>
                  <a:lnTo>
                    <a:pt x="439" y="87"/>
                  </a:lnTo>
                  <a:lnTo>
                    <a:pt x="439" y="87"/>
                  </a:lnTo>
                  <a:lnTo>
                    <a:pt x="436" y="85"/>
                  </a:lnTo>
                  <a:lnTo>
                    <a:pt x="434" y="83"/>
                  </a:lnTo>
                  <a:lnTo>
                    <a:pt x="431" y="81"/>
                  </a:lnTo>
                  <a:lnTo>
                    <a:pt x="430" y="78"/>
                  </a:lnTo>
                  <a:lnTo>
                    <a:pt x="430" y="78"/>
                  </a:lnTo>
                  <a:lnTo>
                    <a:pt x="431" y="75"/>
                  </a:lnTo>
                  <a:lnTo>
                    <a:pt x="434" y="72"/>
                  </a:lnTo>
                  <a:lnTo>
                    <a:pt x="434" y="72"/>
                  </a:lnTo>
                  <a:lnTo>
                    <a:pt x="435" y="70"/>
                  </a:lnTo>
                  <a:lnTo>
                    <a:pt x="435" y="67"/>
                  </a:lnTo>
                  <a:lnTo>
                    <a:pt x="435" y="65"/>
                  </a:lnTo>
                  <a:lnTo>
                    <a:pt x="434" y="63"/>
                  </a:lnTo>
                  <a:lnTo>
                    <a:pt x="434" y="63"/>
                  </a:lnTo>
                  <a:lnTo>
                    <a:pt x="431" y="61"/>
                  </a:lnTo>
                  <a:lnTo>
                    <a:pt x="429" y="60"/>
                  </a:lnTo>
                  <a:lnTo>
                    <a:pt x="429" y="60"/>
                  </a:lnTo>
                  <a:lnTo>
                    <a:pt x="396" y="51"/>
                  </a:lnTo>
                  <a:lnTo>
                    <a:pt x="360" y="44"/>
                  </a:lnTo>
                  <a:lnTo>
                    <a:pt x="323" y="41"/>
                  </a:lnTo>
                  <a:lnTo>
                    <a:pt x="283" y="39"/>
                  </a:lnTo>
                  <a:lnTo>
                    <a:pt x="283" y="39"/>
                  </a:lnTo>
                  <a:lnTo>
                    <a:pt x="286" y="36"/>
                  </a:lnTo>
                  <a:lnTo>
                    <a:pt x="288" y="31"/>
                  </a:lnTo>
                  <a:lnTo>
                    <a:pt x="289" y="28"/>
                  </a:lnTo>
                  <a:lnTo>
                    <a:pt x="289" y="24"/>
                  </a:lnTo>
                  <a:lnTo>
                    <a:pt x="289" y="24"/>
                  </a:lnTo>
                  <a:lnTo>
                    <a:pt x="289" y="20"/>
                  </a:lnTo>
                  <a:lnTo>
                    <a:pt x="288" y="15"/>
                  </a:lnTo>
                  <a:lnTo>
                    <a:pt x="286" y="11"/>
                  </a:lnTo>
                  <a:lnTo>
                    <a:pt x="282" y="8"/>
                  </a:lnTo>
                  <a:lnTo>
                    <a:pt x="279" y="4"/>
                  </a:lnTo>
                  <a:lnTo>
                    <a:pt x="275" y="2"/>
                  </a:lnTo>
                  <a:lnTo>
                    <a:pt x="270" y="1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61" y="1"/>
                  </a:lnTo>
                  <a:lnTo>
                    <a:pt x="256" y="2"/>
                  </a:lnTo>
                  <a:lnTo>
                    <a:pt x="253" y="4"/>
                  </a:lnTo>
                  <a:lnTo>
                    <a:pt x="249" y="8"/>
                  </a:lnTo>
                  <a:lnTo>
                    <a:pt x="247" y="11"/>
                  </a:lnTo>
                  <a:lnTo>
                    <a:pt x="245" y="15"/>
                  </a:lnTo>
                  <a:lnTo>
                    <a:pt x="242" y="20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2" y="28"/>
                  </a:lnTo>
                  <a:lnTo>
                    <a:pt x="243" y="31"/>
                  </a:lnTo>
                  <a:lnTo>
                    <a:pt x="246" y="36"/>
                  </a:lnTo>
                  <a:lnTo>
                    <a:pt x="248" y="39"/>
                  </a:lnTo>
                  <a:lnTo>
                    <a:pt x="248" y="39"/>
                  </a:lnTo>
                  <a:lnTo>
                    <a:pt x="209" y="41"/>
                  </a:lnTo>
                  <a:lnTo>
                    <a:pt x="171" y="44"/>
                  </a:lnTo>
                  <a:lnTo>
                    <a:pt x="135" y="51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0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97" y="65"/>
                  </a:lnTo>
                  <a:lnTo>
                    <a:pt x="97" y="67"/>
                  </a:lnTo>
                  <a:lnTo>
                    <a:pt x="97" y="70"/>
                  </a:lnTo>
                  <a:lnTo>
                    <a:pt x="99" y="72"/>
                  </a:lnTo>
                  <a:lnTo>
                    <a:pt x="99" y="72"/>
                  </a:lnTo>
                  <a:lnTo>
                    <a:pt x="100" y="75"/>
                  </a:lnTo>
                  <a:lnTo>
                    <a:pt x="101" y="78"/>
                  </a:lnTo>
                  <a:lnTo>
                    <a:pt x="101" y="78"/>
                  </a:lnTo>
                  <a:lnTo>
                    <a:pt x="100" y="81"/>
                  </a:lnTo>
                  <a:lnTo>
                    <a:pt x="99" y="83"/>
                  </a:lnTo>
                  <a:lnTo>
                    <a:pt x="95" y="85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3"/>
                  </a:lnTo>
                  <a:lnTo>
                    <a:pt x="85" y="81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4" y="75"/>
                  </a:lnTo>
                  <a:lnTo>
                    <a:pt x="83" y="72"/>
                  </a:lnTo>
                  <a:lnTo>
                    <a:pt x="80" y="71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5" y="71"/>
                  </a:lnTo>
                  <a:lnTo>
                    <a:pt x="72" y="72"/>
                  </a:lnTo>
                  <a:lnTo>
                    <a:pt x="71" y="75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71" y="84"/>
                  </a:lnTo>
                  <a:lnTo>
                    <a:pt x="74" y="91"/>
                  </a:lnTo>
                  <a:lnTo>
                    <a:pt x="78" y="95"/>
                  </a:lnTo>
                  <a:lnTo>
                    <a:pt x="84" y="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2" y="300"/>
                  </a:lnTo>
                  <a:lnTo>
                    <a:pt x="2" y="303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4" y="310"/>
                  </a:lnTo>
                  <a:lnTo>
                    <a:pt x="8" y="314"/>
                  </a:lnTo>
                  <a:lnTo>
                    <a:pt x="12" y="320"/>
                  </a:lnTo>
                  <a:lnTo>
                    <a:pt x="18" y="324"/>
                  </a:lnTo>
                  <a:lnTo>
                    <a:pt x="24" y="328"/>
                  </a:lnTo>
                  <a:lnTo>
                    <a:pt x="32" y="333"/>
                  </a:lnTo>
                  <a:lnTo>
                    <a:pt x="39" y="336"/>
                  </a:lnTo>
                  <a:lnTo>
                    <a:pt x="48" y="339"/>
                  </a:lnTo>
                  <a:lnTo>
                    <a:pt x="50" y="339"/>
                  </a:lnTo>
                  <a:lnTo>
                    <a:pt x="135" y="339"/>
                  </a:lnTo>
                  <a:lnTo>
                    <a:pt x="138" y="339"/>
                  </a:lnTo>
                  <a:lnTo>
                    <a:pt x="138" y="339"/>
                  </a:lnTo>
                  <a:lnTo>
                    <a:pt x="146" y="336"/>
                  </a:lnTo>
                  <a:lnTo>
                    <a:pt x="154" y="333"/>
                  </a:lnTo>
                  <a:lnTo>
                    <a:pt x="161" y="328"/>
                  </a:lnTo>
                  <a:lnTo>
                    <a:pt x="168" y="324"/>
                  </a:lnTo>
                  <a:lnTo>
                    <a:pt x="173" y="320"/>
                  </a:lnTo>
                  <a:lnTo>
                    <a:pt x="179" y="314"/>
                  </a:lnTo>
                  <a:lnTo>
                    <a:pt x="183" y="310"/>
                  </a:lnTo>
                  <a:lnTo>
                    <a:pt x="186" y="304"/>
                  </a:lnTo>
                  <a:lnTo>
                    <a:pt x="185" y="303"/>
                  </a:lnTo>
                  <a:lnTo>
                    <a:pt x="185" y="303"/>
                  </a:lnTo>
                  <a:lnTo>
                    <a:pt x="185" y="300"/>
                  </a:lnTo>
                  <a:lnTo>
                    <a:pt x="184" y="298"/>
                  </a:lnTo>
                  <a:lnTo>
                    <a:pt x="102" y="98"/>
                  </a:lnTo>
                  <a:lnTo>
                    <a:pt x="102" y="98"/>
                  </a:lnTo>
                  <a:lnTo>
                    <a:pt x="107" y="95"/>
                  </a:lnTo>
                  <a:lnTo>
                    <a:pt x="112" y="90"/>
                  </a:lnTo>
                  <a:lnTo>
                    <a:pt x="114" y="84"/>
                  </a:lnTo>
                  <a:lnTo>
                    <a:pt x="115" y="78"/>
                  </a:lnTo>
                  <a:lnTo>
                    <a:pt x="115" y="78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45" y="64"/>
                  </a:lnTo>
                  <a:lnTo>
                    <a:pt x="178" y="58"/>
                  </a:lnTo>
                  <a:lnTo>
                    <a:pt x="212" y="54"/>
                  </a:lnTo>
                  <a:lnTo>
                    <a:pt x="249" y="53"/>
                  </a:lnTo>
                  <a:lnTo>
                    <a:pt x="249" y="211"/>
                  </a:lnTo>
                  <a:lnTo>
                    <a:pt x="249" y="211"/>
                  </a:lnTo>
                  <a:lnTo>
                    <a:pt x="246" y="222"/>
                  </a:lnTo>
                  <a:lnTo>
                    <a:pt x="243" y="233"/>
                  </a:lnTo>
                  <a:lnTo>
                    <a:pt x="241" y="244"/>
                  </a:lnTo>
                  <a:lnTo>
                    <a:pt x="241" y="255"/>
                  </a:lnTo>
                  <a:lnTo>
                    <a:pt x="241" y="267"/>
                  </a:lnTo>
                  <a:lnTo>
                    <a:pt x="243" y="278"/>
                  </a:lnTo>
                  <a:lnTo>
                    <a:pt x="246" y="288"/>
                  </a:lnTo>
                  <a:lnTo>
                    <a:pt x="249" y="299"/>
                  </a:lnTo>
                  <a:lnTo>
                    <a:pt x="249" y="299"/>
                  </a:lnTo>
                  <a:lnTo>
                    <a:pt x="249" y="300"/>
                  </a:lnTo>
                  <a:lnTo>
                    <a:pt x="249" y="341"/>
                  </a:lnTo>
                  <a:lnTo>
                    <a:pt x="249" y="341"/>
                  </a:lnTo>
                  <a:lnTo>
                    <a:pt x="249" y="346"/>
                  </a:lnTo>
                  <a:lnTo>
                    <a:pt x="248" y="352"/>
                  </a:lnTo>
                  <a:lnTo>
                    <a:pt x="246" y="358"/>
                  </a:lnTo>
                  <a:lnTo>
                    <a:pt x="242" y="364"/>
                  </a:lnTo>
                  <a:lnTo>
                    <a:pt x="238" y="371"/>
                  </a:lnTo>
                  <a:lnTo>
                    <a:pt x="230" y="376"/>
                  </a:lnTo>
                  <a:lnTo>
                    <a:pt x="222" y="381"/>
                  </a:lnTo>
                  <a:lnTo>
                    <a:pt x="210" y="385"/>
                  </a:lnTo>
                  <a:lnTo>
                    <a:pt x="206" y="386"/>
                  </a:lnTo>
                  <a:lnTo>
                    <a:pt x="205" y="391"/>
                  </a:lnTo>
                  <a:lnTo>
                    <a:pt x="192" y="391"/>
                  </a:lnTo>
                  <a:lnTo>
                    <a:pt x="192" y="429"/>
                  </a:lnTo>
                  <a:lnTo>
                    <a:pt x="186" y="429"/>
                  </a:lnTo>
                  <a:lnTo>
                    <a:pt x="186" y="467"/>
                  </a:lnTo>
                  <a:lnTo>
                    <a:pt x="345" y="467"/>
                  </a:lnTo>
                  <a:lnTo>
                    <a:pt x="345" y="429"/>
                  </a:lnTo>
                  <a:lnTo>
                    <a:pt x="340" y="429"/>
                  </a:lnTo>
                  <a:lnTo>
                    <a:pt x="340" y="391"/>
                  </a:lnTo>
                  <a:lnTo>
                    <a:pt x="327" y="391"/>
                  </a:lnTo>
                  <a:lnTo>
                    <a:pt x="327" y="386"/>
                  </a:lnTo>
                  <a:lnTo>
                    <a:pt x="321" y="385"/>
                  </a:lnTo>
                  <a:lnTo>
                    <a:pt x="321" y="385"/>
                  </a:lnTo>
                  <a:lnTo>
                    <a:pt x="311" y="382"/>
                  </a:lnTo>
                  <a:lnTo>
                    <a:pt x="304" y="379"/>
                  </a:lnTo>
                  <a:lnTo>
                    <a:pt x="297" y="375"/>
                  </a:lnTo>
                  <a:lnTo>
                    <a:pt x="292" y="371"/>
                  </a:lnTo>
                  <a:lnTo>
                    <a:pt x="288" y="364"/>
                  </a:lnTo>
                  <a:lnTo>
                    <a:pt x="286" y="358"/>
                  </a:lnTo>
                  <a:lnTo>
                    <a:pt x="283" y="350"/>
                  </a:lnTo>
                  <a:lnTo>
                    <a:pt x="282" y="341"/>
                  </a:lnTo>
                  <a:lnTo>
                    <a:pt x="282" y="299"/>
                  </a:lnTo>
                  <a:lnTo>
                    <a:pt x="282" y="299"/>
                  </a:lnTo>
                  <a:lnTo>
                    <a:pt x="286" y="288"/>
                  </a:lnTo>
                  <a:lnTo>
                    <a:pt x="289" y="278"/>
                  </a:lnTo>
                  <a:lnTo>
                    <a:pt x="290" y="266"/>
                  </a:lnTo>
                  <a:lnTo>
                    <a:pt x="290" y="255"/>
                  </a:lnTo>
                  <a:lnTo>
                    <a:pt x="290" y="244"/>
                  </a:lnTo>
                  <a:lnTo>
                    <a:pt x="289" y="233"/>
                  </a:lnTo>
                  <a:lnTo>
                    <a:pt x="286" y="222"/>
                  </a:lnTo>
                  <a:lnTo>
                    <a:pt x="282" y="211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319" y="54"/>
                  </a:lnTo>
                  <a:lnTo>
                    <a:pt x="354" y="58"/>
                  </a:lnTo>
                  <a:lnTo>
                    <a:pt x="387" y="64"/>
                  </a:lnTo>
                  <a:lnTo>
                    <a:pt x="417" y="70"/>
                  </a:lnTo>
                  <a:lnTo>
                    <a:pt x="417" y="70"/>
                  </a:lnTo>
                  <a:lnTo>
                    <a:pt x="416" y="78"/>
                  </a:lnTo>
                  <a:lnTo>
                    <a:pt x="416" y="78"/>
                  </a:lnTo>
                  <a:lnTo>
                    <a:pt x="417" y="84"/>
                  </a:lnTo>
                  <a:lnTo>
                    <a:pt x="421" y="90"/>
                  </a:lnTo>
                  <a:lnTo>
                    <a:pt x="424" y="95"/>
                  </a:lnTo>
                  <a:lnTo>
                    <a:pt x="429" y="98"/>
                  </a:lnTo>
                  <a:lnTo>
                    <a:pt x="347" y="298"/>
                  </a:lnTo>
                  <a:lnTo>
                    <a:pt x="347" y="298"/>
                  </a:lnTo>
                  <a:lnTo>
                    <a:pt x="346" y="300"/>
                  </a:lnTo>
                  <a:lnTo>
                    <a:pt x="347" y="303"/>
                  </a:lnTo>
                  <a:lnTo>
                    <a:pt x="346" y="304"/>
                  </a:lnTo>
                  <a:lnTo>
                    <a:pt x="346" y="304"/>
                  </a:lnTo>
                  <a:lnTo>
                    <a:pt x="349" y="310"/>
                  </a:lnTo>
                  <a:lnTo>
                    <a:pt x="354" y="314"/>
                  </a:lnTo>
                  <a:lnTo>
                    <a:pt x="358" y="320"/>
                  </a:lnTo>
                  <a:lnTo>
                    <a:pt x="363" y="324"/>
                  </a:lnTo>
                  <a:lnTo>
                    <a:pt x="370" y="328"/>
                  </a:lnTo>
                  <a:lnTo>
                    <a:pt x="377" y="333"/>
                  </a:lnTo>
                  <a:lnTo>
                    <a:pt x="385" y="336"/>
                  </a:lnTo>
                  <a:lnTo>
                    <a:pt x="394" y="339"/>
                  </a:lnTo>
                  <a:lnTo>
                    <a:pt x="396" y="339"/>
                  </a:lnTo>
                  <a:lnTo>
                    <a:pt x="481" y="339"/>
                  </a:lnTo>
                  <a:lnTo>
                    <a:pt x="483" y="339"/>
                  </a:lnTo>
                  <a:lnTo>
                    <a:pt x="483" y="339"/>
                  </a:lnTo>
                  <a:lnTo>
                    <a:pt x="492" y="336"/>
                  </a:lnTo>
                  <a:lnTo>
                    <a:pt x="499" y="333"/>
                  </a:lnTo>
                  <a:lnTo>
                    <a:pt x="507" y="328"/>
                  </a:lnTo>
                  <a:lnTo>
                    <a:pt x="513" y="324"/>
                  </a:lnTo>
                  <a:lnTo>
                    <a:pt x="519" y="320"/>
                  </a:lnTo>
                  <a:lnTo>
                    <a:pt x="524" y="314"/>
                  </a:lnTo>
                  <a:lnTo>
                    <a:pt x="527" y="310"/>
                  </a:lnTo>
                  <a:lnTo>
                    <a:pt x="531" y="304"/>
                  </a:lnTo>
                  <a:lnTo>
                    <a:pt x="531" y="303"/>
                  </a:lnTo>
                  <a:close/>
                  <a:moveTo>
                    <a:pt x="266" y="15"/>
                  </a:moveTo>
                  <a:lnTo>
                    <a:pt x="266" y="15"/>
                  </a:lnTo>
                  <a:lnTo>
                    <a:pt x="269" y="15"/>
                  </a:lnTo>
                  <a:lnTo>
                    <a:pt x="273" y="17"/>
                  </a:lnTo>
                  <a:lnTo>
                    <a:pt x="275" y="21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7"/>
                  </a:lnTo>
                  <a:lnTo>
                    <a:pt x="273" y="30"/>
                  </a:lnTo>
                  <a:lnTo>
                    <a:pt x="269" y="33"/>
                  </a:lnTo>
                  <a:lnTo>
                    <a:pt x="266" y="34"/>
                  </a:lnTo>
                  <a:lnTo>
                    <a:pt x="266" y="34"/>
                  </a:lnTo>
                  <a:lnTo>
                    <a:pt x="262" y="33"/>
                  </a:lnTo>
                  <a:lnTo>
                    <a:pt x="260" y="30"/>
                  </a:lnTo>
                  <a:lnTo>
                    <a:pt x="257" y="27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7" y="21"/>
                  </a:lnTo>
                  <a:lnTo>
                    <a:pt x="260" y="17"/>
                  </a:lnTo>
                  <a:lnTo>
                    <a:pt x="262" y="15"/>
                  </a:lnTo>
                  <a:lnTo>
                    <a:pt x="266" y="15"/>
                  </a:lnTo>
                  <a:lnTo>
                    <a:pt x="266" y="15"/>
                  </a:lnTo>
                  <a:close/>
                  <a:moveTo>
                    <a:pt x="134" y="325"/>
                  </a:moveTo>
                  <a:lnTo>
                    <a:pt x="51" y="325"/>
                  </a:lnTo>
                  <a:lnTo>
                    <a:pt x="51" y="325"/>
                  </a:lnTo>
                  <a:lnTo>
                    <a:pt x="41" y="322"/>
                  </a:lnTo>
                  <a:lnTo>
                    <a:pt x="34" y="318"/>
                  </a:lnTo>
                  <a:lnTo>
                    <a:pt x="26" y="313"/>
                  </a:lnTo>
                  <a:lnTo>
                    <a:pt x="21" y="308"/>
                  </a:lnTo>
                  <a:lnTo>
                    <a:pt x="166" y="308"/>
                  </a:lnTo>
                  <a:lnTo>
                    <a:pt x="166" y="308"/>
                  </a:lnTo>
                  <a:lnTo>
                    <a:pt x="159" y="313"/>
                  </a:lnTo>
                  <a:lnTo>
                    <a:pt x="152" y="318"/>
                  </a:lnTo>
                  <a:lnTo>
                    <a:pt x="144" y="322"/>
                  </a:lnTo>
                  <a:lnTo>
                    <a:pt x="134" y="325"/>
                  </a:lnTo>
                  <a:lnTo>
                    <a:pt x="134" y="325"/>
                  </a:lnTo>
                  <a:close/>
                  <a:moveTo>
                    <a:pt x="19" y="294"/>
                  </a:moveTo>
                  <a:lnTo>
                    <a:pt x="93" y="114"/>
                  </a:lnTo>
                  <a:lnTo>
                    <a:pt x="167" y="294"/>
                  </a:lnTo>
                  <a:lnTo>
                    <a:pt x="19" y="294"/>
                  </a:lnTo>
                  <a:close/>
                  <a:moveTo>
                    <a:pt x="270" y="217"/>
                  </a:moveTo>
                  <a:lnTo>
                    <a:pt x="270" y="217"/>
                  </a:lnTo>
                  <a:lnTo>
                    <a:pt x="273" y="227"/>
                  </a:lnTo>
                  <a:lnTo>
                    <a:pt x="275" y="237"/>
                  </a:lnTo>
                  <a:lnTo>
                    <a:pt x="276" y="245"/>
                  </a:lnTo>
                  <a:lnTo>
                    <a:pt x="276" y="255"/>
                  </a:lnTo>
                  <a:lnTo>
                    <a:pt x="276" y="265"/>
                  </a:lnTo>
                  <a:lnTo>
                    <a:pt x="275" y="274"/>
                  </a:lnTo>
                  <a:lnTo>
                    <a:pt x="273" y="283"/>
                  </a:lnTo>
                  <a:lnTo>
                    <a:pt x="270" y="293"/>
                  </a:lnTo>
                  <a:lnTo>
                    <a:pt x="262" y="293"/>
                  </a:lnTo>
                  <a:lnTo>
                    <a:pt x="262" y="293"/>
                  </a:lnTo>
                  <a:lnTo>
                    <a:pt x="259" y="283"/>
                  </a:lnTo>
                  <a:lnTo>
                    <a:pt x="256" y="274"/>
                  </a:lnTo>
                  <a:lnTo>
                    <a:pt x="255" y="265"/>
                  </a:lnTo>
                  <a:lnTo>
                    <a:pt x="255" y="255"/>
                  </a:lnTo>
                  <a:lnTo>
                    <a:pt x="255" y="245"/>
                  </a:lnTo>
                  <a:lnTo>
                    <a:pt x="256" y="237"/>
                  </a:lnTo>
                  <a:lnTo>
                    <a:pt x="259" y="227"/>
                  </a:lnTo>
                  <a:lnTo>
                    <a:pt x="262" y="217"/>
                  </a:lnTo>
                  <a:lnTo>
                    <a:pt x="270" y="217"/>
                  </a:lnTo>
                  <a:close/>
                  <a:moveTo>
                    <a:pt x="331" y="453"/>
                  </a:moveTo>
                  <a:lnTo>
                    <a:pt x="200" y="453"/>
                  </a:lnTo>
                  <a:lnTo>
                    <a:pt x="200" y="443"/>
                  </a:lnTo>
                  <a:lnTo>
                    <a:pt x="331" y="443"/>
                  </a:lnTo>
                  <a:lnTo>
                    <a:pt x="331" y="453"/>
                  </a:lnTo>
                  <a:close/>
                  <a:moveTo>
                    <a:pt x="207" y="429"/>
                  </a:moveTo>
                  <a:lnTo>
                    <a:pt x="207" y="406"/>
                  </a:lnTo>
                  <a:lnTo>
                    <a:pt x="326" y="406"/>
                  </a:lnTo>
                  <a:lnTo>
                    <a:pt x="326" y="429"/>
                  </a:lnTo>
                  <a:lnTo>
                    <a:pt x="207" y="429"/>
                  </a:lnTo>
                  <a:close/>
                  <a:moveTo>
                    <a:pt x="296" y="391"/>
                  </a:moveTo>
                  <a:lnTo>
                    <a:pt x="235" y="391"/>
                  </a:lnTo>
                  <a:lnTo>
                    <a:pt x="235" y="391"/>
                  </a:lnTo>
                  <a:lnTo>
                    <a:pt x="241" y="386"/>
                  </a:lnTo>
                  <a:lnTo>
                    <a:pt x="248" y="380"/>
                  </a:lnTo>
                  <a:lnTo>
                    <a:pt x="252" y="375"/>
                  </a:lnTo>
                  <a:lnTo>
                    <a:pt x="256" y="368"/>
                  </a:lnTo>
                  <a:lnTo>
                    <a:pt x="260" y="362"/>
                  </a:lnTo>
                  <a:lnTo>
                    <a:pt x="262" y="355"/>
                  </a:lnTo>
                  <a:lnTo>
                    <a:pt x="263" y="348"/>
                  </a:lnTo>
                  <a:lnTo>
                    <a:pt x="263" y="341"/>
                  </a:lnTo>
                  <a:lnTo>
                    <a:pt x="263" y="307"/>
                  </a:lnTo>
                  <a:lnTo>
                    <a:pt x="268" y="307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9" y="348"/>
                  </a:lnTo>
                  <a:lnTo>
                    <a:pt x="269" y="354"/>
                  </a:lnTo>
                  <a:lnTo>
                    <a:pt x="272" y="362"/>
                  </a:lnTo>
                  <a:lnTo>
                    <a:pt x="274" y="368"/>
                  </a:lnTo>
                  <a:lnTo>
                    <a:pt x="278" y="375"/>
                  </a:lnTo>
                  <a:lnTo>
                    <a:pt x="282" y="380"/>
                  </a:lnTo>
                  <a:lnTo>
                    <a:pt x="289" y="386"/>
                  </a:lnTo>
                  <a:lnTo>
                    <a:pt x="296" y="391"/>
                  </a:lnTo>
                  <a:lnTo>
                    <a:pt x="296" y="391"/>
                  </a:lnTo>
                  <a:close/>
                  <a:moveTo>
                    <a:pt x="268" y="203"/>
                  </a:moveTo>
                  <a:lnTo>
                    <a:pt x="263" y="203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66" y="53"/>
                  </a:lnTo>
                  <a:lnTo>
                    <a:pt x="266" y="53"/>
                  </a:lnTo>
                  <a:lnTo>
                    <a:pt x="268" y="53"/>
                  </a:lnTo>
                  <a:lnTo>
                    <a:pt x="268" y="203"/>
                  </a:lnTo>
                  <a:close/>
                  <a:moveTo>
                    <a:pt x="512" y="294"/>
                  </a:moveTo>
                  <a:lnTo>
                    <a:pt x="364" y="294"/>
                  </a:lnTo>
                  <a:lnTo>
                    <a:pt x="439" y="114"/>
                  </a:lnTo>
                  <a:lnTo>
                    <a:pt x="512" y="294"/>
                  </a:lnTo>
                  <a:close/>
                  <a:moveTo>
                    <a:pt x="480" y="325"/>
                  </a:moveTo>
                  <a:lnTo>
                    <a:pt x="397" y="325"/>
                  </a:lnTo>
                  <a:lnTo>
                    <a:pt x="397" y="325"/>
                  </a:lnTo>
                  <a:lnTo>
                    <a:pt x="387" y="322"/>
                  </a:lnTo>
                  <a:lnTo>
                    <a:pt x="380" y="318"/>
                  </a:lnTo>
                  <a:lnTo>
                    <a:pt x="372" y="313"/>
                  </a:lnTo>
                  <a:lnTo>
                    <a:pt x="367" y="308"/>
                  </a:lnTo>
                  <a:lnTo>
                    <a:pt x="511" y="308"/>
                  </a:lnTo>
                  <a:lnTo>
                    <a:pt x="511" y="308"/>
                  </a:lnTo>
                  <a:lnTo>
                    <a:pt x="505" y="313"/>
                  </a:lnTo>
                  <a:lnTo>
                    <a:pt x="497" y="318"/>
                  </a:lnTo>
                  <a:lnTo>
                    <a:pt x="490" y="322"/>
                  </a:lnTo>
                  <a:lnTo>
                    <a:pt x="480" y="325"/>
                  </a:lnTo>
                  <a:lnTo>
                    <a:pt x="480" y="325"/>
                  </a:lnTo>
                  <a:close/>
                </a:path>
              </a:pathLst>
            </a:custGeom>
            <a:solidFill>
              <a:srgbClr val="54D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856379" y="1503514"/>
            <a:ext cx="3939180" cy="734526"/>
            <a:chOff x="5856379" y="1503514"/>
            <a:chExt cx="3939180" cy="734526"/>
          </a:xfrm>
        </p:grpSpPr>
        <p:grpSp>
          <p:nvGrpSpPr>
            <p:cNvPr id="43" name="Group 55"/>
            <p:cNvGrpSpPr/>
            <p:nvPr/>
          </p:nvGrpSpPr>
          <p:grpSpPr>
            <a:xfrm>
              <a:off x="5856379" y="1673218"/>
              <a:ext cx="403040" cy="381555"/>
              <a:chOff x="2835275" y="3127375"/>
              <a:chExt cx="744538" cy="704850"/>
            </a:xfrm>
            <a:solidFill>
              <a:srgbClr val="54D0CA"/>
            </a:solidFill>
          </p:grpSpPr>
          <p:sp>
            <p:nvSpPr>
              <p:cNvPr id="47" name="Freeform 56"/>
              <p:cNvSpPr>
                <a:spLocks noEditPoints="1"/>
              </p:cNvSpPr>
              <p:nvPr/>
            </p:nvSpPr>
            <p:spPr bwMode="auto">
              <a:xfrm>
                <a:off x="2835275" y="3324225"/>
                <a:ext cx="504825" cy="508000"/>
              </a:xfrm>
              <a:custGeom>
                <a:avLst/>
                <a:gdLst>
                  <a:gd name="T0" fmla="*/ 284 w 318"/>
                  <a:gd name="T1" fmla="*/ 55 h 320"/>
                  <a:gd name="T2" fmla="*/ 253 w 318"/>
                  <a:gd name="T3" fmla="*/ 61 h 320"/>
                  <a:gd name="T4" fmla="*/ 195 w 318"/>
                  <a:gd name="T5" fmla="*/ 28 h 320"/>
                  <a:gd name="T6" fmla="*/ 185 w 318"/>
                  <a:gd name="T7" fmla="*/ 0 h 320"/>
                  <a:gd name="T8" fmla="*/ 125 w 318"/>
                  <a:gd name="T9" fmla="*/ 27 h 320"/>
                  <a:gd name="T10" fmla="*/ 55 w 318"/>
                  <a:gd name="T11" fmla="*/ 36 h 320"/>
                  <a:gd name="T12" fmla="*/ 57 w 318"/>
                  <a:gd name="T13" fmla="*/ 66 h 320"/>
                  <a:gd name="T14" fmla="*/ 25 w 318"/>
                  <a:gd name="T15" fmla="*/ 120 h 320"/>
                  <a:gd name="T16" fmla="*/ 0 w 318"/>
                  <a:gd name="T17" fmla="*/ 135 h 320"/>
                  <a:gd name="T18" fmla="*/ 20 w 318"/>
                  <a:gd name="T19" fmla="*/ 192 h 320"/>
                  <a:gd name="T20" fmla="*/ 35 w 318"/>
                  <a:gd name="T21" fmla="*/ 264 h 320"/>
                  <a:gd name="T22" fmla="*/ 64 w 318"/>
                  <a:gd name="T23" fmla="*/ 268 h 320"/>
                  <a:gd name="T24" fmla="*/ 116 w 318"/>
                  <a:gd name="T25" fmla="*/ 298 h 320"/>
                  <a:gd name="T26" fmla="*/ 135 w 318"/>
                  <a:gd name="T27" fmla="*/ 320 h 320"/>
                  <a:gd name="T28" fmla="*/ 192 w 318"/>
                  <a:gd name="T29" fmla="*/ 300 h 320"/>
                  <a:gd name="T30" fmla="*/ 263 w 318"/>
                  <a:gd name="T31" fmla="*/ 284 h 320"/>
                  <a:gd name="T32" fmla="*/ 264 w 318"/>
                  <a:gd name="T33" fmla="*/ 255 h 320"/>
                  <a:gd name="T34" fmla="*/ 294 w 318"/>
                  <a:gd name="T35" fmla="*/ 199 h 320"/>
                  <a:gd name="T36" fmla="*/ 318 w 318"/>
                  <a:gd name="T37" fmla="*/ 185 h 320"/>
                  <a:gd name="T38" fmla="*/ 293 w 318"/>
                  <a:gd name="T39" fmla="*/ 126 h 320"/>
                  <a:gd name="T40" fmla="*/ 304 w 318"/>
                  <a:gd name="T41" fmla="*/ 173 h 320"/>
                  <a:gd name="T42" fmla="*/ 283 w 318"/>
                  <a:gd name="T43" fmla="*/ 183 h 320"/>
                  <a:gd name="T44" fmla="*/ 294 w 318"/>
                  <a:gd name="T45" fmla="*/ 218 h 320"/>
                  <a:gd name="T46" fmla="*/ 257 w 318"/>
                  <a:gd name="T47" fmla="*/ 242 h 320"/>
                  <a:gd name="T48" fmla="*/ 244 w 318"/>
                  <a:gd name="T49" fmla="*/ 256 h 320"/>
                  <a:gd name="T50" fmla="*/ 220 w 318"/>
                  <a:gd name="T51" fmla="*/ 293 h 320"/>
                  <a:gd name="T52" fmla="*/ 204 w 318"/>
                  <a:gd name="T53" fmla="*/ 281 h 320"/>
                  <a:gd name="T54" fmla="*/ 180 w 318"/>
                  <a:gd name="T55" fmla="*/ 288 h 320"/>
                  <a:gd name="T56" fmla="*/ 142 w 318"/>
                  <a:gd name="T57" fmla="*/ 290 h 320"/>
                  <a:gd name="T58" fmla="*/ 127 w 318"/>
                  <a:gd name="T59" fmla="*/ 286 h 320"/>
                  <a:gd name="T60" fmla="*/ 101 w 318"/>
                  <a:gd name="T61" fmla="*/ 294 h 320"/>
                  <a:gd name="T62" fmla="*/ 77 w 318"/>
                  <a:gd name="T63" fmla="*/ 260 h 320"/>
                  <a:gd name="T64" fmla="*/ 61 w 318"/>
                  <a:gd name="T65" fmla="*/ 245 h 320"/>
                  <a:gd name="T66" fmla="*/ 27 w 318"/>
                  <a:gd name="T67" fmla="*/ 220 h 320"/>
                  <a:gd name="T68" fmla="*/ 38 w 318"/>
                  <a:gd name="T69" fmla="*/ 204 h 320"/>
                  <a:gd name="T70" fmla="*/ 32 w 318"/>
                  <a:gd name="T71" fmla="*/ 180 h 320"/>
                  <a:gd name="T72" fmla="*/ 33 w 318"/>
                  <a:gd name="T73" fmla="*/ 143 h 320"/>
                  <a:gd name="T74" fmla="*/ 37 w 318"/>
                  <a:gd name="T75" fmla="*/ 129 h 320"/>
                  <a:gd name="T76" fmla="*/ 25 w 318"/>
                  <a:gd name="T77" fmla="*/ 102 h 320"/>
                  <a:gd name="T78" fmla="*/ 65 w 318"/>
                  <a:gd name="T79" fmla="*/ 79 h 320"/>
                  <a:gd name="T80" fmla="*/ 80 w 318"/>
                  <a:gd name="T81" fmla="*/ 65 h 320"/>
                  <a:gd name="T82" fmla="*/ 114 w 318"/>
                  <a:gd name="T83" fmla="*/ 45 h 320"/>
                  <a:gd name="T84" fmla="*/ 133 w 318"/>
                  <a:gd name="T85" fmla="*/ 40 h 320"/>
                  <a:gd name="T86" fmla="*/ 173 w 318"/>
                  <a:gd name="T87" fmla="*/ 14 h 320"/>
                  <a:gd name="T88" fmla="*/ 182 w 318"/>
                  <a:gd name="T89" fmla="*/ 40 h 320"/>
                  <a:gd name="T90" fmla="*/ 218 w 318"/>
                  <a:gd name="T91" fmla="*/ 25 h 320"/>
                  <a:gd name="T92" fmla="*/ 240 w 318"/>
                  <a:gd name="T93" fmla="*/ 68 h 320"/>
                  <a:gd name="T94" fmla="*/ 253 w 318"/>
                  <a:gd name="T95" fmla="*/ 80 h 320"/>
                  <a:gd name="T96" fmla="*/ 274 w 318"/>
                  <a:gd name="T97" fmla="*/ 115 h 320"/>
                  <a:gd name="T98" fmla="*/ 281 w 318"/>
                  <a:gd name="T99" fmla="*/ 134 h 320"/>
                  <a:gd name="T100" fmla="*/ 304 w 318"/>
                  <a:gd name="T101" fmla="*/ 17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8" h="320">
                    <a:moveTo>
                      <a:pt x="290" y="119"/>
                    </a:moveTo>
                    <a:lnTo>
                      <a:pt x="310" y="102"/>
                    </a:lnTo>
                    <a:lnTo>
                      <a:pt x="284" y="55"/>
                    </a:lnTo>
                    <a:lnTo>
                      <a:pt x="257" y="64"/>
                    </a:lnTo>
                    <a:lnTo>
                      <a:pt x="257" y="64"/>
                    </a:lnTo>
                    <a:lnTo>
                      <a:pt x="253" y="61"/>
                    </a:lnTo>
                    <a:lnTo>
                      <a:pt x="260" y="34"/>
                    </a:lnTo>
                    <a:lnTo>
                      <a:pt x="215" y="8"/>
                    </a:lnTo>
                    <a:lnTo>
                      <a:pt x="195" y="28"/>
                    </a:lnTo>
                    <a:lnTo>
                      <a:pt x="195" y="28"/>
                    </a:lnTo>
                    <a:lnTo>
                      <a:pt x="190" y="27"/>
                    </a:lnTo>
                    <a:lnTo>
                      <a:pt x="185" y="0"/>
                    </a:lnTo>
                    <a:lnTo>
                      <a:pt x="131" y="0"/>
                    </a:lnTo>
                    <a:lnTo>
                      <a:pt x="125" y="27"/>
                    </a:lnTo>
                    <a:lnTo>
                      <a:pt x="125" y="27"/>
                    </a:lnTo>
                    <a:lnTo>
                      <a:pt x="119" y="29"/>
                    </a:lnTo>
                    <a:lnTo>
                      <a:pt x="101" y="9"/>
                    </a:lnTo>
                    <a:lnTo>
                      <a:pt x="55" y="36"/>
                    </a:lnTo>
                    <a:lnTo>
                      <a:pt x="62" y="61"/>
                    </a:lnTo>
                    <a:lnTo>
                      <a:pt x="62" y="61"/>
                    </a:lnTo>
                    <a:lnTo>
                      <a:pt x="57" y="66"/>
                    </a:lnTo>
                    <a:lnTo>
                      <a:pt x="33" y="58"/>
                    </a:lnTo>
                    <a:lnTo>
                      <a:pt x="7" y="105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1" y="131"/>
                    </a:lnTo>
                    <a:lnTo>
                      <a:pt x="0" y="135"/>
                    </a:lnTo>
                    <a:lnTo>
                      <a:pt x="0" y="188"/>
                    </a:lnTo>
                    <a:lnTo>
                      <a:pt x="20" y="192"/>
                    </a:lnTo>
                    <a:lnTo>
                      <a:pt x="20" y="192"/>
                    </a:lnTo>
                    <a:lnTo>
                      <a:pt x="24" y="205"/>
                    </a:lnTo>
                    <a:lnTo>
                      <a:pt x="8" y="218"/>
                    </a:lnTo>
                    <a:lnTo>
                      <a:pt x="35" y="264"/>
                    </a:lnTo>
                    <a:lnTo>
                      <a:pt x="54" y="258"/>
                    </a:lnTo>
                    <a:lnTo>
                      <a:pt x="54" y="258"/>
                    </a:lnTo>
                    <a:lnTo>
                      <a:pt x="64" y="268"/>
                    </a:lnTo>
                    <a:lnTo>
                      <a:pt x="58" y="285"/>
                    </a:lnTo>
                    <a:lnTo>
                      <a:pt x="104" y="312"/>
                    </a:lnTo>
                    <a:lnTo>
                      <a:pt x="116" y="298"/>
                    </a:lnTo>
                    <a:lnTo>
                      <a:pt x="116" y="298"/>
                    </a:lnTo>
                    <a:lnTo>
                      <a:pt x="131" y="301"/>
                    </a:lnTo>
                    <a:lnTo>
                      <a:pt x="135" y="320"/>
                    </a:lnTo>
                    <a:lnTo>
                      <a:pt x="188" y="320"/>
                    </a:lnTo>
                    <a:lnTo>
                      <a:pt x="192" y="300"/>
                    </a:lnTo>
                    <a:lnTo>
                      <a:pt x="192" y="300"/>
                    </a:lnTo>
                    <a:lnTo>
                      <a:pt x="205" y="296"/>
                    </a:lnTo>
                    <a:lnTo>
                      <a:pt x="218" y="310"/>
                    </a:lnTo>
                    <a:lnTo>
                      <a:pt x="263" y="284"/>
                    </a:lnTo>
                    <a:lnTo>
                      <a:pt x="257" y="264"/>
                    </a:lnTo>
                    <a:lnTo>
                      <a:pt x="257" y="264"/>
                    </a:lnTo>
                    <a:lnTo>
                      <a:pt x="264" y="255"/>
                    </a:lnTo>
                    <a:lnTo>
                      <a:pt x="285" y="261"/>
                    </a:lnTo>
                    <a:lnTo>
                      <a:pt x="312" y="215"/>
                    </a:lnTo>
                    <a:lnTo>
                      <a:pt x="294" y="199"/>
                    </a:lnTo>
                    <a:lnTo>
                      <a:pt x="294" y="199"/>
                    </a:lnTo>
                    <a:lnTo>
                      <a:pt x="296" y="190"/>
                    </a:lnTo>
                    <a:lnTo>
                      <a:pt x="318" y="185"/>
                    </a:lnTo>
                    <a:lnTo>
                      <a:pt x="318" y="132"/>
                    </a:lnTo>
                    <a:lnTo>
                      <a:pt x="293" y="126"/>
                    </a:lnTo>
                    <a:lnTo>
                      <a:pt x="293" y="126"/>
                    </a:lnTo>
                    <a:lnTo>
                      <a:pt x="290" y="119"/>
                    </a:lnTo>
                    <a:lnTo>
                      <a:pt x="290" y="119"/>
                    </a:lnTo>
                    <a:close/>
                    <a:moveTo>
                      <a:pt x="304" y="173"/>
                    </a:moveTo>
                    <a:lnTo>
                      <a:pt x="283" y="178"/>
                    </a:lnTo>
                    <a:lnTo>
                      <a:pt x="283" y="183"/>
                    </a:lnTo>
                    <a:lnTo>
                      <a:pt x="283" y="183"/>
                    </a:lnTo>
                    <a:lnTo>
                      <a:pt x="278" y="199"/>
                    </a:lnTo>
                    <a:lnTo>
                      <a:pt x="277" y="203"/>
                    </a:lnTo>
                    <a:lnTo>
                      <a:pt x="294" y="218"/>
                    </a:lnTo>
                    <a:lnTo>
                      <a:pt x="278" y="244"/>
                    </a:lnTo>
                    <a:lnTo>
                      <a:pt x="260" y="238"/>
                    </a:lnTo>
                    <a:lnTo>
                      <a:pt x="257" y="242"/>
                    </a:lnTo>
                    <a:lnTo>
                      <a:pt x="257" y="242"/>
                    </a:lnTo>
                    <a:lnTo>
                      <a:pt x="250" y="250"/>
                    </a:lnTo>
                    <a:lnTo>
                      <a:pt x="244" y="256"/>
                    </a:lnTo>
                    <a:lnTo>
                      <a:pt x="241" y="259"/>
                    </a:lnTo>
                    <a:lnTo>
                      <a:pt x="246" y="278"/>
                    </a:lnTo>
                    <a:lnTo>
                      <a:pt x="220" y="293"/>
                    </a:lnTo>
                    <a:lnTo>
                      <a:pt x="208" y="280"/>
                    </a:lnTo>
                    <a:lnTo>
                      <a:pt x="204" y="281"/>
                    </a:lnTo>
                    <a:lnTo>
                      <a:pt x="204" y="281"/>
                    </a:lnTo>
                    <a:lnTo>
                      <a:pt x="194" y="285"/>
                    </a:lnTo>
                    <a:lnTo>
                      <a:pt x="185" y="287"/>
                    </a:lnTo>
                    <a:lnTo>
                      <a:pt x="180" y="288"/>
                    </a:lnTo>
                    <a:lnTo>
                      <a:pt x="176" y="306"/>
                    </a:lnTo>
                    <a:lnTo>
                      <a:pt x="146" y="306"/>
                    </a:lnTo>
                    <a:lnTo>
                      <a:pt x="142" y="290"/>
                    </a:lnTo>
                    <a:lnTo>
                      <a:pt x="138" y="288"/>
                    </a:lnTo>
                    <a:lnTo>
                      <a:pt x="138" y="288"/>
                    </a:lnTo>
                    <a:lnTo>
                      <a:pt x="127" y="286"/>
                    </a:lnTo>
                    <a:lnTo>
                      <a:pt x="116" y="283"/>
                    </a:lnTo>
                    <a:lnTo>
                      <a:pt x="112" y="282"/>
                    </a:lnTo>
                    <a:lnTo>
                      <a:pt x="101" y="294"/>
                    </a:lnTo>
                    <a:lnTo>
                      <a:pt x="74" y="279"/>
                    </a:lnTo>
                    <a:lnTo>
                      <a:pt x="80" y="264"/>
                    </a:lnTo>
                    <a:lnTo>
                      <a:pt x="77" y="260"/>
                    </a:lnTo>
                    <a:lnTo>
                      <a:pt x="77" y="260"/>
                    </a:lnTo>
                    <a:lnTo>
                      <a:pt x="68" y="253"/>
                    </a:lnTo>
                    <a:lnTo>
                      <a:pt x="61" y="245"/>
                    </a:lnTo>
                    <a:lnTo>
                      <a:pt x="58" y="242"/>
                    </a:lnTo>
                    <a:lnTo>
                      <a:pt x="42" y="247"/>
                    </a:lnTo>
                    <a:lnTo>
                      <a:pt x="27" y="220"/>
                    </a:lnTo>
                    <a:lnTo>
                      <a:pt x="40" y="210"/>
                    </a:lnTo>
                    <a:lnTo>
                      <a:pt x="38" y="204"/>
                    </a:lnTo>
                    <a:lnTo>
                      <a:pt x="38" y="204"/>
                    </a:lnTo>
                    <a:lnTo>
                      <a:pt x="35" y="196"/>
                    </a:lnTo>
                    <a:lnTo>
                      <a:pt x="33" y="185"/>
                    </a:lnTo>
                    <a:lnTo>
                      <a:pt x="32" y="180"/>
                    </a:lnTo>
                    <a:lnTo>
                      <a:pt x="14" y="176"/>
                    </a:lnTo>
                    <a:lnTo>
                      <a:pt x="14" y="146"/>
                    </a:lnTo>
                    <a:lnTo>
                      <a:pt x="33" y="143"/>
                    </a:lnTo>
                    <a:lnTo>
                      <a:pt x="34" y="137"/>
                    </a:lnTo>
                    <a:lnTo>
                      <a:pt x="34" y="137"/>
                    </a:lnTo>
                    <a:lnTo>
                      <a:pt x="37" y="129"/>
                    </a:lnTo>
                    <a:lnTo>
                      <a:pt x="39" y="120"/>
                    </a:lnTo>
                    <a:lnTo>
                      <a:pt x="41" y="116"/>
                    </a:lnTo>
                    <a:lnTo>
                      <a:pt x="25" y="102"/>
                    </a:lnTo>
                    <a:lnTo>
                      <a:pt x="40" y="76"/>
                    </a:lnTo>
                    <a:lnTo>
                      <a:pt x="61" y="82"/>
                    </a:lnTo>
                    <a:lnTo>
                      <a:pt x="65" y="79"/>
                    </a:lnTo>
                    <a:lnTo>
                      <a:pt x="65" y="79"/>
                    </a:lnTo>
                    <a:lnTo>
                      <a:pt x="75" y="68"/>
                    </a:lnTo>
                    <a:lnTo>
                      <a:pt x="80" y="65"/>
                    </a:lnTo>
                    <a:lnTo>
                      <a:pt x="72" y="42"/>
                    </a:lnTo>
                    <a:lnTo>
                      <a:pt x="98" y="27"/>
                    </a:lnTo>
                    <a:lnTo>
                      <a:pt x="114" y="45"/>
                    </a:lnTo>
                    <a:lnTo>
                      <a:pt x="119" y="43"/>
                    </a:lnTo>
                    <a:lnTo>
                      <a:pt x="119" y="43"/>
                    </a:lnTo>
                    <a:lnTo>
                      <a:pt x="133" y="40"/>
                    </a:lnTo>
                    <a:lnTo>
                      <a:pt x="137" y="39"/>
                    </a:lnTo>
                    <a:lnTo>
                      <a:pt x="142" y="14"/>
                    </a:lnTo>
                    <a:lnTo>
                      <a:pt x="173" y="14"/>
                    </a:lnTo>
                    <a:lnTo>
                      <a:pt x="178" y="39"/>
                    </a:lnTo>
                    <a:lnTo>
                      <a:pt x="182" y="40"/>
                    </a:lnTo>
                    <a:lnTo>
                      <a:pt x="182" y="40"/>
                    </a:lnTo>
                    <a:lnTo>
                      <a:pt x="195" y="43"/>
                    </a:lnTo>
                    <a:lnTo>
                      <a:pt x="200" y="44"/>
                    </a:lnTo>
                    <a:lnTo>
                      <a:pt x="218" y="25"/>
                    </a:lnTo>
                    <a:lnTo>
                      <a:pt x="244" y="40"/>
                    </a:lnTo>
                    <a:lnTo>
                      <a:pt x="236" y="65"/>
                    </a:lnTo>
                    <a:lnTo>
                      <a:pt x="240" y="68"/>
                    </a:lnTo>
                    <a:lnTo>
                      <a:pt x="240" y="68"/>
                    </a:lnTo>
                    <a:lnTo>
                      <a:pt x="249" y="77"/>
                    </a:lnTo>
                    <a:lnTo>
                      <a:pt x="253" y="80"/>
                    </a:lnTo>
                    <a:lnTo>
                      <a:pt x="277" y="72"/>
                    </a:lnTo>
                    <a:lnTo>
                      <a:pt x="293" y="98"/>
                    </a:lnTo>
                    <a:lnTo>
                      <a:pt x="274" y="115"/>
                    </a:lnTo>
                    <a:lnTo>
                      <a:pt x="276" y="119"/>
                    </a:lnTo>
                    <a:lnTo>
                      <a:pt x="276" y="119"/>
                    </a:lnTo>
                    <a:lnTo>
                      <a:pt x="281" y="134"/>
                    </a:lnTo>
                    <a:lnTo>
                      <a:pt x="282" y="138"/>
                    </a:lnTo>
                    <a:lnTo>
                      <a:pt x="304" y="143"/>
                    </a:lnTo>
                    <a:lnTo>
                      <a:pt x="304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8" name="Freeform 57"/>
              <p:cNvSpPr>
                <a:spLocks noEditPoints="1"/>
              </p:cNvSpPr>
              <p:nvPr/>
            </p:nvSpPr>
            <p:spPr bwMode="auto">
              <a:xfrm>
                <a:off x="2963863" y="3462338"/>
                <a:ext cx="242888" cy="244475"/>
              </a:xfrm>
              <a:custGeom>
                <a:avLst/>
                <a:gdLst>
                  <a:gd name="T0" fmla="*/ 77 w 153"/>
                  <a:gd name="T1" fmla="*/ 0 h 154"/>
                  <a:gd name="T2" fmla="*/ 61 w 153"/>
                  <a:gd name="T3" fmla="*/ 2 h 154"/>
                  <a:gd name="T4" fmla="*/ 46 w 153"/>
                  <a:gd name="T5" fmla="*/ 6 h 154"/>
                  <a:gd name="T6" fmla="*/ 33 w 153"/>
                  <a:gd name="T7" fmla="*/ 14 h 154"/>
                  <a:gd name="T8" fmla="*/ 23 w 153"/>
                  <a:gd name="T9" fmla="*/ 22 h 154"/>
                  <a:gd name="T10" fmla="*/ 13 w 153"/>
                  <a:gd name="T11" fmla="*/ 34 h 154"/>
                  <a:gd name="T12" fmla="*/ 5 w 153"/>
                  <a:gd name="T13" fmla="*/ 47 h 154"/>
                  <a:gd name="T14" fmla="*/ 1 w 153"/>
                  <a:gd name="T15" fmla="*/ 61 h 154"/>
                  <a:gd name="T16" fmla="*/ 0 w 153"/>
                  <a:gd name="T17" fmla="*/ 77 h 154"/>
                  <a:gd name="T18" fmla="*/ 0 w 153"/>
                  <a:gd name="T19" fmla="*/ 85 h 154"/>
                  <a:gd name="T20" fmla="*/ 3 w 153"/>
                  <a:gd name="T21" fmla="*/ 100 h 154"/>
                  <a:gd name="T22" fmla="*/ 8 w 153"/>
                  <a:gd name="T23" fmla="*/ 114 h 154"/>
                  <a:gd name="T24" fmla="*/ 17 w 153"/>
                  <a:gd name="T25" fmla="*/ 126 h 154"/>
                  <a:gd name="T26" fmla="*/ 28 w 153"/>
                  <a:gd name="T27" fmla="*/ 137 h 154"/>
                  <a:gd name="T28" fmla="*/ 40 w 153"/>
                  <a:gd name="T29" fmla="*/ 144 h 154"/>
                  <a:gd name="T30" fmla="*/ 54 w 153"/>
                  <a:gd name="T31" fmla="*/ 151 h 154"/>
                  <a:gd name="T32" fmla="*/ 69 w 153"/>
                  <a:gd name="T33" fmla="*/ 154 h 154"/>
                  <a:gd name="T34" fmla="*/ 77 w 153"/>
                  <a:gd name="T35" fmla="*/ 154 h 154"/>
                  <a:gd name="T36" fmla="*/ 92 w 153"/>
                  <a:gd name="T37" fmla="*/ 153 h 154"/>
                  <a:gd name="T38" fmla="*/ 107 w 153"/>
                  <a:gd name="T39" fmla="*/ 147 h 154"/>
                  <a:gd name="T40" fmla="*/ 120 w 153"/>
                  <a:gd name="T41" fmla="*/ 141 h 154"/>
                  <a:gd name="T42" fmla="*/ 132 w 153"/>
                  <a:gd name="T43" fmla="*/ 131 h 154"/>
                  <a:gd name="T44" fmla="*/ 140 w 153"/>
                  <a:gd name="T45" fmla="*/ 120 h 154"/>
                  <a:gd name="T46" fmla="*/ 148 w 153"/>
                  <a:gd name="T47" fmla="*/ 106 h 154"/>
                  <a:gd name="T48" fmla="*/ 152 w 153"/>
                  <a:gd name="T49" fmla="*/ 92 h 154"/>
                  <a:gd name="T50" fmla="*/ 153 w 153"/>
                  <a:gd name="T51" fmla="*/ 77 h 154"/>
                  <a:gd name="T52" fmla="*/ 153 w 153"/>
                  <a:gd name="T53" fmla="*/ 69 h 154"/>
                  <a:gd name="T54" fmla="*/ 150 w 153"/>
                  <a:gd name="T55" fmla="*/ 55 h 154"/>
                  <a:gd name="T56" fmla="*/ 145 w 153"/>
                  <a:gd name="T57" fmla="*/ 41 h 154"/>
                  <a:gd name="T58" fmla="*/ 136 w 153"/>
                  <a:gd name="T59" fmla="*/ 28 h 154"/>
                  <a:gd name="T60" fmla="*/ 125 w 153"/>
                  <a:gd name="T61" fmla="*/ 18 h 154"/>
                  <a:gd name="T62" fmla="*/ 113 w 153"/>
                  <a:gd name="T63" fmla="*/ 9 h 154"/>
                  <a:gd name="T64" fmla="*/ 99 w 153"/>
                  <a:gd name="T65" fmla="*/ 4 h 154"/>
                  <a:gd name="T66" fmla="*/ 84 w 153"/>
                  <a:gd name="T67" fmla="*/ 1 h 154"/>
                  <a:gd name="T68" fmla="*/ 77 w 153"/>
                  <a:gd name="T69" fmla="*/ 0 h 154"/>
                  <a:gd name="T70" fmla="*/ 77 w 153"/>
                  <a:gd name="T71" fmla="*/ 140 h 154"/>
                  <a:gd name="T72" fmla="*/ 64 w 153"/>
                  <a:gd name="T73" fmla="*/ 139 h 154"/>
                  <a:gd name="T74" fmla="*/ 42 w 153"/>
                  <a:gd name="T75" fmla="*/ 129 h 154"/>
                  <a:gd name="T76" fmla="*/ 25 w 153"/>
                  <a:gd name="T77" fmla="*/ 112 h 154"/>
                  <a:gd name="T78" fmla="*/ 15 w 153"/>
                  <a:gd name="T79" fmla="*/ 89 h 154"/>
                  <a:gd name="T80" fmla="*/ 14 w 153"/>
                  <a:gd name="T81" fmla="*/ 77 h 154"/>
                  <a:gd name="T82" fmla="*/ 14 w 153"/>
                  <a:gd name="T83" fmla="*/ 71 h 154"/>
                  <a:gd name="T84" fmla="*/ 18 w 153"/>
                  <a:gd name="T85" fmla="*/ 52 h 154"/>
                  <a:gd name="T86" fmla="*/ 32 w 153"/>
                  <a:gd name="T87" fmla="*/ 33 h 154"/>
                  <a:gd name="T88" fmla="*/ 52 w 153"/>
                  <a:gd name="T89" fmla="*/ 19 h 154"/>
                  <a:gd name="T90" fmla="*/ 70 w 153"/>
                  <a:gd name="T91" fmla="*/ 15 h 154"/>
                  <a:gd name="T92" fmla="*/ 77 w 153"/>
                  <a:gd name="T93" fmla="*/ 14 h 154"/>
                  <a:gd name="T94" fmla="*/ 89 w 153"/>
                  <a:gd name="T95" fmla="*/ 16 h 154"/>
                  <a:gd name="T96" fmla="*/ 112 w 153"/>
                  <a:gd name="T97" fmla="*/ 24 h 154"/>
                  <a:gd name="T98" fmla="*/ 128 w 153"/>
                  <a:gd name="T99" fmla="*/ 42 h 154"/>
                  <a:gd name="T100" fmla="*/ 138 w 153"/>
                  <a:gd name="T101" fmla="*/ 64 h 154"/>
                  <a:gd name="T102" fmla="*/ 139 w 153"/>
                  <a:gd name="T103" fmla="*/ 77 h 154"/>
                  <a:gd name="T104" fmla="*/ 139 w 153"/>
                  <a:gd name="T105" fmla="*/ 84 h 154"/>
                  <a:gd name="T106" fmla="*/ 135 w 153"/>
                  <a:gd name="T107" fmla="*/ 101 h 154"/>
                  <a:gd name="T108" fmla="*/ 121 w 153"/>
                  <a:gd name="T109" fmla="*/ 122 h 154"/>
                  <a:gd name="T110" fmla="*/ 101 w 153"/>
                  <a:gd name="T111" fmla="*/ 135 h 154"/>
                  <a:gd name="T112" fmla="*/ 83 w 153"/>
                  <a:gd name="T113" fmla="*/ 140 h 154"/>
                  <a:gd name="T114" fmla="*/ 77 w 153"/>
                  <a:gd name="T115" fmla="*/ 14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3" h="154">
                    <a:moveTo>
                      <a:pt x="77" y="0"/>
                    </a:moveTo>
                    <a:lnTo>
                      <a:pt x="77" y="0"/>
                    </a:lnTo>
                    <a:lnTo>
                      <a:pt x="69" y="1"/>
                    </a:lnTo>
                    <a:lnTo>
                      <a:pt x="61" y="2"/>
                    </a:lnTo>
                    <a:lnTo>
                      <a:pt x="54" y="4"/>
                    </a:lnTo>
                    <a:lnTo>
                      <a:pt x="46" y="6"/>
                    </a:lnTo>
                    <a:lnTo>
                      <a:pt x="40" y="9"/>
                    </a:lnTo>
                    <a:lnTo>
                      <a:pt x="33" y="14"/>
                    </a:lnTo>
                    <a:lnTo>
                      <a:pt x="28" y="18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3" y="34"/>
                    </a:lnTo>
                    <a:lnTo>
                      <a:pt x="8" y="41"/>
                    </a:lnTo>
                    <a:lnTo>
                      <a:pt x="5" y="47"/>
                    </a:lnTo>
                    <a:lnTo>
                      <a:pt x="3" y="55"/>
                    </a:lnTo>
                    <a:lnTo>
                      <a:pt x="1" y="61"/>
                    </a:lnTo>
                    <a:lnTo>
                      <a:pt x="0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5"/>
                    </a:lnTo>
                    <a:lnTo>
                      <a:pt x="1" y="92"/>
                    </a:lnTo>
                    <a:lnTo>
                      <a:pt x="3" y="100"/>
                    </a:lnTo>
                    <a:lnTo>
                      <a:pt x="5" y="106"/>
                    </a:lnTo>
                    <a:lnTo>
                      <a:pt x="8" y="114"/>
                    </a:lnTo>
                    <a:lnTo>
                      <a:pt x="13" y="120"/>
                    </a:lnTo>
                    <a:lnTo>
                      <a:pt x="17" y="126"/>
                    </a:lnTo>
                    <a:lnTo>
                      <a:pt x="23" y="131"/>
                    </a:lnTo>
                    <a:lnTo>
                      <a:pt x="28" y="137"/>
                    </a:lnTo>
                    <a:lnTo>
                      <a:pt x="33" y="141"/>
                    </a:lnTo>
                    <a:lnTo>
                      <a:pt x="40" y="144"/>
                    </a:lnTo>
                    <a:lnTo>
                      <a:pt x="46" y="147"/>
                    </a:lnTo>
                    <a:lnTo>
                      <a:pt x="54" y="151"/>
                    </a:lnTo>
                    <a:lnTo>
                      <a:pt x="61" y="153"/>
                    </a:lnTo>
                    <a:lnTo>
                      <a:pt x="69" y="154"/>
                    </a:lnTo>
                    <a:lnTo>
                      <a:pt x="77" y="154"/>
                    </a:lnTo>
                    <a:lnTo>
                      <a:pt x="77" y="154"/>
                    </a:lnTo>
                    <a:lnTo>
                      <a:pt x="84" y="154"/>
                    </a:lnTo>
                    <a:lnTo>
                      <a:pt x="92" y="153"/>
                    </a:lnTo>
                    <a:lnTo>
                      <a:pt x="99" y="151"/>
                    </a:lnTo>
                    <a:lnTo>
                      <a:pt x="107" y="147"/>
                    </a:lnTo>
                    <a:lnTo>
                      <a:pt x="113" y="144"/>
                    </a:lnTo>
                    <a:lnTo>
                      <a:pt x="120" y="141"/>
                    </a:lnTo>
                    <a:lnTo>
                      <a:pt x="125" y="137"/>
                    </a:lnTo>
                    <a:lnTo>
                      <a:pt x="132" y="131"/>
                    </a:lnTo>
                    <a:lnTo>
                      <a:pt x="136" y="126"/>
                    </a:lnTo>
                    <a:lnTo>
                      <a:pt x="140" y="120"/>
                    </a:lnTo>
                    <a:lnTo>
                      <a:pt x="145" y="114"/>
                    </a:lnTo>
                    <a:lnTo>
                      <a:pt x="148" y="106"/>
                    </a:lnTo>
                    <a:lnTo>
                      <a:pt x="150" y="100"/>
                    </a:lnTo>
                    <a:lnTo>
                      <a:pt x="152" y="92"/>
                    </a:lnTo>
                    <a:lnTo>
                      <a:pt x="153" y="85"/>
                    </a:lnTo>
                    <a:lnTo>
                      <a:pt x="153" y="77"/>
                    </a:lnTo>
                    <a:lnTo>
                      <a:pt x="153" y="77"/>
                    </a:lnTo>
                    <a:lnTo>
                      <a:pt x="153" y="69"/>
                    </a:lnTo>
                    <a:lnTo>
                      <a:pt x="152" y="61"/>
                    </a:lnTo>
                    <a:lnTo>
                      <a:pt x="150" y="55"/>
                    </a:lnTo>
                    <a:lnTo>
                      <a:pt x="148" y="47"/>
                    </a:lnTo>
                    <a:lnTo>
                      <a:pt x="145" y="41"/>
                    </a:lnTo>
                    <a:lnTo>
                      <a:pt x="140" y="34"/>
                    </a:lnTo>
                    <a:lnTo>
                      <a:pt x="136" y="28"/>
                    </a:lnTo>
                    <a:lnTo>
                      <a:pt x="132" y="22"/>
                    </a:lnTo>
                    <a:lnTo>
                      <a:pt x="125" y="18"/>
                    </a:lnTo>
                    <a:lnTo>
                      <a:pt x="120" y="14"/>
                    </a:lnTo>
                    <a:lnTo>
                      <a:pt x="113" y="9"/>
                    </a:lnTo>
                    <a:lnTo>
                      <a:pt x="107" y="6"/>
                    </a:lnTo>
                    <a:lnTo>
                      <a:pt x="99" y="4"/>
                    </a:lnTo>
                    <a:lnTo>
                      <a:pt x="92" y="2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77" y="0"/>
                    </a:lnTo>
                    <a:close/>
                    <a:moveTo>
                      <a:pt x="77" y="140"/>
                    </a:moveTo>
                    <a:lnTo>
                      <a:pt x="77" y="140"/>
                    </a:lnTo>
                    <a:lnTo>
                      <a:pt x="70" y="140"/>
                    </a:lnTo>
                    <a:lnTo>
                      <a:pt x="64" y="139"/>
                    </a:lnTo>
                    <a:lnTo>
                      <a:pt x="52" y="135"/>
                    </a:lnTo>
                    <a:lnTo>
                      <a:pt x="42" y="129"/>
                    </a:lnTo>
                    <a:lnTo>
                      <a:pt x="32" y="122"/>
                    </a:lnTo>
                    <a:lnTo>
                      <a:pt x="25" y="112"/>
                    </a:lnTo>
                    <a:lnTo>
                      <a:pt x="18" y="101"/>
                    </a:lnTo>
                    <a:lnTo>
                      <a:pt x="15" y="89"/>
                    </a:lnTo>
                    <a:lnTo>
                      <a:pt x="14" y="84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1"/>
                    </a:lnTo>
                    <a:lnTo>
                      <a:pt x="15" y="64"/>
                    </a:lnTo>
                    <a:lnTo>
                      <a:pt x="18" y="52"/>
                    </a:lnTo>
                    <a:lnTo>
                      <a:pt x="25" y="42"/>
                    </a:lnTo>
                    <a:lnTo>
                      <a:pt x="32" y="33"/>
                    </a:lnTo>
                    <a:lnTo>
                      <a:pt x="42" y="24"/>
                    </a:lnTo>
                    <a:lnTo>
                      <a:pt x="52" y="19"/>
                    </a:lnTo>
                    <a:lnTo>
                      <a:pt x="64" y="16"/>
                    </a:lnTo>
                    <a:lnTo>
                      <a:pt x="70" y="15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83" y="15"/>
                    </a:lnTo>
                    <a:lnTo>
                      <a:pt x="89" y="16"/>
                    </a:lnTo>
                    <a:lnTo>
                      <a:pt x="101" y="19"/>
                    </a:lnTo>
                    <a:lnTo>
                      <a:pt x="112" y="24"/>
                    </a:lnTo>
                    <a:lnTo>
                      <a:pt x="121" y="33"/>
                    </a:lnTo>
                    <a:lnTo>
                      <a:pt x="128" y="42"/>
                    </a:lnTo>
                    <a:lnTo>
                      <a:pt x="135" y="52"/>
                    </a:lnTo>
                    <a:lnTo>
                      <a:pt x="138" y="64"/>
                    </a:lnTo>
                    <a:lnTo>
                      <a:pt x="139" y="71"/>
                    </a:lnTo>
                    <a:lnTo>
                      <a:pt x="139" y="77"/>
                    </a:lnTo>
                    <a:lnTo>
                      <a:pt x="139" y="77"/>
                    </a:lnTo>
                    <a:lnTo>
                      <a:pt x="139" y="84"/>
                    </a:lnTo>
                    <a:lnTo>
                      <a:pt x="138" y="89"/>
                    </a:lnTo>
                    <a:lnTo>
                      <a:pt x="135" y="101"/>
                    </a:lnTo>
                    <a:lnTo>
                      <a:pt x="128" y="112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101" y="135"/>
                    </a:lnTo>
                    <a:lnTo>
                      <a:pt x="89" y="139"/>
                    </a:lnTo>
                    <a:lnTo>
                      <a:pt x="83" y="140"/>
                    </a:lnTo>
                    <a:lnTo>
                      <a:pt x="77" y="140"/>
                    </a:lnTo>
                    <a:lnTo>
                      <a:pt x="77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9" name="Freeform 58"/>
              <p:cNvSpPr>
                <a:spLocks noEditPoints="1"/>
              </p:cNvSpPr>
              <p:nvPr/>
            </p:nvSpPr>
            <p:spPr bwMode="auto">
              <a:xfrm>
                <a:off x="3238500" y="3127375"/>
                <a:ext cx="341313" cy="342900"/>
              </a:xfrm>
              <a:custGeom>
                <a:avLst/>
                <a:gdLst>
                  <a:gd name="T0" fmla="*/ 197 w 215"/>
                  <a:gd name="T1" fmla="*/ 83 h 216"/>
                  <a:gd name="T2" fmla="*/ 209 w 215"/>
                  <a:gd name="T3" fmla="*/ 70 h 216"/>
                  <a:gd name="T4" fmla="*/ 171 w 215"/>
                  <a:gd name="T5" fmla="*/ 42 h 216"/>
                  <a:gd name="T6" fmla="*/ 143 w 215"/>
                  <a:gd name="T7" fmla="*/ 4 h 216"/>
                  <a:gd name="T8" fmla="*/ 129 w 215"/>
                  <a:gd name="T9" fmla="*/ 18 h 216"/>
                  <a:gd name="T10" fmla="*/ 83 w 215"/>
                  <a:gd name="T11" fmla="*/ 18 h 216"/>
                  <a:gd name="T12" fmla="*/ 69 w 215"/>
                  <a:gd name="T13" fmla="*/ 5 h 216"/>
                  <a:gd name="T14" fmla="*/ 41 w 215"/>
                  <a:gd name="T15" fmla="*/ 41 h 216"/>
                  <a:gd name="T16" fmla="*/ 3 w 215"/>
                  <a:gd name="T17" fmla="*/ 71 h 216"/>
                  <a:gd name="T18" fmla="*/ 14 w 215"/>
                  <a:gd name="T19" fmla="*/ 86 h 216"/>
                  <a:gd name="T20" fmla="*/ 13 w 215"/>
                  <a:gd name="T21" fmla="*/ 132 h 216"/>
                  <a:gd name="T22" fmla="*/ 4 w 215"/>
                  <a:gd name="T23" fmla="*/ 146 h 216"/>
                  <a:gd name="T24" fmla="*/ 36 w 215"/>
                  <a:gd name="T25" fmla="*/ 175 h 216"/>
                  <a:gd name="T26" fmla="*/ 71 w 215"/>
                  <a:gd name="T27" fmla="*/ 212 h 216"/>
                  <a:gd name="T28" fmla="*/ 86 w 215"/>
                  <a:gd name="T29" fmla="*/ 203 h 216"/>
                  <a:gd name="T30" fmla="*/ 130 w 215"/>
                  <a:gd name="T31" fmla="*/ 202 h 216"/>
                  <a:gd name="T32" fmla="*/ 144 w 215"/>
                  <a:gd name="T33" fmla="*/ 211 h 216"/>
                  <a:gd name="T34" fmla="*/ 174 w 215"/>
                  <a:gd name="T35" fmla="*/ 177 h 216"/>
                  <a:gd name="T36" fmla="*/ 210 w 215"/>
                  <a:gd name="T37" fmla="*/ 144 h 216"/>
                  <a:gd name="T38" fmla="*/ 198 w 215"/>
                  <a:gd name="T39" fmla="*/ 130 h 216"/>
                  <a:gd name="T40" fmla="*/ 184 w 215"/>
                  <a:gd name="T41" fmla="*/ 161 h 216"/>
                  <a:gd name="T42" fmla="*/ 169 w 215"/>
                  <a:gd name="T43" fmla="*/ 161 h 216"/>
                  <a:gd name="T44" fmla="*/ 162 w 215"/>
                  <a:gd name="T45" fmla="*/ 185 h 216"/>
                  <a:gd name="T46" fmla="*/ 136 w 215"/>
                  <a:gd name="T47" fmla="*/ 186 h 216"/>
                  <a:gd name="T48" fmla="*/ 118 w 215"/>
                  <a:gd name="T49" fmla="*/ 191 h 216"/>
                  <a:gd name="T50" fmla="*/ 98 w 215"/>
                  <a:gd name="T51" fmla="*/ 191 h 216"/>
                  <a:gd name="T52" fmla="*/ 80 w 215"/>
                  <a:gd name="T53" fmla="*/ 187 h 216"/>
                  <a:gd name="T54" fmla="*/ 54 w 215"/>
                  <a:gd name="T55" fmla="*/ 186 h 216"/>
                  <a:gd name="T56" fmla="*/ 54 w 215"/>
                  <a:gd name="T57" fmla="*/ 173 h 216"/>
                  <a:gd name="T58" fmla="*/ 30 w 215"/>
                  <a:gd name="T59" fmla="*/ 162 h 216"/>
                  <a:gd name="T60" fmla="*/ 29 w 215"/>
                  <a:gd name="T61" fmla="*/ 137 h 216"/>
                  <a:gd name="T62" fmla="*/ 26 w 215"/>
                  <a:gd name="T63" fmla="*/ 120 h 216"/>
                  <a:gd name="T64" fmla="*/ 26 w 215"/>
                  <a:gd name="T65" fmla="*/ 98 h 216"/>
                  <a:gd name="T66" fmla="*/ 30 w 215"/>
                  <a:gd name="T67" fmla="*/ 83 h 216"/>
                  <a:gd name="T68" fmla="*/ 29 w 215"/>
                  <a:gd name="T69" fmla="*/ 55 h 216"/>
                  <a:gd name="T70" fmla="*/ 46 w 215"/>
                  <a:gd name="T71" fmla="*/ 56 h 216"/>
                  <a:gd name="T72" fmla="*/ 53 w 215"/>
                  <a:gd name="T73" fmla="*/ 31 h 216"/>
                  <a:gd name="T74" fmla="*/ 81 w 215"/>
                  <a:gd name="T75" fmla="*/ 33 h 216"/>
                  <a:gd name="T76" fmla="*/ 95 w 215"/>
                  <a:gd name="T77" fmla="*/ 30 h 216"/>
                  <a:gd name="T78" fmla="*/ 117 w 215"/>
                  <a:gd name="T79" fmla="*/ 30 h 216"/>
                  <a:gd name="T80" fmla="*/ 130 w 215"/>
                  <a:gd name="T81" fmla="*/ 33 h 216"/>
                  <a:gd name="T82" fmla="*/ 159 w 215"/>
                  <a:gd name="T83" fmla="*/ 30 h 216"/>
                  <a:gd name="T84" fmla="*/ 158 w 215"/>
                  <a:gd name="T85" fmla="*/ 49 h 216"/>
                  <a:gd name="T86" fmla="*/ 183 w 215"/>
                  <a:gd name="T87" fmla="*/ 53 h 216"/>
                  <a:gd name="T88" fmla="*/ 181 w 215"/>
                  <a:gd name="T89" fmla="*/ 82 h 216"/>
                  <a:gd name="T90" fmla="*/ 185 w 215"/>
                  <a:gd name="T91" fmla="*/ 95 h 216"/>
                  <a:gd name="T92" fmla="*/ 186 w 215"/>
                  <a:gd name="T93" fmla="*/ 118 h 216"/>
                  <a:gd name="T94" fmla="*/ 183 w 215"/>
                  <a:gd name="T95" fmla="*/ 133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5" h="216">
                    <a:moveTo>
                      <a:pt x="215" y="126"/>
                    </a:moveTo>
                    <a:lnTo>
                      <a:pt x="215" y="87"/>
                    </a:lnTo>
                    <a:lnTo>
                      <a:pt x="197" y="83"/>
                    </a:lnTo>
                    <a:lnTo>
                      <a:pt x="197" y="83"/>
                    </a:lnTo>
                    <a:lnTo>
                      <a:pt x="196" y="82"/>
                    </a:lnTo>
                    <a:lnTo>
                      <a:pt x="209" y="70"/>
                    </a:lnTo>
                    <a:lnTo>
                      <a:pt x="190" y="37"/>
                    </a:lnTo>
                    <a:lnTo>
                      <a:pt x="171" y="42"/>
                    </a:lnTo>
                    <a:lnTo>
                      <a:pt x="171" y="42"/>
                    </a:lnTo>
                    <a:lnTo>
                      <a:pt x="171" y="41"/>
                    </a:lnTo>
                    <a:lnTo>
                      <a:pt x="177" y="24"/>
                    </a:lnTo>
                    <a:lnTo>
                      <a:pt x="143" y="4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29" y="18"/>
                    </a:lnTo>
                    <a:lnTo>
                      <a:pt x="125" y="0"/>
                    </a:lnTo>
                    <a:lnTo>
                      <a:pt x="86" y="0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81" y="18"/>
                    </a:lnTo>
                    <a:lnTo>
                      <a:pt x="69" y="5"/>
                    </a:lnTo>
                    <a:lnTo>
                      <a:pt x="35" y="25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39" y="43"/>
                    </a:lnTo>
                    <a:lnTo>
                      <a:pt x="22" y="38"/>
                    </a:lnTo>
                    <a:lnTo>
                      <a:pt x="3" y="71"/>
                    </a:lnTo>
                    <a:lnTo>
                      <a:pt x="15" y="82"/>
                    </a:lnTo>
                    <a:lnTo>
                      <a:pt x="15" y="82"/>
                    </a:lnTo>
                    <a:lnTo>
                      <a:pt x="14" y="86"/>
                    </a:lnTo>
                    <a:lnTo>
                      <a:pt x="0" y="90"/>
                    </a:lnTo>
                    <a:lnTo>
                      <a:pt x="0" y="128"/>
                    </a:lnTo>
                    <a:lnTo>
                      <a:pt x="13" y="132"/>
                    </a:lnTo>
                    <a:lnTo>
                      <a:pt x="13" y="132"/>
                    </a:lnTo>
                    <a:lnTo>
                      <a:pt x="15" y="137"/>
                    </a:lnTo>
                    <a:lnTo>
                      <a:pt x="4" y="146"/>
                    </a:lnTo>
                    <a:lnTo>
                      <a:pt x="23" y="179"/>
                    </a:lnTo>
                    <a:lnTo>
                      <a:pt x="36" y="175"/>
                    </a:lnTo>
                    <a:lnTo>
                      <a:pt x="36" y="175"/>
                    </a:lnTo>
                    <a:lnTo>
                      <a:pt x="41" y="180"/>
                    </a:lnTo>
                    <a:lnTo>
                      <a:pt x="37" y="192"/>
                    </a:lnTo>
                    <a:lnTo>
                      <a:pt x="71" y="212"/>
                    </a:lnTo>
                    <a:lnTo>
                      <a:pt x="80" y="202"/>
                    </a:lnTo>
                    <a:lnTo>
                      <a:pt x="80" y="202"/>
                    </a:lnTo>
                    <a:lnTo>
                      <a:pt x="86" y="203"/>
                    </a:lnTo>
                    <a:lnTo>
                      <a:pt x="88" y="216"/>
                    </a:lnTo>
                    <a:lnTo>
                      <a:pt x="127" y="216"/>
                    </a:lnTo>
                    <a:lnTo>
                      <a:pt x="130" y="202"/>
                    </a:lnTo>
                    <a:lnTo>
                      <a:pt x="130" y="202"/>
                    </a:lnTo>
                    <a:lnTo>
                      <a:pt x="136" y="201"/>
                    </a:lnTo>
                    <a:lnTo>
                      <a:pt x="144" y="211"/>
                    </a:lnTo>
                    <a:lnTo>
                      <a:pt x="179" y="191"/>
                    </a:lnTo>
                    <a:lnTo>
                      <a:pt x="174" y="177"/>
                    </a:lnTo>
                    <a:lnTo>
                      <a:pt x="174" y="177"/>
                    </a:lnTo>
                    <a:lnTo>
                      <a:pt x="177" y="173"/>
                    </a:lnTo>
                    <a:lnTo>
                      <a:pt x="191" y="177"/>
                    </a:lnTo>
                    <a:lnTo>
                      <a:pt x="210" y="144"/>
                    </a:lnTo>
                    <a:lnTo>
                      <a:pt x="198" y="133"/>
                    </a:lnTo>
                    <a:lnTo>
                      <a:pt x="198" y="133"/>
                    </a:lnTo>
                    <a:lnTo>
                      <a:pt x="198" y="130"/>
                    </a:lnTo>
                    <a:lnTo>
                      <a:pt x="215" y="126"/>
                    </a:lnTo>
                    <a:close/>
                    <a:moveTo>
                      <a:pt x="193" y="147"/>
                    </a:moveTo>
                    <a:lnTo>
                      <a:pt x="184" y="161"/>
                    </a:lnTo>
                    <a:lnTo>
                      <a:pt x="172" y="157"/>
                    </a:lnTo>
                    <a:lnTo>
                      <a:pt x="169" y="161"/>
                    </a:lnTo>
                    <a:lnTo>
                      <a:pt x="169" y="161"/>
                    </a:lnTo>
                    <a:lnTo>
                      <a:pt x="161" y="169"/>
                    </a:lnTo>
                    <a:lnTo>
                      <a:pt x="157" y="173"/>
                    </a:lnTo>
                    <a:lnTo>
                      <a:pt x="162" y="185"/>
                    </a:lnTo>
                    <a:lnTo>
                      <a:pt x="148" y="192"/>
                    </a:lnTo>
                    <a:lnTo>
                      <a:pt x="140" y="184"/>
                    </a:lnTo>
                    <a:lnTo>
                      <a:pt x="136" y="186"/>
                    </a:lnTo>
                    <a:lnTo>
                      <a:pt x="136" y="186"/>
                    </a:lnTo>
                    <a:lnTo>
                      <a:pt x="123" y="190"/>
                    </a:lnTo>
                    <a:lnTo>
                      <a:pt x="118" y="191"/>
                    </a:lnTo>
                    <a:lnTo>
                      <a:pt x="116" y="202"/>
                    </a:lnTo>
                    <a:lnTo>
                      <a:pt x="100" y="202"/>
                    </a:lnTo>
                    <a:lnTo>
                      <a:pt x="98" y="191"/>
                    </a:lnTo>
                    <a:lnTo>
                      <a:pt x="93" y="190"/>
                    </a:lnTo>
                    <a:lnTo>
                      <a:pt x="93" y="190"/>
                    </a:lnTo>
                    <a:lnTo>
                      <a:pt x="80" y="187"/>
                    </a:lnTo>
                    <a:lnTo>
                      <a:pt x="75" y="186"/>
                    </a:lnTo>
                    <a:lnTo>
                      <a:pt x="68" y="193"/>
                    </a:lnTo>
                    <a:lnTo>
                      <a:pt x="54" y="186"/>
                    </a:lnTo>
                    <a:lnTo>
                      <a:pt x="57" y="176"/>
                    </a:lnTo>
                    <a:lnTo>
                      <a:pt x="54" y="173"/>
                    </a:lnTo>
                    <a:lnTo>
                      <a:pt x="54" y="173"/>
                    </a:lnTo>
                    <a:lnTo>
                      <a:pt x="44" y="163"/>
                    </a:lnTo>
                    <a:lnTo>
                      <a:pt x="41" y="159"/>
                    </a:lnTo>
                    <a:lnTo>
                      <a:pt x="30" y="162"/>
                    </a:lnTo>
                    <a:lnTo>
                      <a:pt x="22" y="149"/>
                    </a:lnTo>
                    <a:lnTo>
                      <a:pt x="31" y="141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7" y="124"/>
                    </a:lnTo>
                    <a:lnTo>
                      <a:pt x="26" y="120"/>
                    </a:lnTo>
                    <a:lnTo>
                      <a:pt x="14" y="117"/>
                    </a:lnTo>
                    <a:lnTo>
                      <a:pt x="14" y="100"/>
                    </a:lnTo>
                    <a:lnTo>
                      <a:pt x="26" y="98"/>
                    </a:lnTo>
                    <a:lnTo>
                      <a:pt x="27" y="94"/>
                    </a:lnTo>
                    <a:lnTo>
                      <a:pt x="27" y="94"/>
                    </a:lnTo>
                    <a:lnTo>
                      <a:pt x="30" y="83"/>
                    </a:lnTo>
                    <a:lnTo>
                      <a:pt x="32" y="78"/>
                    </a:lnTo>
                    <a:lnTo>
                      <a:pt x="21" y="69"/>
                    </a:lnTo>
                    <a:lnTo>
                      <a:pt x="29" y="55"/>
                    </a:lnTo>
                    <a:lnTo>
                      <a:pt x="43" y="59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54" y="49"/>
                    </a:lnTo>
                    <a:lnTo>
                      <a:pt x="57" y="46"/>
                    </a:lnTo>
                    <a:lnTo>
                      <a:pt x="53" y="31"/>
                    </a:lnTo>
                    <a:lnTo>
                      <a:pt x="67" y="24"/>
                    </a:lnTo>
                    <a:lnTo>
                      <a:pt x="76" y="34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89" y="31"/>
                    </a:lnTo>
                    <a:lnTo>
                      <a:pt x="95" y="30"/>
                    </a:lnTo>
                    <a:lnTo>
                      <a:pt x="98" y="14"/>
                    </a:lnTo>
                    <a:lnTo>
                      <a:pt x="114" y="14"/>
                    </a:lnTo>
                    <a:lnTo>
                      <a:pt x="117" y="30"/>
                    </a:lnTo>
                    <a:lnTo>
                      <a:pt x="122" y="31"/>
                    </a:lnTo>
                    <a:lnTo>
                      <a:pt x="122" y="31"/>
                    </a:lnTo>
                    <a:lnTo>
                      <a:pt x="130" y="33"/>
                    </a:lnTo>
                    <a:lnTo>
                      <a:pt x="135" y="34"/>
                    </a:lnTo>
                    <a:lnTo>
                      <a:pt x="145" y="23"/>
                    </a:lnTo>
                    <a:lnTo>
                      <a:pt x="159" y="30"/>
                    </a:lnTo>
                    <a:lnTo>
                      <a:pt x="154" y="46"/>
                    </a:lnTo>
                    <a:lnTo>
                      <a:pt x="158" y="49"/>
                    </a:lnTo>
                    <a:lnTo>
                      <a:pt x="158" y="49"/>
                    </a:lnTo>
                    <a:lnTo>
                      <a:pt x="165" y="55"/>
                    </a:lnTo>
                    <a:lnTo>
                      <a:pt x="167" y="58"/>
                    </a:lnTo>
                    <a:lnTo>
                      <a:pt x="183" y="53"/>
                    </a:lnTo>
                    <a:lnTo>
                      <a:pt x="192" y="67"/>
                    </a:lnTo>
                    <a:lnTo>
                      <a:pt x="180" y="78"/>
                    </a:lnTo>
                    <a:lnTo>
                      <a:pt x="181" y="82"/>
                    </a:lnTo>
                    <a:lnTo>
                      <a:pt x="181" y="82"/>
                    </a:lnTo>
                    <a:lnTo>
                      <a:pt x="184" y="91"/>
                    </a:lnTo>
                    <a:lnTo>
                      <a:pt x="185" y="95"/>
                    </a:lnTo>
                    <a:lnTo>
                      <a:pt x="201" y="98"/>
                    </a:lnTo>
                    <a:lnTo>
                      <a:pt x="201" y="114"/>
                    </a:lnTo>
                    <a:lnTo>
                      <a:pt x="186" y="118"/>
                    </a:lnTo>
                    <a:lnTo>
                      <a:pt x="185" y="123"/>
                    </a:lnTo>
                    <a:lnTo>
                      <a:pt x="185" y="123"/>
                    </a:lnTo>
                    <a:lnTo>
                      <a:pt x="183" y="133"/>
                    </a:lnTo>
                    <a:lnTo>
                      <a:pt x="182" y="137"/>
                    </a:lnTo>
                    <a:lnTo>
                      <a:pt x="193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0" name="Freeform 59"/>
              <p:cNvSpPr>
                <a:spLocks noEditPoints="1"/>
              </p:cNvSpPr>
              <p:nvPr/>
            </p:nvSpPr>
            <p:spPr bwMode="auto">
              <a:xfrm>
                <a:off x="3335338" y="3232150"/>
                <a:ext cx="142875" cy="141288"/>
              </a:xfrm>
              <a:custGeom>
                <a:avLst/>
                <a:gdLst>
                  <a:gd name="T0" fmla="*/ 44 w 90"/>
                  <a:gd name="T1" fmla="*/ 0 h 89"/>
                  <a:gd name="T2" fmla="*/ 27 w 90"/>
                  <a:gd name="T3" fmla="*/ 3 h 89"/>
                  <a:gd name="T4" fmla="*/ 13 w 90"/>
                  <a:gd name="T5" fmla="*/ 13 h 89"/>
                  <a:gd name="T6" fmla="*/ 3 w 90"/>
                  <a:gd name="T7" fmla="*/ 27 h 89"/>
                  <a:gd name="T8" fmla="*/ 0 w 90"/>
                  <a:gd name="T9" fmla="*/ 44 h 89"/>
                  <a:gd name="T10" fmla="*/ 1 w 90"/>
                  <a:gd name="T11" fmla="*/ 54 h 89"/>
                  <a:gd name="T12" fmla="*/ 8 w 90"/>
                  <a:gd name="T13" fmla="*/ 70 h 89"/>
                  <a:gd name="T14" fmla="*/ 20 w 90"/>
                  <a:gd name="T15" fmla="*/ 82 h 89"/>
                  <a:gd name="T16" fmla="*/ 36 w 90"/>
                  <a:gd name="T17" fmla="*/ 88 h 89"/>
                  <a:gd name="T18" fmla="*/ 44 w 90"/>
                  <a:gd name="T19" fmla="*/ 89 h 89"/>
                  <a:gd name="T20" fmla="*/ 62 w 90"/>
                  <a:gd name="T21" fmla="*/ 86 h 89"/>
                  <a:gd name="T22" fmla="*/ 77 w 90"/>
                  <a:gd name="T23" fmla="*/ 76 h 89"/>
                  <a:gd name="T24" fmla="*/ 86 w 90"/>
                  <a:gd name="T25" fmla="*/ 62 h 89"/>
                  <a:gd name="T26" fmla="*/ 90 w 90"/>
                  <a:gd name="T27" fmla="*/ 44 h 89"/>
                  <a:gd name="T28" fmla="*/ 89 w 90"/>
                  <a:gd name="T29" fmla="*/ 35 h 89"/>
                  <a:gd name="T30" fmla="*/ 82 w 90"/>
                  <a:gd name="T31" fmla="*/ 19 h 89"/>
                  <a:gd name="T32" fmla="*/ 69 w 90"/>
                  <a:gd name="T33" fmla="*/ 7 h 89"/>
                  <a:gd name="T34" fmla="*/ 54 w 90"/>
                  <a:gd name="T35" fmla="*/ 1 h 89"/>
                  <a:gd name="T36" fmla="*/ 44 w 90"/>
                  <a:gd name="T37" fmla="*/ 0 h 89"/>
                  <a:gd name="T38" fmla="*/ 44 w 90"/>
                  <a:gd name="T39" fmla="*/ 75 h 89"/>
                  <a:gd name="T40" fmla="*/ 33 w 90"/>
                  <a:gd name="T41" fmla="*/ 73 h 89"/>
                  <a:gd name="T42" fmla="*/ 23 w 90"/>
                  <a:gd name="T43" fmla="*/ 66 h 89"/>
                  <a:gd name="T44" fmla="*/ 16 w 90"/>
                  <a:gd name="T45" fmla="*/ 56 h 89"/>
                  <a:gd name="T46" fmla="*/ 14 w 90"/>
                  <a:gd name="T47" fmla="*/ 44 h 89"/>
                  <a:gd name="T48" fmla="*/ 14 w 90"/>
                  <a:gd name="T49" fmla="*/ 39 h 89"/>
                  <a:gd name="T50" fmla="*/ 20 w 90"/>
                  <a:gd name="T51" fmla="*/ 28 h 89"/>
                  <a:gd name="T52" fmla="*/ 27 w 90"/>
                  <a:gd name="T53" fmla="*/ 19 h 89"/>
                  <a:gd name="T54" fmla="*/ 39 w 90"/>
                  <a:gd name="T55" fmla="*/ 15 h 89"/>
                  <a:gd name="T56" fmla="*/ 44 w 90"/>
                  <a:gd name="T57" fmla="*/ 14 h 89"/>
                  <a:gd name="T58" fmla="*/ 56 w 90"/>
                  <a:gd name="T59" fmla="*/ 16 h 89"/>
                  <a:gd name="T60" fmla="*/ 66 w 90"/>
                  <a:gd name="T61" fmla="*/ 22 h 89"/>
                  <a:gd name="T62" fmla="*/ 73 w 90"/>
                  <a:gd name="T63" fmla="*/ 32 h 89"/>
                  <a:gd name="T64" fmla="*/ 76 w 90"/>
                  <a:gd name="T65" fmla="*/ 44 h 89"/>
                  <a:gd name="T66" fmla="*/ 75 w 90"/>
                  <a:gd name="T67" fmla="*/ 51 h 89"/>
                  <a:gd name="T68" fmla="*/ 70 w 90"/>
                  <a:gd name="T69" fmla="*/ 61 h 89"/>
                  <a:gd name="T70" fmla="*/ 62 w 90"/>
                  <a:gd name="T71" fmla="*/ 70 h 89"/>
                  <a:gd name="T72" fmla="*/ 51 w 90"/>
                  <a:gd name="T73" fmla="*/ 74 h 89"/>
                  <a:gd name="T74" fmla="*/ 44 w 90"/>
                  <a:gd name="T75" fmla="*/ 7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0" h="89">
                    <a:moveTo>
                      <a:pt x="44" y="0"/>
                    </a:moveTo>
                    <a:lnTo>
                      <a:pt x="44" y="0"/>
                    </a:lnTo>
                    <a:lnTo>
                      <a:pt x="36" y="1"/>
                    </a:lnTo>
                    <a:lnTo>
                      <a:pt x="27" y="3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8" y="19"/>
                    </a:lnTo>
                    <a:lnTo>
                      <a:pt x="3" y="27"/>
                    </a:lnTo>
                    <a:lnTo>
                      <a:pt x="1" y="3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8" y="70"/>
                    </a:lnTo>
                    <a:lnTo>
                      <a:pt x="13" y="76"/>
                    </a:lnTo>
                    <a:lnTo>
                      <a:pt x="20" y="82"/>
                    </a:lnTo>
                    <a:lnTo>
                      <a:pt x="27" y="86"/>
                    </a:lnTo>
                    <a:lnTo>
                      <a:pt x="36" y="88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54" y="88"/>
                    </a:lnTo>
                    <a:lnTo>
                      <a:pt x="62" y="86"/>
                    </a:lnTo>
                    <a:lnTo>
                      <a:pt x="69" y="82"/>
                    </a:lnTo>
                    <a:lnTo>
                      <a:pt x="77" y="76"/>
                    </a:lnTo>
                    <a:lnTo>
                      <a:pt x="82" y="70"/>
                    </a:lnTo>
                    <a:lnTo>
                      <a:pt x="86" y="62"/>
                    </a:lnTo>
                    <a:lnTo>
                      <a:pt x="89" y="54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89" y="35"/>
                    </a:lnTo>
                    <a:lnTo>
                      <a:pt x="86" y="27"/>
                    </a:lnTo>
                    <a:lnTo>
                      <a:pt x="82" y="19"/>
                    </a:lnTo>
                    <a:lnTo>
                      <a:pt x="77" y="13"/>
                    </a:lnTo>
                    <a:lnTo>
                      <a:pt x="69" y="7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  <a:moveTo>
                      <a:pt x="44" y="75"/>
                    </a:moveTo>
                    <a:lnTo>
                      <a:pt x="44" y="75"/>
                    </a:lnTo>
                    <a:lnTo>
                      <a:pt x="39" y="74"/>
                    </a:lnTo>
                    <a:lnTo>
                      <a:pt x="33" y="73"/>
                    </a:lnTo>
                    <a:lnTo>
                      <a:pt x="27" y="70"/>
                    </a:lnTo>
                    <a:lnTo>
                      <a:pt x="23" y="66"/>
                    </a:lnTo>
                    <a:lnTo>
                      <a:pt x="20" y="61"/>
                    </a:lnTo>
                    <a:lnTo>
                      <a:pt x="16" y="56"/>
                    </a:lnTo>
                    <a:lnTo>
                      <a:pt x="14" y="51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39"/>
                    </a:lnTo>
                    <a:lnTo>
                      <a:pt x="16" y="32"/>
                    </a:lnTo>
                    <a:lnTo>
                      <a:pt x="20" y="28"/>
                    </a:lnTo>
                    <a:lnTo>
                      <a:pt x="23" y="22"/>
                    </a:lnTo>
                    <a:lnTo>
                      <a:pt x="27" y="19"/>
                    </a:lnTo>
                    <a:lnTo>
                      <a:pt x="33" y="16"/>
                    </a:lnTo>
                    <a:lnTo>
                      <a:pt x="39" y="15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51" y="15"/>
                    </a:lnTo>
                    <a:lnTo>
                      <a:pt x="56" y="16"/>
                    </a:lnTo>
                    <a:lnTo>
                      <a:pt x="62" y="19"/>
                    </a:lnTo>
                    <a:lnTo>
                      <a:pt x="66" y="22"/>
                    </a:lnTo>
                    <a:lnTo>
                      <a:pt x="70" y="28"/>
                    </a:lnTo>
                    <a:lnTo>
                      <a:pt x="73" y="32"/>
                    </a:lnTo>
                    <a:lnTo>
                      <a:pt x="75" y="39"/>
                    </a:lnTo>
                    <a:lnTo>
                      <a:pt x="76" y="44"/>
                    </a:lnTo>
                    <a:lnTo>
                      <a:pt x="76" y="44"/>
                    </a:lnTo>
                    <a:lnTo>
                      <a:pt x="75" y="51"/>
                    </a:lnTo>
                    <a:lnTo>
                      <a:pt x="73" y="56"/>
                    </a:lnTo>
                    <a:lnTo>
                      <a:pt x="70" y="61"/>
                    </a:lnTo>
                    <a:lnTo>
                      <a:pt x="66" y="66"/>
                    </a:lnTo>
                    <a:lnTo>
                      <a:pt x="62" y="70"/>
                    </a:lnTo>
                    <a:lnTo>
                      <a:pt x="56" y="73"/>
                    </a:lnTo>
                    <a:lnTo>
                      <a:pt x="51" y="74"/>
                    </a:lnTo>
                    <a:lnTo>
                      <a:pt x="44" y="75"/>
                    </a:lnTo>
                    <a:lnTo>
                      <a:pt x="44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1" name="Freeform 60"/>
              <p:cNvSpPr>
                <a:spLocks noEditPoints="1"/>
              </p:cNvSpPr>
              <p:nvPr/>
            </p:nvSpPr>
            <p:spPr bwMode="auto">
              <a:xfrm>
                <a:off x="3352800" y="3486150"/>
                <a:ext cx="200025" cy="201713"/>
              </a:xfrm>
              <a:custGeom>
                <a:avLst/>
                <a:gdLst>
                  <a:gd name="T0" fmla="*/ 111 w 126"/>
                  <a:gd name="T1" fmla="*/ 45 h 127"/>
                  <a:gd name="T2" fmla="*/ 117 w 126"/>
                  <a:gd name="T3" fmla="*/ 27 h 127"/>
                  <a:gd name="T4" fmla="*/ 93 w 126"/>
                  <a:gd name="T5" fmla="*/ 10 h 127"/>
                  <a:gd name="T6" fmla="*/ 82 w 126"/>
                  <a:gd name="T7" fmla="*/ 5 h 127"/>
                  <a:gd name="T8" fmla="*/ 53 w 126"/>
                  <a:gd name="T9" fmla="*/ 0 h 127"/>
                  <a:gd name="T10" fmla="*/ 44 w 126"/>
                  <a:gd name="T11" fmla="*/ 15 h 127"/>
                  <a:gd name="T12" fmla="*/ 27 w 126"/>
                  <a:gd name="T13" fmla="*/ 10 h 127"/>
                  <a:gd name="T14" fmla="*/ 11 w 126"/>
                  <a:gd name="T15" fmla="*/ 34 h 127"/>
                  <a:gd name="T16" fmla="*/ 5 w 126"/>
                  <a:gd name="T17" fmla="*/ 45 h 127"/>
                  <a:gd name="T18" fmla="*/ 0 w 126"/>
                  <a:gd name="T19" fmla="*/ 73 h 127"/>
                  <a:gd name="T20" fmla="*/ 15 w 126"/>
                  <a:gd name="T21" fmla="*/ 82 h 127"/>
                  <a:gd name="T22" fmla="*/ 10 w 126"/>
                  <a:gd name="T23" fmla="*/ 100 h 127"/>
                  <a:gd name="T24" fmla="*/ 33 w 126"/>
                  <a:gd name="T25" fmla="*/ 116 h 127"/>
                  <a:gd name="T26" fmla="*/ 44 w 126"/>
                  <a:gd name="T27" fmla="*/ 122 h 127"/>
                  <a:gd name="T28" fmla="*/ 72 w 126"/>
                  <a:gd name="T29" fmla="*/ 127 h 127"/>
                  <a:gd name="T30" fmla="*/ 82 w 126"/>
                  <a:gd name="T31" fmla="*/ 112 h 127"/>
                  <a:gd name="T32" fmla="*/ 99 w 126"/>
                  <a:gd name="T33" fmla="*/ 116 h 127"/>
                  <a:gd name="T34" fmla="*/ 116 w 126"/>
                  <a:gd name="T35" fmla="*/ 93 h 127"/>
                  <a:gd name="T36" fmla="*/ 121 w 126"/>
                  <a:gd name="T37" fmla="*/ 82 h 127"/>
                  <a:gd name="T38" fmla="*/ 126 w 126"/>
                  <a:gd name="T39" fmla="*/ 54 h 127"/>
                  <a:gd name="T40" fmla="*/ 98 w 126"/>
                  <a:gd name="T41" fmla="*/ 73 h 127"/>
                  <a:gd name="T42" fmla="*/ 100 w 126"/>
                  <a:gd name="T43" fmla="*/ 96 h 127"/>
                  <a:gd name="T44" fmla="*/ 81 w 126"/>
                  <a:gd name="T45" fmla="*/ 95 h 127"/>
                  <a:gd name="T46" fmla="*/ 67 w 126"/>
                  <a:gd name="T47" fmla="*/ 113 h 127"/>
                  <a:gd name="T48" fmla="*/ 54 w 126"/>
                  <a:gd name="T49" fmla="*/ 98 h 127"/>
                  <a:gd name="T50" fmla="*/ 31 w 126"/>
                  <a:gd name="T51" fmla="*/ 101 h 127"/>
                  <a:gd name="T52" fmla="*/ 32 w 126"/>
                  <a:gd name="T53" fmla="*/ 82 h 127"/>
                  <a:gd name="T54" fmla="*/ 14 w 126"/>
                  <a:gd name="T55" fmla="*/ 68 h 127"/>
                  <a:gd name="T56" fmla="*/ 28 w 126"/>
                  <a:gd name="T57" fmla="*/ 54 h 127"/>
                  <a:gd name="T58" fmla="*/ 26 w 126"/>
                  <a:gd name="T59" fmla="*/ 31 h 127"/>
                  <a:gd name="T60" fmla="*/ 45 w 126"/>
                  <a:gd name="T61" fmla="*/ 32 h 127"/>
                  <a:gd name="T62" fmla="*/ 59 w 126"/>
                  <a:gd name="T63" fmla="*/ 14 h 127"/>
                  <a:gd name="T64" fmla="*/ 72 w 126"/>
                  <a:gd name="T65" fmla="*/ 29 h 127"/>
                  <a:gd name="T66" fmla="*/ 95 w 126"/>
                  <a:gd name="T67" fmla="*/ 26 h 127"/>
                  <a:gd name="T68" fmla="*/ 94 w 126"/>
                  <a:gd name="T69" fmla="*/ 45 h 127"/>
                  <a:gd name="T70" fmla="*/ 112 w 126"/>
                  <a:gd name="T71" fmla="*/ 59 h 127"/>
                  <a:gd name="T72" fmla="*/ 98 w 126"/>
                  <a:gd name="T73" fmla="*/ 7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6" h="127">
                    <a:moveTo>
                      <a:pt x="121" y="47"/>
                    </a:moveTo>
                    <a:lnTo>
                      <a:pt x="111" y="45"/>
                    </a:lnTo>
                    <a:lnTo>
                      <a:pt x="117" y="35"/>
                    </a:lnTo>
                    <a:lnTo>
                      <a:pt x="117" y="27"/>
                    </a:lnTo>
                    <a:lnTo>
                      <a:pt x="102" y="12"/>
                    </a:lnTo>
                    <a:lnTo>
                      <a:pt x="93" y="10"/>
                    </a:lnTo>
                    <a:lnTo>
                      <a:pt x="84" y="16"/>
                    </a:lnTo>
                    <a:lnTo>
                      <a:pt x="82" y="5"/>
                    </a:lnTo>
                    <a:lnTo>
                      <a:pt x="75" y="0"/>
                    </a:lnTo>
                    <a:lnTo>
                      <a:pt x="53" y="0"/>
                    </a:lnTo>
                    <a:lnTo>
                      <a:pt x="46" y="5"/>
                    </a:lnTo>
                    <a:lnTo>
                      <a:pt x="44" y="15"/>
                    </a:lnTo>
                    <a:lnTo>
                      <a:pt x="36" y="9"/>
                    </a:lnTo>
                    <a:lnTo>
                      <a:pt x="27" y="10"/>
                    </a:lnTo>
                    <a:lnTo>
                      <a:pt x="12" y="26"/>
                    </a:lnTo>
                    <a:lnTo>
                      <a:pt x="11" y="34"/>
                    </a:lnTo>
                    <a:lnTo>
                      <a:pt x="15" y="43"/>
                    </a:lnTo>
                    <a:lnTo>
                      <a:pt x="5" y="45"/>
                    </a:lnTo>
                    <a:lnTo>
                      <a:pt x="0" y="51"/>
                    </a:lnTo>
                    <a:lnTo>
                      <a:pt x="0" y="73"/>
                    </a:lnTo>
                    <a:lnTo>
                      <a:pt x="5" y="80"/>
                    </a:lnTo>
                    <a:lnTo>
                      <a:pt x="15" y="82"/>
                    </a:lnTo>
                    <a:lnTo>
                      <a:pt x="9" y="91"/>
                    </a:lnTo>
                    <a:lnTo>
                      <a:pt x="10" y="100"/>
                    </a:lnTo>
                    <a:lnTo>
                      <a:pt x="25" y="115"/>
                    </a:lnTo>
                    <a:lnTo>
                      <a:pt x="33" y="116"/>
                    </a:lnTo>
                    <a:lnTo>
                      <a:pt x="42" y="111"/>
                    </a:lnTo>
                    <a:lnTo>
                      <a:pt x="44" y="122"/>
                    </a:lnTo>
                    <a:lnTo>
                      <a:pt x="52" y="127"/>
                    </a:lnTo>
                    <a:lnTo>
                      <a:pt x="72" y="127"/>
                    </a:lnTo>
                    <a:lnTo>
                      <a:pt x="80" y="122"/>
                    </a:lnTo>
                    <a:lnTo>
                      <a:pt x="82" y="112"/>
                    </a:lnTo>
                    <a:lnTo>
                      <a:pt x="91" y="117"/>
                    </a:lnTo>
                    <a:lnTo>
                      <a:pt x="99" y="116"/>
                    </a:lnTo>
                    <a:lnTo>
                      <a:pt x="114" y="101"/>
                    </a:lnTo>
                    <a:lnTo>
                      <a:pt x="116" y="93"/>
                    </a:lnTo>
                    <a:lnTo>
                      <a:pt x="111" y="84"/>
                    </a:lnTo>
                    <a:lnTo>
                      <a:pt x="121" y="82"/>
                    </a:lnTo>
                    <a:lnTo>
                      <a:pt x="126" y="75"/>
                    </a:lnTo>
                    <a:lnTo>
                      <a:pt x="126" y="54"/>
                    </a:lnTo>
                    <a:lnTo>
                      <a:pt x="121" y="47"/>
                    </a:lnTo>
                    <a:close/>
                    <a:moveTo>
                      <a:pt x="98" y="73"/>
                    </a:moveTo>
                    <a:lnTo>
                      <a:pt x="94" y="84"/>
                    </a:lnTo>
                    <a:lnTo>
                      <a:pt x="100" y="96"/>
                    </a:lnTo>
                    <a:lnTo>
                      <a:pt x="94" y="102"/>
                    </a:lnTo>
                    <a:lnTo>
                      <a:pt x="81" y="95"/>
                    </a:lnTo>
                    <a:lnTo>
                      <a:pt x="70" y="99"/>
                    </a:lnTo>
                    <a:lnTo>
                      <a:pt x="67" y="113"/>
                    </a:lnTo>
                    <a:lnTo>
                      <a:pt x="57" y="113"/>
                    </a:lnTo>
                    <a:lnTo>
                      <a:pt x="54" y="98"/>
                    </a:lnTo>
                    <a:lnTo>
                      <a:pt x="43" y="94"/>
                    </a:lnTo>
                    <a:lnTo>
                      <a:pt x="31" y="101"/>
                    </a:lnTo>
                    <a:lnTo>
                      <a:pt x="24" y="94"/>
                    </a:lnTo>
                    <a:lnTo>
                      <a:pt x="32" y="82"/>
                    </a:lnTo>
                    <a:lnTo>
                      <a:pt x="28" y="71"/>
                    </a:lnTo>
                    <a:lnTo>
                      <a:pt x="14" y="68"/>
                    </a:lnTo>
                    <a:lnTo>
                      <a:pt x="14" y="58"/>
                    </a:lnTo>
                    <a:lnTo>
                      <a:pt x="28" y="54"/>
                    </a:lnTo>
                    <a:lnTo>
                      <a:pt x="32" y="44"/>
                    </a:lnTo>
                    <a:lnTo>
                      <a:pt x="26" y="31"/>
                    </a:lnTo>
                    <a:lnTo>
                      <a:pt x="32" y="24"/>
                    </a:lnTo>
                    <a:lnTo>
                      <a:pt x="45" y="32"/>
                    </a:lnTo>
                    <a:lnTo>
                      <a:pt x="56" y="28"/>
                    </a:lnTo>
                    <a:lnTo>
                      <a:pt x="59" y="14"/>
                    </a:lnTo>
                    <a:lnTo>
                      <a:pt x="69" y="14"/>
                    </a:lnTo>
                    <a:lnTo>
                      <a:pt x="72" y="29"/>
                    </a:lnTo>
                    <a:lnTo>
                      <a:pt x="83" y="33"/>
                    </a:lnTo>
                    <a:lnTo>
                      <a:pt x="95" y="26"/>
                    </a:lnTo>
                    <a:lnTo>
                      <a:pt x="103" y="33"/>
                    </a:lnTo>
                    <a:lnTo>
                      <a:pt x="94" y="45"/>
                    </a:lnTo>
                    <a:lnTo>
                      <a:pt x="98" y="56"/>
                    </a:lnTo>
                    <a:lnTo>
                      <a:pt x="112" y="59"/>
                    </a:lnTo>
                    <a:lnTo>
                      <a:pt x="112" y="70"/>
                    </a:lnTo>
                    <a:lnTo>
                      <a:pt x="98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2" name="Freeform 61"/>
              <p:cNvSpPr>
                <a:spLocks noEditPoints="1"/>
              </p:cNvSpPr>
              <p:nvPr/>
            </p:nvSpPr>
            <p:spPr bwMode="auto">
              <a:xfrm>
                <a:off x="3414713" y="3549650"/>
                <a:ext cx="74613" cy="74613"/>
              </a:xfrm>
              <a:custGeom>
                <a:avLst/>
                <a:gdLst>
                  <a:gd name="T0" fmla="*/ 24 w 47"/>
                  <a:gd name="T1" fmla="*/ 0 h 47"/>
                  <a:gd name="T2" fmla="*/ 24 w 47"/>
                  <a:gd name="T3" fmla="*/ 0 h 47"/>
                  <a:gd name="T4" fmla="*/ 19 w 47"/>
                  <a:gd name="T5" fmla="*/ 0 h 47"/>
                  <a:gd name="T6" fmla="*/ 15 w 47"/>
                  <a:gd name="T7" fmla="*/ 2 h 47"/>
                  <a:gd name="T8" fmla="*/ 11 w 47"/>
                  <a:gd name="T9" fmla="*/ 4 h 47"/>
                  <a:gd name="T10" fmla="*/ 7 w 47"/>
                  <a:gd name="T11" fmla="*/ 6 h 47"/>
                  <a:gd name="T12" fmla="*/ 4 w 47"/>
                  <a:gd name="T13" fmla="*/ 10 h 47"/>
                  <a:gd name="T14" fmla="*/ 2 w 47"/>
                  <a:gd name="T15" fmla="*/ 14 h 47"/>
                  <a:gd name="T16" fmla="*/ 1 w 47"/>
                  <a:gd name="T17" fmla="*/ 19 h 47"/>
                  <a:gd name="T18" fmla="*/ 0 w 47"/>
                  <a:gd name="T19" fmla="*/ 23 h 47"/>
                  <a:gd name="T20" fmla="*/ 0 w 47"/>
                  <a:gd name="T21" fmla="*/ 23 h 47"/>
                  <a:gd name="T22" fmla="*/ 1 w 47"/>
                  <a:gd name="T23" fmla="*/ 28 h 47"/>
                  <a:gd name="T24" fmla="*/ 2 w 47"/>
                  <a:gd name="T25" fmla="*/ 33 h 47"/>
                  <a:gd name="T26" fmla="*/ 4 w 47"/>
                  <a:gd name="T27" fmla="*/ 36 h 47"/>
                  <a:gd name="T28" fmla="*/ 7 w 47"/>
                  <a:gd name="T29" fmla="*/ 41 h 47"/>
                  <a:gd name="T30" fmla="*/ 11 w 47"/>
                  <a:gd name="T31" fmla="*/ 43 h 47"/>
                  <a:gd name="T32" fmla="*/ 15 w 47"/>
                  <a:gd name="T33" fmla="*/ 45 h 47"/>
                  <a:gd name="T34" fmla="*/ 19 w 47"/>
                  <a:gd name="T35" fmla="*/ 47 h 47"/>
                  <a:gd name="T36" fmla="*/ 24 w 47"/>
                  <a:gd name="T37" fmla="*/ 47 h 47"/>
                  <a:gd name="T38" fmla="*/ 24 w 47"/>
                  <a:gd name="T39" fmla="*/ 47 h 47"/>
                  <a:gd name="T40" fmla="*/ 29 w 47"/>
                  <a:gd name="T41" fmla="*/ 47 h 47"/>
                  <a:gd name="T42" fmla="*/ 33 w 47"/>
                  <a:gd name="T43" fmla="*/ 45 h 47"/>
                  <a:gd name="T44" fmla="*/ 38 w 47"/>
                  <a:gd name="T45" fmla="*/ 43 h 47"/>
                  <a:gd name="T46" fmla="*/ 41 w 47"/>
                  <a:gd name="T47" fmla="*/ 41 h 47"/>
                  <a:gd name="T48" fmla="*/ 44 w 47"/>
                  <a:gd name="T49" fmla="*/ 36 h 47"/>
                  <a:gd name="T50" fmla="*/ 46 w 47"/>
                  <a:gd name="T51" fmla="*/ 33 h 47"/>
                  <a:gd name="T52" fmla="*/ 47 w 47"/>
                  <a:gd name="T53" fmla="*/ 28 h 47"/>
                  <a:gd name="T54" fmla="*/ 47 w 47"/>
                  <a:gd name="T55" fmla="*/ 23 h 47"/>
                  <a:gd name="T56" fmla="*/ 47 w 47"/>
                  <a:gd name="T57" fmla="*/ 23 h 47"/>
                  <a:gd name="T58" fmla="*/ 47 w 47"/>
                  <a:gd name="T59" fmla="*/ 19 h 47"/>
                  <a:gd name="T60" fmla="*/ 46 w 47"/>
                  <a:gd name="T61" fmla="*/ 14 h 47"/>
                  <a:gd name="T62" fmla="*/ 44 w 47"/>
                  <a:gd name="T63" fmla="*/ 10 h 47"/>
                  <a:gd name="T64" fmla="*/ 41 w 47"/>
                  <a:gd name="T65" fmla="*/ 6 h 47"/>
                  <a:gd name="T66" fmla="*/ 38 w 47"/>
                  <a:gd name="T67" fmla="*/ 4 h 47"/>
                  <a:gd name="T68" fmla="*/ 33 w 47"/>
                  <a:gd name="T69" fmla="*/ 2 h 47"/>
                  <a:gd name="T70" fmla="*/ 29 w 47"/>
                  <a:gd name="T71" fmla="*/ 0 h 47"/>
                  <a:gd name="T72" fmla="*/ 24 w 47"/>
                  <a:gd name="T73" fmla="*/ 0 h 47"/>
                  <a:gd name="T74" fmla="*/ 24 w 47"/>
                  <a:gd name="T75" fmla="*/ 0 h 47"/>
                  <a:gd name="T76" fmla="*/ 24 w 47"/>
                  <a:gd name="T77" fmla="*/ 33 h 47"/>
                  <a:gd name="T78" fmla="*/ 24 w 47"/>
                  <a:gd name="T79" fmla="*/ 33 h 47"/>
                  <a:gd name="T80" fmla="*/ 20 w 47"/>
                  <a:gd name="T81" fmla="*/ 32 h 47"/>
                  <a:gd name="T82" fmla="*/ 17 w 47"/>
                  <a:gd name="T83" fmla="*/ 30 h 47"/>
                  <a:gd name="T84" fmla="*/ 15 w 47"/>
                  <a:gd name="T85" fmla="*/ 27 h 47"/>
                  <a:gd name="T86" fmla="*/ 15 w 47"/>
                  <a:gd name="T87" fmla="*/ 23 h 47"/>
                  <a:gd name="T88" fmla="*/ 15 w 47"/>
                  <a:gd name="T89" fmla="*/ 23 h 47"/>
                  <a:gd name="T90" fmla="*/ 15 w 47"/>
                  <a:gd name="T91" fmla="*/ 20 h 47"/>
                  <a:gd name="T92" fmla="*/ 17 w 47"/>
                  <a:gd name="T93" fmla="*/ 17 h 47"/>
                  <a:gd name="T94" fmla="*/ 20 w 47"/>
                  <a:gd name="T95" fmla="*/ 15 h 47"/>
                  <a:gd name="T96" fmla="*/ 24 w 47"/>
                  <a:gd name="T97" fmla="*/ 14 h 47"/>
                  <a:gd name="T98" fmla="*/ 24 w 47"/>
                  <a:gd name="T99" fmla="*/ 14 h 47"/>
                  <a:gd name="T100" fmla="*/ 28 w 47"/>
                  <a:gd name="T101" fmla="*/ 15 h 47"/>
                  <a:gd name="T102" fmla="*/ 31 w 47"/>
                  <a:gd name="T103" fmla="*/ 17 h 47"/>
                  <a:gd name="T104" fmla="*/ 33 w 47"/>
                  <a:gd name="T105" fmla="*/ 20 h 47"/>
                  <a:gd name="T106" fmla="*/ 33 w 47"/>
                  <a:gd name="T107" fmla="*/ 23 h 47"/>
                  <a:gd name="T108" fmla="*/ 33 w 47"/>
                  <a:gd name="T109" fmla="*/ 23 h 47"/>
                  <a:gd name="T110" fmla="*/ 33 w 47"/>
                  <a:gd name="T111" fmla="*/ 27 h 47"/>
                  <a:gd name="T112" fmla="*/ 31 w 47"/>
                  <a:gd name="T113" fmla="*/ 30 h 47"/>
                  <a:gd name="T114" fmla="*/ 28 w 47"/>
                  <a:gd name="T115" fmla="*/ 32 h 47"/>
                  <a:gd name="T116" fmla="*/ 24 w 47"/>
                  <a:gd name="T117" fmla="*/ 33 h 47"/>
                  <a:gd name="T118" fmla="*/ 24 w 47"/>
                  <a:gd name="T119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" h="47">
                    <a:moveTo>
                      <a:pt x="24" y="0"/>
                    </a:moveTo>
                    <a:lnTo>
                      <a:pt x="24" y="0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2" y="33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1" y="43"/>
                    </a:lnTo>
                    <a:lnTo>
                      <a:pt x="15" y="45"/>
                    </a:lnTo>
                    <a:lnTo>
                      <a:pt x="19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9" y="47"/>
                    </a:lnTo>
                    <a:lnTo>
                      <a:pt x="33" y="45"/>
                    </a:lnTo>
                    <a:lnTo>
                      <a:pt x="38" y="43"/>
                    </a:lnTo>
                    <a:lnTo>
                      <a:pt x="41" y="41"/>
                    </a:lnTo>
                    <a:lnTo>
                      <a:pt x="44" y="36"/>
                    </a:lnTo>
                    <a:lnTo>
                      <a:pt x="46" y="33"/>
                    </a:lnTo>
                    <a:lnTo>
                      <a:pt x="47" y="28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19"/>
                    </a:lnTo>
                    <a:lnTo>
                      <a:pt x="46" y="14"/>
                    </a:lnTo>
                    <a:lnTo>
                      <a:pt x="44" y="10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  <a:moveTo>
                      <a:pt x="24" y="33"/>
                    </a:moveTo>
                    <a:lnTo>
                      <a:pt x="24" y="33"/>
                    </a:lnTo>
                    <a:lnTo>
                      <a:pt x="20" y="32"/>
                    </a:lnTo>
                    <a:lnTo>
                      <a:pt x="17" y="30"/>
                    </a:lnTo>
                    <a:lnTo>
                      <a:pt x="15" y="27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8" y="15"/>
                    </a:lnTo>
                    <a:lnTo>
                      <a:pt x="31" y="17"/>
                    </a:lnTo>
                    <a:lnTo>
                      <a:pt x="33" y="20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33" y="27"/>
                    </a:lnTo>
                    <a:lnTo>
                      <a:pt x="31" y="30"/>
                    </a:lnTo>
                    <a:lnTo>
                      <a:pt x="28" y="32"/>
                    </a:lnTo>
                    <a:lnTo>
                      <a:pt x="24" y="33"/>
                    </a:lnTo>
                    <a:lnTo>
                      <a:pt x="24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3" name="Freeform 62"/>
              <p:cNvSpPr/>
              <p:nvPr/>
            </p:nvSpPr>
            <p:spPr bwMode="auto">
              <a:xfrm>
                <a:off x="2921000" y="3421063"/>
                <a:ext cx="165100" cy="163513"/>
              </a:xfrm>
              <a:custGeom>
                <a:avLst/>
                <a:gdLst>
                  <a:gd name="T0" fmla="*/ 104 w 104"/>
                  <a:gd name="T1" fmla="*/ 14 h 103"/>
                  <a:gd name="T2" fmla="*/ 104 w 104"/>
                  <a:gd name="T3" fmla="*/ 0 h 103"/>
                  <a:gd name="T4" fmla="*/ 104 w 104"/>
                  <a:gd name="T5" fmla="*/ 0 h 103"/>
                  <a:gd name="T6" fmla="*/ 93 w 104"/>
                  <a:gd name="T7" fmla="*/ 0 h 103"/>
                  <a:gd name="T8" fmla="*/ 83 w 104"/>
                  <a:gd name="T9" fmla="*/ 2 h 103"/>
                  <a:gd name="T10" fmla="*/ 73 w 104"/>
                  <a:gd name="T11" fmla="*/ 4 h 103"/>
                  <a:gd name="T12" fmla="*/ 64 w 104"/>
                  <a:gd name="T13" fmla="*/ 7 h 103"/>
                  <a:gd name="T14" fmla="*/ 54 w 104"/>
                  <a:gd name="T15" fmla="*/ 11 h 103"/>
                  <a:gd name="T16" fmla="*/ 45 w 104"/>
                  <a:gd name="T17" fmla="*/ 17 h 103"/>
                  <a:gd name="T18" fmla="*/ 38 w 104"/>
                  <a:gd name="T19" fmla="*/ 23 h 103"/>
                  <a:gd name="T20" fmla="*/ 30 w 104"/>
                  <a:gd name="T21" fmla="*/ 30 h 103"/>
                  <a:gd name="T22" fmla="*/ 24 w 104"/>
                  <a:gd name="T23" fmla="*/ 37 h 103"/>
                  <a:gd name="T24" fmla="*/ 17 w 104"/>
                  <a:gd name="T25" fmla="*/ 45 h 103"/>
                  <a:gd name="T26" fmla="*/ 13 w 104"/>
                  <a:gd name="T27" fmla="*/ 54 h 103"/>
                  <a:gd name="T28" fmla="*/ 7 w 104"/>
                  <a:gd name="T29" fmla="*/ 62 h 103"/>
                  <a:gd name="T30" fmla="*/ 4 w 104"/>
                  <a:gd name="T31" fmla="*/ 72 h 103"/>
                  <a:gd name="T32" fmla="*/ 2 w 104"/>
                  <a:gd name="T33" fmla="*/ 82 h 103"/>
                  <a:gd name="T34" fmla="*/ 0 w 104"/>
                  <a:gd name="T35" fmla="*/ 92 h 103"/>
                  <a:gd name="T36" fmla="*/ 0 w 104"/>
                  <a:gd name="T37" fmla="*/ 103 h 103"/>
                  <a:gd name="T38" fmla="*/ 14 w 104"/>
                  <a:gd name="T39" fmla="*/ 103 h 103"/>
                  <a:gd name="T40" fmla="*/ 14 w 104"/>
                  <a:gd name="T41" fmla="*/ 103 h 103"/>
                  <a:gd name="T42" fmla="*/ 14 w 104"/>
                  <a:gd name="T43" fmla="*/ 94 h 103"/>
                  <a:gd name="T44" fmla="*/ 16 w 104"/>
                  <a:gd name="T45" fmla="*/ 85 h 103"/>
                  <a:gd name="T46" fmla="*/ 18 w 104"/>
                  <a:gd name="T47" fmla="*/ 76 h 103"/>
                  <a:gd name="T48" fmla="*/ 21 w 104"/>
                  <a:gd name="T49" fmla="*/ 68 h 103"/>
                  <a:gd name="T50" fmla="*/ 25 w 104"/>
                  <a:gd name="T51" fmla="*/ 60 h 103"/>
                  <a:gd name="T52" fmla="*/ 29 w 104"/>
                  <a:gd name="T53" fmla="*/ 53 h 103"/>
                  <a:gd name="T54" fmla="*/ 34 w 104"/>
                  <a:gd name="T55" fmla="*/ 46 h 103"/>
                  <a:gd name="T56" fmla="*/ 40 w 104"/>
                  <a:gd name="T57" fmla="*/ 40 h 103"/>
                  <a:gd name="T58" fmla="*/ 46 w 104"/>
                  <a:gd name="T59" fmla="*/ 34 h 103"/>
                  <a:gd name="T60" fmla="*/ 54 w 104"/>
                  <a:gd name="T61" fmla="*/ 29 h 103"/>
                  <a:gd name="T62" fmla="*/ 61 w 104"/>
                  <a:gd name="T63" fmla="*/ 24 h 103"/>
                  <a:gd name="T64" fmla="*/ 69 w 104"/>
                  <a:gd name="T65" fmla="*/ 20 h 103"/>
                  <a:gd name="T66" fmla="*/ 77 w 104"/>
                  <a:gd name="T67" fmla="*/ 17 h 103"/>
                  <a:gd name="T68" fmla="*/ 85 w 104"/>
                  <a:gd name="T69" fmla="*/ 15 h 103"/>
                  <a:gd name="T70" fmla="*/ 95 w 104"/>
                  <a:gd name="T71" fmla="*/ 14 h 103"/>
                  <a:gd name="T72" fmla="*/ 104 w 104"/>
                  <a:gd name="T73" fmla="*/ 14 h 103"/>
                  <a:gd name="T74" fmla="*/ 104 w 104"/>
                  <a:gd name="T75" fmla="*/ 1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103">
                    <a:moveTo>
                      <a:pt x="104" y="14"/>
                    </a:moveTo>
                    <a:lnTo>
                      <a:pt x="104" y="0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83" y="2"/>
                    </a:lnTo>
                    <a:lnTo>
                      <a:pt x="73" y="4"/>
                    </a:lnTo>
                    <a:lnTo>
                      <a:pt x="64" y="7"/>
                    </a:lnTo>
                    <a:lnTo>
                      <a:pt x="54" y="11"/>
                    </a:lnTo>
                    <a:lnTo>
                      <a:pt x="45" y="17"/>
                    </a:lnTo>
                    <a:lnTo>
                      <a:pt x="38" y="23"/>
                    </a:lnTo>
                    <a:lnTo>
                      <a:pt x="30" y="30"/>
                    </a:lnTo>
                    <a:lnTo>
                      <a:pt x="24" y="37"/>
                    </a:lnTo>
                    <a:lnTo>
                      <a:pt x="17" y="45"/>
                    </a:lnTo>
                    <a:lnTo>
                      <a:pt x="13" y="54"/>
                    </a:lnTo>
                    <a:lnTo>
                      <a:pt x="7" y="62"/>
                    </a:lnTo>
                    <a:lnTo>
                      <a:pt x="4" y="72"/>
                    </a:lnTo>
                    <a:lnTo>
                      <a:pt x="2" y="82"/>
                    </a:lnTo>
                    <a:lnTo>
                      <a:pt x="0" y="92"/>
                    </a:lnTo>
                    <a:lnTo>
                      <a:pt x="0" y="103"/>
                    </a:lnTo>
                    <a:lnTo>
                      <a:pt x="14" y="103"/>
                    </a:lnTo>
                    <a:lnTo>
                      <a:pt x="14" y="103"/>
                    </a:lnTo>
                    <a:lnTo>
                      <a:pt x="14" y="94"/>
                    </a:lnTo>
                    <a:lnTo>
                      <a:pt x="16" y="85"/>
                    </a:lnTo>
                    <a:lnTo>
                      <a:pt x="18" y="76"/>
                    </a:lnTo>
                    <a:lnTo>
                      <a:pt x="21" y="68"/>
                    </a:lnTo>
                    <a:lnTo>
                      <a:pt x="25" y="60"/>
                    </a:lnTo>
                    <a:lnTo>
                      <a:pt x="29" y="53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4"/>
                    </a:lnTo>
                    <a:lnTo>
                      <a:pt x="54" y="29"/>
                    </a:lnTo>
                    <a:lnTo>
                      <a:pt x="61" y="24"/>
                    </a:lnTo>
                    <a:lnTo>
                      <a:pt x="69" y="20"/>
                    </a:lnTo>
                    <a:lnTo>
                      <a:pt x="77" y="17"/>
                    </a:lnTo>
                    <a:lnTo>
                      <a:pt x="85" y="15"/>
                    </a:lnTo>
                    <a:lnTo>
                      <a:pt x="95" y="14"/>
                    </a:lnTo>
                    <a:lnTo>
                      <a:pt x="104" y="14"/>
                    </a:lnTo>
                    <a:lnTo>
                      <a:pt x="104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sp>
          <p:nvSpPr>
            <p:cNvPr id="45" name="Rectangle 3"/>
            <p:cNvSpPr txBox="1">
              <a:spLocks noChangeArrowheads="1"/>
            </p:cNvSpPr>
            <p:nvPr/>
          </p:nvSpPr>
          <p:spPr bwMode="auto">
            <a:xfrm flipH="1">
              <a:off x="6450437" y="1887175"/>
              <a:ext cx="3345122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46" name="TextBox 66"/>
            <p:cNvSpPr txBox="1"/>
            <p:nvPr/>
          </p:nvSpPr>
          <p:spPr>
            <a:xfrm flipH="1">
              <a:off x="6355369" y="1503514"/>
              <a:ext cx="2333682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 dirty="0" smtClean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  <a:endParaRPr lang="zh-CN" altLang="en-US" b="1" dirty="0">
                <a:solidFill>
                  <a:srgbClr val="54D0CA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47675" y="367239"/>
            <a:ext cx="513548" cy="575736"/>
            <a:chOff x="447675" y="367239"/>
            <a:chExt cx="513548" cy="575736"/>
          </a:xfrm>
        </p:grpSpPr>
        <p:sp>
          <p:nvSpPr>
            <p:cNvPr id="55" name="等腰三角形 54"/>
            <p:cNvSpPr/>
            <p:nvPr/>
          </p:nvSpPr>
          <p:spPr>
            <a:xfrm rot="5400000">
              <a:off x="414282" y="400632"/>
              <a:ext cx="484204" cy="417418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等腰三角形 55"/>
            <p:cNvSpPr/>
            <p:nvPr/>
          </p:nvSpPr>
          <p:spPr>
            <a:xfrm rot="5400000">
              <a:off x="581357" y="563109"/>
              <a:ext cx="408004" cy="351728"/>
            </a:xfrm>
            <a:prstGeom prst="triangle">
              <a:avLst/>
            </a:prstGeom>
            <a:solidFill>
              <a:srgbClr val="2A999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矩形 56"/>
          <p:cNvSpPr/>
          <p:nvPr/>
        </p:nvSpPr>
        <p:spPr>
          <a:xfrm>
            <a:off x="1017388" y="409286"/>
            <a:ext cx="3320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7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公司科技发展创新研讨会议 </a:t>
            </a:r>
            <a:endParaRPr lang="zh-CN" altLang="en-US" sz="1200" dirty="0">
              <a:gradFill>
                <a:gsLst>
                  <a:gs pos="0">
                    <a:schemeClr val="bg1"/>
                  </a:gs>
                  <a:gs pos="100000">
                    <a:schemeClr val="bg1">
                      <a:alpha val="70000"/>
                    </a:schemeClr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036437" y="748498"/>
            <a:ext cx="32212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200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CHUANGXIN KEJI YIN LING WEILAI</a:t>
            </a:r>
            <a:endParaRPr lang="zh-CN" altLang="en-US" sz="1200" dirty="0">
              <a:solidFill>
                <a:prstClr val="white">
                  <a:alpha val="7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3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6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2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Graphic spid="3" grpId="0">
            <p:bldAsOne/>
          </p:bldGraphic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Graphic spid="3" grpId="0">
            <p:bldAsOne/>
          </p:bldGraphic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2565212" y="2751209"/>
            <a:ext cx="6729065" cy="1939784"/>
            <a:chOff x="2024915" y="2614191"/>
            <a:chExt cx="8142169" cy="2347139"/>
          </a:xfrm>
        </p:grpSpPr>
        <p:sp>
          <p:nvSpPr>
            <p:cNvPr id="3" name="Freeform 5"/>
            <p:cNvSpPr/>
            <p:nvPr/>
          </p:nvSpPr>
          <p:spPr bwMode="auto">
            <a:xfrm>
              <a:off x="2127250" y="2732269"/>
              <a:ext cx="7962428" cy="2171333"/>
            </a:xfrm>
            <a:custGeom>
              <a:avLst/>
              <a:gdLst>
                <a:gd name="T0" fmla="*/ 750 w 2566"/>
                <a:gd name="T1" fmla="*/ 699 h 699"/>
                <a:gd name="T2" fmla="*/ 296 w 2566"/>
                <a:gd name="T3" fmla="*/ 302 h 699"/>
                <a:gd name="T4" fmla="*/ 12 w 2566"/>
                <a:gd name="T5" fmla="*/ 626 h 699"/>
                <a:gd name="T6" fmla="*/ 0 w 2566"/>
                <a:gd name="T7" fmla="*/ 610 h 699"/>
                <a:gd name="T8" fmla="*/ 287 w 2566"/>
                <a:gd name="T9" fmla="*/ 282 h 699"/>
                <a:gd name="T10" fmla="*/ 294 w 2566"/>
                <a:gd name="T11" fmla="*/ 274 h 699"/>
                <a:gd name="T12" fmla="*/ 748 w 2566"/>
                <a:gd name="T13" fmla="*/ 671 h 699"/>
                <a:gd name="T14" fmla="*/ 1005 w 2566"/>
                <a:gd name="T15" fmla="*/ 377 h 699"/>
                <a:gd name="T16" fmla="*/ 1157 w 2566"/>
                <a:gd name="T17" fmla="*/ 510 h 699"/>
                <a:gd name="T18" fmla="*/ 1519 w 2566"/>
                <a:gd name="T19" fmla="*/ 153 h 699"/>
                <a:gd name="T20" fmla="*/ 1610 w 2566"/>
                <a:gd name="T21" fmla="*/ 147 h 699"/>
                <a:gd name="T22" fmla="*/ 2099 w 2566"/>
                <a:gd name="T23" fmla="*/ 517 h 699"/>
                <a:gd name="T24" fmla="*/ 2551 w 2566"/>
                <a:gd name="T25" fmla="*/ 0 h 699"/>
                <a:gd name="T26" fmla="*/ 2566 w 2566"/>
                <a:gd name="T27" fmla="*/ 13 h 699"/>
                <a:gd name="T28" fmla="*/ 2101 w 2566"/>
                <a:gd name="T29" fmla="*/ 545 h 699"/>
                <a:gd name="T30" fmla="*/ 1564 w 2566"/>
                <a:gd name="T31" fmla="*/ 162 h 699"/>
                <a:gd name="T32" fmla="*/ 1159 w 2566"/>
                <a:gd name="T33" fmla="*/ 538 h 699"/>
                <a:gd name="T34" fmla="*/ 1007 w 2566"/>
                <a:gd name="T35" fmla="*/ 405 h 699"/>
                <a:gd name="T36" fmla="*/ 750 w 2566"/>
                <a:gd name="T37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66" h="699">
                  <a:moveTo>
                    <a:pt x="750" y="699"/>
                  </a:moveTo>
                  <a:cubicBezTo>
                    <a:pt x="296" y="302"/>
                    <a:pt x="296" y="302"/>
                    <a:pt x="296" y="302"/>
                  </a:cubicBezTo>
                  <a:cubicBezTo>
                    <a:pt x="248" y="357"/>
                    <a:pt x="28" y="613"/>
                    <a:pt x="12" y="626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13" y="600"/>
                    <a:pt x="179" y="408"/>
                    <a:pt x="287" y="282"/>
                  </a:cubicBezTo>
                  <a:cubicBezTo>
                    <a:pt x="294" y="274"/>
                    <a:pt x="294" y="274"/>
                    <a:pt x="294" y="274"/>
                  </a:cubicBezTo>
                  <a:cubicBezTo>
                    <a:pt x="748" y="671"/>
                    <a:pt x="748" y="671"/>
                    <a:pt x="748" y="671"/>
                  </a:cubicBezTo>
                  <a:cubicBezTo>
                    <a:pt x="1005" y="377"/>
                    <a:pt x="1005" y="377"/>
                    <a:pt x="1005" y="377"/>
                  </a:cubicBezTo>
                  <a:cubicBezTo>
                    <a:pt x="1157" y="510"/>
                    <a:pt x="1157" y="510"/>
                    <a:pt x="1157" y="510"/>
                  </a:cubicBezTo>
                  <a:cubicBezTo>
                    <a:pt x="1519" y="153"/>
                    <a:pt x="1519" y="153"/>
                    <a:pt x="1519" y="153"/>
                  </a:cubicBezTo>
                  <a:cubicBezTo>
                    <a:pt x="1543" y="128"/>
                    <a:pt x="1583" y="126"/>
                    <a:pt x="1610" y="147"/>
                  </a:cubicBezTo>
                  <a:cubicBezTo>
                    <a:pt x="2099" y="517"/>
                    <a:pt x="2099" y="517"/>
                    <a:pt x="2099" y="517"/>
                  </a:cubicBezTo>
                  <a:cubicBezTo>
                    <a:pt x="2551" y="0"/>
                    <a:pt x="2551" y="0"/>
                    <a:pt x="2551" y="0"/>
                  </a:cubicBezTo>
                  <a:cubicBezTo>
                    <a:pt x="2566" y="13"/>
                    <a:pt x="2566" y="13"/>
                    <a:pt x="2566" y="13"/>
                  </a:cubicBezTo>
                  <a:cubicBezTo>
                    <a:pt x="2101" y="545"/>
                    <a:pt x="2101" y="545"/>
                    <a:pt x="2101" y="545"/>
                  </a:cubicBezTo>
                  <a:cubicBezTo>
                    <a:pt x="1564" y="162"/>
                    <a:pt x="1564" y="162"/>
                    <a:pt x="1564" y="162"/>
                  </a:cubicBezTo>
                  <a:cubicBezTo>
                    <a:pt x="1159" y="538"/>
                    <a:pt x="1159" y="538"/>
                    <a:pt x="1159" y="538"/>
                  </a:cubicBezTo>
                  <a:cubicBezTo>
                    <a:pt x="1007" y="405"/>
                    <a:pt x="1007" y="405"/>
                    <a:pt x="1007" y="405"/>
                  </a:cubicBezTo>
                  <a:lnTo>
                    <a:pt x="750" y="69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2024915" y="4520503"/>
              <a:ext cx="251901" cy="251901"/>
            </a:xfrm>
            <a:custGeom>
              <a:avLst/>
              <a:gdLst>
                <a:gd name="T0" fmla="*/ 80 w 81"/>
                <a:gd name="T1" fmla="*/ 38 h 81"/>
                <a:gd name="T2" fmla="*/ 43 w 81"/>
                <a:gd name="T3" fmla="*/ 80 h 81"/>
                <a:gd name="T4" fmla="*/ 1 w 81"/>
                <a:gd name="T5" fmla="*/ 43 h 81"/>
                <a:gd name="T6" fmla="*/ 38 w 81"/>
                <a:gd name="T7" fmla="*/ 2 h 81"/>
                <a:gd name="T8" fmla="*/ 80 w 81"/>
                <a:gd name="T9" fmla="*/ 3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0" y="38"/>
                  </a:moveTo>
                  <a:cubicBezTo>
                    <a:pt x="81" y="60"/>
                    <a:pt x="65" y="79"/>
                    <a:pt x="43" y="80"/>
                  </a:cubicBezTo>
                  <a:cubicBezTo>
                    <a:pt x="21" y="81"/>
                    <a:pt x="3" y="65"/>
                    <a:pt x="1" y="43"/>
                  </a:cubicBezTo>
                  <a:cubicBezTo>
                    <a:pt x="0" y="22"/>
                    <a:pt x="16" y="3"/>
                    <a:pt x="38" y="2"/>
                  </a:cubicBezTo>
                  <a:cubicBezTo>
                    <a:pt x="59" y="0"/>
                    <a:pt x="78" y="16"/>
                    <a:pt x="80" y="38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2903944" y="3515524"/>
              <a:ext cx="254525" cy="254525"/>
            </a:xfrm>
            <a:custGeom>
              <a:avLst/>
              <a:gdLst>
                <a:gd name="T0" fmla="*/ 80 w 82"/>
                <a:gd name="T1" fmla="*/ 38 h 82"/>
                <a:gd name="T2" fmla="*/ 43 w 82"/>
                <a:gd name="T3" fmla="*/ 80 h 82"/>
                <a:gd name="T4" fmla="*/ 2 w 82"/>
                <a:gd name="T5" fmla="*/ 44 h 82"/>
                <a:gd name="T6" fmla="*/ 38 w 82"/>
                <a:gd name="T7" fmla="*/ 2 h 82"/>
                <a:gd name="T8" fmla="*/ 80 w 82"/>
                <a:gd name="T9" fmla="*/ 3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80" y="38"/>
                  </a:moveTo>
                  <a:cubicBezTo>
                    <a:pt x="82" y="60"/>
                    <a:pt x="65" y="79"/>
                    <a:pt x="43" y="80"/>
                  </a:cubicBezTo>
                  <a:cubicBezTo>
                    <a:pt x="22" y="82"/>
                    <a:pt x="3" y="65"/>
                    <a:pt x="2" y="44"/>
                  </a:cubicBezTo>
                  <a:cubicBezTo>
                    <a:pt x="0" y="22"/>
                    <a:pt x="17" y="3"/>
                    <a:pt x="38" y="2"/>
                  </a:cubicBezTo>
                  <a:cubicBezTo>
                    <a:pt x="60" y="0"/>
                    <a:pt x="79" y="17"/>
                    <a:pt x="80" y="38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4290710" y="4706805"/>
              <a:ext cx="250589" cy="254525"/>
            </a:xfrm>
            <a:custGeom>
              <a:avLst/>
              <a:gdLst>
                <a:gd name="T0" fmla="*/ 80 w 81"/>
                <a:gd name="T1" fmla="*/ 39 h 82"/>
                <a:gd name="T2" fmla="*/ 43 w 81"/>
                <a:gd name="T3" fmla="*/ 80 h 82"/>
                <a:gd name="T4" fmla="*/ 1 w 81"/>
                <a:gd name="T5" fmla="*/ 44 h 82"/>
                <a:gd name="T6" fmla="*/ 38 w 81"/>
                <a:gd name="T7" fmla="*/ 2 h 82"/>
                <a:gd name="T8" fmla="*/ 80 w 81"/>
                <a:gd name="T9" fmla="*/ 3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80" y="39"/>
                  </a:moveTo>
                  <a:cubicBezTo>
                    <a:pt x="81" y="60"/>
                    <a:pt x="65" y="79"/>
                    <a:pt x="43" y="80"/>
                  </a:cubicBezTo>
                  <a:cubicBezTo>
                    <a:pt x="21" y="82"/>
                    <a:pt x="2" y="65"/>
                    <a:pt x="1" y="44"/>
                  </a:cubicBezTo>
                  <a:cubicBezTo>
                    <a:pt x="0" y="22"/>
                    <a:pt x="16" y="3"/>
                    <a:pt x="38" y="2"/>
                  </a:cubicBezTo>
                  <a:cubicBezTo>
                    <a:pt x="59" y="0"/>
                    <a:pt x="78" y="17"/>
                    <a:pt x="80" y="39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5088396" y="3794976"/>
              <a:ext cx="250589" cy="254525"/>
            </a:xfrm>
            <a:custGeom>
              <a:avLst/>
              <a:gdLst>
                <a:gd name="T0" fmla="*/ 80 w 81"/>
                <a:gd name="T1" fmla="*/ 38 h 82"/>
                <a:gd name="T2" fmla="*/ 43 w 81"/>
                <a:gd name="T3" fmla="*/ 80 h 82"/>
                <a:gd name="T4" fmla="*/ 1 w 81"/>
                <a:gd name="T5" fmla="*/ 44 h 82"/>
                <a:gd name="T6" fmla="*/ 38 w 81"/>
                <a:gd name="T7" fmla="*/ 2 h 82"/>
                <a:gd name="T8" fmla="*/ 80 w 81"/>
                <a:gd name="T9" fmla="*/ 3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80" y="38"/>
                  </a:moveTo>
                  <a:cubicBezTo>
                    <a:pt x="81" y="60"/>
                    <a:pt x="65" y="79"/>
                    <a:pt x="43" y="80"/>
                  </a:cubicBezTo>
                  <a:cubicBezTo>
                    <a:pt x="21" y="82"/>
                    <a:pt x="3" y="65"/>
                    <a:pt x="1" y="44"/>
                  </a:cubicBezTo>
                  <a:cubicBezTo>
                    <a:pt x="0" y="22"/>
                    <a:pt x="16" y="3"/>
                    <a:pt x="38" y="2"/>
                  </a:cubicBezTo>
                  <a:cubicBezTo>
                    <a:pt x="59" y="0"/>
                    <a:pt x="78" y="17"/>
                    <a:pt x="80" y="38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8" name="Freeform 12"/>
            <p:cNvSpPr/>
            <p:nvPr/>
          </p:nvSpPr>
          <p:spPr bwMode="auto">
            <a:xfrm>
              <a:off x="9912559" y="2614191"/>
              <a:ext cx="254525" cy="254525"/>
            </a:xfrm>
            <a:custGeom>
              <a:avLst/>
              <a:gdLst>
                <a:gd name="T0" fmla="*/ 80 w 82"/>
                <a:gd name="T1" fmla="*/ 38 h 82"/>
                <a:gd name="T2" fmla="*/ 43 w 82"/>
                <a:gd name="T3" fmla="*/ 80 h 82"/>
                <a:gd name="T4" fmla="*/ 2 w 82"/>
                <a:gd name="T5" fmla="*/ 44 h 82"/>
                <a:gd name="T6" fmla="*/ 38 w 82"/>
                <a:gd name="T7" fmla="*/ 2 h 82"/>
                <a:gd name="T8" fmla="*/ 80 w 82"/>
                <a:gd name="T9" fmla="*/ 3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80" y="38"/>
                  </a:moveTo>
                  <a:cubicBezTo>
                    <a:pt x="82" y="60"/>
                    <a:pt x="65" y="79"/>
                    <a:pt x="43" y="80"/>
                  </a:cubicBezTo>
                  <a:cubicBezTo>
                    <a:pt x="22" y="82"/>
                    <a:pt x="3" y="65"/>
                    <a:pt x="2" y="44"/>
                  </a:cubicBezTo>
                  <a:cubicBezTo>
                    <a:pt x="0" y="22"/>
                    <a:pt x="16" y="3"/>
                    <a:pt x="38" y="2"/>
                  </a:cubicBezTo>
                  <a:cubicBezTo>
                    <a:pt x="60" y="0"/>
                    <a:pt x="79" y="17"/>
                    <a:pt x="80" y="38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9" name="Freeform 13"/>
            <p:cNvSpPr/>
            <p:nvPr/>
          </p:nvSpPr>
          <p:spPr bwMode="auto">
            <a:xfrm>
              <a:off x="8494305" y="4210875"/>
              <a:ext cx="254525" cy="250589"/>
            </a:xfrm>
            <a:custGeom>
              <a:avLst/>
              <a:gdLst>
                <a:gd name="T0" fmla="*/ 80 w 82"/>
                <a:gd name="T1" fmla="*/ 38 h 81"/>
                <a:gd name="T2" fmla="*/ 44 w 82"/>
                <a:gd name="T3" fmla="*/ 80 h 81"/>
                <a:gd name="T4" fmla="*/ 2 w 82"/>
                <a:gd name="T5" fmla="*/ 43 h 81"/>
                <a:gd name="T6" fmla="*/ 38 w 82"/>
                <a:gd name="T7" fmla="*/ 1 h 81"/>
                <a:gd name="T8" fmla="*/ 80 w 82"/>
                <a:gd name="T9" fmla="*/ 3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0" y="38"/>
                  </a:moveTo>
                  <a:cubicBezTo>
                    <a:pt x="82" y="59"/>
                    <a:pt x="65" y="78"/>
                    <a:pt x="44" y="80"/>
                  </a:cubicBezTo>
                  <a:cubicBezTo>
                    <a:pt x="22" y="81"/>
                    <a:pt x="3" y="65"/>
                    <a:pt x="2" y="43"/>
                  </a:cubicBezTo>
                  <a:cubicBezTo>
                    <a:pt x="0" y="21"/>
                    <a:pt x="17" y="3"/>
                    <a:pt x="38" y="1"/>
                  </a:cubicBezTo>
                  <a:cubicBezTo>
                    <a:pt x="60" y="0"/>
                    <a:pt x="79" y="16"/>
                    <a:pt x="80" y="38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</p:grpSp>
      <p:grpSp>
        <p:nvGrpSpPr>
          <p:cNvPr id="10" name="Group 11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3844776" y="1904383"/>
            <a:ext cx="4243887" cy="4070402"/>
            <a:chOff x="3601919" y="1589532"/>
            <a:chExt cx="5135103" cy="4925186"/>
          </a:xfrm>
        </p:grpSpPr>
        <p:sp>
          <p:nvSpPr>
            <p:cNvPr id="11" name="Freeform 10"/>
            <p:cNvSpPr/>
            <p:nvPr/>
          </p:nvSpPr>
          <p:spPr bwMode="auto">
            <a:xfrm>
              <a:off x="5590886" y="4161020"/>
              <a:ext cx="250589" cy="251901"/>
            </a:xfrm>
            <a:custGeom>
              <a:avLst/>
              <a:gdLst>
                <a:gd name="T0" fmla="*/ 80 w 81"/>
                <a:gd name="T1" fmla="*/ 38 h 81"/>
                <a:gd name="T2" fmla="*/ 43 w 81"/>
                <a:gd name="T3" fmla="*/ 80 h 81"/>
                <a:gd name="T4" fmla="*/ 1 w 81"/>
                <a:gd name="T5" fmla="*/ 43 h 81"/>
                <a:gd name="T6" fmla="*/ 38 w 81"/>
                <a:gd name="T7" fmla="*/ 1 h 81"/>
                <a:gd name="T8" fmla="*/ 80 w 81"/>
                <a:gd name="T9" fmla="*/ 3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0" y="38"/>
                  </a:moveTo>
                  <a:cubicBezTo>
                    <a:pt x="81" y="59"/>
                    <a:pt x="65" y="78"/>
                    <a:pt x="43" y="80"/>
                  </a:cubicBezTo>
                  <a:cubicBezTo>
                    <a:pt x="21" y="81"/>
                    <a:pt x="3" y="65"/>
                    <a:pt x="1" y="43"/>
                  </a:cubicBezTo>
                  <a:cubicBezTo>
                    <a:pt x="0" y="21"/>
                    <a:pt x="16" y="3"/>
                    <a:pt x="38" y="1"/>
                  </a:cubicBezTo>
                  <a:cubicBezTo>
                    <a:pt x="59" y="0"/>
                    <a:pt x="78" y="16"/>
                    <a:pt x="80" y="38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6837270" y="2754573"/>
              <a:ext cx="254525" cy="250589"/>
            </a:xfrm>
            <a:custGeom>
              <a:avLst/>
              <a:gdLst>
                <a:gd name="T0" fmla="*/ 80 w 82"/>
                <a:gd name="T1" fmla="*/ 38 h 81"/>
                <a:gd name="T2" fmla="*/ 44 w 82"/>
                <a:gd name="T3" fmla="*/ 80 h 81"/>
                <a:gd name="T4" fmla="*/ 2 w 82"/>
                <a:gd name="T5" fmla="*/ 43 h 81"/>
                <a:gd name="T6" fmla="*/ 38 w 82"/>
                <a:gd name="T7" fmla="*/ 1 h 81"/>
                <a:gd name="T8" fmla="*/ 80 w 82"/>
                <a:gd name="T9" fmla="*/ 3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0" y="38"/>
                  </a:moveTo>
                  <a:cubicBezTo>
                    <a:pt x="82" y="60"/>
                    <a:pt x="65" y="78"/>
                    <a:pt x="44" y="80"/>
                  </a:cubicBezTo>
                  <a:cubicBezTo>
                    <a:pt x="22" y="81"/>
                    <a:pt x="3" y="65"/>
                    <a:pt x="2" y="43"/>
                  </a:cubicBezTo>
                  <a:cubicBezTo>
                    <a:pt x="0" y="21"/>
                    <a:pt x="17" y="3"/>
                    <a:pt x="38" y="1"/>
                  </a:cubicBezTo>
                  <a:cubicBezTo>
                    <a:pt x="60" y="0"/>
                    <a:pt x="79" y="16"/>
                    <a:pt x="80" y="38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6050080" y="3079945"/>
              <a:ext cx="2239556" cy="1264752"/>
            </a:xfrm>
            <a:custGeom>
              <a:avLst/>
              <a:gdLst>
                <a:gd name="T0" fmla="*/ 0 w 1707"/>
                <a:gd name="T1" fmla="*/ 722 h 964"/>
                <a:gd name="T2" fmla="*/ 721 w 1707"/>
                <a:gd name="T3" fmla="*/ 0 h 964"/>
                <a:gd name="T4" fmla="*/ 1707 w 1707"/>
                <a:gd name="T5" fmla="*/ 758 h 964"/>
                <a:gd name="T6" fmla="*/ 1594 w 1707"/>
                <a:gd name="T7" fmla="*/ 893 h 964"/>
                <a:gd name="T8" fmla="*/ 738 w 1707"/>
                <a:gd name="T9" fmla="*/ 227 h 964"/>
                <a:gd name="T10" fmla="*/ 12 w 1707"/>
                <a:gd name="T11" fmla="*/ 964 h 964"/>
                <a:gd name="T12" fmla="*/ 0 w 1707"/>
                <a:gd name="T13" fmla="*/ 722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7" h="964">
                  <a:moveTo>
                    <a:pt x="0" y="722"/>
                  </a:moveTo>
                  <a:lnTo>
                    <a:pt x="721" y="0"/>
                  </a:lnTo>
                  <a:lnTo>
                    <a:pt x="1707" y="758"/>
                  </a:lnTo>
                  <a:lnTo>
                    <a:pt x="1594" y="893"/>
                  </a:lnTo>
                  <a:lnTo>
                    <a:pt x="738" y="227"/>
                  </a:lnTo>
                  <a:lnTo>
                    <a:pt x="12" y="964"/>
                  </a:lnTo>
                  <a:lnTo>
                    <a:pt x="0" y="7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4961134" y="3990462"/>
              <a:ext cx="1284432" cy="1241136"/>
            </a:xfrm>
            <a:custGeom>
              <a:avLst/>
              <a:gdLst>
                <a:gd name="T0" fmla="*/ 99 w 414"/>
                <a:gd name="T1" fmla="*/ 388 h 400"/>
                <a:gd name="T2" fmla="*/ 11 w 414"/>
                <a:gd name="T3" fmla="*/ 298 h 400"/>
                <a:gd name="T4" fmla="*/ 12 w 414"/>
                <a:gd name="T5" fmla="*/ 257 h 400"/>
                <a:gd name="T6" fmla="*/ 274 w 414"/>
                <a:gd name="T7" fmla="*/ 10 h 400"/>
                <a:gd name="T8" fmla="*/ 314 w 414"/>
                <a:gd name="T9" fmla="*/ 11 h 400"/>
                <a:gd name="T10" fmla="*/ 403 w 414"/>
                <a:gd name="T11" fmla="*/ 102 h 400"/>
                <a:gd name="T12" fmla="*/ 402 w 414"/>
                <a:gd name="T13" fmla="*/ 143 h 400"/>
                <a:gd name="T14" fmla="*/ 139 w 414"/>
                <a:gd name="T15" fmla="*/ 389 h 400"/>
                <a:gd name="T16" fmla="*/ 99 w 414"/>
                <a:gd name="T17" fmla="*/ 388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4" h="400">
                  <a:moveTo>
                    <a:pt x="99" y="388"/>
                  </a:moveTo>
                  <a:cubicBezTo>
                    <a:pt x="11" y="298"/>
                    <a:pt x="11" y="298"/>
                    <a:pt x="11" y="298"/>
                  </a:cubicBezTo>
                  <a:cubicBezTo>
                    <a:pt x="0" y="286"/>
                    <a:pt x="0" y="268"/>
                    <a:pt x="12" y="257"/>
                  </a:cubicBezTo>
                  <a:cubicBezTo>
                    <a:pt x="274" y="10"/>
                    <a:pt x="274" y="10"/>
                    <a:pt x="274" y="10"/>
                  </a:cubicBezTo>
                  <a:cubicBezTo>
                    <a:pt x="285" y="0"/>
                    <a:pt x="304" y="0"/>
                    <a:pt x="314" y="11"/>
                  </a:cubicBezTo>
                  <a:cubicBezTo>
                    <a:pt x="403" y="102"/>
                    <a:pt x="403" y="102"/>
                    <a:pt x="403" y="102"/>
                  </a:cubicBezTo>
                  <a:cubicBezTo>
                    <a:pt x="414" y="114"/>
                    <a:pt x="413" y="132"/>
                    <a:pt x="402" y="143"/>
                  </a:cubicBezTo>
                  <a:cubicBezTo>
                    <a:pt x="139" y="389"/>
                    <a:pt x="139" y="389"/>
                    <a:pt x="139" y="389"/>
                  </a:cubicBezTo>
                  <a:cubicBezTo>
                    <a:pt x="128" y="400"/>
                    <a:pt x="110" y="400"/>
                    <a:pt x="99" y="388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5239274" y="1645947"/>
              <a:ext cx="3441333" cy="3384917"/>
            </a:xfrm>
            <a:custGeom>
              <a:avLst/>
              <a:gdLst>
                <a:gd name="T0" fmla="*/ 917 w 1109"/>
                <a:gd name="T1" fmla="*/ 204 h 1090"/>
                <a:gd name="T2" fmla="*/ 208 w 1109"/>
                <a:gd name="T3" fmla="*/ 188 h 1090"/>
                <a:gd name="T4" fmla="*/ 192 w 1109"/>
                <a:gd name="T5" fmla="*/ 886 h 1090"/>
                <a:gd name="T6" fmla="*/ 901 w 1109"/>
                <a:gd name="T7" fmla="*/ 902 h 1090"/>
                <a:gd name="T8" fmla="*/ 917 w 1109"/>
                <a:gd name="T9" fmla="*/ 204 h 1090"/>
                <a:gd name="T10" fmla="*/ 295 w 1109"/>
                <a:gd name="T11" fmla="*/ 789 h 1090"/>
                <a:gd name="T12" fmla="*/ 307 w 1109"/>
                <a:gd name="T13" fmla="*/ 290 h 1090"/>
                <a:gd name="T14" fmla="*/ 814 w 1109"/>
                <a:gd name="T15" fmla="*/ 302 h 1090"/>
                <a:gd name="T16" fmla="*/ 802 w 1109"/>
                <a:gd name="T17" fmla="*/ 800 h 1090"/>
                <a:gd name="T18" fmla="*/ 295 w 1109"/>
                <a:gd name="T19" fmla="*/ 789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9" h="1090">
                  <a:moveTo>
                    <a:pt x="917" y="204"/>
                  </a:moveTo>
                  <a:cubicBezTo>
                    <a:pt x="726" y="7"/>
                    <a:pt x="409" y="0"/>
                    <a:pt x="208" y="188"/>
                  </a:cubicBezTo>
                  <a:cubicBezTo>
                    <a:pt x="8" y="377"/>
                    <a:pt x="0" y="689"/>
                    <a:pt x="192" y="886"/>
                  </a:cubicBezTo>
                  <a:cubicBezTo>
                    <a:pt x="383" y="1083"/>
                    <a:pt x="700" y="1090"/>
                    <a:pt x="901" y="902"/>
                  </a:cubicBezTo>
                  <a:cubicBezTo>
                    <a:pt x="1101" y="714"/>
                    <a:pt x="1109" y="401"/>
                    <a:pt x="917" y="204"/>
                  </a:cubicBezTo>
                  <a:close/>
                  <a:moveTo>
                    <a:pt x="295" y="789"/>
                  </a:moveTo>
                  <a:cubicBezTo>
                    <a:pt x="159" y="648"/>
                    <a:pt x="164" y="425"/>
                    <a:pt x="307" y="290"/>
                  </a:cubicBezTo>
                  <a:cubicBezTo>
                    <a:pt x="450" y="156"/>
                    <a:pt x="677" y="161"/>
                    <a:pt x="814" y="302"/>
                  </a:cubicBezTo>
                  <a:cubicBezTo>
                    <a:pt x="950" y="443"/>
                    <a:pt x="945" y="666"/>
                    <a:pt x="802" y="800"/>
                  </a:cubicBezTo>
                  <a:cubicBezTo>
                    <a:pt x="659" y="935"/>
                    <a:pt x="432" y="929"/>
                    <a:pt x="295" y="789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3998138" y="4868178"/>
              <a:ext cx="1300176" cy="1273936"/>
            </a:xfrm>
            <a:custGeom>
              <a:avLst/>
              <a:gdLst>
                <a:gd name="T0" fmla="*/ 452 w 991"/>
                <a:gd name="T1" fmla="*/ 971 h 971"/>
                <a:gd name="T2" fmla="*/ 0 w 991"/>
                <a:gd name="T3" fmla="*/ 507 h 971"/>
                <a:gd name="T4" fmla="*/ 542 w 991"/>
                <a:gd name="T5" fmla="*/ 0 h 971"/>
                <a:gd name="T6" fmla="*/ 991 w 991"/>
                <a:gd name="T7" fmla="*/ 464 h 971"/>
                <a:gd name="T8" fmla="*/ 452 w 991"/>
                <a:gd name="T9" fmla="*/ 971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1" h="971">
                  <a:moveTo>
                    <a:pt x="452" y="971"/>
                  </a:moveTo>
                  <a:lnTo>
                    <a:pt x="0" y="507"/>
                  </a:lnTo>
                  <a:lnTo>
                    <a:pt x="542" y="0"/>
                  </a:lnTo>
                  <a:lnTo>
                    <a:pt x="991" y="464"/>
                  </a:lnTo>
                  <a:lnTo>
                    <a:pt x="452" y="971"/>
                  </a:ln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3601919" y="5533354"/>
              <a:ext cx="989235" cy="981364"/>
            </a:xfrm>
            <a:custGeom>
              <a:avLst/>
              <a:gdLst>
                <a:gd name="T0" fmla="*/ 14 w 319"/>
                <a:gd name="T1" fmla="*/ 108 h 316"/>
                <a:gd name="T2" fmla="*/ 13 w 319"/>
                <a:gd name="T3" fmla="*/ 154 h 316"/>
                <a:gd name="T4" fmla="*/ 158 w 319"/>
                <a:gd name="T5" fmla="*/ 303 h 316"/>
                <a:gd name="T6" fmla="*/ 204 w 319"/>
                <a:gd name="T7" fmla="*/ 304 h 316"/>
                <a:gd name="T8" fmla="*/ 319 w 319"/>
                <a:gd name="T9" fmla="*/ 196 h 316"/>
                <a:gd name="T10" fmla="*/ 128 w 319"/>
                <a:gd name="T11" fmla="*/ 0 h 316"/>
                <a:gd name="T12" fmla="*/ 14 w 319"/>
                <a:gd name="T13" fmla="*/ 10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9" h="316">
                  <a:moveTo>
                    <a:pt x="14" y="108"/>
                  </a:moveTo>
                  <a:cubicBezTo>
                    <a:pt x="1" y="120"/>
                    <a:pt x="0" y="141"/>
                    <a:pt x="13" y="154"/>
                  </a:cubicBezTo>
                  <a:cubicBezTo>
                    <a:pt x="158" y="303"/>
                    <a:pt x="158" y="303"/>
                    <a:pt x="158" y="303"/>
                  </a:cubicBezTo>
                  <a:cubicBezTo>
                    <a:pt x="170" y="316"/>
                    <a:pt x="191" y="316"/>
                    <a:pt x="204" y="304"/>
                  </a:cubicBezTo>
                  <a:cubicBezTo>
                    <a:pt x="319" y="196"/>
                    <a:pt x="319" y="196"/>
                    <a:pt x="319" y="196"/>
                  </a:cubicBezTo>
                  <a:cubicBezTo>
                    <a:pt x="128" y="0"/>
                    <a:pt x="128" y="0"/>
                    <a:pt x="128" y="0"/>
                  </a:cubicBezTo>
                  <a:lnTo>
                    <a:pt x="14" y="108"/>
                  </a:lnTo>
                  <a:close/>
                </a:path>
              </a:pathLst>
            </a:custGeom>
            <a:solidFill>
              <a:srgbClr val="54D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4709234" y="4502135"/>
              <a:ext cx="980052" cy="974804"/>
            </a:xfrm>
            <a:custGeom>
              <a:avLst/>
              <a:gdLst>
                <a:gd name="T0" fmla="*/ 303 w 316"/>
                <a:gd name="T1" fmla="*/ 163 h 314"/>
                <a:gd name="T2" fmla="*/ 158 w 316"/>
                <a:gd name="T3" fmla="*/ 13 h 314"/>
                <a:gd name="T4" fmla="*/ 112 w 316"/>
                <a:gd name="T5" fmla="*/ 12 h 314"/>
                <a:gd name="T6" fmla="*/ 0 w 316"/>
                <a:gd name="T7" fmla="*/ 118 h 314"/>
                <a:gd name="T8" fmla="*/ 190 w 316"/>
                <a:gd name="T9" fmla="*/ 314 h 314"/>
                <a:gd name="T10" fmla="*/ 302 w 316"/>
                <a:gd name="T11" fmla="*/ 208 h 314"/>
                <a:gd name="T12" fmla="*/ 303 w 316"/>
                <a:gd name="T13" fmla="*/ 16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6" h="314">
                  <a:moveTo>
                    <a:pt x="303" y="163"/>
                  </a:moveTo>
                  <a:cubicBezTo>
                    <a:pt x="158" y="13"/>
                    <a:pt x="158" y="13"/>
                    <a:pt x="158" y="13"/>
                  </a:cubicBezTo>
                  <a:cubicBezTo>
                    <a:pt x="146" y="1"/>
                    <a:pt x="125" y="0"/>
                    <a:pt x="112" y="12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190" y="314"/>
                    <a:pt x="190" y="314"/>
                    <a:pt x="190" y="314"/>
                  </a:cubicBezTo>
                  <a:cubicBezTo>
                    <a:pt x="302" y="208"/>
                    <a:pt x="302" y="208"/>
                    <a:pt x="302" y="208"/>
                  </a:cubicBezTo>
                  <a:cubicBezTo>
                    <a:pt x="315" y="196"/>
                    <a:pt x="316" y="176"/>
                    <a:pt x="303" y="163"/>
                  </a:cubicBezTo>
                  <a:close/>
                </a:path>
              </a:pathLst>
            </a:custGeom>
            <a:solidFill>
              <a:srgbClr val="8EE0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4693489" y="4868178"/>
              <a:ext cx="604825" cy="621880"/>
            </a:xfrm>
            <a:custGeom>
              <a:avLst/>
              <a:gdLst>
                <a:gd name="T0" fmla="*/ 452 w 461"/>
                <a:gd name="T1" fmla="*/ 474 h 474"/>
                <a:gd name="T2" fmla="*/ 0 w 461"/>
                <a:gd name="T3" fmla="*/ 10 h 474"/>
                <a:gd name="T4" fmla="*/ 12 w 461"/>
                <a:gd name="T5" fmla="*/ 0 h 474"/>
                <a:gd name="T6" fmla="*/ 461 w 461"/>
                <a:gd name="T7" fmla="*/ 464 h 474"/>
                <a:gd name="T8" fmla="*/ 452 w 461"/>
                <a:gd name="T9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" h="474">
                  <a:moveTo>
                    <a:pt x="452" y="474"/>
                  </a:moveTo>
                  <a:lnTo>
                    <a:pt x="0" y="10"/>
                  </a:lnTo>
                  <a:lnTo>
                    <a:pt x="12" y="0"/>
                  </a:lnTo>
                  <a:lnTo>
                    <a:pt x="461" y="464"/>
                  </a:lnTo>
                  <a:lnTo>
                    <a:pt x="452" y="474"/>
                  </a:lnTo>
                  <a:close/>
                </a:path>
              </a:pathLst>
            </a:custGeom>
            <a:solidFill>
              <a:srgbClr val="8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3995514" y="5526794"/>
              <a:ext cx="604825" cy="617945"/>
            </a:xfrm>
            <a:custGeom>
              <a:avLst/>
              <a:gdLst>
                <a:gd name="T0" fmla="*/ 449 w 461"/>
                <a:gd name="T1" fmla="*/ 471 h 471"/>
                <a:gd name="T2" fmla="*/ 0 w 461"/>
                <a:gd name="T3" fmla="*/ 7 h 471"/>
                <a:gd name="T4" fmla="*/ 10 w 461"/>
                <a:gd name="T5" fmla="*/ 0 h 471"/>
                <a:gd name="T6" fmla="*/ 461 w 461"/>
                <a:gd name="T7" fmla="*/ 462 h 471"/>
                <a:gd name="T8" fmla="*/ 449 w 461"/>
                <a:gd name="T9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" h="471">
                  <a:moveTo>
                    <a:pt x="449" y="471"/>
                  </a:moveTo>
                  <a:lnTo>
                    <a:pt x="0" y="7"/>
                  </a:lnTo>
                  <a:lnTo>
                    <a:pt x="10" y="0"/>
                  </a:lnTo>
                  <a:lnTo>
                    <a:pt x="461" y="462"/>
                  </a:lnTo>
                  <a:lnTo>
                    <a:pt x="449" y="471"/>
                  </a:lnTo>
                  <a:close/>
                </a:path>
              </a:pathLst>
            </a:custGeom>
            <a:solidFill>
              <a:srgbClr val="8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1" name="Freeform 22"/>
            <p:cNvSpPr>
              <a:spLocks noEditPoints="1"/>
            </p:cNvSpPr>
            <p:nvPr/>
          </p:nvSpPr>
          <p:spPr bwMode="auto">
            <a:xfrm>
              <a:off x="5295689" y="1589532"/>
              <a:ext cx="3441333" cy="3384917"/>
            </a:xfrm>
            <a:custGeom>
              <a:avLst/>
              <a:gdLst>
                <a:gd name="T0" fmla="*/ 918 w 1109"/>
                <a:gd name="T1" fmla="*/ 204 h 1090"/>
                <a:gd name="T2" fmla="*/ 208 w 1109"/>
                <a:gd name="T3" fmla="*/ 188 h 1090"/>
                <a:gd name="T4" fmla="*/ 192 w 1109"/>
                <a:gd name="T5" fmla="*/ 886 h 1090"/>
                <a:gd name="T6" fmla="*/ 901 w 1109"/>
                <a:gd name="T7" fmla="*/ 902 h 1090"/>
                <a:gd name="T8" fmla="*/ 918 w 1109"/>
                <a:gd name="T9" fmla="*/ 204 h 1090"/>
                <a:gd name="T10" fmla="*/ 450 w 1109"/>
                <a:gd name="T11" fmla="*/ 938 h 1090"/>
                <a:gd name="T12" fmla="*/ 162 w 1109"/>
                <a:gd name="T13" fmla="*/ 440 h 1090"/>
                <a:gd name="T14" fmla="*/ 660 w 1109"/>
                <a:gd name="T15" fmla="*/ 152 h 1090"/>
                <a:gd name="T16" fmla="*/ 948 w 1109"/>
                <a:gd name="T17" fmla="*/ 650 h 1090"/>
                <a:gd name="T18" fmla="*/ 450 w 1109"/>
                <a:gd name="T19" fmla="*/ 938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9" h="1090">
                  <a:moveTo>
                    <a:pt x="918" y="204"/>
                  </a:moveTo>
                  <a:cubicBezTo>
                    <a:pt x="726" y="7"/>
                    <a:pt x="409" y="0"/>
                    <a:pt x="208" y="188"/>
                  </a:cubicBezTo>
                  <a:cubicBezTo>
                    <a:pt x="8" y="376"/>
                    <a:pt x="0" y="688"/>
                    <a:pt x="192" y="886"/>
                  </a:cubicBezTo>
                  <a:cubicBezTo>
                    <a:pt x="383" y="1083"/>
                    <a:pt x="701" y="1090"/>
                    <a:pt x="901" y="902"/>
                  </a:cubicBezTo>
                  <a:cubicBezTo>
                    <a:pt x="1101" y="713"/>
                    <a:pt x="1109" y="401"/>
                    <a:pt x="918" y="204"/>
                  </a:cubicBezTo>
                  <a:close/>
                  <a:moveTo>
                    <a:pt x="450" y="938"/>
                  </a:moveTo>
                  <a:cubicBezTo>
                    <a:pt x="233" y="880"/>
                    <a:pt x="104" y="657"/>
                    <a:pt x="162" y="440"/>
                  </a:cubicBezTo>
                  <a:cubicBezTo>
                    <a:pt x="220" y="223"/>
                    <a:pt x="443" y="94"/>
                    <a:pt x="660" y="152"/>
                  </a:cubicBezTo>
                  <a:cubicBezTo>
                    <a:pt x="877" y="210"/>
                    <a:pt x="1006" y="433"/>
                    <a:pt x="948" y="650"/>
                  </a:cubicBezTo>
                  <a:cubicBezTo>
                    <a:pt x="890" y="867"/>
                    <a:pt x="667" y="996"/>
                    <a:pt x="450" y="938"/>
                  </a:cubicBezTo>
                  <a:close/>
                </a:path>
              </a:pathLst>
            </a:custGeom>
            <a:solidFill>
              <a:srgbClr val="54D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2" name="Freeform 23"/>
            <p:cNvSpPr>
              <a:spLocks noEditPoints="1"/>
            </p:cNvSpPr>
            <p:nvPr/>
          </p:nvSpPr>
          <p:spPr bwMode="auto">
            <a:xfrm>
              <a:off x="5590886" y="1878168"/>
              <a:ext cx="2850940" cy="2807645"/>
            </a:xfrm>
            <a:custGeom>
              <a:avLst/>
              <a:gdLst>
                <a:gd name="T0" fmla="*/ 159 w 919"/>
                <a:gd name="T1" fmla="*/ 734 h 904"/>
                <a:gd name="T2" fmla="*/ 172 w 919"/>
                <a:gd name="T3" fmla="*/ 156 h 904"/>
                <a:gd name="T4" fmla="*/ 761 w 919"/>
                <a:gd name="T5" fmla="*/ 169 h 904"/>
                <a:gd name="T6" fmla="*/ 747 w 919"/>
                <a:gd name="T7" fmla="*/ 748 h 904"/>
                <a:gd name="T8" fmla="*/ 159 w 919"/>
                <a:gd name="T9" fmla="*/ 734 h 904"/>
                <a:gd name="T10" fmla="*/ 746 w 919"/>
                <a:gd name="T11" fmla="*/ 182 h 904"/>
                <a:gd name="T12" fmla="*/ 186 w 919"/>
                <a:gd name="T13" fmla="*/ 170 h 904"/>
                <a:gd name="T14" fmla="*/ 173 w 919"/>
                <a:gd name="T15" fmla="*/ 721 h 904"/>
                <a:gd name="T16" fmla="*/ 733 w 919"/>
                <a:gd name="T17" fmla="*/ 734 h 904"/>
                <a:gd name="T18" fmla="*/ 746 w 919"/>
                <a:gd name="T19" fmla="*/ 182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9" h="904">
                  <a:moveTo>
                    <a:pt x="159" y="734"/>
                  </a:moveTo>
                  <a:cubicBezTo>
                    <a:pt x="0" y="571"/>
                    <a:pt x="6" y="312"/>
                    <a:pt x="172" y="156"/>
                  </a:cubicBezTo>
                  <a:cubicBezTo>
                    <a:pt x="338" y="0"/>
                    <a:pt x="602" y="6"/>
                    <a:pt x="761" y="169"/>
                  </a:cubicBezTo>
                  <a:cubicBezTo>
                    <a:pt x="919" y="332"/>
                    <a:pt x="913" y="592"/>
                    <a:pt x="747" y="748"/>
                  </a:cubicBezTo>
                  <a:cubicBezTo>
                    <a:pt x="581" y="904"/>
                    <a:pt x="317" y="898"/>
                    <a:pt x="159" y="734"/>
                  </a:cubicBezTo>
                  <a:close/>
                  <a:moveTo>
                    <a:pt x="746" y="182"/>
                  </a:moveTo>
                  <a:cubicBezTo>
                    <a:pt x="595" y="27"/>
                    <a:pt x="344" y="21"/>
                    <a:pt x="186" y="170"/>
                  </a:cubicBezTo>
                  <a:cubicBezTo>
                    <a:pt x="28" y="318"/>
                    <a:pt x="22" y="566"/>
                    <a:pt x="173" y="721"/>
                  </a:cubicBezTo>
                  <a:cubicBezTo>
                    <a:pt x="324" y="877"/>
                    <a:pt x="575" y="882"/>
                    <a:pt x="733" y="734"/>
                  </a:cubicBezTo>
                  <a:cubicBezTo>
                    <a:pt x="892" y="585"/>
                    <a:pt x="897" y="338"/>
                    <a:pt x="746" y="18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3" name="Freeform 24"/>
            <p:cNvSpPr/>
            <p:nvPr/>
          </p:nvSpPr>
          <p:spPr bwMode="auto">
            <a:xfrm>
              <a:off x="6284925" y="2549904"/>
              <a:ext cx="1465486" cy="1465486"/>
            </a:xfrm>
            <a:custGeom>
              <a:avLst/>
              <a:gdLst>
                <a:gd name="T0" fmla="*/ 181 w 472"/>
                <a:gd name="T1" fmla="*/ 441 h 472"/>
                <a:gd name="T2" fmla="*/ 30 w 472"/>
                <a:gd name="T3" fmla="*/ 181 h 472"/>
                <a:gd name="T4" fmla="*/ 291 w 472"/>
                <a:gd name="T5" fmla="*/ 30 h 472"/>
                <a:gd name="T6" fmla="*/ 441 w 472"/>
                <a:gd name="T7" fmla="*/ 291 h 472"/>
                <a:gd name="T8" fmla="*/ 181 w 472"/>
                <a:gd name="T9" fmla="*/ 441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2" h="472">
                  <a:moveTo>
                    <a:pt x="181" y="441"/>
                  </a:moveTo>
                  <a:cubicBezTo>
                    <a:pt x="67" y="411"/>
                    <a:pt x="0" y="294"/>
                    <a:pt x="30" y="181"/>
                  </a:cubicBezTo>
                  <a:cubicBezTo>
                    <a:pt x="60" y="67"/>
                    <a:pt x="177" y="0"/>
                    <a:pt x="291" y="30"/>
                  </a:cubicBezTo>
                  <a:cubicBezTo>
                    <a:pt x="404" y="60"/>
                    <a:pt x="472" y="177"/>
                    <a:pt x="441" y="291"/>
                  </a:cubicBezTo>
                  <a:cubicBezTo>
                    <a:pt x="411" y="404"/>
                    <a:pt x="294" y="472"/>
                    <a:pt x="181" y="441"/>
                  </a:cubicBezTo>
                  <a:close/>
                </a:path>
              </a:pathLst>
            </a:custGeom>
            <a:solidFill>
              <a:srgbClr val="54D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grpSp>
          <p:nvGrpSpPr>
            <p:cNvPr id="24" name="Group 25"/>
            <p:cNvGrpSpPr/>
            <p:nvPr/>
          </p:nvGrpSpPr>
          <p:grpSpPr>
            <a:xfrm>
              <a:off x="6616960" y="3079538"/>
              <a:ext cx="793751" cy="396875"/>
              <a:chOff x="5697538" y="3665538"/>
              <a:chExt cx="793751" cy="396875"/>
            </a:xfrm>
            <a:solidFill>
              <a:schemeClr val="bg2"/>
            </a:solidFill>
          </p:grpSpPr>
          <p:sp>
            <p:nvSpPr>
              <p:cNvPr id="25" name="Freeform 226"/>
              <p:cNvSpPr/>
              <p:nvPr/>
            </p:nvSpPr>
            <p:spPr bwMode="auto">
              <a:xfrm>
                <a:off x="5697538" y="3665538"/>
                <a:ext cx="209550" cy="396875"/>
              </a:xfrm>
              <a:custGeom>
                <a:avLst/>
                <a:gdLst>
                  <a:gd name="T0" fmla="*/ 0 w 66"/>
                  <a:gd name="T1" fmla="*/ 121 h 126"/>
                  <a:gd name="T2" fmla="*/ 0 w 66"/>
                  <a:gd name="T3" fmla="*/ 82 h 126"/>
                  <a:gd name="T4" fmla="*/ 22 w 66"/>
                  <a:gd name="T5" fmla="*/ 96 h 126"/>
                  <a:gd name="T6" fmla="*/ 29 w 66"/>
                  <a:gd name="T7" fmla="*/ 94 h 126"/>
                  <a:gd name="T8" fmla="*/ 32 w 66"/>
                  <a:gd name="T9" fmla="*/ 88 h 126"/>
                  <a:gd name="T10" fmla="*/ 26 w 66"/>
                  <a:gd name="T11" fmla="*/ 78 h 126"/>
                  <a:gd name="T12" fmla="*/ 20 w 66"/>
                  <a:gd name="T13" fmla="*/ 74 h 126"/>
                  <a:gd name="T14" fmla="*/ 11 w 66"/>
                  <a:gd name="T15" fmla="*/ 66 h 126"/>
                  <a:gd name="T16" fmla="*/ 4 w 66"/>
                  <a:gd name="T17" fmla="*/ 58 h 126"/>
                  <a:gd name="T18" fmla="*/ 1 w 66"/>
                  <a:gd name="T19" fmla="*/ 49 h 126"/>
                  <a:gd name="T20" fmla="*/ 0 w 66"/>
                  <a:gd name="T21" fmla="*/ 40 h 126"/>
                  <a:gd name="T22" fmla="*/ 4 w 66"/>
                  <a:gd name="T23" fmla="*/ 22 h 126"/>
                  <a:gd name="T24" fmla="*/ 9 w 66"/>
                  <a:gd name="T25" fmla="*/ 14 h 126"/>
                  <a:gd name="T26" fmla="*/ 15 w 66"/>
                  <a:gd name="T27" fmla="*/ 8 h 126"/>
                  <a:gd name="T28" fmla="*/ 38 w 66"/>
                  <a:gd name="T29" fmla="*/ 0 h 126"/>
                  <a:gd name="T30" fmla="*/ 63 w 66"/>
                  <a:gd name="T31" fmla="*/ 6 h 126"/>
                  <a:gd name="T32" fmla="*/ 63 w 66"/>
                  <a:gd name="T33" fmla="*/ 44 h 126"/>
                  <a:gd name="T34" fmla="*/ 53 w 66"/>
                  <a:gd name="T35" fmla="*/ 34 h 126"/>
                  <a:gd name="T36" fmla="*/ 43 w 66"/>
                  <a:gd name="T37" fmla="*/ 30 h 126"/>
                  <a:gd name="T38" fmla="*/ 36 w 66"/>
                  <a:gd name="T39" fmla="*/ 32 h 126"/>
                  <a:gd name="T40" fmla="*/ 34 w 66"/>
                  <a:gd name="T41" fmla="*/ 37 h 126"/>
                  <a:gd name="T42" fmla="*/ 41 w 66"/>
                  <a:gd name="T43" fmla="*/ 47 h 126"/>
                  <a:gd name="T44" fmla="*/ 46 w 66"/>
                  <a:gd name="T45" fmla="*/ 51 h 126"/>
                  <a:gd name="T46" fmla="*/ 62 w 66"/>
                  <a:gd name="T47" fmla="*/ 66 h 126"/>
                  <a:gd name="T48" fmla="*/ 66 w 66"/>
                  <a:gd name="T49" fmla="*/ 85 h 126"/>
                  <a:gd name="T50" fmla="*/ 55 w 66"/>
                  <a:gd name="T51" fmla="*/ 114 h 126"/>
                  <a:gd name="T52" fmla="*/ 26 w 66"/>
                  <a:gd name="T53" fmla="*/ 126 h 126"/>
                  <a:gd name="T54" fmla="*/ 0 w 66"/>
                  <a:gd name="T55" fmla="*/ 12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6" h="126">
                    <a:moveTo>
                      <a:pt x="0" y="121"/>
                    </a:moveTo>
                    <a:cubicBezTo>
                      <a:pt x="0" y="82"/>
                      <a:pt x="0" y="82"/>
                      <a:pt x="0" y="82"/>
                    </a:cubicBezTo>
                    <a:cubicBezTo>
                      <a:pt x="7" y="91"/>
                      <a:pt x="14" y="96"/>
                      <a:pt x="22" y="96"/>
                    </a:cubicBezTo>
                    <a:cubicBezTo>
                      <a:pt x="25" y="96"/>
                      <a:pt x="27" y="95"/>
                      <a:pt x="29" y="94"/>
                    </a:cubicBezTo>
                    <a:cubicBezTo>
                      <a:pt x="31" y="92"/>
                      <a:pt x="32" y="90"/>
                      <a:pt x="32" y="88"/>
                    </a:cubicBezTo>
                    <a:cubicBezTo>
                      <a:pt x="32" y="85"/>
                      <a:pt x="30" y="82"/>
                      <a:pt x="26" y="78"/>
                    </a:cubicBezTo>
                    <a:cubicBezTo>
                      <a:pt x="20" y="74"/>
                      <a:pt x="20" y="74"/>
                      <a:pt x="20" y="74"/>
                    </a:cubicBezTo>
                    <a:cubicBezTo>
                      <a:pt x="17" y="72"/>
                      <a:pt x="14" y="69"/>
                      <a:pt x="11" y="66"/>
                    </a:cubicBezTo>
                    <a:cubicBezTo>
                      <a:pt x="8" y="64"/>
                      <a:pt x="6" y="61"/>
                      <a:pt x="4" y="58"/>
                    </a:cubicBezTo>
                    <a:cubicBezTo>
                      <a:pt x="3" y="55"/>
                      <a:pt x="2" y="52"/>
                      <a:pt x="1" y="49"/>
                    </a:cubicBezTo>
                    <a:cubicBezTo>
                      <a:pt x="0" y="46"/>
                      <a:pt x="0" y="43"/>
                      <a:pt x="0" y="40"/>
                    </a:cubicBezTo>
                    <a:cubicBezTo>
                      <a:pt x="0" y="34"/>
                      <a:pt x="1" y="28"/>
                      <a:pt x="4" y="22"/>
                    </a:cubicBezTo>
                    <a:cubicBezTo>
                      <a:pt x="5" y="19"/>
                      <a:pt x="7" y="16"/>
                      <a:pt x="9" y="14"/>
                    </a:cubicBezTo>
                    <a:cubicBezTo>
                      <a:pt x="10" y="12"/>
                      <a:pt x="12" y="9"/>
                      <a:pt x="15" y="8"/>
                    </a:cubicBezTo>
                    <a:cubicBezTo>
                      <a:pt x="21" y="2"/>
                      <a:pt x="29" y="0"/>
                      <a:pt x="38" y="0"/>
                    </a:cubicBezTo>
                    <a:cubicBezTo>
                      <a:pt x="46" y="0"/>
                      <a:pt x="55" y="2"/>
                      <a:pt x="63" y="6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0" y="40"/>
                      <a:pt x="57" y="36"/>
                      <a:pt x="53" y="34"/>
                    </a:cubicBezTo>
                    <a:cubicBezTo>
                      <a:pt x="50" y="31"/>
                      <a:pt x="46" y="30"/>
                      <a:pt x="43" y="30"/>
                    </a:cubicBezTo>
                    <a:cubicBezTo>
                      <a:pt x="40" y="30"/>
                      <a:pt x="38" y="31"/>
                      <a:pt x="36" y="32"/>
                    </a:cubicBezTo>
                    <a:cubicBezTo>
                      <a:pt x="35" y="34"/>
                      <a:pt x="34" y="35"/>
                      <a:pt x="34" y="37"/>
                    </a:cubicBezTo>
                    <a:cubicBezTo>
                      <a:pt x="34" y="41"/>
                      <a:pt x="36" y="44"/>
                      <a:pt x="41" y="47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53" y="56"/>
                      <a:pt x="58" y="61"/>
                      <a:pt x="62" y="66"/>
                    </a:cubicBezTo>
                    <a:cubicBezTo>
                      <a:pt x="65" y="72"/>
                      <a:pt x="66" y="78"/>
                      <a:pt x="66" y="85"/>
                    </a:cubicBezTo>
                    <a:cubicBezTo>
                      <a:pt x="66" y="97"/>
                      <a:pt x="62" y="107"/>
                      <a:pt x="55" y="114"/>
                    </a:cubicBezTo>
                    <a:cubicBezTo>
                      <a:pt x="47" y="122"/>
                      <a:pt x="38" y="126"/>
                      <a:pt x="26" y="126"/>
                    </a:cubicBezTo>
                    <a:cubicBezTo>
                      <a:pt x="18" y="126"/>
                      <a:pt x="9" y="124"/>
                      <a:pt x="0" y="1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" name="Freeform 227"/>
              <p:cNvSpPr/>
              <p:nvPr/>
            </p:nvSpPr>
            <p:spPr bwMode="auto">
              <a:xfrm>
                <a:off x="5949951" y="3665538"/>
                <a:ext cx="200025" cy="396875"/>
              </a:xfrm>
              <a:custGeom>
                <a:avLst/>
                <a:gdLst>
                  <a:gd name="T0" fmla="*/ 0 w 126"/>
                  <a:gd name="T1" fmla="*/ 250 h 250"/>
                  <a:gd name="T2" fmla="*/ 0 w 126"/>
                  <a:gd name="T3" fmla="*/ 0 h 250"/>
                  <a:gd name="T4" fmla="*/ 126 w 126"/>
                  <a:gd name="T5" fmla="*/ 0 h 250"/>
                  <a:gd name="T6" fmla="*/ 126 w 126"/>
                  <a:gd name="T7" fmla="*/ 59 h 250"/>
                  <a:gd name="T8" fmla="*/ 68 w 126"/>
                  <a:gd name="T9" fmla="*/ 59 h 250"/>
                  <a:gd name="T10" fmla="*/ 68 w 126"/>
                  <a:gd name="T11" fmla="*/ 91 h 250"/>
                  <a:gd name="T12" fmla="*/ 120 w 126"/>
                  <a:gd name="T13" fmla="*/ 91 h 250"/>
                  <a:gd name="T14" fmla="*/ 120 w 126"/>
                  <a:gd name="T15" fmla="*/ 151 h 250"/>
                  <a:gd name="T16" fmla="*/ 68 w 126"/>
                  <a:gd name="T17" fmla="*/ 151 h 250"/>
                  <a:gd name="T18" fmla="*/ 68 w 126"/>
                  <a:gd name="T19" fmla="*/ 191 h 250"/>
                  <a:gd name="T20" fmla="*/ 126 w 126"/>
                  <a:gd name="T21" fmla="*/ 191 h 250"/>
                  <a:gd name="T22" fmla="*/ 126 w 126"/>
                  <a:gd name="T23" fmla="*/ 250 h 250"/>
                  <a:gd name="T24" fmla="*/ 0 w 126"/>
                  <a:gd name="T25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" h="250">
                    <a:moveTo>
                      <a:pt x="0" y="250"/>
                    </a:moveTo>
                    <a:lnTo>
                      <a:pt x="0" y="0"/>
                    </a:lnTo>
                    <a:lnTo>
                      <a:pt x="126" y="0"/>
                    </a:lnTo>
                    <a:lnTo>
                      <a:pt x="126" y="59"/>
                    </a:lnTo>
                    <a:lnTo>
                      <a:pt x="68" y="59"/>
                    </a:lnTo>
                    <a:lnTo>
                      <a:pt x="68" y="91"/>
                    </a:lnTo>
                    <a:lnTo>
                      <a:pt x="120" y="91"/>
                    </a:lnTo>
                    <a:lnTo>
                      <a:pt x="120" y="151"/>
                    </a:lnTo>
                    <a:lnTo>
                      <a:pt x="68" y="151"/>
                    </a:lnTo>
                    <a:lnTo>
                      <a:pt x="68" y="191"/>
                    </a:lnTo>
                    <a:lnTo>
                      <a:pt x="126" y="191"/>
                    </a:lnTo>
                    <a:lnTo>
                      <a:pt x="126" y="250"/>
                    </a:lnTo>
                    <a:lnTo>
                      <a:pt x="0" y="25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Freeform 228"/>
              <p:cNvSpPr>
                <a:spLocks noEditPoints="1"/>
              </p:cNvSpPr>
              <p:nvPr/>
            </p:nvSpPr>
            <p:spPr bwMode="auto">
              <a:xfrm>
                <a:off x="6188076" y="3665538"/>
                <a:ext cx="303213" cy="396875"/>
              </a:xfrm>
              <a:custGeom>
                <a:avLst/>
                <a:gdLst>
                  <a:gd name="T0" fmla="*/ 96 w 96"/>
                  <a:gd name="T1" fmla="*/ 63 h 126"/>
                  <a:gd name="T2" fmla="*/ 83 w 96"/>
                  <a:gd name="T3" fmla="*/ 109 h 126"/>
                  <a:gd name="T4" fmla="*/ 48 w 96"/>
                  <a:gd name="T5" fmla="*/ 126 h 126"/>
                  <a:gd name="T6" fmla="*/ 16 w 96"/>
                  <a:gd name="T7" fmla="*/ 113 h 126"/>
                  <a:gd name="T8" fmla="*/ 0 w 96"/>
                  <a:gd name="T9" fmla="*/ 62 h 126"/>
                  <a:gd name="T10" fmla="*/ 17 w 96"/>
                  <a:gd name="T11" fmla="*/ 12 h 126"/>
                  <a:gd name="T12" fmla="*/ 48 w 96"/>
                  <a:gd name="T13" fmla="*/ 0 h 126"/>
                  <a:gd name="T14" fmla="*/ 83 w 96"/>
                  <a:gd name="T15" fmla="*/ 17 h 126"/>
                  <a:gd name="T16" fmla="*/ 96 w 96"/>
                  <a:gd name="T17" fmla="*/ 63 h 126"/>
                  <a:gd name="T18" fmla="*/ 60 w 96"/>
                  <a:gd name="T19" fmla="*/ 64 h 126"/>
                  <a:gd name="T20" fmla="*/ 48 w 96"/>
                  <a:gd name="T21" fmla="*/ 30 h 126"/>
                  <a:gd name="T22" fmla="*/ 38 w 96"/>
                  <a:gd name="T23" fmla="*/ 39 h 126"/>
                  <a:gd name="T24" fmla="*/ 35 w 96"/>
                  <a:gd name="T25" fmla="*/ 63 h 126"/>
                  <a:gd name="T26" fmla="*/ 38 w 96"/>
                  <a:gd name="T27" fmla="*/ 87 h 126"/>
                  <a:gd name="T28" fmla="*/ 47 w 96"/>
                  <a:gd name="T29" fmla="*/ 96 h 126"/>
                  <a:gd name="T30" fmla="*/ 57 w 96"/>
                  <a:gd name="T31" fmla="*/ 87 h 126"/>
                  <a:gd name="T32" fmla="*/ 60 w 96"/>
                  <a:gd name="T33" fmla="*/ 6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26">
                    <a:moveTo>
                      <a:pt x="96" y="63"/>
                    </a:moveTo>
                    <a:cubicBezTo>
                      <a:pt x="96" y="82"/>
                      <a:pt x="91" y="97"/>
                      <a:pt x="83" y="109"/>
                    </a:cubicBezTo>
                    <a:cubicBezTo>
                      <a:pt x="74" y="120"/>
                      <a:pt x="62" y="126"/>
                      <a:pt x="48" y="126"/>
                    </a:cubicBezTo>
                    <a:cubicBezTo>
                      <a:pt x="36" y="126"/>
                      <a:pt x="25" y="122"/>
                      <a:pt x="16" y="113"/>
                    </a:cubicBezTo>
                    <a:cubicBezTo>
                      <a:pt x="5" y="102"/>
                      <a:pt x="0" y="85"/>
                      <a:pt x="0" y="62"/>
                    </a:cubicBezTo>
                    <a:cubicBezTo>
                      <a:pt x="0" y="40"/>
                      <a:pt x="5" y="24"/>
                      <a:pt x="17" y="12"/>
                    </a:cubicBezTo>
                    <a:cubicBezTo>
                      <a:pt x="26" y="4"/>
                      <a:pt x="36" y="0"/>
                      <a:pt x="48" y="0"/>
                    </a:cubicBezTo>
                    <a:cubicBezTo>
                      <a:pt x="63" y="0"/>
                      <a:pt x="74" y="5"/>
                      <a:pt x="83" y="17"/>
                    </a:cubicBezTo>
                    <a:cubicBezTo>
                      <a:pt x="91" y="28"/>
                      <a:pt x="96" y="44"/>
                      <a:pt x="96" y="63"/>
                    </a:cubicBezTo>
                    <a:close/>
                    <a:moveTo>
                      <a:pt x="60" y="64"/>
                    </a:moveTo>
                    <a:cubicBezTo>
                      <a:pt x="60" y="41"/>
                      <a:pt x="56" y="30"/>
                      <a:pt x="48" y="30"/>
                    </a:cubicBezTo>
                    <a:cubicBezTo>
                      <a:pt x="44" y="30"/>
                      <a:pt x="41" y="33"/>
                      <a:pt x="38" y="39"/>
                    </a:cubicBezTo>
                    <a:cubicBezTo>
                      <a:pt x="36" y="44"/>
                      <a:pt x="35" y="52"/>
                      <a:pt x="35" y="63"/>
                    </a:cubicBezTo>
                    <a:cubicBezTo>
                      <a:pt x="35" y="73"/>
                      <a:pt x="36" y="81"/>
                      <a:pt x="38" y="87"/>
                    </a:cubicBezTo>
                    <a:cubicBezTo>
                      <a:pt x="40" y="93"/>
                      <a:pt x="44" y="96"/>
                      <a:pt x="47" y="96"/>
                    </a:cubicBezTo>
                    <a:cubicBezTo>
                      <a:pt x="52" y="96"/>
                      <a:pt x="55" y="93"/>
                      <a:pt x="57" y="87"/>
                    </a:cubicBezTo>
                    <a:cubicBezTo>
                      <a:pt x="59" y="82"/>
                      <a:pt x="60" y="74"/>
                      <a:pt x="60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cxnSp>
        <p:nvCxnSpPr>
          <p:cNvPr id="31" name="Straight Connector 4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CxnSpPr/>
          <p:nvPr/>
        </p:nvCxnSpPr>
        <p:spPr>
          <a:xfrm>
            <a:off x="9174034" y="1904383"/>
            <a:ext cx="0" cy="705869"/>
          </a:xfrm>
          <a:prstGeom prst="line">
            <a:avLst/>
          </a:prstGeom>
          <a:ln w="41275">
            <a:solidFill>
              <a:srgbClr val="54D0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48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9230305" y="1798307"/>
            <a:ext cx="1703241" cy="854652"/>
            <a:chOff x="3173169" y="2013605"/>
            <a:chExt cx="1703241" cy="854652"/>
          </a:xfrm>
        </p:grpSpPr>
        <p:sp>
          <p:nvSpPr>
            <p:cNvPr id="33" name="TextBox 49"/>
            <p:cNvSpPr txBox="1"/>
            <p:nvPr/>
          </p:nvSpPr>
          <p:spPr>
            <a:xfrm>
              <a:off x="3173169" y="2013605"/>
              <a:ext cx="1410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54D0CA"/>
                  </a:solidFill>
                </a:rPr>
                <a:t>Interest Rate</a:t>
              </a:r>
              <a:endParaRPr lang="en-US" b="1" dirty="0">
                <a:solidFill>
                  <a:srgbClr val="54D0CA"/>
                </a:solidFill>
              </a:endParaRPr>
            </a:p>
          </p:txBody>
        </p:sp>
        <p:sp>
          <p:nvSpPr>
            <p:cNvPr id="34" name="Rectangle 50"/>
            <p:cNvSpPr/>
            <p:nvPr/>
          </p:nvSpPr>
          <p:spPr>
            <a:xfrm>
              <a:off x="3286008" y="2341959"/>
              <a:ext cx="1590402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lnSpc>
                  <a:spcPct val="114000"/>
                </a:lnSpc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您的内容打在这里，或者通过复制您的文本后，在此框中选择</a:t>
              </a:r>
              <a:r>
                <a:rPr lang="zh-CN" altLang="en-US" sz="1000" dirty="0" smtClean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粘贴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  <a:cs typeface="Tahoma" panose="020B0604030504040204" pitchFamily="34" charset="0"/>
              </a:endParaRPr>
            </a:p>
          </p:txBody>
        </p:sp>
      </p:grpSp>
      <p:grpSp>
        <p:nvGrpSpPr>
          <p:cNvPr id="35" name="Group 53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1440099" y="4188495"/>
            <a:ext cx="914400" cy="485732"/>
            <a:chOff x="1646952" y="4614008"/>
            <a:chExt cx="914400" cy="485732"/>
          </a:xfrm>
        </p:grpSpPr>
        <p:sp>
          <p:nvSpPr>
            <p:cNvPr id="36" name="TextBox 51"/>
            <p:cNvSpPr txBox="1"/>
            <p:nvPr/>
          </p:nvSpPr>
          <p:spPr>
            <a:xfrm>
              <a:off x="1688518" y="4656819"/>
              <a:ext cx="8343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54D0CA"/>
                  </a:solidFill>
                </a:rPr>
                <a:t>START</a:t>
              </a:r>
              <a:endParaRPr lang="en-US" sz="2000" b="1" dirty="0">
                <a:solidFill>
                  <a:srgbClr val="54D0CA"/>
                </a:solidFill>
              </a:endParaRPr>
            </a:p>
          </p:txBody>
        </p:sp>
        <p:sp>
          <p:nvSpPr>
            <p:cNvPr id="37" name="Rectangle 52"/>
            <p:cNvSpPr/>
            <p:nvPr/>
          </p:nvSpPr>
          <p:spPr>
            <a:xfrm>
              <a:off x="1646952" y="4614008"/>
              <a:ext cx="914400" cy="485732"/>
            </a:xfrm>
            <a:prstGeom prst="rect">
              <a:avLst/>
            </a:prstGeom>
            <a:noFill/>
            <a:ln w="22225">
              <a:solidFill>
                <a:srgbClr val="54D0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54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SpPr/>
          <p:nvPr/>
        </p:nvSpPr>
        <p:spPr>
          <a:xfrm>
            <a:off x="1440098" y="4762017"/>
            <a:ext cx="1862425" cy="5262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  <a:cs typeface="Tahoma" panose="020B0604030504040204" pitchFamily="34" charset="0"/>
              </a:rPr>
              <a:t>您的内容打在这里，或者通过复制您的文本后，在此框中选择粘贴，并选择只保留文字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447675" y="367239"/>
            <a:ext cx="513548" cy="575736"/>
            <a:chOff x="447675" y="367239"/>
            <a:chExt cx="513548" cy="575736"/>
          </a:xfrm>
        </p:grpSpPr>
        <p:sp>
          <p:nvSpPr>
            <p:cNvPr id="56" name="等腰三角形 55"/>
            <p:cNvSpPr/>
            <p:nvPr/>
          </p:nvSpPr>
          <p:spPr>
            <a:xfrm rot="5400000">
              <a:off x="414282" y="400632"/>
              <a:ext cx="484204" cy="417418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等腰三角形 56"/>
            <p:cNvSpPr/>
            <p:nvPr/>
          </p:nvSpPr>
          <p:spPr>
            <a:xfrm rot="5400000">
              <a:off x="581357" y="563109"/>
              <a:ext cx="408004" cy="351728"/>
            </a:xfrm>
            <a:prstGeom prst="triangle">
              <a:avLst/>
            </a:prstGeom>
            <a:solidFill>
              <a:srgbClr val="2A999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矩形 57"/>
          <p:cNvSpPr/>
          <p:nvPr/>
        </p:nvSpPr>
        <p:spPr>
          <a:xfrm>
            <a:off x="1017388" y="409286"/>
            <a:ext cx="3320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7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公司科技发展创新研讨会议 </a:t>
            </a:r>
            <a:endParaRPr lang="zh-CN" altLang="en-US" sz="1200" dirty="0">
              <a:gradFill>
                <a:gsLst>
                  <a:gs pos="0">
                    <a:schemeClr val="bg1"/>
                  </a:gs>
                  <a:gs pos="100000">
                    <a:schemeClr val="bg1">
                      <a:alpha val="70000"/>
                    </a:schemeClr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036437" y="748498"/>
            <a:ext cx="32212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200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CHUANGXIN KEJI YIN LING WEILAI</a:t>
            </a:r>
            <a:endParaRPr lang="zh-CN" altLang="en-US" sz="1200" dirty="0">
              <a:solidFill>
                <a:prstClr val="white">
                  <a:alpha val="7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94961" y="901699"/>
            <a:ext cx="5402077" cy="5407025"/>
          </a:xfrm>
          <a:prstGeom prst="rect">
            <a:avLst/>
          </a:prstGeom>
        </p:spPr>
      </p:pic>
      <p:pic>
        <p:nvPicPr>
          <p:cNvPr id="92" name="图片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87989">
            <a:off x="-10930699" y="-9895296"/>
            <a:ext cx="14637691" cy="14651095"/>
          </a:xfrm>
          <a:prstGeom prst="rect">
            <a:avLst/>
          </a:prstGeom>
        </p:spPr>
      </p:pic>
      <p:pic>
        <p:nvPicPr>
          <p:cNvPr id="93" name="图片 9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048470">
            <a:off x="9724320" y="1143630"/>
            <a:ext cx="10013678" cy="10022849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D1325"/>
              </a:gs>
              <a:gs pos="0">
                <a:srgbClr val="0D1325">
                  <a:alpha val="50000"/>
                </a:srgbClr>
              </a:gs>
              <a:gs pos="44000">
                <a:srgbClr val="0D1325">
                  <a:alpha val="5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10045264" y="551641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59176" y="2114023"/>
            <a:ext cx="5273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谢谢观看</a:t>
            </a:r>
            <a:endParaRPr lang="zh-CN" altLang="en-US" sz="8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698576" y="3848518"/>
            <a:ext cx="3749675" cy="13827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电话、传真：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123456789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网址：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http://www.123456789.com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123456@123456.com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354089" y="3997743"/>
            <a:ext cx="287337" cy="1130300"/>
            <a:chOff x="4354089" y="3997743"/>
            <a:chExt cx="287337" cy="1130300"/>
          </a:xfrm>
        </p:grpSpPr>
        <p:sp>
          <p:nvSpPr>
            <p:cNvPr id="19" name="椭圆 18"/>
            <p:cNvSpPr/>
            <p:nvPr/>
          </p:nvSpPr>
          <p:spPr>
            <a:xfrm>
              <a:off x="4354089" y="3997743"/>
              <a:ext cx="287337" cy="287338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4354089" y="4415256"/>
              <a:ext cx="287337" cy="287337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4354089" y="4840706"/>
              <a:ext cx="287337" cy="287337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KSO_Shape"/>
            <p:cNvSpPr/>
            <p:nvPr/>
          </p:nvSpPr>
          <p:spPr>
            <a:xfrm>
              <a:off x="4411239" y="4056481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577593" h="577592">
                  <a:moveTo>
                    <a:pt x="234310" y="380217"/>
                  </a:moveTo>
                  <a:cubicBezTo>
                    <a:pt x="246869" y="387442"/>
                    <a:pt x="258665" y="381442"/>
                    <a:pt x="262548" y="404283"/>
                  </a:cubicBezTo>
                  <a:cubicBezTo>
                    <a:pt x="266431" y="427125"/>
                    <a:pt x="242854" y="459767"/>
                    <a:pt x="229183" y="471323"/>
                  </a:cubicBezTo>
                  <a:cubicBezTo>
                    <a:pt x="215512" y="482878"/>
                    <a:pt x="193419" y="478515"/>
                    <a:pt x="180522" y="473617"/>
                  </a:cubicBezTo>
                  <a:cubicBezTo>
                    <a:pt x="193965" y="466292"/>
                    <a:pt x="207048" y="454529"/>
                    <a:pt x="217339" y="440601"/>
                  </a:cubicBezTo>
                  <a:cubicBezTo>
                    <a:pt x="233687" y="418479"/>
                    <a:pt x="240024" y="395096"/>
                    <a:pt x="234310" y="380217"/>
                  </a:cubicBezTo>
                  <a:close/>
                  <a:moveTo>
                    <a:pt x="425006" y="121382"/>
                  </a:moveTo>
                  <a:cubicBezTo>
                    <a:pt x="429704" y="126991"/>
                    <a:pt x="433488" y="134230"/>
                    <a:pt x="436644" y="143057"/>
                  </a:cubicBezTo>
                  <a:cubicBezTo>
                    <a:pt x="453017" y="188848"/>
                    <a:pt x="374979" y="223071"/>
                    <a:pt x="356472" y="222273"/>
                  </a:cubicBezTo>
                  <a:cubicBezTo>
                    <a:pt x="340632" y="221589"/>
                    <a:pt x="329013" y="212922"/>
                    <a:pt x="316773" y="203393"/>
                  </a:cubicBezTo>
                  <a:cubicBezTo>
                    <a:pt x="332982" y="199546"/>
                    <a:pt x="349992" y="192409"/>
                    <a:pt x="365914" y="183372"/>
                  </a:cubicBezTo>
                  <a:cubicBezTo>
                    <a:pt x="400284" y="163865"/>
                    <a:pt x="423202" y="139309"/>
                    <a:pt x="425006" y="121382"/>
                  </a:cubicBezTo>
                  <a:close/>
                  <a:moveTo>
                    <a:pt x="288797" y="0"/>
                  </a:moveTo>
                  <a:cubicBezTo>
                    <a:pt x="448295" y="0"/>
                    <a:pt x="577593" y="129298"/>
                    <a:pt x="577593" y="288796"/>
                  </a:cubicBezTo>
                  <a:cubicBezTo>
                    <a:pt x="577593" y="448294"/>
                    <a:pt x="448295" y="577592"/>
                    <a:pt x="288797" y="577592"/>
                  </a:cubicBezTo>
                  <a:cubicBezTo>
                    <a:pt x="242745" y="577593"/>
                    <a:pt x="199210" y="566813"/>
                    <a:pt x="160790" y="547224"/>
                  </a:cubicBezTo>
                  <a:lnTo>
                    <a:pt x="160978" y="548653"/>
                  </a:lnTo>
                  <a:cubicBezTo>
                    <a:pt x="160918" y="548616"/>
                    <a:pt x="159201" y="547509"/>
                    <a:pt x="156576" y="545302"/>
                  </a:cubicBezTo>
                  <a:cubicBezTo>
                    <a:pt x="155826" y="545059"/>
                    <a:pt x="155138" y="544697"/>
                    <a:pt x="154452" y="544332"/>
                  </a:cubicBezTo>
                  <a:lnTo>
                    <a:pt x="154081" y="542962"/>
                  </a:lnTo>
                  <a:cubicBezTo>
                    <a:pt x="143887" y="534039"/>
                    <a:pt x="126458" y="513897"/>
                    <a:pt x="125778" y="482542"/>
                  </a:cubicBezTo>
                  <a:cubicBezTo>
                    <a:pt x="125207" y="456209"/>
                    <a:pt x="135424" y="442013"/>
                    <a:pt x="144328" y="435402"/>
                  </a:cubicBezTo>
                  <a:cubicBezTo>
                    <a:pt x="141049" y="427772"/>
                    <a:pt x="139101" y="420175"/>
                    <a:pt x="137482" y="414002"/>
                  </a:cubicBezTo>
                  <a:cubicBezTo>
                    <a:pt x="130441" y="387159"/>
                    <a:pt x="138178" y="160274"/>
                    <a:pt x="347629" y="102143"/>
                  </a:cubicBezTo>
                  <a:cubicBezTo>
                    <a:pt x="355010" y="100659"/>
                    <a:pt x="362177" y="99561"/>
                    <a:pt x="369059" y="99057"/>
                  </a:cubicBezTo>
                  <a:cubicBezTo>
                    <a:pt x="375940" y="98553"/>
                    <a:pt x="382537" y="98644"/>
                    <a:pt x="388776" y="99538"/>
                  </a:cubicBezTo>
                  <a:cubicBezTo>
                    <a:pt x="400320" y="101193"/>
                    <a:pt x="410643" y="105601"/>
                    <a:pt x="418998" y="114390"/>
                  </a:cubicBezTo>
                  <a:cubicBezTo>
                    <a:pt x="425438" y="129703"/>
                    <a:pt x="401160" y="157423"/>
                    <a:pt x="362093" y="179190"/>
                  </a:cubicBezTo>
                  <a:cubicBezTo>
                    <a:pt x="345488" y="188443"/>
                    <a:pt x="327757" y="195717"/>
                    <a:pt x="311456" y="199847"/>
                  </a:cubicBezTo>
                  <a:cubicBezTo>
                    <a:pt x="306035" y="196348"/>
                    <a:pt x="300569" y="194901"/>
                    <a:pt x="294986" y="197818"/>
                  </a:cubicBezTo>
                  <a:cubicBezTo>
                    <a:pt x="275325" y="208090"/>
                    <a:pt x="219960" y="314670"/>
                    <a:pt x="214388" y="347873"/>
                  </a:cubicBezTo>
                  <a:cubicBezTo>
                    <a:pt x="212440" y="359480"/>
                    <a:pt x="217439" y="367666"/>
                    <a:pt x="224964" y="373701"/>
                  </a:cubicBezTo>
                  <a:lnTo>
                    <a:pt x="224630" y="374083"/>
                  </a:lnTo>
                  <a:cubicBezTo>
                    <a:pt x="237092" y="384983"/>
                    <a:pt x="231822" y="412316"/>
                    <a:pt x="212274" y="438164"/>
                  </a:cubicBezTo>
                  <a:cubicBezTo>
                    <a:pt x="201379" y="452569"/>
                    <a:pt x="187435" y="464598"/>
                    <a:pt x="173722" y="471257"/>
                  </a:cubicBezTo>
                  <a:cubicBezTo>
                    <a:pt x="160041" y="464734"/>
                    <a:pt x="151775" y="453122"/>
                    <a:pt x="146587" y="441033"/>
                  </a:cubicBezTo>
                  <a:cubicBezTo>
                    <a:pt x="139259" y="451214"/>
                    <a:pt x="130813" y="467448"/>
                    <a:pt x="133146" y="486288"/>
                  </a:cubicBezTo>
                  <a:cubicBezTo>
                    <a:pt x="137119" y="518381"/>
                    <a:pt x="141720" y="516247"/>
                    <a:pt x="146174" y="525248"/>
                  </a:cubicBezTo>
                  <a:cubicBezTo>
                    <a:pt x="158269" y="542339"/>
                    <a:pt x="158341" y="537239"/>
                    <a:pt x="159578" y="539900"/>
                  </a:cubicBezTo>
                  <a:cubicBezTo>
                    <a:pt x="198149" y="560306"/>
                    <a:pt x="242154" y="571597"/>
                    <a:pt x="288797" y="571597"/>
                  </a:cubicBezTo>
                  <a:cubicBezTo>
                    <a:pt x="444983" y="571597"/>
                    <a:pt x="571598" y="444983"/>
                    <a:pt x="571598" y="288796"/>
                  </a:cubicBezTo>
                  <a:cubicBezTo>
                    <a:pt x="571598" y="132609"/>
                    <a:pt x="444984" y="5995"/>
                    <a:pt x="288797" y="5995"/>
                  </a:cubicBezTo>
                  <a:cubicBezTo>
                    <a:pt x="132610" y="5995"/>
                    <a:pt x="5996" y="132609"/>
                    <a:pt x="5996" y="288796"/>
                  </a:cubicBezTo>
                  <a:cubicBezTo>
                    <a:pt x="5996" y="370017"/>
                    <a:pt x="40236" y="443242"/>
                    <a:pt x="95262" y="494616"/>
                  </a:cubicBezTo>
                  <a:lnTo>
                    <a:pt x="90248" y="498151"/>
                  </a:lnTo>
                  <a:cubicBezTo>
                    <a:pt x="34594" y="445716"/>
                    <a:pt x="0" y="371296"/>
                    <a:pt x="1" y="288796"/>
                  </a:cubicBezTo>
                  <a:cubicBezTo>
                    <a:pt x="1" y="129298"/>
                    <a:pt x="129299" y="0"/>
                    <a:pt x="288797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" name="KSO_Shape"/>
            <p:cNvSpPr/>
            <p:nvPr/>
          </p:nvSpPr>
          <p:spPr>
            <a:xfrm>
              <a:off x="4420764" y="4486693"/>
              <a:ext cx="153987" cy="158750"/>
            </a:xfrm>
            <a:custGeom>
              <a:avLst/>
              <a:gdLst/>
              <a:ahLst/>
              <a:cxnLst/>
              <a:rect l="l" t="t" r="r" b="b"/>
              <a:pathLst>
                <a:path w="1119349" h="1157433">
                  <a:moveTo>
                    <a:pt x="135620" y="818456"/>
                  </a:moveTo>
                  <a:cubicBezTo>
                    <a:pt x="71450" y="948523"/>
                    <a:pt x="57484" y="1054732"/>
                    <a:pt x="108323" y="1103729"/>
                  </a:cubicBezTo>
                  <a:cubicBezTo>
                    <a:pt x="164989" y="1158341"/>
                    <a:pt x="289713" y="1129874"/>
                    <a:pt x="437069" y="1040437"/>
                  </a:cubicBezTo>
                  <a:cubicBezTo>
                    <a:pt x="307239" y="1007168"/>
                    <a:pt x="198946" y="926245"/>
                    <a:pt x="135620" y="818456"/>
                  </a:cubicBezTo>
                  <a:close/>
                  <a:moveTo>
                    <a:pt x="582086" y="345816"/>
                  </a:moveTo>
                  <a:cubicBezTo>
                    <a:pt x="490772" y="345817"/>
                    <a:pt x="434615" y="407693"/>
                    <a:pt x="413811" y="495363"/>
                  </a:cubicBezTo>
                  <a:lnTo>
                    <a:pt x="750361" y="495364"/>
                  </a:lnTo>
                  <a:cubicBezTo>
                    <a:pt x="729557" y="407692"/>
                    <a:pt x="673401" y="345816"/>
                    <a:pt x="582086" y="345816"/>
                  </a:cubicBezTo>
                  <a:close/>
                  <a:moveTo>
                    <a:pt x="954622" y="129"/>
                  </a:moveTo>
                  <a:cubicBezTo>
                    <a:pt x="1007406" y="-1466"/>
                    <a:pt x="1051113" y="11645"/>
                    <a:pt x="1081775" y="41196"/>
                  </a:cubicBezTo>
                  <a:cubicBezTo>
                    <a:pt x="1101805" y="60500"/>
                    <a:pt x="1115030" y="85625"/>
                    <a:pt x="1119349" y="116033"/>
                  </a:cubicBezTo>
                  <a:cubicBezTo>
                    <a:pt x="1112931" y="103633"/>
                    <a:pt x="1104158" y="92219"/>
                    <a:pt x="1093494" y="81508"/>
                  </a:cubicBezTo>
                  <a:cubicBezTo>
                    <a:pt x="1010899" y="-1451"/>
                    <a:pt x="882017" y="28786"/>
                    <a:pt x="737350" y="130602"/>
                  </a:cubicBezTo>
                  <a:cubicBezTo>
                    <a:pt x="943277" y="190863"/>
                    <a:pt x="1091569" y="370605"/>
                    <a:pt x="1091569" y="582598"/>
                  </a:cubicBezTo>
                  <a:lnTo>
                    <a:pt x="1085273" y="640757"/>
                  </a:lnTo>
                  <a:lnTo>
                    <a:pt x="755888" y="640756"/>
                  </a:lnTo>
                  <a:lnTo>
                    <a:pt x="719073" y="640757"/>
                  </a:lnTo>
                  <a:lnTo>
                    <a:pt x="408284" y="640757"/>
                  </a:lnTo>
                  <a:cubicBezTo>
                    <a:pt x="424002" y="743453"/>
                    <a:pt x="484447" y="819382"/>
                    <a:pt x="582086" y="819383"/>
                  </a:cubicBezTo>
                  <a:cubicBezTo>
                    <a:pt x="648673" y="819382"/>
                    <a:pt x="697960" y="784070"/>
                    <a:pt x="725617" y="727992"/>
                  </a:cubicBezTo>
                  <a:lnTo>
                    <a:pt x="1064773" y="727992"/>
                  </a:lnTo>
                  <a:cubicBezTo>
                    <a:pt x="1000780" y="921122"/>
                    <a:pt x="807116" y="1060320"/>
                    <a:pt x="578539" y="1060320"/>
                  </a:cubicBezTo>
                  <a:cubicBezTo>
                    <a:pt x="541437" y="1060319"/>
                    <a:pt x="505255" y="1056652"/>
                    <a:pt x="470646" y="1048435"/>
                  </a:cubicBezTo>
                  <a:cubicBezTo>
                    <a:pt x="288189" y="1159820"/>
                    <a:pt x="124174" y="1191927"/>
                    <a:pt x="45670" y="1116267"/>
                  </a:cubicBezTo>
                  <a:cubicBezTo>
                    <a:pt x="-38972" y="1034693"/>
                    <a:pt x="-2092" y="849162"/>
                    <a:pt x="124297" y="645271"/>
                  </a:cubicBezTo>
                  <a:cubicBezTo>
                    <a:pt x="126384" y="641564"/>
                    <a:pt x="128546" y="637931"/>
                    <a:pt x="130887" y="634433"/>
                  </a:cubicBezTo>
                  <a:cubicBezTo>
                    <a:pt x="140131" y="616742"/>
                    <a:pt x="151256" y="599735"/>
                    <a:pt x="163296" y="582889"/>
                  </a:cubicBezTo>
                  <a:cubicBezTo>
                    <a:pt x="171413" y="570408"/>
                    <a:pt x="179765" y="558285"/>
                    <a:pt x="189707" y="547372"/>
                  </a:cubicBezTo>
                  <a:cubicBezTo>
                    <a:pt x="207410" y="520542"/>
                    <a:pt x="227598" y="494496"/>
                    <a:pt x="249351" y="468810"/>
                  </a:cubicBezTo>
                  <a:cubicBezTo>
                    <a:pt x="261501" y="453873"/>
                    <a:pt x="274484" y="439223"/>
                    <a:pt x="288439" y="424719"/>
                  </a:cubicBezTo>
                  <a:cubicBezTo>
                    <a:pt x="304701" y="403895"/>
                    <a:pt x="322841" y="384213"/>
                    <a:pt x="341644" y="364703"/>
                  </a:cubicBezTo>
                  <a:cubicBezTo>
                    <a:pt x="392793" y="311630"/>
                    <a:pt x="445389" y="263415"/>
                    <a:pt x="498166" y="220924"/>
                  </a:cubicBezTo>
                  <a:cubicBezTo>
                    <a:pt x="310657" y="309270"/>
                    <a:pt x="183697" y="431706"/>
                    <a:pt x="65845" y="579499"/>
                  </a:cubicBezTo>
                  <a:cubicBezTo>
                    <a:pt x="67312" y="317087"/>
                    <a:pt x="296312" y="104878"/>
                    <a:pt x="578538" y="104878"/>
                  </a:cubicBezTo>
                  <a:lnTo>
                    <a:pt x="651994" y="111773"/>
                  </a:lnTo>
                  <a:cubicBezTo>
                    <a:pt x="764896" y="41979"/>
                    <a:pt x="871117" y="2651"/>
                    <a:pt x="954622" y="12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4" name="KSO_Shape"/>
            <p:cNvSpPr/>
            <p:nvPr/>
          </p:nvSpPr>
          <p:spPr bwMode="auto">
            <a:xfrm>
              <a:off x="4420764" y="4907381"/>
              <a:ext cx="153987" cy="153987"/>
            </a:xfrm>
            <a:custGeom>
              <a:avLst/>
              <a:gdLst>
                <a:gd name="T0" fmla="*/ 2147483646 w 207"/>
                <a:gd name="T1" fmla="*/ 2147483646 h 207"/>
                <a:gd name="T2" fmla="*/ 2147483646 w 207"/>
                <a:gd name="T3" fmla="*/ 2147483646 h 207"/>
                <a:gd name="T4" fmla="*/ 2147483646 w 207"/>
                <a:gd name="T5" fmla="*/ 2147483646 h 207"/>
                <a:gd name="T6" fmla="*/ 2147483646 w 207"/>
                <a:gd name="T7" fmla="*/ 2147483646 h 207"/>
                <a:gd name="T8" fmla="*/ 2147483646 w 207"/>
                <a:gd name="T9" fmla="*/ 2147483646 h 207"/>
                <a:gd name="T10" fmla="*/ 2147483646 w 207"/>
                <a:gd name="T11" fmla="*/ 2147483646 h 207"/>
                <a:gd name="T12" fmla="*/ 2147483646 w 207"/>
                <a:gd name="T13" fmla="*/ 2147483646 h 207"/>
                <a:gd name="T14" fmla="*/ 2147483646 w 207"/>
                <a:gd name="T15" fmla="*/ 2147483646 h 207"/>
                <a:gd name="T16" fmla="*/ 2147483646 w 207"/>
                <a:gd name="T17" fmla="*/ 2147483646 h 207"/>
                <a:gd name="T18" fmla="*/ 2147483646 w 207"/>
                <a:gd name="T19" fmla="*/ 2147483646 h 207"/>
                <a:gd name="T20" fmla="*/ 2147483646 w 207"/>
                <a:gd name="T21" fmla="*/ 2147483646 h 207"/>
                <a:gd name="T22" fmla="*/ 2147483646 w 207"/>
                <a:gd name="T23" fmla="*/ 2147483646 h 207"/>
                <a:gd name="T24" fmla="*/ 2147483646 w 207"/>
                <a:gd name="T25" fmla="*/ 2147483646 h 207"/>
                <a:gd name="T26" fmla="*/ 2147483646 w 207"/>
                <a:gd name="T27" fmla="*/ 2147483646 h 207"/>
                <a:gd name="T28" fmla="*/ 0 w 207"/>
                <a:gd name="T29" fmla="*/ 2147483646 h 207"/>
                <a:gd name="T30" fmla="*/ 2147483646 w 207"/>
                <a:gd name="T31" fmla="*/ 2147483646 h 207"/>
                <a:gd name="T32" fmla="*/ 2147483646 w 207"/>
                <a:gd name="T33" fmla="*/ 0 h 207"/>
                <a:gd name="T34" fmla="*/ 2147483646 w 207"/>
                <a:gd name="T35" fmla="*/ 2147483646 h 207"/>
                <a:gd name="T36" fmla="*/ 2147483646 w 207"/>
                <a:gd name="T37" fmla="*/ 2147483646 h 207"/>
                <a:gd name="T38" fmla="*/ 2147483646 w 207"/>
                <a:gd name="T39" fmla="*/ 2147483646 h 207"/>
                <a:gd name="T40" fmla="*/ 2147483646 w 207"/>
                <a:gd name="T41" fmla="*/ 2147483646 h 207"/>
                <a:gd name="T42" fmla="*/ 2147483646 w 207"/>
                <a:gd name="T43" fmla="*/ 2147483646 h 207"/>
                <a:gd name="T44" fmla="*/ 2147483646 w 207"/>
                <a:gd name="T45" fmla="*/ 2147483646 h 207"/>
                <a:gd name="T46" fmla="*/ 2147483646 w 207"/>
                <a:gd name="T47" fmla="*/ 2147483646 h 207"/>
                <a:gd name="T48" fmla="*/ 2147483646 w 207"/>
                <a:gd name="T49" fmla="*/ 2147483646 h 207"/>
                <a:gd name="T50" fmla="*/ 2147483646 w 207"/>
                <a:gd name="T51" fmla="*/ 2147483646 h 207"/>
                <a:gd name="T52" fmla="*/ 2147483646 w 207"/>
                <a:gd name="T53" fmla="*/ 2147483646 h 207"/>
                <a:gd name="T54" fmla="*/ 2147483646 w 207"/>
                <a:gd name="T55" fmla="*/ 2147483646 h 207"/>
                <a:gd name="T56" fmla="*/ 2147483646 w 207"/>
                <a:gd name="T57" fmla="*/ 2147483646 h 207"/>
                <a:gd name="T58" fmla="*/ 2147483646 w 207"/>
                <a:gd name="T59" fmla="*/ 2147483646 h 207"/>
                <a:gd name="T60" fmla="*/ 2147483646 w 207"/>
                <a:gd name="T61" fmla="*/ 2147483646 h 207"/>
                <a:gd name="T62" fmla="*/ 2147483646 w 207"/>
                <a:gd name="T63" fmla="*/ 2147483646 h 207"/>
                <a:gd name="T64" fmla="*/ 2147483646 w 207"/>
                <a:gd name="T65" fmla="*/ 2147483646 h 207"/>
                <a:gd name="T66" fmla="*/ 2147483646 w 207"/>
                <a:gd name="T67" fmla="*/ 2147483646 h 207"/>
                <a:gd name="T68" fmla="*/ 2147483646 w 207"/>
                <a:gd name="T69" fmla="*/ 2147483646 h 207"/>
                <a:gd name="T70" fmla="*/ 2147483646 w 207"/>
                <a:gd name="T71" fmla="*/ 2147483646 h 207"/>
                <a:gd name="T72" fmla="*/ 2147483646 w 207"/>
                <a:gd name="T73" fmla="*/ 2147483646 h 207"/>
                <a:gd name="T74" fmla="*/ 2147483646 w 207"/>
                <a:gd name="T75" fmla="*/ 2147483646 h 2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7" h="207">
                  <a:moveTo>
                    <a:pt x="137" y="51"/>
                  </a:moveTo>
                  <a:cubicBezTo>
                    <a:pt x="153" y="51"/>
                    <a:pt x="153" y="51"/>
                    <a:pt x="153" y="51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1" y="120"/>
                    <a:pt x="141" y="125"/>
                    <a:pt x="142" y="128"/>
                  </a:cubicBezTo>
                  <a:cubicBezTo>
                    <a:pt x="143" y="132"/>
                    <a:pt x="146" y="133"/>
                    <a:pt x="150" y="133"/>
                  </a:cubicBezTo>
                  <a:cubicBezTo>
                    <a:pt x="154" y="133"/>
                    <a:pt x="158" y="132"/>
                    <a:pt x="161" y="130"/>
                  </a:cubicBezTo>
                  <a:cubicBezTo>
                    <a:pt x="165" y="129"/>
                    <a:pt x="169" y="126"/>
                    <a:pt x="172" y="122"/>
                  </a:cubicBezTo>
                  <a:cubicBezTo>
                    <a:pt x="175" y="118"/>
                    <a:pt x="177" y="114"/>
                    <a:pt x="179" y="108"/>
                  </a:cubicBezTo>
                  <a:cubicBezTo>
                    <a:pt x="181" y="102"/>
                    <a:pt x="182" y="95"/>
                    <a:pt x="182" y="87"/>
                  </a:cubicBezTo>
                  <a:cubicBezTo>
                    <a:pt x="182" y="76"/>
                    <a:pt x="180" y="66"/>
                    <a:pt x="176" y="58"/>
                  </a:cubicBezTo>
                  <a:cubicBezTo>
                    <a:pt x="172" y="50"/>
                    <a:pt x="167" y="44"/>
                    <a:pt x="161" y="38"/>
                  </a:cubicBezTo>
                  <a:cubicBezTo>
                    <a:pt x="154" y="33"/>
                    <a:pt x="146" y="29"/>
                    <a:pt x="137" y="27"/>
                  </a:cubicBezTo>
                  <a:cubicBezTo>
                    <a:pt x="128" y="24"/>
                    <a:pt x="119" y="23"/>
                    <a:pt x="109" y="23"/>
                  </a:cubicBezTo>
                  <a:cubicBezTo>
                    <a:pt x="97" y="23"/>
                    <a:pt x="86" y="25"/>
                    <a:pt x="76" y="30"/>
                  </a:cubicBezTo>
                  <a:cubicBezTo>
                    <a:pt x="65" y="34"/>
                    <a:pt x="57" y="40"/>
                    <a:pt x="49" y="47"/>
                  </a:cubicBezTo>
                  <a:cubicBezTo>
                    <a:pt x="42" y="55"/>
                    <a:pt x="36" y="63"/>
                    <a:pt x="31" y="74"/>
                  </a:cubicBezTo>
                  <a:cubicBezTo>
                    <a:pt x="27" y="84"/>
                    <a:pt x="25" y="95"/>
                    <a:pt x="25" y="107"/>
                  </a:cubicBezTo>
                  <a:cubicBezTo>
                    <a:pt x="25" y="119"/>
                    <a:pt x="27" y="129"/>
                    <a:pt x="30" y="139"/>
                  </a:cubicBezTo>
                  <a:cubicBezTo>
                    <a:pt x="34" y="148"/>
                    <a:pt x="39" y="156"/>
                    <a:pt x="46" y="163"/>
                  </a:cubicBezTo>
                  <a:cubicBezTo>
                    <a:pt x="53" y="169"/>
                    <a:pt x="61" y="174"/>
                    <a:pt x="71" y="178"/>
                  </a:cubicBezTo>
                  <a:cubicBezTo>
                    <a:pt x="81" y="181"/>
                    <a:pt x="93" y="183"/>
                    <a:pt x="106" y="183"/>
                  </a:cubicBezTo>
                  <a:cubicBezTo>
                    <a:pt x="110" y="183"/>
                    <a:pt x="115" y="183"/>
                    <a:pt x="121" y="182"/>
                  </a:cubicBezTo>
                  <a:cubicBezTo>
                    <a:pt x="127" y="181"/>
                    <a:pt x="132" y="179"/>
                    <a:pt x="136" y="177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37" y="202"/>
                    <a:pt x="131" y="204"/>
                    <a:pt x="124" y="205"/>
                  </a:cubicBezTo>
                  <a:cubicBezTo>
                    <a:pt x="118" y="206"/>
                    <a:pt x="110" y="207"/>
                    <a:pt x="102" y="207"/>
                  </a:cubicBezTo>
                  <a:cubicBezTo>
                    <a:pt x="87" y="207"/>
                    <a:pt x="74" y="205"/>
                    <a:pt x="61" y="200"/>
                  </a:cubicBezTo>
                  <a:cubicBezTo>
                    <a:pt x="49" y="196"/>
                    <a:pt x="38" y="190"/>
                    <a:pt x="29" y="182"/>
                  </a:cubicBezTo>
                  <a:cubicBezTo>
                    <a:pt x="20" y="173"/>
                    <a:pt x="13" y="163"/>
                    <a:pt x="7" y="151"/>
                  </a:cubicBezTo>
                  <a:cubicBezTo>
                    <a:pt x="2" y="138"/>
                    <a:pt x="0" y="124"/>
                    <a:pt x="0" y="108"/>
                  </a:cubicBezTo>
                  <a:cubicBezTo>
                    <a:pt x="0" y="91"/>
                    <a:pt x="3" y="76"/>
                    <a:pt x="9" y="63"/>
                  </a:cubicBezTo>
                  <a:cubicBezTo>
                    <a:pt x="14" y="50"/>
                    <a:pt x="22" y="38"/>
                    <a:pt x="32" y="29"/>
                  </a:cubicBezTo>
                  <a:cubicBezTo>
                    <a:pt x="42" y="20"/>
                    <a:pt x="54" y="12"/>
                    <a:pt x="67" y="7"/>
                  </a:cubicBezTo>
                  <a:cubicBezTo>
                    <a:pt x="80" y="2"/>
                    <a:pt x="94" y="0"/>
                    <a:pt x="109" y="0"/>
                  </a:cubicBezTo>
                  <a:cubicBezTo>
                    <a:pt x="123" y="0"/>
                    <a:pt x="136" y="2"/>
                    <a:pt x="148" y="6"/>
                  </a:cubicBezTo>
                  <a:cubicBezTo>
                    <a:pt x="160" y="10"/>
                    <a:pt x="170" y="15"/>
                    <a:pt x="179" y="23"/>
                  </a:cubicBezTo>
                  <a:cubicBezTo>
                    <a:pt x="188" y="30"/>
                    <a:pt x="195" y="40"/>
                    <a:pt x="200" y="50"/>
                  </a:cubicBezTo>
                  <a:cubicBezTo>
                    <a:pt x="205" y="61"/>
                    <a:pt x="207" y="74"/>
                    <a:pt x="207" y="87"/>
                  </a:cubicBezTo>
                  <a:cubicBezTo>
                    <a:pt x="207" y="97"/>
                    <a:pt x="205" y="106"/>
                    <a:pt x="202" y="115"/>
                  </a:cubicBezTo>
                  <a:cubicBezTo>
                    <a:pt x="199" y="123"/>
                    <a:pt x="194" y="130"/>
                    <a:pt x="188" y="137"/>
                  </a:cubicBezTo>
                  <a:cubicBezTo>
                    <a:pt x="182" y="143"/>
                    <a:pt x="175" y="148"/>
                    <a:pt x="167" y="151"/>
                  </a:cubicBezTo>
                  <a:cubicBezTo>
                    <a:pt x="159" y="155"/>
                    <a:pt x="151" y="157"/>
                    <a:pt x="141" y="157"/>
                  </a:cubicBezTo>
                  <a:cubicBezTo>
                    <a:pt x="138" y="157"/>
                    <a:pt x="134" y="156"/>
                    <a:pt x="131" y="156"/>
                  </a:cubicBezTo>
                  <a:cubicBezTo>
                    <a:pt x="128" y="155"/>
                    <a:pt x="125" y="153"/>
                    <a:pt x="123" y="151"/>
                  </a:cubicBezTo>
                  <a:cubicBezTo>
                    <a:pt x="121" y="149"/>
                    <a:pt x="119" y="147"/>
                    <a:pt x="118" y="144"/>
                  </a:cubicBezTo>
                  <a:cubicBezTo>
                    <a:pt x="117" y="140"/>
                    <a:pt x="116" y="137"/>
                    <a:pt x="117" y="132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4" y="135"/>
                    <a:pt x="111" y="138"/>
                    <a:pt x="109" y="141"/>
                  </a:cubicBezTo>
                  <a:cubicBezTo>
                    <a:pt x="106" y="144"/>
                    <a:pt x="103" y="147"/>
                    <a:pt x="100" y="149"/>
                  </a:cubicBezTo>
                  <a:cubicBezTo>
                    <a:pt x="97" y="152"/>
                    <a:pt x="93" y="153"/>
                    <a:pt x="89" y="155"/>
                  </a:cubicBezTo>
                  <a:cubicBezTo>
                    <a:pt x="86" y="156"/>
                    <a:pt x="81" y="157"/>
                    <a:pt x="77" y="157"/>
                  </a:cubicBezTo>
                  <a:cubicBezTo>
                    <a:pt x="73" y="157"/>
                    <a:pt x="70" y="156"/>
                    <a:pt x="66" y="154"/>
                  </a:cubicBezTo>
                  <a:cubicBezTo>
                    <a:pt x="63" y="153"/>
                    <a:pt x="60" y="151"/>
                    <a:pt x="58" y="148"/>
                  </a:cubicBezTo>
                  <a:cubicBezTo>
                    <a:pt x="55" y="145"/>
                    <a:pt x="53" y="141"/>
                    <a:pt x="52" y="137"/>
                  </a:cubicBezTo>
                  <a:cubicBezTo>
                    <a:pt x="51" y="133"/>
                    <a:pt x="50" y="129"/>
                    <a:pt x="50" y="124"/>
                  </a:cubicBezTo>
                  <a:cubicBezTo>
                    <a:pt x="50" y="114"/>
                    <a:pt x="51" y="105"/>
                    <a:pt x="54" y="96"/>
                  </a:cubicBezTo>
                  <a:cubicBezTo>
                    <a:pt x="57" y="87"/>
                    <a:pt x="62" y="80"/>
                    <a:pt x="67" y="73"/>
                  </a:cubicBezTo>
                  <a:cubicBezTo>
                    <a:pt x="72" y="66"/>
                    <a:pt x="78" y="60"/>
                    <a:pt x="85" y="56"/>
                  </a:cubicBezTo>
                  <a:cubicBezTo>
                    <a:pt x="92" y="52"/>
                    <a:pt x="99" y="50"/>
                    <a:pt x="107" y="50"/>
                  </a:cubicBezTo>
                  <a:cubicBezTo>
                    <a:pt x="112" y="50"/>
                    <a:pt x="117" y="51"/>
                    <a:pt x="120" y="52"/>
                  </a:cubicBezTo>
                  <a:cubicBezTo>
                    <a:pt x="124" y="54"/>
                    <a:pt x="127" y="56"/>
                    <a:pt x="130" y="59"/>
                  </a:cubicBezTo>
                  <a:lnTo>
                    <a:pt x="137" y="51"/>
                  </a:lnTo>
                  <a:close/>
                  <a:moveTo>
                    <a:pt x="123" y="79"/>
                  </a:moveTo>
                  <a:cubicBezTo>
                    <a:pt x="121" y="77"/>
                    <a:pt x="119" y="76"/>
                    <a:pt x="117" y="75"/>
                  </a:cubicBezTo>
                  <a:cubicBezTo>
                    <a:pt x="115" y="74"/>
                    <a:pt x="112" y="74"/>
                    <a:pt x="109" y="74"/>
                  </a:cubicBezTo>
                  <a:cubicBezTo>
                    <a:pt x="104" y="74"/>
                    <a:pt x="100" y="75"/>
                    <a:pt x="96" y="78"/>
                  </a:cubicBezTo>
                  <a:cubicBezTo>
                    <a:pt x="92" y="80"/>
                    <a:pt x="89" y="83"/>
                    <a:pt x="86" y="88"/>
                  </a:cubicBezTo>
                  <a:cubicBezTo>
                    <a:pt x="84" y="92"/>
                    <a:pt x="81" y="96"/>
                    <a:pt x="80" y="101"/>
                  </a:cubicBezTo>
                  <a:cubicBezTo>
                    <a:pt x="78" y="106"/>
                    <a:pt x="78" y="111"/>
                    <a:pt x="78" y="116"/>
                  </a:cubicBezTo>
                  <a:cubicBezTo>
                    <a:pt x="78" y="121"/>
                    <a:pt x="79" y="125"/>
                    <a:pt x="81" y="128"/>
                  </a:cubicBezTo>
                  <a:cubicBezTo>
                    <a:pt x="83" y="132"/>
                    <a:pt x="86" y="133"/>
                    <a:pt x="91" y="133"/>
                  </a:cubicBezTo>
                  <a:cubicBezTo>
                    <a:pt x="93" y="133"/>
                    <a:pt x="96" y="133"/>
                    <a:pt x="98" y="131"/>
                  </a:cubicBezTo>
                  <a:cubicBezTo>
                    <a:pt x="100" y="130"/>
                    <a:pt x="103" y="128"/>
                    <a:pt x="105" y="126"/>
                  </a:cubicBezTo>
                  <a:cubicBezTo>
                    <a:pt x="107" y="124"/>
                    <a:pt x="110" y="122"/>
                    <a:pt x="112" y="119"/>
                  </a:cubicBezTo>
                  <a:cubicBezTo>
                    <a:pt x="114" y="116"/>
                    <a:pt x="116" y="113"/>
                    <a:pt x="117" y="110"/>
                  </a:cubicBezTo>
                  <a:lnTo>
                    <a:pt x="123" y="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99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99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5134760" y="3022503"/>
            <a:ext cx="3581728" cy="586957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dist"/>
            <a:r>
              <a:rPr lang="zh-CN" altLang="en-US" sz="3200" dirty="0">
                <a:solidFill>
                  <a:prstClr val="white"/>
                </a:solidFill>
                <a:effectLst/>
                <a:latin typeface="Calibri" panose="020F0502020204030204" pitchFamily="34" charset="0"/>
              </a:rPr>
              <a:t>年度工作概述</a:t>
            </a:r>
          </a:p>
        </p:txBody>
      </p:sp>
      <p:cxnSp>
        <p:nvCxnSpPr>
          <p:cNvPr id="56" name="Straight Connector 4"/>
          <p:cNvCxnSpPr/>
          <p:nvPr/>
        </p:nvCxnSpPr>
        <p:spPr>
          <a:xfrm>
            <a:off x="5210960" y="3638383"/>
            <a:ext cx="361240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5157548" y="3806437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 dirty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01-1. </a:t>
            </a:r>
            <a:r>
              <a:rPr lang="zh-CN" sz="1400" b="0" dirty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 dirty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5157548" y="4125525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01-2. </a:t>
            </a:r>
            <a:r>
              <a:rPr lang="zh-CN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5157548" y="4435087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01-3. </a:t>
            </a:r>
            <a:r>
              <a:rPr lang="zh-CN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64" name="Group 1"/>
          <p:cNvGrpSpPr/>
          <p:nvPr/>
        </p:nvGrpSpPr>
        <p:grpSpPr>
          <a:xfrm>
            <a:off x="-2982769" y="3616264"/>
            <a:ext cx="6950890" cy="7035260"/>
            <a:chOff x="4297681" y="2137013"/>
            <a:chExt cx="3596640" cy="3640296"/>
          </a:xfrm>
        </p:grpSpPr>
        <p:sp>
          <p:nvSpPr>
            <p:cNvPr id="65" name="Line 699"/>
            <p:cNvSpPr>
              <a:spLocks noChangeShapeType="1"/>
            </p:cNvSpPr>
            <p:nvPr/>
          </p:nvSpPr>
          <p:spPr bwMode="auto">
            <a:xfrm flipH="1" flipV="1">
              <a:off x="6010042" y="2137013"/>
              <a:ext cx="971473" cy="229223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700"/>
            <p:cNvSpPr/>
            <p:nvPr/>
          </p:nvSpPr>
          <p:spPr bwMode="auto">
            <a:xfrm>
              <a:off x="6981517" y="2366236"/>
              <a:ext cx="912804" cy="1547262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701"/>
            <p:cNvSpPr/>
            <p:nvPr/>
          </p:nvSpPr>
          <p:spPr bwMode="auto">
            <a:xfrm>
              <a:off x="5240505" y="3913500"/>
              <a:ext cx="2653816" cy="1863809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Line 702"/>
            <p:cNvSpPr>
              <a:spLocks noChangeShapeType="1"/>
            </p:cNvSpPr>
            <p:nvPr/>
          </p:nvSpPr>
          <p:spPr bwMode="auto">
            <a:xfrm>
              <a:off x="4440949" y="4633919"/>
              <a:ext cx="799556" cy="10205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703"/>
            <p:cNvSpPr/>
            <p:nvPr/>
          </p:nvSpPr>
          <p:spPr bwMode="auto">
            <a:xfrm>
              <a:off x="4297681" y="3149337"/>
              <a:ext cx="143268" cy="1484584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-1" fmla="*/ 12868 w 12868"/>
                <a:gd name="connsiteY0-2" fmla="*/ 0 h 9028"/>
                <a:gd name="connsiteX1-3" fmla="*/ 10018 w 12868"/>
                <a:gd name="connsiteY1-4" fmla="*/ 386 h 9028"/>
                <a:gd name="connsiteX2-5" fmla="*/ 5140 w 12868"/>
                <a:gd name="connsiteY2-6" fmla="*/ 1461 h 9028"/>
                <a:gd name="connsiteX3-7" fmla="*/ 854 w 12868"/>
                <a:gd name="connsiteY3-8" fmla="*/ 2274 h 9028"/>
                <a:gd name="connsiteX4-9" fmla="*/ 0 w 12868"/>
                <a:gd name="connsiteY4-10" fmla="*/ 6055 h 9028"/>
                <a:gd name="connsiteX5-11" fmla="*/ 1724 w 12868"/>
                <a:gd name="connsiteY5-12" fmla="*/ 9028 h 9028"/>
                <a:gd name="connsiteX0-13" fmla="*/ 7785 w 7785"/>
                <a:gd name="connsiteY0-14" fmla="*/ 0 h 9572"/>
                <a:gd name="connsiteX1-15" fmla="*/ 3994 w 7785"/>
                <a:gd name="connsiteY1-16" fmla="*/ 1190 h 9572"/>
                <a:gd name="connsiteX2-17" fmla="*/ 664 w 7785"/>
                <a:gd name="connsiteY2-18" fmla="*/ 2091 h 9572"/>
                <a:gd name="connsiteX3-19" fmla="*/ 0 w 7785"/>
                <a:gd name="connsiteY3-20" fmla="*/ 6279 h 9572"/>
                <a:gd name="connsiteX4-21" fmla="*/ 1340 w 7785"/>
                <a:gd name="connsiteY4-22" fmla="*/ 9572 h 9572"/>
                <a:gd name="connsiteX0-23" fmla="*/ 5130 w 5130"/>
                <a:gd name="connsiteY0-24" fmla="*/ 0 h 8757"/>
                <a:gd name="connsiteX1-25" fmla="*/ 853 w 5130"/>
                <a:gd name="connsiteY1-26" fmla="*/ 941 h 8757"/>
                <a:gd name="connsiteX2-27" fmla="*/ 0 w 5130"/>
                <a:gd name="connsiteY2-28" fmla="*/ 5317 h 8757"/>
                <a:gd name="connsiteX3-29" fmla="*/ 1721 w 5130"/>
                <a:gd name="connsiteY3-30" fmla="*/ 8757 h 8757"/>
                <a:gd name="connsiteX0-31" fmla="*/ 1663 w 3355"/>
                <a:gd name="connsiteY0-32" fmla="*/ 0 h 8925"/>
                <a:gd name="connsiteX1-33" fmla="*/ 0 w 3355"/>
                <a:gd name="connsiteY1-34" fmla="*/ 4997 h 8925"/>
                <a:gd name="connsiteX2-35" fmla="*/ 3355 w 3355"/>
                <a:gd name="connsiteY2-36" fmla="*/ 8925 h 89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Line 704"/>
            <p:cNvSpPr>
              <a:spLocks noChangeShapeType="1"/>
            </p:cNvSpPr>
            <p:nvPr/>
          </p:nvSpPr>
          <p:spPr bwMode="auto">
            <a:xfrm flipH="1">
              <a:off x="5114925" y="2137013"/>
              <a:ext cx="895116" cy="2966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705"/>
            <p:cNvSpPr/>
            <p:nvPr/>
          </p:nvSpPr>
          <p:spPr bwMode="auto">
            <a:xfrm>
              <a:off x="5112461" y="2348476"/>
              <a:ext cx="1871166" cy="103615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-1" fmla="*/ 0 w 10000"/>
                <a:gd name="connsiteY0-2" fmla="*/ 5798 h 5798"/>
                <a:gd name="connsiteX1-3" fmla="*/ 0 w 10000"/>
                <a:gd name="connsiteY1-4" fmla="*/ 5798 h 5798"/>
                <a:gd name="connsiteX2-5" fmla="*/ 4953 w 10000"/>
                <a:gd name="connsiteY2-6" fmla="*/ 0 h 5798"/>
                <a:gd name="connsiteX3-7" fmla="*/ 4953 w 10000"/>
                <a:gd name="connsiteY3-8" fmla="*/ 0 h 5798"/>
                <a:gd name="connsiteX4-9" fmla="*/ 10000 w 10000"/>
                <a:gd name="connsiteY4-10" fmla="*/ 1092 h 57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706"/>
            <p:cNvSpPr/>
            <p:nvPr/>
          </p:nvSpPr>
          <p:spPr bwMode="auto">
            <a:xfrm>
              <a:off x="4997636" y="4060857"/>
              <a:ext cx="242869" cy="1593654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707"/>
            <p:cNvSpPr/>
            <p:nvPr/>
          </p:nvSpPr>
          <p:spPr bwMode="auto">
            <a:xfrm>
              <a:off x="4997636" y="2442645"/>
              <a:ext cx="180104" cy="1618213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708"/>
            <p:cNvSpPr/>
            <p:nvPr/>
          </p:nvSpPr>
          <p:spPr bwMode="auto">
            <a:xfrm>
              <a:off x="5963651" y="4745799"/>
              <a:ext cx="409345" cy="1031510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-1" fmla="*/ 0 w 7538"/>
                <a:gd name="connsiteY0-2" fmla="*/ 0 h 10000"/>
                <a:gd name="connsiteX1-3" fmla="*/ 5503 w 7538"/>
                <a:gd name="connsiteY1-4" fmla="*/ 7817 h 10000"/>
                <a:gd name="connsiteX2-5" fmla="*/ 7538 w 7538"/>
                <a:gd name="connsiteY2-6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709"/>
            <p:cNvSpPr/>
            <p:nvPr/>
          </p:nvSpPr>
          <p:spPr bwMode="auto">
            <a:xfrm>
              <a:off x="5963652" y="2348500"/>
              <a:ext cx="450260" cy="2397304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Line 710"/>
            <p:cNvSpPr>
              <a:spLocks noChangeShapeType="1"/>
            </p:cNvSpPr>
            <p:nvPr/>
          </p:nvSpPr>
          <p:spPr bwMode="auto">
            <a:xfrm>
              <a:off x="6010042" y="2137015"/>
              <a:ext cx="24560" cy="21148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Line 711"/>
            <p:cNvSpPr>
              <a:spLocks noChangeShapeType="1"/>
            </p:cNvSpPr>
            <p:nvPr/>
          </p:nvSpPr>
          <p:spPr bwMode="auto">
            <a:xfrm flipH="1">
              <a:off x="4368632" y="2434349"/>
              <a:ext cx="751816" cy="71507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Line 712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12851" cy="9687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Line 713"/>
            <p:cNvSpPr>
              <a:spLocks noChangeShapeType="1"/>
            </p:cNvSpPr>
            <p:nvPr/>
          </p:nvSpPr>
          <p:spPr bwMode="auto">
            <a:xfrm flipH="1" flipV="1">
              <a:off x="6981510" y="2366234"/>
              <a:ext cx="237017" cy="63173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Line 714"/>
            <p:cNvSpPr>
              <a:spLocks noChangeShapeType="1"/>
            </p:cNvSpPr>
            <p:nvPr/>
          </p:nvSpPr>
          <p:spPr bwMode="auto">
            <a:xfrm flipH="1" flipV="1">
              <a:off x="7214834" y="2997969"/>
              <a:ext cx="466634" cy="818657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Line 715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0465" cy="110245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716"/>
            <p:cNvSpPr/>
            <p:nvPr/>
          </p:nvSpPr>
          <p:spPr bwMode="auto">
            <a:xfrm>
              <a:off x="5963652" y="4745802"/>
              <a:ext cx="1738283" cy="328828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Line 717"/>
            <p:cNvSpPr>
              <a:spLocks noChangeShapeType="1"/>
            </p:cNvSpPr>
            <p:nvPr/>
          </p:nvSpPr>
          <p:spPr bwMode="auto">
            <a:xfrm>
              <a:off x="4997636" y="4060859"/>
              <a:ext cx="966016" cy="68494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Line 718"/>
            <p:cNvSpPr>
              <a:spLocks noChangeShapeType="1"/>
            </p:cNvSpPr>
            <p:nvPr/>
          </p:nvSpPr>
          <p:spPr bwMode="auto">
            <a:xfrm>
              <a:off x="4368632" y="3149421"/>
              <a:ext cx="629002" cy="91143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Line 719"/>
            <p:cNvSpPr>
              <a:spLocks noChangeShapeType="1"/>
            </p:cNvSpPr>
            <p:nvPr/>
          </p:nvSpPr>
          <p:spPr bwMode="auto">
            <a:xfrm flipH="1">
              <a:off x="4368634" y="2944756"/>
              <a:ext cx="809106" cy="20466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Line 720"/>
            <p:cNvSpPr>
              <a:spLocks noChangeShapeType="1"/>
            </p:cNvSpPr>
            <p:nvPr/>
          </p:nvSpPr>
          <p:spPr bwMode="auto">
            <a:xfrm flipH="1">
              <a:off x="5177742" y="2348501"/>
              <a:ext cx="856862" cy="59625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Line 721"/>
            <p:cNvSpPr>
              <a:spLocks noChangeShapeType="1"/>
            </p:cNvSpPr>
            <p:nvPr/>
          </p:nvSpPr>
          <p:spPr bwMode="auto">
            <a:xfrm flipH="1" flipV="1">
              <a:off x="6034604" y="2348500"/>
              <a:ext cx="1180232" cy="649470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722"/>
            <p:cNvSpPr/>
            <p:nvPr/>
          </p:nvSpPr>
          <p:spPr bwMode="auto">
            <a:xfrm>
              <a:off x="7214833" y="2997968"/>
              <a:ext cx="573059" cy="798191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723"/>
            <p:cNvSpPr/>
            <p:nvPr/>
          </p:nvSpPr>
          <p:spPr bwMode="auto">
            <a:xfrm>
              <a:off x="7193002" y="2997968"/>
              <a:ext cx="491195" cy="2076661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Line 724"/>
            <p:cNvSpPr>
              <a:spLocks noChangeShapeType="1"/>
            </p:cNvSpPr>
            <p:nvPr/>
          </p:nvSpPr>
          <p:spPr bwMode="auto">
            <a:xfrm flipV="1">
              <a:off x="6413914" y="2997968"/>
              <a:ext cx="800921" cy="25651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Line 725"/>
            <p:cNvSpPr>
              <a:spLocks noChangeShapeType="1"/>
            </p:cNvSpPr>
            <p:nvPr/>
          </p:nvSpPr>
          <p:spPr bwMode="auto">
            <a:xfrm flipV="1">
              <a:off x="4997634" y="3254480"/>
              <a:ext cx="1416278" cy="8172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726"/>
            <p:cNvSpPr/>
            <p:nvPr/>
          </p:nvSpPr>
          <p:spPr bwMode="auto">
            <a:xfrm>
              <a:off x="4440949" y="4071773"/>
              <a:ext cx="753165" cy="1069713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Line 728"/>
            <p:cNvSpPr>
              <a:spLocks noChangeShapeType="1"/>
            </p:cNvSpPr>
            <p:nvPr/>
          </p:nvSpPr>
          <p:spPr bwMode="auto">
            <a:xfrm flipH="1">
              <a:off x="5194114" y="4745801"/>
              <a:ext cx="769538" cy="39568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729"/>
            <p:cNvSpPr/>
            <p:nvPr/>
          </p:nvSpPr>
          <p:spPr bwMode="auto">
            <a:xfrm>
              <a:off x="5963654" y="3816625"/>
              <a:ext cx="1717818" cy="929177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730"/>
            <p:cNvSpPr/>
            <p:nvPr/>
          </p:nvSpPr>
          <p:spPr bwMode="auto">
            <a:xfrm>
              <a:off x="5254151" y="5500332"/>
              <a:ext cx="1756021" cy="158273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731"/>
            <p:cNvSpPr/>
            <p:nvPr/>
          </p:nvSpPr>
          <p:spPr bwMode="auto">
            <a:xfrm>
              <a:off x="5194116" y="5074626"/>
              <a:ext cx="2009806" cy="477551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Line 732"/>
            <p:cNvSpPr>
              <a:spLocks noChangeShapeType="1"/>
            </p:cNvSpPr>
            <p:nvPr/>
          </p:nvSpPr>
          <p:spPr bwMode="auto">
            <a:xfrm>
              <a:off x="6413918" y="3254481"/>
              <a:ext cx="780454" cy="75316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Line 733"/>
            <p:cNvSpPr>
              <a:spLocks noChangeShapeType="1"/>
            </p:cNvSpPr>
            <p:nvPr/>
          </p:nvSpPr>
          <p:spPr bwMode="auto">
            <a:xfrm>
              <a:off x="5177745" y="2944750"/>
              <a:ext cx="1236173" cy="3097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9" name="Group 1"/>
          <p:cNvGrpSpPr/>
          <p:nvPr/>
        </p:nvGrpSpPr>
        <p:grpSpPr>
          <a:xfrm>
            <a:off x="9290190" y="-3412530"/>
            <a:ext cx="5803619" cy="5874063"/>
            <a:chOff x="4297681" y="2137013"/>
            <a:chExt cx="3596640" cy="3640296"/>
          </a:xfrm>
        </p:grpSpPr>
        <p:sp>
          <p:nvSpPr>
            <p:cNvPr id="100" name="Line 699"/>
            <p:cNvSpPr>
              <a:spLocks noChangeShapeType="1"/>
            </p:cNvSpPr>
            <p:nvPr/>
          </p:nvSpPr>
          <p:spPr bwMode="auto">
            <a:xfrm flipH="1" flipV="1">
              <a:off x="6010042" y="2137013"/>
              <a:ext cx="971473" cy="229223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700"/>
            <p:cNvSpPr/>
            <p:nvPr/>
          </p:nvSpPr>
          <p:spPr bwMode="auto">
            <a:xfrm>
              <a:off x="6981517" y="2366236"/>
              <a:ext cx="912804" cy="1547262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701"/>
            <p:cNvSpPr/>
            <p:nvPr/>
          </p:nvSpPr>
          <p:spPr bwMode="auto">
            <a:xfrm>
              <a:off x="5240505" y="3913500"/>
              <a:ext cx="2653816" cy="1863809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Line 702"/>
            <p:cNvSpPr>
              <a:spLocks noChangeShapeType="1"/>
            </p:cNvSpPr>
            <p:nvPr/>
          </p:nvSpPr>
          <p:spPr bwMode="auto">
            <a:xfrm>
              <a:off x="4440949" y="4633919"/>
              <a:ext cx="799556" cy="10205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703"/>
            <p:cNvSpPr/>
            <p:nvPr/>
          </p:nvSpPr>
          <p:spPr bwMode="auto">
            <a:xfrm>
              <a:off x="4297681" y="3149337"/>
              <a:ext cx="143268" cy="1484584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-1" fmla="*/ 12868 w 12868"/>
                <a:gd name="connsiteY0-2" fmla="*/ 0 h 9028"/>
                <a:gd name="connsiteX1-3" fmla="*/ 10018 w 12868"/>
                <a:gd name="connsiteY1-4" fmla="*/ 386 h 9028"/>
                <a:gd name="connsiteX2-5" fmla="*/ 5140 w 12868"/>
                <a:gd name="connsiteY2-6" fmla="*/ 1461 h 9028"/>
                <a:gd name="connsiteX3-7" fmla="*/ 854 w 12868"/>
                <a:gd name="connsiteY3-8" fmla="*/ 2274 h 9028"/>
                <a:gd name="connsiteX4-9" fmla="*/ 0 w 12868"/>
                <a:gd name="connsiteY4-10" fmla="*/ 6055 h 9028"/>
                <a:gd name="connsiteX5-11" fmla="*/ 1724 w 12868"/>
                <a:gd name="connsiteY5-12" fmla="*/ 9028 h 9028"/>
                <a:gd name="connsiteX0-13" fmla="*/ 7785 w 7785"/>
                <a:gd name="connsiteY0-14" fmla="*/ 0 h 9572"/>
                <a:gd name="connsiteX1-15" fmla="*/ 3994 w 7785"/>
                <a:gd name="connsiteY1-16" fmla="*/ 1190 h 9572"/>
                <a:gd name="connsiteX2-17" fmla="*/ 664 w 7785"/>
                <a:gd name="connsiteY2-18" fmla="*/ 2091 h 9572"/>
                <a:gd name="connsiteX3-19" fmla="*/ 0 w 7785"/>
                <a:gd name="connsiteY3-20" fmla="*/ 6279 h 9572"/>
                <a:gd name="connsiteX4-21" fmla="*/ 1340 w 7785"/>
                <a:gd name="connsiteY4-22" fmla="*/ 9572 h 9572"/>
                <a:gd name="connsiteX0-23" fmla="*/ 5130 w 5130"/>
                <a:gd name="connsiteY0-24" fmla="*/ 0 h 8757"/>
                <a:gd name="connsiteX1-25" fmla="*/ 853 w 5130"/>
                <a:gd name="connsiteY1-26" fmla="*/ 941 h 8757"/>
                <a:gd name="connsiteX2-27" fmla="*/ 0 w 5130"/>
                <a:gd name="connsiteY2-28" fmla="*/ 5317 h 8757"/>
                <a:gd name="connsiteX3-29" fmla="*/ 1721 w 5130"/>
                <a:gd name="connsiteY3-30" fmla="*/ 8757 h 8757"/>
                <a:gd name="connsiteX0-31" fmla="*/ 1663 w 3355"/>
                <a:gd name="connsiteY0-32" fmla="*/ 0 h 8925"/>
                <a:gd name="connsiteX1-33" fmla="*/ 0 w 3355"/>
                <a:gd name="connsiteY1-34" fmla="*/ 4997 h 8925"/>
                <a:gd name="connsiteX2-35" fmla="*/ 3355 w 3355"/>
                <a:gd name="connsiteY2-36" fmla="*/ 8925 h 89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Line 704"/>
            <p:cNvSpPr>
              <a:spLocks noChangeShapeType="1"/>
            </p:cNvSpPr>
            <p:nvPr/>
          </p:nvSpPr>
          <p:spPr bwMode="auto">
            <a:xfrm flipH="1">
              <a:off x="5114925" y="2137013"/>
              <a:ext cx="895116" cy="2966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705"/>
            <p:cNvSpPr/>
            <p:nvPr/>
          </p:nvSpPr>
          <p:spPr bwMode="auto">
            <a:xfrm>
              <a:off x="5114925" y="2340343"/>
              <a:ext cx="1871166" cy="103615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-1" fmla="*/ 0 w 10000"/>
                <a:gd name="connsiteY0-2" fmla="*/ 5798 h 5798"/>
                <a:gd name="connsiteX1-3" fmla="*/ 0 w 10000"/>
                <a:gd name="connsiteY1-4" fmla="*/ 5798 h 5798"/>
                <a:gd name="connsiteX2-5" fmla="*/ 4953 w 10000"/>
                <a:gd name="connsiteY2-6" fmla="*/ 0 h 5798"/>
                <a:gd name="connsiteX3-7" fmla="*/ 4953 w 10000"/>
                <a:gd name="connsiteY3-8" fmla="*/ 0 h 5798"/>
                <a:gd name="connsiteX4-9" fmla="*/ 10000 w 10000"/>
                <a:gd name="connsiteY4-10" fmla="*/ 1092 h 57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706"/>
            <p:cNvSpPr/>
            <p:nvPr/>
          </p:nvSpPr>
          <p:spPr bwMode="auto">
            <a:xfrm>
              <a:off x="4997636" y="4060857"/>
              <a:ext cx="242869" cy="1593654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707"/>
            <p:cNvSpPr/>
            <p:nvPr/>
          </p:nvSpPr>
          <p:spPr bwMode="auto">
            <a:xfrm>
              <a:off x="4997636" y="2442645"/>
              <a:ext cx="180104" cy="1618213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708"/>
            <p:cNvSpPr/>
            <p:nvPr/>
          </p:nvSpPr>
          <p:spPr bwMode="auto">
            <a:xfrm>
              <a:off x="5963651" y="4745799"/>
              <a:ext cx="409345" cy="1031510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-1" fmla="*/ 0 w 7538"/>
                <a:gd name="connsiteY0-2" fmla="*/ 0 h 10000"/>
                <a:gd name="connsiteX1-3" fmla="*/ 5503 w 7538"/>
                <a:gd name="connsiteY1-4" fmla="*/ 7817 h 10000"/>
                <a:gd name="connsiteX2-5" fmla="*/ 7538 w 7538"/>
                <a:gd name="connsiteY2-6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709"/>
            <p:cNvSpPr/>
            <p:nvPr/>
          </p:nvSpPr>
          <p:spPr bwMode="auto">
            <a:xfrm>
              <a:off x="5963652" y="2348500"/>
              <a:ext cx="450260" cy="2397304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Line 710"/>
            <p:cNvSpPr>
              <a:spLocks noChangeShapeType="1"/>
            </p:cNvSpPr>
            <p:nvPr/>
          </p:nvSpPr>
          <p:spPr bwMode="auto">
            <a:xfrm>
              <a:off x="6010042" y="2137015"/>
              <a:ext cx="24560" cy="21148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Line 711"/>
            <p:cNvSpPr>
              <a:spLocks noChangeShapeType="1"/>
            </p:cNvSpPr>
            <p:nvPr/>
          </p:nvSpPr>
          <p:spPr bwMode="auto">
            <a:xfrm flipH="1">
              <a:off x="4368632" y="2434349"/>
              <a:ext cx="751816" cy="71507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Line 712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12851" cy="9687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Line 713"/>
            <p:cNvSpPr>
              <a:spLocks noChangeShapeType="1"/>
            </p:cNvSpPr>
            <p:nvPr/>
          </p:nvSpPr>
          <p:spPr bwMode="auto">
            <a:xfrm flipH="1" flipV="1">
              <a:off x="6972417" y="2367473"/>
              <a:ext cx="242415" cy="63049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Line 714"/>
            <p:cNvSpPr>
              <a:spLocks noChangeShapeType="1"/>
            </p:cNvSpPr>
            <p:nvPr/>
          </p:nvSpPr>
          <p:spPr bwMode="auto">
            <a:xfrm flipH="1" flipV="1">
              <a:off x="7214834" y="2997969"/>
              <a:ext cx="466634" cy="818657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Line 715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0465" cy="110245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716"/>
            <p:cNvSpPr/>
            <p:nvPr/>
          </p:nvSpPr>
          <p:spPr bwMode="auto">
            <a:xfrm>
              <a:off x="5963652" y="4745802"/>
              <a:ext cx="1738283" cy="328828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Line 717"/>
            <p:cNvSpPr>
              <a:spLocks noChangeShapeType="1"/>
            </p:cNvSpPr>
            <p:nvPr/>
          </p:nvSpPr>
          <p:spPr bwMode="auto">
            <a:xfrm>
              <a:off x="4997636" y="4060859"/>
              <a:ext cx="966016" cy="68494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Line 718"/>
            <p:cNvSpPr>
              <a:spLocks noChangeShapeType="1"/>
            </p:cNvSpPr>
            <p:nvPr/>
          </p:nvSpPr>
          <p:spPr bwMode="auto">
            <a:xfrm>
              <a:off x="4368632" y="3149421"/>
              <a:ext cx="629002" cy="91143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Line 719"/>
            <p:cNvSpPr>
              <a:spLocks noChangeShapeType="1"/>
            </p:cNvSpPr>
            <p:nvPr/>
          </p:nvSpPr>
          <p:spPr bwMode="auto">
            <a:xfrm flipH="1">
              <a:off x="4368634" y="2944756"/>
              <a:ext cx="809106" cy="20466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Line 720"/>
            <p:cNvSpPr>
              <a:spLocks noChangeShapeType="1"/>
            </p:cNvSpPr>
            <p:nvPr/>
          </p:nvSpPr>
          <p:spPr bwMode="auto">
            <a:xfrm flipH="1">
              <a:off x="5177742" y="2348501"/>
              <a:ext cx="856862" cy="59625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Line 721"/>
            <p:cNvSpPr>
              <a:spLocks noChangeShapeType="1"/>
            </p:cNvSpPr>
            <p:nvPr/>
          </p:nvSpPr>
          <p:spPr bwMode="auto">
            <a:xfrm flipH="1" flipV="1">
              <a:off x="6034604" y="2348500"/>
              <a:ext cx="1180232" cy="649470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722"/>
            <p:cNvSpPr/>
            <p:nvPr/>
          </p:nvSpPr>
          <p:spPr bwMode="auto">
            <a:xfrm>
              <a:off x="7214833" y="2997968"/>
              <a:ext cx="573059" cy="798191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723"/>
            <p:cNvSpPr/>
            <p:nvPr/>
          </p:nvSpPr>
          <p:spPr bwMode="auto">
            <a:xfrm>
              <a:off x="7193002" y="2997968"/>
              <a:ext cx="491195" cy="2076661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Line 724"/>
            <p:cNvSpPr>
              <a:spLocks noChangeShapeType="1"/>
            </p:cNvSpPr>
            <p:nvPr/>
          </p:nvSpPr>
          <p:spPr bwMode="auto">
            <a:xfrm flipV="1">
              <a:off x="6413914" y="2997968"/>
              <a:ext cx="800921" cy="25651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Line 725"/>
            <p:cNvSpPr>
              <a:spLocks noChangeShapeType="1"/>
            </p:cNvSpPr>
            <p:nvPr/>
          </p:nvSpPr>
          <p:spPr bwMode="auto">
            <a:xfrm flipV="1">
              <a:off x="4997634" y="3254480"/>
              <a:ext cx="1416278" cy="8172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726"/>
            <p:cNvSpPr/>
            <p:nvPr/>
          </p:nvSpPr>
          <p:spPr bwMode="auto">
            <a:xfrm>
              <a:off x="4440949" y="4071773"/>
              <a:ext cx="753165" cy="1069713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Line 728"/>
            <p:cNvSpPr>
              <a:spLocks noChangeShapeType="1"/>
            </p:cNvSpPr>
            <p:nvPr/>
          </p:nvSpPr>
          <p:spPr bwMode="auto">
            <a:xfrm flipH="1">
              <a:off x="5194114" y="4745801"/>
              <a:ext cx="769538" cy="39568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729"/>
            <p:cNvSpPr/>
            <p:nvPr/>
          </p:nvSpPr>
          <p:spPr bwMode="auto">
            <a:xfrm>
              <a:off x="5963654" y="3816625"/>
              <a:ext cx="1717818" cy="929177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730"/>
            <p:cNvSpPr/>
            <p:nvPr/>
          </p:nvSpPr>
          <p:spPr bwMode="auto">
            <a:xfrm>
              <a:off x="5254151" y="5500332"/>
              <a:ext cx="1756021" cy="158273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731"/>
            <p:cNvSpPr/>
            <p:nvPr/>
          </p:nvSpPr>
          <p:spPr bwMode="auto">
            <a:xfrm>
              <a:off x="5194116" y="5074626"/>
              <a:ext cx="2009806" cy="477551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Line 732"/>
            <p:cNvSpPr>
              <a:spLocks noChangeShapeType="1"/>
            </p:cNvSpPr>
            <p:nvPr/>
          </p:nvSpPr>
          <p:spPr bwMode="auto">
            <a:xfrm>
              <a:off x="6413918" y="3254481"/>
              <a:ext cx="780454" cy="75316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Line 733"/>
            <p:cNvSpPr>
              <a:spLocks noChangeShapeType="1"/>
            </p:cNvSpPr>
            <p:nvPr/>
          </p:nvSpPr>
          <p:spPr bwMode="auto">
            <a:xfrm>
              <a:off x="5177745" y="2944750"/>
              <a:ext cx="1236173" cy="3097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553195" y="2109078"/>
            <a:ext cx="3784653" cy="771623"/>
            <a:chOff x="2553195" y="2109078"/>
            <a:chExt cx="3784653" cy="771623"/>
          </a:xfrm>
        </p:grpSpPr>
        <p:sp>
          <p:nvSpPr>
            <p:cNvPr id="54" name="Rectangle 1"/>
            <p:cNvSpPr/>
            <p:nvPr/>
          </p:nvSpPr>
          <p:spPr>
            <a:xfrm>
              <a:off x="2553195" y="2115243"/>
              <a:ext cx="3784653" cy="759293"/>
            </a:xfrm>
            <a:prstGeom prst="rect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Rectangle 3"/>
            <p:cNvSpPr txBox="1">
              <a:spLocks noChangeArrowheads="1"/>
            </p:cNvSpPr>
            <p:nvPr/>
          </p:nvSpPr>
          <p:spPr bwMode="auto">
            <a:xfrm>
              <a:off x="5134760" y="2109078"/>
              <a:ext cx="774482" cy="77162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/>
              <a:r>
                <a:rPr lang="en-US" altLang="ko-KR" smtClean="0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01</a:t>
              </a:r>
              <a:endParaRPr lang="en-US" altLang="ko-KR">
                <a:solidFill>
                  <a:prstClr val="white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58" name="Rectangle 3"/>
            <p:cNvSpPr txBox="1">
              <a:spLocks noChangeArrowheads="1"/>
            </p:cNvSpPr>
            <p:nvPr/>
          </p:nvSpPr>
          <p:spPr bwMode="auto">
            <a:xfrm>
              <a:off x="2730285" y="2309133"/>
              <a:ext cx="2475673" cy="3715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/>
              <a:r>
                <a:rPr lang="en-US" altLang="ko-KR" sz="900" b="0" err="1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Lorem</a:t>
              </a:r>
              <a:r>
                <a:rPr lang="en-US" altLang="ko-KR" sz="900" b="0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ko-KR" sz="900" b="0" err="1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Ipsum</a:t>
              </a:r>
              <a:r>
                <a:rPr lang="en-US" altLang="ko-KR" sz="900" b="0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 is simply dummy text of the printing and typesetting </a:t>
              </a:r>
              <a:r>
                <a:rPr lang="en-US" altLang="ko-KR" sz="900" b="0" smtClean="0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industry </a:t>
              </a:r>
              <a:endParaRPr lang="en-US" altLang="ko-KR" sz="900" b="0">
                <a:solidFill>
                  <a:prstClr val="white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9" grpId="0"/>
      <p:bldP spid="60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/>
          <p:nvPr/>
        </p:nvSpPr>
        <p:spPr>
          <a:xfrm>
            <a:off x="1514475" y="4850645"/>
            <a:ext cx="9163050" cy="1181855"/>
          </a:xfrm>
          <a:prstGeom prst="rect">
            <a:avLst/>
          </a:prstGeom>
          <a:grpFill/>
          <a:ln w="6350">
            <a:solidFill>
              <a:srgbClr val="364254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20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3" name="차트 5"/>
          <p:cNvGraphicFramePr/>
          <p:nvPr/>
        </p:nvGraphicFramePr>
        <p:xfrm>
          <a:off x="1423715" y="1695687"/>
          <a:ext cx="9359123" cy="2970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그룹 10"/>
          <p:cNvGrpSpPr/>
          <p:nvPr/>
        </p:nvGrpSpPr>
        <p:grpSpPr>
          <a:xfrm>
            <a:off x="8623883" y="1546389"/>
            <a:ext cx="2380669" cy="153887"/>
            <a:chOff x="6945987" y="1922923"/>
            <a:chExt cx="1704138" cy="110157"/>
          </a:xfrm>
        </p:grpSpPr>
        <p:grpSp>
          <p:nvGrpSpPr>
            <p:cNvPr id="5" name="그룹 11"/>
            <p:cNvGrpSpPr/>
            <p:nvPr/>
          </p:nvGrpSpPr>
          <p:grpSpPr>
            <a:xfrm>
              <a:off x="6945987" y="1922923"/>
              <a:ext cx="833270" cy="110157"/>
              <a:chOff x="7816855" y="1720904"/>
              <a:chExt cx="833270" cy="110157"/>
            </a:xfrm>
          </p:grpSpPr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8009529" y="1720904"/>
                <a:ext cx="640596" cy="110157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None/>
                  <a:defRPr lang="en-US" altLang="ko-KR" sz="2000" dirty="0" smtClean="0">
                    <a:latin typeface="Microsoft Sans Serif" panose="020B0604020202020204" pitchFamily="34" charset="0"/>
                    <a:ea typeface="+mj-ea"/>
                    <a:cs typeface="Microsoft Sans Serif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>
                  <a:defRPr/>
                </a:pPr>
                <a:r>
                  <a:rPr lang="en-US" sz="1000" b="1" dirty="0" smtClean="0">
                    <a:solidFill>
                      <a:schemeClr val="bg1">
                        <a:lumMod val="75000"/>
                      </a:schemeClr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STEP 01</a:t>
                </a:r>
                <a:endParaRPr lang="en-US" sz="1000" b="1" dirty="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타원 16"/>
              <p:cNvSpPr/>
              <p:nvPr/>
            </p:nvSpPr>
            <p:spPr>
              <a:xfrm>
                <a:off x="7816855" y="1733085"/>
                <a:ext cx="85796" cy="85796"/>
              </a:xfrm>
              <a:prstGeom prst="ellipse">
                <a:avLst/>
              </a:prstGeom>
              <a:noFill/>
              <a:ln>
                <a:solidFill>
                  <a:srgbClr val="2A99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6" name="그룹 12"/>
            <p:cNvGrpSpPr/>
            <p:nvPr/>
          </p:nvGrpSpPr>
          <p:grpSpPr>
            <a:xfrm>
              <a:off x="7816855" y="1922923"/>
              <a:ext cx="833270" cy="110157"/>
              <a:chOff x="7816855" y="1922923"/>
              <a:chExt cx="833270" cy="110157"/>
            </a:xfrm>
          </p:grpSpPr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8009529" y="1922923"/>
                <a:ext cx="640596" cy="110157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None/>
                  <a:defRPr lang="en-US" altLang="ko-KR" sz="2000" dirty="0" smtClean="0">
                    <a:latin typeface="Microsoft Sans Serif" panose="020B0604020202020204" pitchFamily="34" charset="0"/>
                    <a:ea typeface="+mj-ea"/>
                    <a:cs typeface="Microsoft Sans Serif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>
                  <a:defRPr/>
                </a:pPr>
                <a:r>
                  <a:rPr lang="en-US" sz="1000" b="1" smtClean="0">
                    <a:solidFill>
                      <a:schemeClr val="bg1">
                        <a:lumMod val="75000"/>
                      </a:schemeClr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STEP 02</a:t>
                </a:r>
                <a:endParaRPr lang="en-US" sz="1000" b="1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타원 14"/>
              <p:cNvSpPr/>
              <p:nvPr/>
            </p:nvSpPr>
            <p:spPr>
              <a:xfrm>
                <a:off x="7816855" y="1935104"/>
                <a:ext cx="85796" cy="85796"/>
              </a:xfrm>
              <a:prstGeom prst="ellipse">
                <a:avLst/>
              </a:prstGeom>
              <a:gradFill flip="none" rotWithShape="1"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794476" y="5372474"/>
            <a:ext cx="29577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r>
              <a:rPr lang="zh-CN" altLang="en-US" dirty="0"/>
              <a:t>您的内容打在这里，或者通过复制您的文本后，在此框中选择粘贴，并选择只保留文字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857976" y="5113995"/>
            <a:ext cx="2957711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+mj-ea"/>
                <a:cs typeface="Meiryo" panose="020B0604030504040204" pitchFamily="34" charset="-128"/>
              </a:rPr>
              <a:t>点击添加标题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332752" y="5372474"/>
            <a:ext cx="29577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r>
              <a:rPr lang="zh-CN" altLang="en-US" dirty="0"/>
              <a:t>您的内容打在这里，或者通过复制您的文本后，在此框中选择粘贴，并选择只保留文字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396252" y="5113995"/>
            <a:ext cx="2957711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+mj-ea"/>
                <a:cs typeface="Meiryo" panose="020B0604030504040204" pitchFamily="34" charset="-128"/>
              </a:rPr>
              <a:t>点击添加标题</a:t>
            </a:r>
          </a:p>
        </p:txBody>
      </p:sp>
      <p:sp>
        <p:nvSpPr>
          <p:cNvPr id="18" name="Oval 30"/>
          <p:cNvSpPr/>
          <p:nvPr/>
        </p:nvSpPr>
        <p:spPr>
          <a:xfrm>
            <a:off x="1777479" y="5032825"/>
            <a:ext cx="817494" cy="817494"/>
          </a:xfrm>
          <a:prstGeom prst="ellipse">
            <a:avLst/>
          </a:pr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Freeform 31"/>
          <p:cNvSpPr>
            <a:spLocks noEditPoints="1"/>
          </p:cNvSpPr>
          <p:nvPr/>
        </p:nvSpPr>
        <p:spPr bwMode="auto">
          <a:xfrm>
            <a:off x="1964884" y="5209209"/>
            <a:ext cx="442684" cy="464727"/>
          </a:xfrm>
          <a:custGeom>
            <a:avLst/>
            <a:gdLst>
              <a:gd name="T0" fmla="*/ 449 w 482"/>
              <a:gd name="T1" fmla="*/ 33 h 506"/>
              <a:gd name="T2" fmla="*/ 353 w 482"/>
              <a:gd name="T3" fmla="*/ 120 h 506"/>
              <a:gd name="T4" fmla="*/ 197 w 482"/>
              <a:gd name="T5" fmla="*/ 81 h 506"/>
              <a:gd name="T6" fmla="*/ 58 w 482"/>
              <a:gd name="T7" fmla="*/ 138 h 506"/>
              <a:gd name="T8" fmla="*/ 4 w 482"/>
              <a:gd name="T9" fmla="*/ 315 h 506"/>
              <a:gd name="T10" fmla="*/ 54 w 482"/>
              <a:gd name="T11" fmla="*/ 506 h 506"/>
              <a:gd name="T12" fmla="*/ 197 w 482"/>
              <a:gd name="T13" fmla="*/ 475 h 506"/>
              <a:gd name="T14" fmla="*/ 336 w 482"/>
              <a:gd name="T15" fmla="*/ 418 h 506"/>
              <a:gd name="T16" fmla="*/ 395 w 482"/>
              <a:gd name="T17" fmla="*/ 279 h 506"/>
              <a:gd name="T18" fmla="*/ 404 w 482"/>
              <a:gd name="T19" fmla="*/ 136 h 506"/>
              <a:gd name="T20" fmla="*/ 398 w 482"/>
              <a:gd name="T21" fmla="*/ 74 h 506"/>
              <a:gd name="T22" fmla="*/ 289 w 482"/>
              <a:gd name="T23" fmla="*/ 492 h 506"/>
              <a:gd name="T24" fmla="*/ 373 w 482"/>
              <a:gd name="T25" fmla="*/ 331 h 506"/>
              <a:gd name="T26" fmla="*/ 267 w 482"/>
              <a:gd name="T27" fmla="*/ 447 h 506"/>
              <a:gd name="T28" fmla="*/ 144 w 482"/>
              <a:gd name="T29" fmla="*/ 454 h 506"/>
              <a:gd name="T30" fmla="*/ 27 w 482"/>
              <a:gd name="T31" fmla="*/ 347 h 506"/>
              <a:gd name="T32" fmla="*/ 45 w 482"/>
              <a:gd name="T33" fmla="*/ 177 h 506"/>
              <a:gd name="T34" fmla="*/ 179 w 482"/>
              <a:gd name="T35" fmla="*/ 96 h 506"/>
              <a:gd name="T36" fmla="*/ 325 w 482"/>
              <a:gd name="T37" fmla="*/ 148 h 506"/>
              <a:gd name="T38" fmla="*/ 197 w 482"/>
              <a:gd name="T39" fmla="*/ 130 h 506"/>
              <a:gd name="T40" fmla="*/ 92 w 482"/>
              <a:gd name="T41" fmla="*/ 173 h 506"/>
              <a:gd name="T42" fmla="*/ 51 w 482"/>
              <a:gd name="T43" fmla="*/ 307 h 506"/>
              <a:gd name="T44" fmla="*/ 127 w 482"/>
              <a:gd name="T45" fmla="*/ 409 h 506"/>
              <a:gd name="T46" fmla="*/ 254 w 482"/>
              <a:gd name="T47" fmla="*/ 416 h 506"/>
              <a:gd name="T48" fmla="*/ 339 w 482"/>
              <a:gd name="T49" fmla="*/ 322 h 506"/>
              <a:gd name="T50" fmla="*/ 325 w 482"/>
              <a:gd name="T51" fmla="*/ 203 h 506"/>
              <a:gd name="T52" fmla="*/ 377 w 482"/>
              <a:gd name="T53" fmla="*/ 245 h 506"/>
              <a:gd name="T54" fmla="*/ 222 w 482"/>
              <a:gd name="T55" fmla="*/ 303 h 506"/>
              <a:gd name="T56" fmla="*/ 172 w 482"/>
              <a:gd name="T57" fmla="*/ 303 h 506"/>
              <a:gd name="T58" fmla="*/ 177 w 482"/>
              <a:gd name="T59" fmla="*/ 248 h 506"/>
              <a:gd name="T60" fmla="*/ 211 w 482"/>
              <a:gd name="T61" fmla="*/ 262 h 506"/>
              <a:gd name="T62" fmla="*/ 221 w 482"/>
              <a:gd name="T63" fmla="*/ 272 h 506"/>
              <a:gd name="T64" fmla="*/ 207 w 482"/>
              <a:gd name="T65" fmla="*/ 230 h 506"/>
              <a:gd name="T66" fmla="*/ 148 w 482"/>
              <a:gd name="T67" fmla="*/ 269 h 506"/>
              <a:gd name="T68" fmla="*/ 197 w 482"/>
              <a:gd name="T69" fmla="*/ 327 h 506"/>
              <a:gd name="T70" fmla="*/ 247 w 482"/>
              <a:gd name="T71" fmla="*/ 279 h 506"/>
              <a:gd name="T72" fmla="*/ 285 w 482"/>
              <a:gd name="T73" fmla="*/ 263 h 506"/>
              <a:gd name="T74" fmla="*/ 261 w 482"/>
              <a:gd name="T75" fmla="*/ 341 h 506"/>
              <a:gd name="T76" fmla="*/ 197 w 482"/>
              <a:gd name="T77" fmla="*/ 368 h 506"/>
              <a:gd name="T78" fmla="*/ 133 w 482"/>
              <a:gd name="T79" fmla="*/ 341 h 506"/>
              <a:gd name="T80" fmla="*/ 107 w 482"/>
              <a:gd name="T81" fmla="*/ 270 h 506"/>
              <a:gd name="T82" fmla="*/ 147 w 482"/>
              <a:gd name="T83" fmla="*/ 203 h 506"/>
              <a:gd name="T84" fmla="*/ 223 w 482"/>
              <a:gd name="T85" fmla="*/ 192 h 506"/>
              <a:gd name="T86" fmla="*/ 254 w 482"/>
              <a:gd name="T87" fmla="*/ 191 h 506"/>
              <a:gd name="T88" fmla="*/ 167 w 482"/>
              <a:gd name="T89" fmla="*/ 178 h 506"/>
              <a:gd name="T90" fmla="*/ 101 w 482"/>
              <a:gd name="T91" fmla="*/ 239 h 506"/>
              <a:gd name="T92" fmla="*/ 110 w 482"/>
              <a:gd name="T93" fmla="*/ 336 h 506"/>
              <a:gd name="T94" fmla="*/ 187 w 482"/>
              <a:gd name="T95" fmla="*/ 381 h 506"/>
              <a:gd name="T96" fmla="*/ 255 w 482"/>
              <a:gd name="T97" fmla="*/ 365 h 506"/>
              <a:gd name="T98" fmla="*/ 301 w 482"/>
              <a:gd name="T99" fmla="*/ 288 h 506"/>
              <a:gd name="T100" fmla="*/ 279 w 482"/>
              <a:gd name="T101" fmla="*/ 214 h 506"/>
              <a:gd name="T102" fmla="*/ 332 w 482"/>
              <a:gd name="T103" fmla="*/ 279 h 506"/>
              <a:gd name="T104" fmla="*/ 292 w 482"/>
              <a:gd name="T105" fmla="*/ 374 h 506"/>
              <a:gd name="T106" fmla="*/ 184 w 482"/>
              <a:gd name="T107" fmla="*/ 412 h 506"/>
              <a:gd name="T108" fmla="*/ 85 w 482"/>
              <a:gd name="T109" fmla="*/ 352 h 506"/>
              <a:gd name="T110" fmla="*/ 73 w 482"/>
              <a:gd name="T111" fmla="*/ 228 h 506"/>
              <a:gd name="T112" fmla="*/ 158 w 482"/>
              <a:gd name="T113" fmla="*/ 149 h 506"/>
              <a:gd name="T114" fmla="*/ 270 w 482"/>
              <a:gd name="T115" fmla="*/ 165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2" h="506">
                <a:moveTo>
                  <a:pt x="404" y="136"/>
                </a:moveTo>
                <a:lnTo>
                  <a:pt x="482" y="57"/>
                </a:lnTo>
                <a:lnTo>
                  <a:pt x="447" y="45"/>
                </a:lnTo>
                <a:lnTo>
                  <a:pt x="449" y="44"/>
                </a:lnTo>
                <a:lnTo>
                  <a:pt x="449" y="44"/>
                </a:lnTo>
                <a:lnTo>
                  <a:pt x="451" y="42"/>
                </a:lnTo>
                <a:lnTo>
                  <a:pt x="451" y="39"/>
                </a:lnTo>
                <a:lnTo>
                  <a:pt x="451" y="37"/>
                </a:lnTo>
                <a:lnTo>
                  <a:pt x="449" y="33"/>
                </a:lnTo>
                <a:lnTo>
                  <a:pt x="449" y="33"/>
                </a:lnTo>
                <a:lnTo>
                  <a:pt x="446" y="32"/>
                </a:lnTo>
                <a:lnTo>
                  <a:pt x="444" y="32"/>
                </a:lnTo>
                <a:lnTo>
                  <a:pt x="441" y="32"/>
                </a:lnTo>
                <a:lnTo>
                  <a:pt x="439" y="33"/>
                </a:lnTo>
                <a:lnTo>
                  <a:pt x="437" y="36"/>
                </a:lnTo>
                <a:lnTo>
                  <a:pt x="425" y="0"/>
                </a:lnTo>
                <a:lnTo>
                  <a:pt x="346" y="79"/>
                </a:lnTo>
                <a:lnTo>
                  <a:pt x="358" y="114"/>
                </a:lnTo>
                <a:lnTo>
                  <a:pt x="353" y="119"/>
                </a:lnTo>
                <a:lnTo>
                  <a:pt x="353" y="120"/>
                </a:lnTo>
                <a:lnTo>
                  <a:pt x="335" y="137"/>
                </a:lnTo>
                <a:lnTo>
                  <a:pt x="335" y="137"/>
                </a:lnTo>
                <a:lnTo>
                  <a:pt x="321" y="124"/>
                </a:lnTo>
                <a:lnTo>
                  <a:pt x="305" y="113"/>
                </a:lnTo>
                <a:lnTo>
                  <a:pt x="289" y="104"/>
                </a:lnTo>
                <a:lnTo>
                  <a:pt x="271" y="95"/>
                </a:lnTo>
                <a:lnTo>
                  <a:pt x="254" y="90"/>
                </a:lnTo>
                <a:lnTo>
                  <a:pt x="236" y="84"/>
                </a:lnTo>
                <a:lnTo>
                  <a:pt x="216" y="82"/>
                </a:lnTo>
                <a:lnTo>
                  <a:pt x="197" y="81"/>
                </a:lnTo>
                <a:lnTo>
                  <a:pt x="197" y="81"/>
                </a:lnTo>
                <a:lnTo>
                  <a:pt x="177" y="82"/>
                </a:lnTo>
                <a:lnTo>
                  <a:pt x="158" y="84"/>
                </a:lnTo>
                <a:lnTo>
                  <a:pt x="140" y="90"/>
                </a:lnTo>
                <a:lnTo>
                  <a:pt x="121" y="96"/>
                </a:lnTo>
                <a:lnTo>
                  <a:pt x="104" y="104"/>
                </a:lnTo>
                <a:lnTo>
                  <a:pt x="88" y="114"/>
                </a:lnTo>
                <a:lnTo>
                  <a:pt x="72" y="125"/>
                </a:lnTo>
                <a:lnTo>
                  <a:pt x="58" y="138"/>
                </a:lnTo>
                <a:lnTo>
                  <a:pt x="58" y="138"/>
                </a:lnTo>
                <a:lnTo>
                  <a:pt x="44" y="153"/>
                </a:lnTo>
                <a:lnTo>
                  <a:pt x="33" y="169"/>
                </a:lnTo>
                <a:lnTo>
                  <a:pt x="22" y="187"/>
                </a:lnTo>
                <a:lnTo>
                  <a:pt x="14" y="204"/>
                </a:lnTo>
                <a:lnTo>
                  <a:pt x="8" y="221"/>
                </a:lnTo>
                <a:lnTo>
                  <a:pt x="4" y="241"/>
                </a:lnTo>
                <a:lnTo>
                  <a:pt x="0" y="259"/>
                </a:lnTo>
                <a:lnTo>
                  <a:pt x="0" y="279"/>
                </a:lnTo>
                <a:lnTo>
                  <a:pt x="0" y="297"/>
                </a:lnTo>
                <a:lnTo>
                  <a:pt x="4" y="315"/>
                </a:lnTo>
                <a:lnTo>
                  <a:pt x="8" y="335"/>
                </a:lnTo>
                <a:lnTo>
                  <a:pt x="14" y="352"/>
                </a:lnTo>
                <a:lnTo>
                  <a:pt x="22" y="369"/>
                </a:lnTo>
                <a:lnTo>
                  <a:pt x="33" y="387"/>
                </a:lnTo>
                <a:lnTo>
                  <a:pt x="44" y="403"/>
                </a:lnTo>
                <a:lnTo>
                  <a:pt x="58" y="418"/>
                </a:lnTo>
                <a:lnTo>
                  <a:pt x="58" y="418"/>
                </a:lnTo>
                <a:lnTo>
                  <a:pt x="66" y="425"/>
                </a:lnTo>
                <a:lnTo>
                  <a:pt x="76" y="433"/>
                </a:lnTo>
                <a:lnTo>
                  <a:pt x="54" y="506"/>
                </a:lnTo>
                <a:lnTo>
                  <a:pt x="115" y="506"/>
                </a:lnTo>
                <a:lnTo>
                  <a:pt x="128" y="462"/>
                </a:lnTo>
                <a:lnTo>
                  <a:pt x="128" y="462"/>
                </a:lnTo>
                <a:lnTo>
                  <a:pt x="144" y="469"/>
                </a:lnTo>
                <a:lnTo>
                  <a:pt x="161" y="472"/>
                </a:lnTo>
                <a:lnTo>
                  <a:pt x="180" y="474"/>
                </a:lnTo>
                <a:lnTo>
                  <a:pt x="197" y="475"/>
                </a:lnTo>
                <a:lnTo>
                  <a:pt x="197" y="475"/>
                </a:lnTo>
                <a:lnTo>
                  <a:pt x="197" y="475"/>
                </a:lnTo>
                <a:lnTo>
                  <a:pt x="197" y="475"/>
                </a:lnTo>
                <a:lnTo>
                  <a:pt x="215" y="474"/>
                </a:lnTo>
                <a:lnTo>
                  <a:pt x="233" y="472"/>
                </a:lnTo>
                <a:lnTo>
                  <a:pt x="249" y="469"/>
                </a:lnTo>
                <a:lnTo>
                  <a:pt x="266" y="463"/>
                </a:lnTo>
                <a:lnTo>
                  <a:pt x="278" y="506"/>
                </a:lnTo>
                <a:lnTo>
                  <a:pt x="338" y="506"/>
                </a:lnTo>
                <a:lnTo>
                  <a:pt x="318" y="434"/>
                </a:lnTo>
                <a:lnTo>
                  <a:pt x="318" y="434"/>
                </a:lnTo>
                <a:lnTo>
                  <a:pt x="328" y="427"/>
                </a:lnTo>
                <a:lnTo>
                  <a:pt x="336" y="418"/>
                </a:lnTo>
                <a:lnTo>
                  <a:pt x="336" y="418"/>
                </a:lnTo>
                <a:lnTo>
                  <a:pt x="350" y="403"/>
                </a:lnTo>
                <a:lnTo>
                  <a:pt x="361" y="388"/>
                </a:lnTo>
                <a:lnTo>
                  <a:pt x="371" y="371"/>
                </a:lnTo>
                <a:lnTo>
                  <a:pt x="379" y="354"/>
                </a:lnTo>
                <a:lnTo>
                  <a:pt x="386" y="336"/>
                </a:lnTo>
                <a:lnTo>
                  <a:pt x="390" y="316"/>
                </a:lnTo>
                <a:lnTo>
                  <a:pt x="393" y="298"/>
                </a:lnTo>
                <a:lnTo>
                  <a:pt x="395" y="279"/>
                </a:lnTo>
                <a:lnTo>
                  <a:pt x="395" y="279"/>
                </a:lnTo>
                <a:lnTo>
                  <a:pt x="393" y="260"/>
                </a:lnTo>
                <a:lnTo>
                  <a:pt x="391" y="242"/>
                </a:lnTo>
                <a:lnTo>
                  <a:pt x="387" y="225"/>
                </a:lnTo>
                <a:lnTo>
                  <a:pt x="382" y="208"/>
                </a:lnTo>
                <a:lnTo>
                  <a:pt x="375" y="192"/>
                </a:lnTo>
                <a:lnTo>
                  <a:pt x="366" y="176"/>
                </a:lnTo>
                <a:lnTo>
                  <a:pt x="357" y="162"/>
                </a:lnTo>
                <a:lnTo>
                  <a:pt x="345" y="148"/>
                </a:lnTo>
                <a:lnTo>
                  <a:pt x="369" y="124"/>
                </a:lnTo>
                <a:lnTo>
                  <a:pt x="404" y="136"/>
                </a:lnTo>
                <a:close/>
                <a:moveTo>
                  <a:pt x="456" y="64"/>
                </a:moveTo>
                <a:lnTo>
                  <a:pt x="400" y="120"/>
                </a:lnTo>
                <a:lnTo>
                  <a:pt x="379" y="113"/>
                </a:lnTo>
                <a:lnTo>
                  <a:pt x="436" y="57"/>
                </a:lnTo>
                <a:lnTo>
                  <a:pt x="456" y="64"/>
                </a:lnTo>
                <a:close/>
                <a:moveTo>
                  <a:pt x="370" y="103"/>
                </a:moveTo>
                <a:lnTo>
                  <a:pt x="362" y="82"/>
                </a:lnTo>
                <a:lnTo>
                  <a:pt x="418" y="26"/>
                </a:lnTo>
                <a:lnTo>
                  <a:pt x="426" y="46"/>
                </a:lnTo>
                <a:lnTo>
                  <a:pt x="398" y="74"/>
                </a:lnTo>
                <a:lnTo>
                  <a:pt x="370" y="103"/>
                </a:lnTo>
                <a:close/>
                <a:moveTo>
                  <a:pt x="104" y="492"/>
                </a:moveTo>
                <a:lnTo>
                  <a:pt x="74" y="492"/>
                </a:lnTo>
                <a:lnTo>
                  <a:pt x="88" y="443"/>
                </a:lnTo>
                <a:lnTo>
                  <a:pt x="88" y="443"/>
                </a:lnTo>
                <a:lnTo>
                  <a:pt x="101" y="450"/>
                </a:lnTo>
                <a:lnTo>
                  <a:pt x="114" y="457"/>
                </a:lnTo>
                <a:lnTo>
                  <a:pt x="104" y="492"/>
                </a:lnTo>
                <a:close/>
                <a:moveTo>
                  <a:pt x="319" y="492"/>
                </a:moveTo>
                <a:lnTo>
                  <a:pt x="289" y="492"/>
                </a:lnTo>
                <a:lnTo>
                  <a:pt x="279" y="458"/>
                </a:lnTo>
                <a:lnTo>
                  <a:pt x="279" y="458"/>
                </a:lnTo>
                <a:lnTo>
                  <a:pt x="292" y="451"/>
                </a:lnTo>
                <a:lnTo>
                  <a:pt x="305" y="443"/>
                </a:lnTo>
                <a:lnTo>
                  <a:pt x="319" y="492"/>
                </a:lnTo>
                <a:close/>
                <a:moveTo>
                  <a:pt x="380" y="279"/>
                </a:moveTo>
                <a:lnTo>
                  <a:pt x="380" y="279"/>
                </a:lnTo>
                <a:lnTo>
                  <a:pt x="379" y="296"/>
                </a:lnTo>
                <a:lnTo>
                  <a:pt x="377" y="314"/>
                </a:lnTo>
                <a:lnTo>
                  <a:pt x="373" y="331"/>
                </a:lnTo>
                <a:lnTo>
                  <a:pt x="366" y="348"/>
                </a:lnTo>
                <a:lnTo>
                  <a:pt x="359" y="364"/>
                </a:lnTo>
                <a:lnTo>
                  <a:pt x="349" y="380"/>
                </a:lnTo>
                <a:lnTo>
                  <a:pt x="338" y="394"/>
                </a:lnTo>
                <a:lnTo>
                  <a:pt x="326" y="407"/>
                </a:lnTo>
                <a:lnTo>
                  <a:pt x="326" y="407"/>
                </a:lnTo>
                <a:lnTo>
                  <a:pt x="314" y="420"/>
                </a:lnTo>
                <a:lnTo>
                  <a:pt x="298" y="431"/>
                </a:lnTo>
                <a:lnTo>
                  <a:pt x="283" y="439"/>
                </a:lnTo>
                <a:lnTo>
                  <a:pt x="267" y="447"/>
                </a:lnTo>
                <a:lnTo>
                  <a:pt x="251" y="454"/>
                </a:lnTo>
                <a:lnTo>
                  <a:pt x="234" y="458"/>
                </a:lnTo>
                <a:lnTo>
                  <a:pt x="215" y="460"/>
                </a:lnTo>
                <a:lnTo>
                  <a:pt x="197" y="461"/>
                </a:lnTo>
                <a:lnTo>
                  <a:pt x="197" y="461"/>
                </a:lnTo>
                <a:lnTo>
                  <a:pt x="197" y="461"/>
                </a:lnTo>
                <a:lnTo>
                  <a:pt x="197" y="461"/>
                </a:lnTo>
                <a:lnTo>
                  <a:pt x="179" y="460"/>
                </a:lnTo>
                <a:lnTo>
                  <a:pt x="161" y="458"/>
                </a:lnTo>
                <a:lnTo>
                  <a:pt x="144" y="454"/>
                </a:lnTo>
                <a:lnTo>
                  <a:pt x="127" y="447"/>
                </a:lnTo>
                <a:lnTo>
                  <a:pt x="110" y="439"/>
                </a:lnTo>
                <a:lnTo>
                  <a:pt x="95" y="431"/>
                </a:lnTo>
                <a:lnTo>
                  <a:pt x="81" y="420"/>
                </a:lnTo>
                <a:lnTo>
                  <a:pt x="67" y="407"/>
                </a:lnTo>
                <a:lnTo>
                  <a:pt x="67" y="407"/>
                </a:lnTo>
                <a:lnTo>
                  <a:pt x="55" y="394"/>
                </a:lnTo>
                <a:lnTo>
                  <a:pt x="45" y="379"/>
                </a:lnTo>
                <a:lnTo>
                  <a:pt x="35" y="363"/>
                </a:lnTo>
                <a:lnTo>
                  <a:pt x="27" y="347"/>
                </a:lnTo>
                <a:lnTo>
                  <a:pt x="22" y="330"/>
                </a:lnTo>
                <a:lnTo>
                  <a:pt x="18" y="313"/>
                </a:lnTo>
                <a:lnTo>
                  <a:pt x="14" y="296"/>
                </a:lnTo>
                <a:lnTo>
                  <a:pt x="14" y="279"/>
                </a:lnTo>
                <a:lnTo>
                  <a:pt x="14" y="260"/>
                </a:lnTo>
                <a:lnTo>
                  <a:pt x="18" y="243"/>
                </a:lnTo>
                <a:lnTo>
                  <a:pt x="22" y="226"/>
                </a:lnTo>
                <a:lnTo>
                  <a:pt x="27" y="209"/>
                </a:lnTo>
                <a:lnTo>
                  <a:pt x="35" y="193"/>
                </a:lnTo>
                <a:lnTo>
                  <a:pt x="45" y="177"/>
                </a:lnTo>
                <a:lnTo>
                  <a:pt x="55" y="163"/>
                </a:lnTo>
                <a:lnTo>
                  <a:pt x="67" y="149"/>
                </a:lnTo>
                <a:lnTo>
                  <a:pt x="67" y="149"/>
                </a:lnTo>
                <a:lnTo>
                  <a:pt x="81" y="136"/>
                </a:lnTo>
                <a:lnTo>
                  <a:pt x="95" y="125"/>
                </a:lnTo>
                <a:lnTo>
                  <a:pt x="110" y="117"/>
                </a:lnTo>
                <a:lnTo>
                  <a:pt x="127" y="109"/>
                </a:lnTo>
                <a:lnTo>
                  <a:pt x="144" y="103"/>
                </a:lnTo>
                <a:lnTo>
                  <a:pt x="161" y="98"/>
                </a:lnTo>
                <a:lnTo>
                  <a:pt x="179" y="96"/>
                </a:lnTo>
                <a:lnTo>
                  <a:pt x="197" y="95"/>
                </a:lnTo>
                <a:lnTo>
                  <a:pt x="197" y="95"/>
                </a:lnTo>
                <a:lnTo>
                  <a:pt x="215" y="96"/>
                </a:lnTo>
                <a:lnTo>
                  <a:pt x="233" y="98"/>
                </a:lnTo>
                <a:lnTo>
                  <a:pt x="250" y="103"/>
                </a:lnTo>
                <a:lnTo>
                  <a:pt x="266" y="109"/>
                </a:lnTo>
                <a:lnTo>
                  <a:pt x="282" y="115"/>
                </a:lnTo>
                <a:lnTo>
                  <a:pt x="297" y="125"/>
                </a:lnTo>
                <a:lnTo>
                  <a:pt x="311" y="135"/>
                </a:lnTo>
                <a:lnTo>
                  <a:pt x="325" y="148"/>
                </a:lnTo>
                <a:lnTo>
                  <a:pt x="301" y="172"/>
                </a:lnTo>
                <a:lnTo>
                  <a:pt x="301" y="172"/>
                </a:lnTo>
                <a:lnTo>
                  <a:pt x="290" y="162"/>
                </a:lnTo>
                <a:lnTo>
                  <a:pt x="279" y="153"/>
                </a:lnTo>
                <a:lnTo>
                  <a:pt x="266" y="147"/>
                </a:lnTo>
                <a:lnTo>
                  <a:pt x="253" y="140"/>
                </a:lnTo>
                <a:lnTo>
                  <a:pt x="240" y="136"/>
                </a:lnTo>
                <a:lnTo>
                  <a:pt x="226" y="132"/>
                </a:lnTo>
                <a:lnTo>
                  <a:pt x="212" y="131"/>
                </a:lnTo>
                <a:lnTo>
                  <a:pt x="197" y="130"/>
                </a:lnTo>
                <a:lnTo>
                  <a:pt x="197" y="130"/>
                </a:lnTo>
                <a:lnTo>
                  <a:pt x="183" y="131"/>
                </a:lnTo>
                <a:lnTo>
                  <a:pt x="168" y="133"/>
                </a:lnTo>
                <a:lnTo>
                  <a:pt x="154" y="136"/>
                </a:lnTo>
                <a:lnTo>
                  <a:pt x="140" y="140"/>
                </a:lnTo>
                <a:lnTo>
                  <a:pt x="127" y="147"/>
                </a:lnTo>
                <a:lnTo>
                  <a:pt x="115" y="154"/>
                </a:lnTo>
                <a:lnTo>
                  <a:pt x="103" y="163"/>
                </a:lnTo>
                <a:lnTo>
                  <a:pt x="92" y="173"/>
                </a:lnTo>
                <a:lnTo>
                  <a:pt x="92" y="173"/>
                </a:lnTo>
                <a:lnTo>
                  <a:pt x="81" y="185"/>
                </a:lnTo>
                <a:lnTo>
                  <a:pt x="73" y="196"/>
                </a:lnTo>
                <a:lnTo>
                  <a:pt x="65" y="208"/>
                </a:lnTo>
                <a:lnTo>
                  <a:pt x="60" y="222"/>
                </a:lnTo>
                <a:lnTo>
                  <a:pt x="54" y="235"/>
                </a:lnTo>
                <a:lnTo>
                  <a:pt x="51" y="249"/>
                </a:lnTo>
                <a:lnTo>
                  <a:pt x="49" y="263"/>
                </a:lnTo>
                <a:lnTo>
                  <a:pt x="49" y="279"/>
                </a:lnTo>
                <a:lnTo>
                  <a:pt x="49" y="293"/>
                </a:lnTo>
                <a:lnTo>
                  <a:pt x="51" y="307"/>
                </a:lnTo>
                <a:lnTo>
                  <a:pt x="54" y="321"/>
                </a:lnTo>
                <a:lnTo>
                  <a:pt x="60" y="334"/>
                </a:lnTo>
                <a:lnTo>
                  <a:pt x="65" y="348"/>
                </a:lnTo>
                <a:lnTo>
                  <a:pt x="73" y="360"/>
                </a:lnTo>
                <a:lnTo>
                  <a:pt x="81" y="371"/>
                </a:lnTo>
                <a:lnTo>
                  <a:pt x="92" y="383"/>
                </a:lnTo>
                <a:lnTo>
                  <a:pt x="92" y="383"/>
                </a:lnTo>
                <a:lnTo>
                  <a:pt x="103" y="393"/>
                </a:lnTo>
                <a:lnTo>
                  <a:pt x="115" y="402"/>
                </a:lnTo>
                <a:lnTo>
                  <a:pt x="127" y="409"/>
                </a:lnTo>
                <a:lnTo>
                  <a:pt x="140" y="416"/>
                </a:lnTo>
                <a:lnTo>
                  <a:pt x="154" y="420"/>
                </a:lnTo>
                <a:lnTo>
                  <a:pt x="168" y="424"/>
                </a:lnTo>
                <a:lnTo>
                  <a:pt x="183" y="427"/>
                </a:lnTo>
                <a:lnTo>
                  <a:pt x="197" y="427"/>
                </a:lnTo>
                <a:lnTo>
                  <a:pt x="197" y="427"/>
                </a:lnTo>
                <a:lnTo>
                  <a:pt x="212" y="427"/>
                </a:lnTo>
                <a:lnTo>
                  <a:pt x="226" y="424"/>
                </a:lnTo>
                <a:lnTo>
                  <a:pt x="240" y="420"/>
                </a:lnTo>
                <a:lnTo>
                  <a:pt x="254" y="416"/>
                </a:lnTo>
                <a:lnTo>
                  <a:pt x="267" y="409"/>
                </a:lnTo>
                <a:lnTo>
                  <a:pt x="280" y="402"/>
                </a:lnTo>
                <a:lnTo>
                  <a:pt x="291" y="393"/>
                </a:lnTo>
                <a:lnTo>
                  <a:pt x="303" y="383"/>
                </a:lnTo>
                <a:lnTo>
                  <a:pt x="303" y="383"/>
                </a:lnTo>
                <a:lnTo>
                  <a:pt x="312" y="373"/>
                </a:lnTo>
                <a:lnTo>
                  <a:pt x="321" y="361"/>
                </a:lnTo>
                <a:lnTo>
                  <a:pt x="329" y="348"/>
                </a:lnTo>
                <a:lnTo>
                  <a:pt x="335" y="335"/>
                </a:lnTo>
                <a:lnTo>
                  <a:pt x="339" y="322"/>
                </a:lnTo>
                <a:lnTo>
                  <a:pt x="343" y="308"/>
                </a:lnTo>
                <a:lnTo>
                  <a:pt x="345" y="293"/>
                </a:lnTo>
                <a:lnTo>
                  <a:pt x="346" y="279"/>
                </a:lnTo>
                <a:lnTo>
                  <a:pt x="346" y="279"/>
                </a:lnTo>
                <a:lnTo>
                  <a:pt x="345" y="265"/>
                </a:lnTo>
                <a:lnTo>
                  <a:pt x="344" y="252"/>
                </a:lnTo>
                <a:lnTo>
                  <a:pt x="341" y="240"/>
                </a:lnTo>
                <a:lnTo>
                  <a:pt x="337" y="227"/>
                </a:lnTo>
                <a:lnTo>
                  <a:pt x="332" y="215"/>
                </a:lnTo>
                <a:lnTo>
                  <a:pt x="325" y="203"/>
                </a:lnTo>
                <a:lnTo>
                  <a:pt x="319" y="192"/>
                </a:lnTo>
                <a:lnTo>
                  <a:pt x="310" y="182"/>
                </a:lnTo>
                <a:lnTo>
                  <a:pt x="335" y="158"/>
                </a:lnTo>
                <a:lnTo>
                  <a:pt x="335" y="158"/>
                </a:lnTo>
                <a:lnTo>
                  <a:pt x="345" y="171"/>
                </a:lnTo>
                <a:lnTo>
                  <a:pt x="355" y="185"/>
                </a:lnTo>
                <a:lnTo>
                  <a:pt x="362" y="199"/>
                </a:lnTo>
                <a:lnTo>
                  <a:pt x="369" y="214"/>
                </a:lnTo>
                <a:lnTo>
                  <a:pt x="374" y="229"/>
                </a:lnTo>
                <a:lnTo>
                  <a:pt x="377" y="245"/>
                </a:lnTo>
                <a:lnTo>
                  <a:pt x="379" y="261"/>
                </a:lnTo>
                <a:lnTo>
                  <a:pt x="380" y="279"/>
                </a:lnTo>
                <a:lnTo>
                  <a:pt x="380" y="279"/>
                </a:lnTo>
                <a:close/>
                <a:moveTo>
                  <a:pt x="233" y="279"/>
                </a:moveTo>
                <a:lnTo>
                  <a:pt x="233" y="279"/>
                </a:lnTo>
                <a:lnTo>
                  <a:pt x="231" y="285"/>
                </a:lnTo>
                <a:lnTo>
                  <a:pt x="230" y="292"/>
                </a:lnTo>
                <a:lnTo>
                  <a:pt x="226" y="298"/>
                </a:lnTo>
                <a:lnTo>
                  <a:pt x="222" y="303"/>
                </a:lnTo>
                <a:lnTo>
                  <a:pt x="222" y="303"/>
                </a:lnTo>
                <a:lnTo>
                  <a:pt x="216" y="308"/>
                </a:lnTo>
                <a:lnTo>
                  <a:pt x="211" y="311"/>
                </a:lnTo>
                <a:lnTo>
                  <a:pt x="204" y="313"/>
                </a:lnTo>
                <a:lnTo>
                  <a:pt x="197" y="313"/>
                </a:lnTo>
                <a:lnTo>
                  <a:pt x="197" y="313"/>
                </a:lnTo>
                <a:lnTo>
                  <a:pt x="190" y="313"/>
                </a:lnTo>
                <a:lnTo>
                  <a:pt x="184" y="311"/>
                </a:lnTo>
                <a:lnTo>
                  <a:pt x="177" y="308"/>
                </a:lnTo>
                <a:lnTo>
                  <a:pt x="172" y="303"/>
                </a:lnTo>
                <a:lnTo>
                  <a:pt x="172" y="303"/>
                </a:lnTo>
                <a:lnTo>
                  <a:pt x="168" y="298"/>
                </a:lnTo>
                <a:lnTo>
                  <a:pt x="164" y="292"/>
                </a:lnTo>
                <a:lnTo>
                  <a:pt x="162" y="285"/>
                </a:lnTo>
                <a:lnTo>
                  <a:pt x="161" y="279"/>
                </a:lnTo>
                <a:lnTo>
                  <a:pt x="162" y="271"/>
                </a:lnTo>
                <a:lnTo>
                  <a:pt x="164" y="265"/>
                </a:lnTo>
                <a:lnTo>
                  <a:pt x="168" y="259"/>
                </a:lnTo>
                <a:lnTo>
                  <a:pt x="172" y="253"/>
                </a:lnTo>
                <a:lnTo>
                  <a:pt x="172" y="253"/>
                </a:lnTo>
                <a:lnTo>
                  <a:pt x="177" y="248"/>
                </a:lnTo>
                <a:lnTo>
                  <a:pt x="184" y="245"/>
                </a:lnTo>
                <a:lnTo>
                  <a:pt x="190" y="243"/>
                </a:lnTo>
                <a:lnTo>
                  <a:pt x="197" y="243"/>
                </a:lnTo>
                <a:lnTo>
                  <a:pt x="197" y="243"/>
                </a:lnTo>
                <a:lnTo>
                  <a:pt x="203" y="243"/>
                </a:lnTo>
                <a:lnTo>
                  <a:pt x="210" y="245"/>
                </a:lnTo>
                <a:lnTo>
                  <a:pt x="215" y="248"/>
                </a:lnTo>
                <a:lnTo>
                  <a:pt x="221" y="252"/>
                </a:lnTo>
                <a:lnTo>
                  <a:pt x="211" y="262"/>
                </a:lnTo>
                <a:lnTo>
                  <a:pt x="211" y="262"/>
                </a:lnTo>
                <a:lnTo>
                  <a:pt x="209" y="265"/>
                </a:lnTo>
                <a:lnTo>
                  <a:pt x="209" y="267"/>
                </a:lnTo>
                <a:lnTo>
                  <a:pt x="209" y="270"/>
                </a:lnTo>
                <a:lnTo>
                  <a:pt x="211" y="272"/>
                </a:lnTo>
                <a:lnTo>
                  <a:pt x="211" y="272"/>
                </a:lnTo>
                <a:lnTo>
                  <a:pt x="213" y="273"/>
                </a:lnTo>
                <a:lnTo>
                  <a:pt x="215" y="274"/>
                </a:lnTo>
                <a:lnTo>
                  <a:pt x="215" y="274"/>
                </a:lnTo>
                <a:lnTo>
                  <a:pt x="218" y="273"/>
                </a:lnTo>
                <a:lnTo>
                  <a:pt x="221" y="272"/>
                </a:lnTo>
                <a:lnTo>
                  <a:pt x="229" y="263"/>
                </a:lnTo>
                <a:lnTo>
                  <a:pt x="229" y="263"/>
                </a:lnTo>
                <a:lnTo>
                  <a:pt x="231" y="271"/>
                </a:lnTo>
                <a:lnTo>
                  <a:pt x="233" y="279"/>
                </a:lnTo>
                <a:lnTo>
                  <a:pt x="233" y="279"/>
                </a:lnTo>
                <a:close/>
                <a:moveTo>
                  <a:pt x="230" y="242"/>
                </a:moveTo>
                <a:lnTo>
                  <a:pt x="230" y="242"/>
                </a:lnTo>
                <a:lnTo>
                  <a:pt x="224" y="236"/>
                </a:lnTo>
                <a:lnTo>
                  <a:pt x="215" y="232"/>
                </a:lnTo>
                <a:lnTo>
                  <a:pt x="207" y="230"/>
                </a:lnTo>
                <a:lnTo>
                  <a:pt x="197" y="229"/>
                </a:lnTo>
                <a:lnTo>
                  <a:pt x="197" y="229"/>
                </a:lnTo>
                <a:lnTo>
                  <a:pt x="187" y="230"/>
                </a:lnTo>
                <a:lnTo>
                  <a:pt x="179" y="232"/>
                </a:lnTo>
                <a:lnTo>
                  <a:pt x="170" y="236"/>
                </a:lnTo>
                <a:lnTo>
                  <a:pt x="162" y="243"/>
                </a:lnTo>
                <a:lnTo>
                  <a:pt x="162" y="243"/>
                </a:lnTo>
                <a:lnTo>
                  <a:pt x="156" y="250"/>
                </a:lnTo>
                <a:lnTo>
                  <a:pt x="152" y="259"/>
                </a:lnTo>
                <a:lnTo>
                  <a:pt x="148" y="269"/>
                </a:lnTo>
                <a:lnTo>
                  <a:pt x="147" y="279"/>
                </a:lnTo>
                <a:lnTo>
                  <a:pt x="148" y="287"/>
                </a:lnTo>
                <a:lnTo>
                  <a:pt x="152" y="297"/>
                </a:lnTo>
                <a:lnTo>
                  <a:pt x="156" y="306"/>
                </a:lnTo>
                <a:lnTo>
                  <a:pt x="162" y="313"/>
                </a:lnTo>
                <a:lnTo>
                  <a:pt x="162" y="313"/>
                </a:lnTo>
                <a:lnTo>
                  <a:pt x="170" y="320"/>
                </a:lnTo>
                <a:lnTo>
                  <a:pt x="179" y="324"/>
                </a:lnTo>
                <a:lnTo>
                  <a:pt x="187" y="327"/>
                </a:lnTo>
                <a:lnTo>
                  <a:pt x="197" y="327"/>
                </a:lnTo>
                <a:lnTo>
                  <a:pt x="197" y="327"/>
                </a:lnTo>
                <a:lnTo>
                  <a:pt x="207" y="327"/>
                </a:lnTo>
                <a:lnTo>
                  <a:pt x="216" y="324"/>
                </a:lnTo>
                <a:lnTo>
                  <a:pt x="225" y="320"/>
                </a:lnTo>
                <a:lnTo>
                  <a:pt x="233" y="313"/>
                </a:lnTo>
                <a:lnTo>
                  <a:pt x="233" y="313"/>
                </a:lnTo>
                <a:lnTo>
                  <a:pt x="238" y="306"/>
                </a:lnTo>
                <a:lnTo>
                  <a:pt x="243" y="297"/>
                </a:lnTo>
                <a:lnTo>
                  <a:pt x="245" y="288"/>
                </a:lnTo>
                <a:lnTo>
                  <a:pt x="247" y="279"/>
                </a:lnTo>
                <a:lnTo>
                  <a:pt x="247" y="279"/>
                </a:lnTo>
                <a:lnTo>
                  <a:pt x="247" y="271"/>
                </a:lnTo>
                <a:lnTo>
                  <a:pt x="244" y="265"/>
                </a:lnTo>
                <a:lnTo>
                  <a:pt x="242" y="259"/>
                </a:lnTo>
                <a:lnTo>
                  <a:pt x="240" y="253"/>
                </a:lnTo>
                <a:lnTo>
                  <a:pt x="268" y="223"/>
                </a:lnTo>
                <a:lnTo>
                  <a:pt x="268" y="223"/>
                </a:lnTo>
                <a:lnTo>
                  <a:pt x="277" y="236"/>
                </a:lnTo>
                <a:lnTo>
                  <a:pt x="282" y="249"/>
                </a:lnTo>
                <a:lnTo>
                  <a:pt x="285" y="263"/>
                </a:lnTo>
                <a:lnTo>
                  <a:pt x="287" y="279"/>
                </a:lnTo>
                <a:lnTo>
                  <a:pt x="287" y="279"/>
                </a:lnTo>
                <a:lnTo>
                  <a:pt x="287" y="287"/>
                </a:lnTo>
                <a:lnTo>
                  <a:pt x="285" y="296"/>
                </a:lnTo>
                <a:lnTo>
                  <a:pt x="283" y="304"/>
                </a:lnTo>
                <a:lnTo>
                  <a:pt x="280" y="312"/>
                </a:lnTo>
                <a:lnTo>
                  <a:pt x="277" y="321"/>
                </a:lnTo>
                <a:lnTo>
                  <a:pt x="271" y="328"/>
                </a:lnTo>
                <a:lnTo>
                  <a:pt x="267" y="335"/>
                </a:lnTo>
                <a:lnTo>
                  <a:pt x="261" y="341"/>
                </a:lnTo>
                <a:lnTo>
                  <a:pt x="261" y="341"/>
                </a:lnTo>
                <a:lnTo>
                  <a:pt x="254" y="348"/>
                </a:lnTo>
                <a:lnTo>
                  <a:pt x="247" y="353"/>
                </a:lnTo>
                <a:lnTo>
                  <a:pt x="239" y="357"/>
                </a:lnTo>
                <a:lnTo>
                  <a:pt x="231" y="361"/>
                </a:lnTo>
                <a:lnTo>
                  <a:pt x="223" y="364"/>
                </a:lnTo>
                <a:lnTo>
                  <a:pt x="215" y="366"/>
                </a:lnTo>
                <a:lnTo>
                  <a:pt x="206" y="367"/>
                </a:lnTo>
                <a:lnTo>
                  <a:pt x="197" y="368"/>
                </a:lnTo>
                <a:lnTo>
                  <a:pt x="197" y="368"/>
                </a:lnTo>
                <a:lnTo>
                  <a:pt x="197" y="368"/>
                </a:lnTo>
                <a:lnTo>
                  <a:pt x="197" y="368"/>
                </a:lnTo>
                <a:lnTo>
                  <a:pt x="188" y="367"/>
                </a:lnTo>
                <a:lnTo>
                  <a:pt x="180" y="366"/>
                </a:lnTo>
                <a:lnTo>
                  <a:pt x="171" y="364"/>
                </a:lnTo>
                <a:lnTo>
                  <a:pt x="162" y="361"/>
                </a:lnTo>
                <a:lnTo>
                  <a:pt x="155" y="357"/>
                </a:lnTo>
                <a:lnTo>
                  <a:pt x="147" y="353"/>
                </a:lnTo>
                <a:lnTo>
                  <a:pt x="140" y="348"/>
                </a:lnTo>
                <a:lnTo>
                  <a:pt x="133" y="341"/>
                </a:lnTo>
                <a:lnTo>
                  <a:pt x="133" y="341"/>
                </a:lnTo>
                <a:lnTo>
                  <a:pt x="128" y="335"/>
                </a:lnTo>
                <a:lnTo>
                  <a:pt x="122" y="327"/>
                </a:lnTo>
                <a:lnTo>
                  <a:pt x="118" y="320"/>
                </a:lnTo>
                <a:lnTo>
                  <a:pt x="114" y="312"/>
                </a:lnTo>
                <a:lnTo>
                  <a:pt x="110" y="303"/>
                </a:lnTo>
                <a:lnTo>
                  <a:pt x="109" y="295"/>
                </a:lnTo>
                <a:lnTo>
                  <a:pt x="107" y="287"/>
                </a:lnTo>
                <a:lnTo>
                  <a:pt x="107" y="279"/>
                </a:lnTo>
                <a:lnTo>
                  <a:pt x="107" y="270"/>
                </a:lnTo>
                <a:lnTo>
                  <a:pt x="109" y="261"/>
                </a:lnTo>
                <a:lnTo>
                  <a:pt x="110" y="253"/>
                </a:lnTo>
                <a:lnTo>
                  <a:pt x="114" y="244"/>
                </a:lnTo>
                <a:lnTo>
                  <a:pt x="118" y="236"/>
                </a:lnTo>
                <a:lnTo>
                  <a:pt x="122" y="229"/>
                </a:lnTo>
                <a:lnTo>
                  <a:pt x="128" y="221"/>
                </a:lnTo>
                <a:lnTo>
                  <a:pt x="133" y="215"/>
                </a:lnTo>
                <a:lnTo>
                  <a:pt x="133" y="215"/>
                </a:lnTo>
                <a:lnTo>
                  <a:pt x="141" y="208"/>
                </a:lnTo>
                <a:lnTo>
                  <a:pt x="147" y="203"/>
                </a:lnTo>
                <a:lnTo>
                  <a:pt x="155" y="199"/>
                </a:lnTo>
                <a:lnTo>
                  <a:pt x="162" y="195"/>
                </a:lnTo>
                <a:lnTo>
                  <a:pt x="171" y="192"/>
                </a:lnTo>
                <a:lnTo>
                  <a:pt x="180" y="190"/>
                </a:lnTo>
                <a:lnTo>
                  <a:pt x="188" y="189"/>
                </a:lnTo>
                <a:lnTo>
                  <a:pt x="197" y="188"/>
                </a:lnTo>
                <a:lnTo>
                  <a:pt x="197" y="188"/>
                </a:lnTo>
                <a:lnTo>
                  <a:pt x="206" y="189"/>
                </a:lnTo>
                <a:lnTo>
                  <a:pt x="214" y="190"/>
                </a:lnTo>
                <a:lnTo>
                  <a:pt x="223" y="192"/>
                </a:lnTo>
                <a:lnTo>
                  <a:pt x="230" y="194"/>
                </a:lnTo>
                <a:lnTo>
                  <a:pt x="238" y="199"/>
                </a:lnTo>
                <a:lnTo>
                  <a:pt x="245" y="203"/>
                </a:lnTo>
                <a:lnTo>
                  <a:pt x="253" y="207"/>
                </a:lnTo>
                <a:lnTo>
                  <a:pt x="260" y="214"/>
                </a:lnTo>
                <a:lnTo>
                  <a:pt x="230" y="242"/>
                </a:lnTo>
                <a:close/>
                <a:moveTo>
                  <a:pt x="269" y="203"/>
                </a:moveTo>
                <a:lnTo>
                  <a:pt x="269" y="203"/>
                </a:lnTo>
                <a:lnTo>
                  <a:pt x="262" y="196"/>
                </a:lnTo>
                <a:lnTo>
                  <a:pt x="254" y="191"/>
                </a:lnTo>
                <a:lnTo>
                  <a:pt x="245" y="186"/>
                </a:lnTo>
                <a:lnTo>
                  <a:pt x="236" y="181"/>
                </a:lnTo>
                <a:lnTo>
                  <a:pt x="227" y="178"/>
                </a:lnTo>
                <a:lnTo>
                  <a:pt x="217" y="176"/>
                </a:lnTo>
                <a:lnTo>
                  <a:pt x="208" y="175"/>
                </a:lnTo>
                <a:lnTo>
                  <a:pt x="197" y="174"/>
                </a:lnTo>
                <a:lnTo>
                  <a:pt x="197" y="174"/>
                </a:lnTo>
                <a:lnTo>
                  <a:pt x="187" y="175"/>
                </a:lnTo>
                <a:lnTo>
                  <a:pt x="176" y="176"/>
                </a:lnTo>
                <a:lnTo>
                  <a:pt x="167" y="178"/>
                </a:lnTo>
                <a:lnTo>
                  <a:pt x="157" y="182"/>
                </a:lnTo>
                <a:lnTo>
                  <a:pt x="148" y="187"/>
                </a:lnTo>
                <a:lnTo>
                  <a:pt x="140" y="191"/>
                </a:lnTo>
                <a:lnTo>
                  <a:pt x="131" y="198"/>
                </a:lnTo>
                <a:lnTo>
                  <a:pt x="123" y="205"/>
                </a:lnTo>
                <a:lnTo>
                  <a:pt x="123" y="205"/>
                </a:lnTo>
                <a:lnTo>
                  <a:pt x="117" y="213"/>
                </a:lnTo>
                <a:lnTo>
                  <a:pt x="110" y="221"/>
                </a:lnTo>
                <a:lnTo>
                  <a:pt x="105" y="230"/>
                </a:lnTo>
                <a:lnTo>
                  <a:pt x="101" y="239"/>
                </a:lnTo>
                <a:lnTo>
                  <a:pt x="98" y="248"/>
                </a:lnTo>
                <a:lnTo>
                  <a:pt x="95" y="258"/>
                </a:lnTo>
                <a:lnTo>
                  <a:pt x="93" y="268"/>
                </a:lnTo>
                <a:lnTo>
                  <a:pt x="93" y="279"/>
                </a:lnTo>
                <a:lnTo>
                  <a:pt x="93" y="288"/>
                </a:lnTo>
                <a:lnTo>
                  <a:pt x="95" y="298"/>
                </a:lnTo>
                <a:lnTo>
                  <a:pt x="98" y="308"/>
                </a:lnTo>
                <a:lnTo>
                  <a:pt x="101" y="317"/>
                </a:lnTo>
                <a:lnTo>
                  <a:pt x="105" y="326"/>
                </a:lnTo>
                <a:lnTo>
                  <a:pt x="110" y="336"/>
                </a:lnTo>
                <a:lnTo>
                  <a:pt x="117" y="343"/>
                </a:lnTo>
                <a:lnTo>
                  <a:pt x="123" y="352"/>
                </a:lnTo>
                <a:lnTo>
                  <a:pt x="123" y="352"/>
                </a:lnTo>
                <a:lnTo>
                  <a:pt x="131" y="358"/>
                </a:lnTo>
                <a:lnTo>
                  <a:pt x="140" y="365"/>
                </a:lnTo>
                <a:lnTo>
                  <a:pt x="148" y="370"/>
                </a:lnTo>
                <a:lnTo>
                  <a:pt x="157" y="375"/>
                </a:lnTo>
                <a:lnTo>
                  <a:pt x="167" y="378"/>
                </a:lnTo>
                <a:lnTo>
                  <a:pt x="176" y="380"/>
                </a:lnTo>
                <a:lnTo>
                  <a:pt x="187" y="381"/>
                </a:lnTo>
                <a:lnTo>
                  <a:pt x="197" y="382"/>
                </a:lnTo>
                <a:lnTo>
                  <a:pt x="197" y="382"/>
                </a:lnTo>
                <a:lnTo>
                  <a:pt x="197" y="382"/>
                </a:lnTo>
                <a:lnTo>
                  <a:pt x="197" y="382"/>
                </a:lnTo>
                <a:lnTo>
                  <a:pt x="208" y="381"/>
                </a:lnTo>
                <a:lnTo>
                  <a:pt x="217" y="380"/>
                </a:lnTo>
                <a:lnTo>
                  <a:pt x="227" y="378"/>
                </a:lnTo>
                <a:lnTo>
                  <a:pt x="237" y="375"/>
                </a:lnTo>
                <a:lnTo>
                  <a:pt x="247" y="370"/>
                </a:lnTo>
                <a:lnTo>
                  <a:pt x="255" y="365"/>
                </a:lnTo>
                <a:lnTo>
                  <a:pt x="263" y="358"/>
                </a:lnTo>
                <a:lnTo>
                  <a:pt x="270" y="352"/>
                </a:lnTo>
                <a:lnTo>
                  <a:pt x="270" y="352"/>
                </a:lnTo>
                <a:lnTo>
                  <a:pt x="278" y="344"/>
                </a:lnTo>
                <a:lnTo>
                  <a:pt x="283" y="336"/>
                </a:lnTo>
                <a:lnTo>
                  <a:pt x="289" y="327"/>
                </a:lnTo>
                <a:lnTo>
                  <a:pt x="293" y="317"/>
                </a:lnTo>
                <a:lnTo>
                  <a:pt x="296" y="309"/>
                </a:lnTo>
                <a:lnTo>
                  <a:pt x="299" y="299"/>
                </a:lnTo>
                <a:lnTo>
                  <a:pt x="301" y="288"/>
                </a:lnTo>
                <a:lnTo>
                  <a:pt x="301" y="279"/>
                </a:lnTo>
                <a:lnTo>
                  <a:pt x="301" y="279"/>
                </a:lnTo>
                <a:lnTo>
                  <a:pt x="301" y="269"/>
                </a:lnTo>
                <a:lnTo>
                  <a:pt x="299" y="260"/>
                </a:lnTo>
                <a:lnTo>
                  <a:pt x="297" y="253"/>
                </a:lnTo>
                <a:lnTo>
                  <a:pt x="295" y="244"/>
                </a:lnTo>
                <a:lnTo>
                  <a:pt x="292" y="236"/>
                </a:lnTo>
                <a:lnTo>
                  <a:pt x="289" y="228"/>
                </a:lnTo>
                <a:lnTo>
                  <a:pt x="284" y="221"/>
                </a:lnTo>
                <a:lnTo>
                  <a:pt x="279" y="214"/>
                </a:lnTo>
                <a:lnTo>
                  <a:pt x="301" y="192"/>
                </a:lnTo>
                <a:lnTo>
                  <a:pt x="301" y="192"/>
                </a:lnTo>
                <a:lnTo>
                  <a:pt x="308" y="202"/>
                </a:lnTo>
                <a:lnTo>
                  <a:pt x="314" y="212"/>
                </a:lnTo>
                <a:lnTo>
                  <a:pt x="319" y="221"/>
                </a:lnTo>
                <a:lnTo>
                  <a:pt x="323" y="232"/>
                </a:lnTo>
                <a:lnTo>
                  <a:pt x="328" y="243"/>
                </a:lnTo>
                <a:lnTo>
                  <a:pt x="330" y="255"/>
                </a:lnTo>
                <a:lnTo>
                  <a:pt x="331" y="267"/>
                </a:lnTo>
                <a:lnTo>
                  <a:pt x="332" y="279"/>
                </a:lnTo>
                <a:lnTo>
                  <a:pt x="332" y="279"/>
                </a:lnTo>
                <a:lnTo>
                  <a:pt x="331" y="292"/>
                </a:lnTo>
                <a:lnTo>
                  <a:pt x="329" y="304"/>
                </a:lnTo>
                <a:lnTo>
                  <a:pt x="326" y="317"/>
                </a:lnTo>
                <a:lnTo>
                  <a:pt x="321" y="329"/>
                </a:lnTo>
                <a:lnTo>
                  <a:pt x="316" y="341"/>
                </a:lnTo>
                <a:lnTo>
                  <a:pt x="309" y="353"/>
                </a:lnTo>
                <a:lnTo>
                  <a:pt x="302" y="364"/>
                </a:lnTo>
                <a:lnTo>
                  <a:pt x="292" y="374"/>
                </a:lnTo>
                <a:lnTo>
                  <a:pt x="292" y="374"/>
                </a:lnTo>
                <a:lnTo>
                  <a:pt x="282" y="382"/>
                </a:lnTo>
                <a:lnTo>
                  <a:pt x="271" y="390"/>
                </a:lnTo>
                <a:lnTo>
                  <a:pt x="261" y="397"/>
                </a:lnTo>
                <a:lnTo>
                  <a:pt x="249" y="403"/>
                </a:lnTo>
                <a:lnTo>
                  <a:pt x="237" y="407"/>
                </a:lnTo>
                <a:lnTo>
                  <a:pt x="224" y="410"/>
                </a:lnTo>
                <a:lnTo>
                  <a:pt x="211" y="412"/>
                </a:lnTo>
                <a:lnTo>
                  <a:pt x="197" y="412"/>
                </a:lnTo>
                <a:lnTo>
                  <a:pt x="197" y="412"/>
                </a:lnTo>
                <a:lnTo>
                  <a:pt x="184" y="412"/>
                </a:lnTo>
                <a:lnTo>
                  <a:pt x="171" y="410"/>
                </a:lnTo>
                <a:lnTo>
                  <a:pt x="158" y="407"/>
                </a:lnTo>
                <a:lnTo>
                  <a:pt x="146" y="403"/>
                </a:lnTo>
                <a:lnTo>
                  <a:pt x="134" y="397"/>
                </a:lnTo>
                <a:lnTo>
                  <a:pt x="122" y="390"/>
                </a:lnTo>
                <a:lnTo>
                  <a:pt x="112" y="382"/>
                </a:lnTo>
                <a:lnTo>
                  <a:pt x="102" y="374"/>
                </a:lnTo>
                <a:lnTo>
                  <a:pt x="102" y="374"/>
                </a:lnTo>
                <a:lnTo>
                  <a:pt x="93" y="363"/>
                </a:lnTo>
                <a:lnTo>
                  <a:pt x="85" y="352"/>
                </a:lnTo>
                <a:lnTo>
                  <a:pt x="78" y="341"/>
                </a:lnTo>
                <a:lnTo>
                  <a:pt x="73" y="328"/>
                </a:lnTo>
                <a:lnTo>
                  <a:pt x="68" y="316"/>
                </a:lnTo>
                <a:lnTo>
                  <a:pt x="65" y="303"/>
                </a:lnTo>
                <a:lnTo>
                  <a:pt x="63" y="290"/>
                </a:lnTo>
                <a:lnTo>
                  <a:pt x="63" y="279"/>
                </a:lnTo>
                <a:lnTo>
                  <a:pt x="63" y="266"/>
                </a:lnTo>
                <a:lnTo>
                  <a:pt x="65" y="253"/>
                </a:lnTo>
                <a:lnTo>
                  <a:pt x="68" y="240"/>
                </a:lnTo>
                <a:lnTo>
                  <a:pt x="73" y="228"/>
                </a:lnTo>
                <a:lnTo>
                  <a:pt x="78" y="216"/>
                </a:lnTo>
                <a:lnTo>
                  <a:pt x="85" y="204"/>
                </a:lnTo>
                <a:lnTo>
                  <a:pt x="93" y="193"/>
                </a:lnTo>
                <a:lnTo>
                  <a:pt x="102" y="182"/>
                </a:lnTo>
                <a:lnTo>
                  <a:pt x="102" y="182"/>
                </a:lnTo>
                <a:lnTo>
                  <a:pt x="112" y="174"/>
                </a:lnTo>
                <a:lnTo>
                  <a:pt x="122" y="166"/>
                </a:lnTo>
                <a:lnTo>
                  <a:pt x="134" y="160"/>
                </a:lnTo>
                <a:lnTo>
                  <a:pt x="145" y="153"/>
                </a:lnTo>
                <a:lnTo>
                  <a:pt x="158" y="149"/>
                </a:lnTo>
                <a:lnTo>
                  <a:pt x="171" y="146"/>
                </a:lnTo>
                <a:lnTo>
                  <a:pt x="184" y="145"/>
                </a:lnTo>
                <a:lnTo>
                  <a:pt x="197" y="144"/>
                </a:lnTo>
                <a:lnTo>
                  <a:pt x="197" y="144"/>
                </a:lnTo>
                <a:lnTo>
                  <a:pt x="210" y="145"/>
                </a:lnTo>
                <a:lnTo>
                  <a:pt x="223" y="146"/>
                </a:lnTo>
                <a:lnTo>
                  <a:pt x="236" y="149"/>
                </a:lnTo>
                <a:lnTo>
                  <a:pt x="248" y="153"/>
                </a:lnTo>
                <a:lnTo>
                  <a:pt x="260" y="159"/>
                </a:lnTo>
                <a:lnTo>
                  <a:pt x="270" y="165"/>
                </a:lnTo>
                <a:lnTo>
                  <a:pt x="281" y="173"/>
                </a:lnTo>
                <a:lnTo>
                  <a:pt x="291" y="181"/>
                </a:lnTo>
                <a:lnTo>
                  <a:pt x="269" y="2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21" name="Oval 33"/>
          <p:cNvSpPr/>
          <p:nvPr/>
        </p:nvSpPr>
        <p:spPr>
          <a:xfrm>
            <a:off x="6302036" y="5032825"/>
            <a:ext cx="817494" cy="817494"/>
          </a:xfrm>
          <a:prstGeom prst="ellipse">
            <a:avLst/>
          </a:pr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2" name="Group 34"/>
          <p:cNvGrpSpPr/>
          <p:nvPr/>
        </p:nvGrpSpPr>
        <p:grpSpPr>
          <a:xfrm>
            <a:off x="6528934" y="5223445"/>
            <a:ext cx="363699" cy="436255"/>
            <a:chOff x="4051300" y="3109913"/>
            <a:chExt cx="628650" cy="754063"/>
          </a:xfrm>
          <a:solidFill>
            <a:schemeClr val="bg1"/>
          </a:solidFill>
        </p:grpSpPr>
        <p:sp>
          <p:nvSpPr>
            <p:cNvPr id="23" name="Freeform 35"/>
            <p:cNvSpPr>
              <a:spLocks noEditPoints="1"/>
            </p:cNvSpPr>
            <p:nvPr/>
          </p:nvSpPr>
          <p:spPr bwMode="auto">
            <a:xfrm>
              <a:off x="4051300" y="3109913"/>
              <a:ext cx="628650" cy="754063"/>
            </a:xfrm>
            <a:custGeom>
              <a:avLst/>
              <a:gdLst>
                <a:gd name="T0" fmla="*/ 376 w 396"/>
                <a:gd name="T1" fmla="*/ 361 h 475"/>
                <a:gd name="T2" fmla="*/ 287 w 396"/>
                <a:gd name="T3" fmla="*/ 265 h 475"/>
                <a:gd name="T4" fmla="*/ 258 w 396"/>
                <a:gd name="T5" fmla="*/ 133 h 475"/>
                <a:gd name="T6" fmla="*/ 244 w 396"/>
                <a:gd name="T7" fmla="*/ 70 h 475"/>
                <a:gd name="T8" fmla="*/ 237 w 396"/>
                <a:gd name="T9" fmla="*/ 52 h 475"/>
                <a:gd name="T10" fmla="*/ 233 w 396"/>
                <a:gd name="T11" fmla="*/ 39 h 475"/>
                <a:gd name="T12" fmla="*/ 226 w 396"/>
                <a:gd name="T13" fmla="*/ 27 h 475"/>
                <a:gd name="T14" fmla="*/ 220 w 396"/>
                <a:gd name="T15" fmla="*/ 17 h 475"/>
                <a:gd name="T16" fmla="*/ 213 w 396"/>
                <a:gd name="T17" fmla="*/ 10 h 475"/>
                <a:gd name="T18" fmla="*/ 189 w 396"/>
                <a:gd name="T19" fmla="*/ 6 h 475"/>
                <a:gd name="T20" fmla="*/ 182 w 396"/>
                <a:gd name="T21" fmla="*/ 11 h 475"/>
                <a:gd name="T22" fmla="*/ 176 w 396"/>
                <a:gd name="T23" fmla="*/ 18 h 475"/>
                <a:gd name="T24" fmla="*/ 169 w 396"/>
                <a:gd name="T25" fmla="*/ 28 h 475"/>
                <a:gd name="T26" fmla="*/ 164 w 396"/>
                <a:gd name="T27" fmla="*/ 41 h 475"/>
                <a:gd name="T28" fmla="*/ 157 w 396"/>
                <a:gd name="T29" fmla="*/ 55 h 475"/>
                <a:gd name="T30" fmla="*/ 152 w 396"/>
                <a:gd name="T31" fmla="*/ 70 h 475"/>
                <a:gd name="T32" fmla="*/ 139 w 396"/>
                <a:gd name="T33" fmla="*/ 144 h 475"/>
                <a:gd name="T34" fmla="*/ 102 w 396"/>
                <a:gd name="T35" fmla="*/ 278 h 475"/>
                <a:gd name="T36" fmla="*/ 19 w 396"/>
                <a:gd name="T37" fmla="*/ 362 h 475"/>
                <a:gd name="T38" fmla="*/ 1 w 396"/>
                <a:gd name="T39" fmla="*/ 438 h 475"/>
                <a:gd name="T40" fmla="*/ 124 w 396"/>
                <a:gd name="T41" fmla="*/ 474 h 475"/>
                <a:gd name="T42" fmla="*/ 258 w 396"/>
                <a:gd name="T43" fmla="*/ 469 h 475"/>
                <a:gd name="T44" fmla="*/ 339 w 396"/>
                <a:gd name="T45" fmla="*/ 461 h 475"/>
                <a:gd name="T46" fmla="*/ 374 w 396"/>
                <a:gd name="T47" fmla="*/ 378 h 475"/>
                <a:gd name="T48" fmla="*/ 328 w 396"/>
                <a:gd name="T49" fmla="*/ 355 h 475"/>
                <a:gd name="T50" fmla="*/ 262 w 396"/>
                <a:gd name="T51" fmla="*/ 259 h 475"/>
                <a:gd name="T52" fmla="*/ 351 w 396"/>
                <a:gd name="T53" fmla="*/ 360 h 475"/>
                <a:gd name="T54" fmla="*/ 168 w 396"/>
                <a:gd name="T55" fmla="*/ 68 h 475"/>
                <a:gd name="T56" fmla="*/ 172 w 396"/>
                <a:gd name="T57" fmla="*/ 55 h 475"/>
                <a:gd name="T58" fmla="*/ 178 w 396"/>
                <a:gd name="T59" fmla="*/ 43 h 475"/>
                <a:gd name="T60" fmla="*/ 182 w 396"/>
                <a:gd name="T61" fmla="*/ 35 h 475"/>
                <a:gd name="T62" fmla="*/ 187 w 396"/>
                <a:gd name="T63" fmla="*/ 26 h 475"/>
                <a:gd name="T64" fmla="*/ 194 w 396"/>
                <a:gd name="T65" fmla="*/ 20 h 475"/>
                <a:gd name="T66" fmla="*/ 203 w 396"/>
                <a:gd name="T67" fmla="*/ 20 h 475"/>
                <a:gd name="T68" fmla="*/ 208 w 396"/>
                <a:gd name="T69" fmla="*/ 25 h 475"/>
                <a:gd name="T70" fmla="*/ 213 w 396"/>
                <a:gd name="T71" fmla="*/ 34 h 475"/>
                <a:gd name="T72" fmla="*/ 218 w 396"/>
                <a:gd name="T73" fmla="*/ 42 h 475"/>
                <a:gd name="T74" fmla="*/ 223 w 396"/>
                <a:gd name="T75" fmla="*/ 55 h 475"/>
                <a:gd name="T76" fmla="*/ 166 w 396"/>
                <a:gd name="T77" fmla="*/ 75 h 475"/>
                <a:gd name="T78" fmla="*/ 243 w 396"/>
                <a:gd name="T79" fmla="*/ 142 h 475"/>
                <a:gd name="T80" fmla="*/ 154 w 396"/>
                <a:gd name="T81" fmla="*/ 132 h 475"/>
                <a:gd name="T82" fmla="*/ 62 w 396"/>
                <a:gd name="T83" fmla="*/ 347 h 475"/>
                <a:gd name="T84" fmla="*/ 129 w 396"/>
                <a:gd name="T85" fmla="*/ 273 h 475"/>
                <a:gd name="T86" fmla="*/ 56 w 396"/>
                <a:gd name="T87" fmla="*/ 364 h 475"/>
                <a:gd name="T88" fmla="*/ 22 w 396"/>
                <a:gd name="T89" fmla="*/ 378 h 475"/>
                <a:gd name="T90" fmla="*/ 27 w 396"/>
                <a:gd name="T91" fmla="*/ 395 h 475"/>
                <a:gd name="T92" fmla="*/ 139 w 396"/>
                <a:gd name="T93" fmla="*/ 436 h 475"/>
                <a:gd name="T94" fmla="*/ 99 w 396"/>
                <a:gd name="T95" fmla="*/ 371 h 475"/>
                <a:gd name="T96" fmla="*/ 62 w 396"/>
                <a:gd name="T97" fmla="*/ 401 h 475"/>
                <a:gd name="T98" fmla="*/ 72 w 396"/>
                <a:gd name="T99" fmla="*/ 436 h 475"/>
                <a:gd name="T100" fmla="*/ 95 w 396"/>
                <a:gd name="T101" fmla="*/ 385 h 475"/>
                <a:gd name="T102" fmla="*/ 72 w 396"/>
                <a:gd name="T103" fmla="*/ 460 h 475"/>
                <a:gd name="T104" fmla="*/ 153 w 396"/>
                <a:gd name="T105" fmla="*/ 448 h 475"/>
                <a:gd name="T106" fmla="*/ 325 w 396"/>
                <a:gd name="T107" fmla="*/ 450 h 475"/>
                <a:gd name="T108" fmla="*/ 294 w 396"/>
                <a:gd name="T109" fmla="*/ 392 h 475"/>
                <a:gd name="T110" fmla="*/ 322 w 396"/>
                <a:gd name="T111" fmla="*/ 416 h 475"/>
                <a:gd name="T112" fmla="*/ 326 w 396"/>
                <a:gd name="T113" fmla="*/ 382 h 475"/>
                <a:gd name="T114" fmla="*/ 290 w 396"/>
                <a:gd name="T115" fmla="*/ 375 h 475"/>
                <a:gd name="T116" fmla="*/ 258 w 396"/>
                <a:gd name="T117" fmla="*/ 292 h 475"/>
                <a:gd name="T118" fmla="*/ 375 w 396"/>
                <a:gd name="T119" fmla="*/ 40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6" h="475">
                  <a:moveTo>
                    <a:pt x="396" y="427"/>
                  </a:moveTo>
                  <a:lnTo>
                    <a:pt x="396" y="427"/>
                  </a:lnTo>
                  <a:lnTo>
                    <a:pt x="396" y="411"/>
                  </a:lnTo>
                  <a:lnTo>
                    <a:pt x="395" y="393"/>
                  </a:lnTo>
                  <a:lnTo>
                    <a:pt x="393" y="386"/>
                  </a:lnTo>
                  <a:lnTo>
                    <a:pt x="391" y="378"/>
                  </a:lnTo>
                  <a:lnTo>
                    <a:pt x="387" y="373"/>
                  </a:lnTo>
                  <a:lnTo>
                    <a:pt x="384" y="367"/>
                  </a:lnTo>
                  <a:lnTo>
                    <a:pt x="378" y="362"/>
                  </a:lnTo>
                  <a:lnTo>
                    <a:pt x="376" y="361"/>
                  </a:lnTo>
                  <a:lnTo>
                    <a:pt x="376" y="361"/>
                  </a:lnTo>
                  <a:lnTo>
                    <a:pt x="364" y="353"/>
                  </a:lnTo>
                  <a:lnTo>
                    <a:pt x="352" y="344"/>
                  </a:lnTo>
                  <a:lnTo>
                    <a:pt x="341" y="335"/>
                  </a:lnTo>
                  <a:lnTo>
                    <a:pt x="330" y="324"/>
                  </a:lnTo>
                  <a:lnTo>
                    <a:pt x="320" y="313"/>
                  </a:lnTo>
                  <a:lnTo>
                    <a:pt x="311" y="303"/>
                  </a:lnTo>
                  <a:lnTo>
                    <a:pt x="302" y="290"/>
                  </a:lnTo>
                  <a:lnTo>
                    <a:pt x="294" y="278"/>
                  </a:lnTo>
                  <a:lnTo>
                    <a:pt x="287" y="265"/>
                  </a:lnTo>
                  <a:lnTo>
                    <a:pt x="280" y="251"/>
                  </a:lnTo>
                  <a:lnTo>
                    <a:pt x="274" y="237"/>
                  </a:lnTo>
                  <a:lnTo>
                    <a:pt x="270" y="223"/>
                  </a:lnTo>
                  <a:lnTo>
                    <a:pt x="265" y="207"/>
                  </a:lnTo>
                  <a:lnTo>
                    <a:pt x="262" y="193"/>
                  </a:lnTo>
                  <a:lnTo>
                    <a:pt x="260" y="178"/>
                  </a:lnTo>
                  <a:lnTo>
                    <a:pt x="258" y="162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8" y="133"/>
                  </a:lnTo>
                  <a:lnTo>
                    <a:pt x="256" y="120"/>
                  </a:lnTo>
                  <a:lnTo>
                    <a:pt x="249" y="90"/>
                  </a:lnTo>
                  <a:lnTo>
                    <a:pt x="250" y="90"/>
                  </a:lnTo>
                  <a:lnTo>
                    <a:pt x="245" y="71"/>
                  </a:lnTo>
                  <a:lnTo>
                    <a:pt x="245" y="71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1" y="64"/>
                  </a:lnTo>
                  <a:lnTo>
                    <a:pt x="241" y="64"/>
                  </a:lnTo>
                  <a:lnTo>
                    <a:pt x="241" y="64"/>
                  </a:lnTo>
                  <a:lnTo>
                    <a:pt x="241" y="64"/>
                  </a:lnTo>
                  <a:lnTo>
                    <a:pt x="239" y="57"/>
                  </a:lnTo>
                  <a:lnTo>
                    <a:pt x="239" y="57"/>
                  </a:lnTo>
                  <a:lnTo>
                    <a:pt x="239" y="57"/>
                  </a:lnTo>
                  <a:lnTo>
                    <a:pt x="239" y="57"/>
                  </a:lnTo>
                  <a:lnTo>
                    <a:pt x="237" y="52"/>
                  </a:lnTo>
                  <a:lnTo>
                    <a:pt x="237" y="52"/>
                  </a:lnTo>
                  <a:lnTo>
                    <a:pt x="237" y="51"/>
                  </a:lnTo>
                  <a:lnTo>
                    <a:pt x="237" y="51"/>
                  </a:lnTo>
                  <a:lnTo>
                    <a:pt x="235" y="47"/>
                  </a:lnTo>
                  <a:lnTo>
                    <a:pt x="235" y="47"/>
                  </a:lnTo>
                  <a:lnTo>
                    <a:pt x="235" y="44"/>
                  </a:lnTo>
                  <a:lnTo>
                    <a:pt x="235" y="44"/>
                  </a:lnTo>
                  <a:lnTo>
                    <a:pt x="233" y="41"/>
                  </a:lnTo>
                  <a:lnTo>
                    <a:pt x="233" y="41"/>
                  </a:lnTo>
                  <a:lnTo>
                    <a:pt x="233" y="39"/>
                  </a:lnTo>
                  <a:lnTo>
                    <a:pt x="233" y="39"/>
                  </a:lnTo>
                  <a:lnTo>
                    <a:pt x="231" y="36"/>
                  </a:lnTo>
                  <a:lnTo>
                    <a:pt x="231" y="36"/>
                  </a:lnTo>
                  <a:lnTo>
                    <a:pt x="230" y="34"/>
                  </a:lnTo>
                  <a:lnTo>
                    <a:pt x="230" y="34"/>
                  </a:lnTo>
                  <a:lnTo>
                    <a:pt x="229" y="31"/>
                  </a:lnTo>
                  <a:lnTo>
                    <a:pt x="229" y="31"/>
                  </a:lnTo>
                  <a:lnTo>
                    <a:pt x="227" y="29"/>
                  </a:lnTo>
                  <a:lnTo>
                    <a:pt x="227" y="29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5" y="25"/>
                  </a:lnTo>
                  <a:lnTo>
                    <a:pt x="225" y="25"/>
                  </a:lnTo>
                  <a:lnTo>
                    <a:pt x="223" y="23"/>
                  </a:lnTo>
                  <a:lnTo>
                    <a:pt x="223" y="23"/>
                  </a:lnTo>
                  <a:lnTo>
                    <a:pt x="222" y="21"/>
                  </a:lnTo>
                  <a:lnTo>
                    <a:pt x="222" y="21"/>
                  </a:lnTo>
                  <a:lnTo>
                    <a:pt x="221" y="18"/>
                  </a:lnTo>
                  <a:lnTo>
                    <a:pt x="221" y="18"/>
                  </a:lnTo>
                  <a:lnTo>
                    <a:pt x="220" y="17"/>
                  </a:lnTo>
                  <a:lnTo>
                    <a:pt x="220" y="17"/>
                  </a:lnTo>
                  <a:lnTo>
                    <a:pt x="219" y="15"/>
                  </a:lnTo>
                  <a:lnTo>
                    <a:pt x="219" y="15"/>
                  </a:lnTo>
                  <a:lnTo>
                    <a:pt x="217" y="14"/>
                  </a:lnTo>
                  <a:lnTo>
                    <a:pt x="217" y="14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14" y="11"/>
                  </a:lnTo>
                  <a:lnTo>
                    <a:pt x="214" y="11"/>
                  </a:lnTo>
                  <a:lnTo>
                    <a:pt x="213" y="10"/>
                  </a:lnTo>
                  <a:lnTo>
                    <a:pt x="213" y="10"/>
                  </a:lnTo>
                  <a:lnTo>
                    <a:pt x="211" y="8"/>
                  </a:lnTo>
                  <a:lnTo>
                    <a:pt x="211" y="8"/>
                  </a:lnTo>
                  <a:lnTo>
                    <a:pt x="210" y="8"/>
                  </a:lnTo>
                  <a:lnTo>
                    <a:pt x="210" y="8"/>
                  </a:lnTo>
                  <a:lnTo>
                    <a:pt x="205" y="3"/>
                  </a:lnTo>
                  <a:lnTo>
                    <a:pt x="198" y="0"/>
                  </a:lnTo>
                  <a:lnTo>
                    <a:pt x="192" y="3"/>
                  </a:lnTo>
                  <a:lnTo>
                    <a:pt x="192" y="3"/>
                  </a:lnTo>
                  <a:lnTo>
                    <a:pt x="189" y="6"/>
                  </a:lnTo>
                  <a:lnTo>
                    <a:pt x="189" y="6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5" y="8"/>
                  </a:lnTo>
                  <a:lnTo>
                    <a:pt x="185" y="8"/>
                  </a:lnTo>
                  <a:lnTo>
                    <a:pt x="184" y="9"/>
                  </a:lnTo>
                  <a:lnTo>
                    <a:pt x="184" y="9"/>
                  </a:lnTo>
                  <a:lnTo>
                    <a:pt x="183" y="10"/>
                  </a:lnTo>
                  <a:lnTo>
                    <a:pt x="183" y="10"/>
                  </a:lnTo>
                  <a:lnTo>
                    <a:pt x="182" y="11"/>
                  </a:lnTo>
                  <a:lnTo>
                    <a:pt x="182" y="11"/>
                  </a:lnTo>
                  <a:lnTo>
                    <a:pt x="181" y="12"/>
                  </a:lnTo>
                  <a:lnTo>
                    <a:pt x="181" y="12"/>
                  </a:lnTo>
                  <a:lnTo>
                    <a:pt x="179" y="14"/>
                  </a:lnTo>
                  <a:lnTo>
                    <a:pt x="179" y="14"/>
                  </a:lnTo>
                  <a:lnTo>
                    <a:pt x="178" y="15"/>
                  </a:lnTo>
                  <a:lnTo>
                    <a:pt x="178" y="15"/>
                  </a:lnTo>
                  <a:lnTo>
                    <a:pt x="177" y="17"/>
                  </a:lnTo>
                  <a:lnTo>
                    <a:pt x="177" y="17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75" y="21"/>
                  </a:lnTo>
                  <a:lnTo>
                    <a:pt x="175" y="21"/>
                  </a:lnTo>
                  <a:lnTo>
                    <a:pt x="172" y="23"/>
                  </a:lnTo>
                  <a:lnTo>
                    <a:pt x="172" y="23"/>
                  </a:lnTo>
                  <a:lnTo>
                    <a:pt x="171" y="25"/>
                  </a:lnTo>
                  <a:lnTo>
                    <a:pt x="171" y="25"/>
                  </a:lnTo>
                  <a:lnTo>
                    <a:pt x="170" y="27"/>
                  </a:lnTo>
                  <a:lnTo>
                    <a:pt x="170" y="27"/>
                  </a:lnTo>
                  <a:lnTo>
                    <a:pt x="169" y="28"/>
                  </a:lnTo>
                  <a:lnTo>
                    <a:pt x="169" y="28"/>
                  </a:lnTo>
                  <a:lnTo>
                    <a:pt x="168" y="31"/>
                  </a:lnTo>
                  <a:lnTo>
                    <a:pt x="168" y="31"/>
                  </a:lnTo>
                  <a:lnTo>
                    <a:pt x="167" y="34"/>
                  </a:lnTo>
                  <a:lnTo>
                    <a:pt x="167" y="34"/>
                  </a:lnTo>
                  <a:lnTo>
                    <a:pt x="166" y="36"/>
                  </a:lnTo>
                  <a:lnTo>
                    <a:pt x="166" y="36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64" y="41"/>
                  </a:lnTo>
                  <a:lnTo>
                    <a:pt x="164" y="41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0" y="47"/>
                  </a:lnTo>
                  <a:lnTo>
                    <a:pt x="160" y="47"/>
                  </a:lnTo>
                  <a:lnTo>
                    <a:pt x="159" y="49"/>
                  </a:lnTo>
                  <a:lnTo>
                    <a:pt x="159" y="49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57" y="55"/>
                  </a:lnTo>
                  <a:lnTo>
                    <a:pt x="157" y="55"/>
                  </a:lnTo>
                  <a:lnTo>
                    <a:pt x="156" y="58"/>
                  </a:lnTo>
                  <a:lnTo>
                    <a:pt x="156" y="58"/>
                  </a:lnTo>
                  <a:lnTo>
                    <a:pt x="155" y="62"/>
                  </a:lnTo>
                  <a:lnTo>
                    <a:pt x="155" y="62"/>
                  </a:lnTo>
                  <a:lnTo>
                    <a:pt x="154" y="64"/>
                  </a:lnTo>
                  <a:lnTo>
                    <a:pt x="154" y="64"/>
                  </a:lnTo>
                  <a:lnTo>
                    <a:pt x="153" y="69"/>
                  </a:lnTo>
                  <a:lnTo>
                    <a:pt x="153" y="69"/>
                  </a:lnTo>
                  <a:lnTo>
                    <a:pt x="152" y="70"/>
                  </a:lnTo>
                  <a:lnTo>
                    <a:pt x="152" y="70"/>
                  </a:lnTo>
                  <a:lnTo>
                    <a:pt x="152" y="71"/>
                  </a:lnTo>
                  <a:lnTo>
                    <a:pt x="152" y="71"/>
                  </a:lnTo>
                  <a:lnTo>
                    <a:pt x="152" y="71"/>
                  </a:lnTo>
                  <a:lnTo>
                    <a:pt x="146" y="90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1" y="120"/>
                  </a:lnTo>
                  <a:lnTo>
                    <a:pt x="139" y="133"/>
                  </a:lnTo>
                  <a:lnTo>
                    <a:pt x="139" y="144"/>
                  </a:lnTo>
                  <a:lnTo>
                    <a:pt x="139" y="162"/>
                  </a:lnTo>
                  <a:lnTo>
                    <a:pt x="139" y="162"/>
                  </a:lnTo>
                  <a:lnTo>
                    <a:pt x="137" y="178"/>
                  </a:lnTo>
                  <a:lnTo>
                    <a:pt x="135" y="193"/>
                  </a:lnTo>
                  <a:lnTo>
                    <a:pt x="131" y="209"/>
                  </a:lnTo>
                  <a:lnTo>
                    <a:pt x="127" y="223"/>
                  </a:lnTo>
                  <a:lnTo>
                    <a:pt x="122" y="237"/>
                  </a:lnTo>
                  <a:lnTo>
                    <a:pt x="116" y="251"/>
                  </a:lnTo>
                  <a:lnTo>
                    <a:pt x="110" y="265"/>
                  </a:lnTo>
                  <a:lnTo>
                    <a:pt x="102" y="278"/>
                  </a:lnTo>
                  <a:lnTo>
                    <a:pt x="95" y="290"/>
                  </a:lnTo>
                  <a:lnTo>
                    <a:pt x="86" y="303"/>
                  </a:lnTo>
                  <a:lnTo>
                    <a:pt x="76" y="313"/>
                  </a:lnTo>
                  <a:lnTo>
                    <a:pt x="67" y="324"/>
                  </a:lnTo>
                  <a:lnTo>
                    <a:pt x="56" y="335"/>
                  </a:lnTo>
                  <a:lnTo>
                    <a:pt x="44" y="344"/>
                  </a:lnTo>
                  <a:lnTo>
                    <a:pt x="32" y="353"/>
                  </a:lnTo>
                  <a:lnTo>
                    <a:pt x="20" y="361"/>
                  </a:lnTo>
                  <a:lnTo>
                    <a:pt x="19" y="362"/>
                  </a:lnTo>
                  <a:lnTo>
                    <a:pt x="19" y="362"/>
                  </a:lnTo>
                  <a:lnTo>
                    <a:pt x="13" y="367"/>
                  </a:lnTo>
                  <a:lnTo>
                    <a:pt x="13" y="367"/>
                  </a:lnTo>
                  <a:lnTo>
                    <a:pt x="8" y="372"/>
                  </a:lnTo>
                  <a:lnTo>
                    <a:pt x="6" y="378"/>
                  </a:lnTo>
                  <a:lnTo>
                    <a:pt x="4" y="386"/>
                  </a:lnTo>
                  <a:lnTo>
                    <a:pt x="2" y="393"/>
                  </a:lnTo>
                  <a:lnTo>
                    <a:pt x="1" y="411"/>
                  </a:lnTo>
                  <a:lnTo>
                    <a:pt x="0" y="426"/>
                  </a:lnTo>
                  <a:lnTo>
                    <a:pt x="0" y="426"/>
                  </a:lnTo>
                  <a:lnTo>
                    <a:pt x="1" y="438"/>
                  </a:lnTo>
                  <a:lnTo>
                    <a:pt x="1" y="444"/>
                  </a:lnTo>
                  <a:lnTo>
                    <a:pt x="2" y="450"/>
                  </a:lnTo>
                  <a:lnTo>
                    <a:pt x="2" y="450"/>
                  </a:lnTo>
                  <a:lnTo>
                    <a:pt x="57" y="450"/>
                  </a:lnTo>
                  <a:lnTo>
                    <a:pt x="57" y="450"/>
                  </a:lnTo>
                  <a:lnTo>
                    <a:pt x="58" y="461"/>
                  </a:lnTo>
                  <a:lnTo>
                    <a:pt x="59" y="474"/>
                  </a:lnTo>
                  <a:lnTo>
                    <a:pt x="72" y="474"/>
                  </a:lnTo>
                  <a:lnTo>
                    <a:pt x="111" y="474"/>
                  </a:lnTo>
                  <a:lnTo>
                    <a:pt x="124" y="474"/>
                  </a:lnTo>
                  <a:lnTo>
                    <a:pt x="125" y="461"/>
                  </a:lnTo>
                  <a:lnTo>
                    <a:pt x="125" y="461"/>
                  </a:lnTo>
                  <a:lnTo>
                    <a:pt x="125" y="450"/>
                  </a:lnTo>
                  <a:lnTo>
                    <a:pt x="138" y="450"/>
                  </a:lnTo>
                  <a:lnTo>
                    <a:pt x="138" y="450"/>
                  </a:lnTo>
                  <a:lnTo>
                    <a:pt x="139" y="469"/>
                  </a:lnTo>
                  <a:lnTo>
                    <a:pt x="140" y="475"/>
                  </a:lnTo>
                  <a:lnTo>
                    <a:pt x="257" y="475"/>
                  </a:lnTo>
                  <a:lnTo>
                    <a:pt x="258" y="469"/>
                  </a:lnTo>
                  <a:lnTo>
                    <a:pt x="258" y="469"/>
                  </a:lnTo>
                  <a:lnTo>
                    <a:pt x="259" y="450"/>
                  </a:lnTo>
                  <a:lnTo>
                    <a:pt x="271" y="450"/>
                  </a:lnTo>
                  <a:lnTo>
                    <a:pt x="271" y="450"/>
                  </a:lnTo>
                  <a:lnTo>
                    <a:pt x="272" y="461"/>
                  </a:lnTo>
                  <a:lnTo>
                    <a:pt x="273" y="474"/>
                  </a:lnTo>
                  <a:lnTo>
                    <a:pt x="286" y="474"/>
                  </a:lnTo>
                  <a:lnTo>
                    <a:pt x="325" y="474"/>
                  </a:lnTo>
                  <a:lnTo>
                    <a:pt x="338" y="474"/>
                  </a:lnTo>
                  <a:lnTo>
                    <a:pt x="339" y="461"/>
                  </a:lnTo>
                  <a:lnTo>
                    <a:pt x="339" y="461"/>
                  </a:lnTo>
                  <a:lnTo>
                    <a:pt x="339" y="450"/>
                  </a:lnTo>
                  <a:lnTo>
                    <a:pt x="395" y="450"/>
                  </a:lnTo>
                  <a:lnTo>
                    <a:pt x="395" y="450"/>
                  </a:lnTo>
                  <a:lnTo>
                    <a:pt x="396" y="444"/>
                  </a:lnTo>
                  <a:lnTo>
                    <a:pt x="396" y="444"/>
                  </a:lnTo>
                  <a:lnTo>
                    <a:pt x="396" y="438"/>
                  </a:lnTo>
                  <a:lnTo>
                    <a:pt x="396" y="427"/>
                  </a:lnTo>
                  <a:lnTo>
                    <a:pt x="396" y="427"/>
                  </a:lnTo>
                  <a:close/>
                  <a:moveTo>
                    <a:pt x="369" y="373"/>
                  </a:moveTo>
                  <a:lnTo>
                    <a:pt x="374" y="378"/>
                  </a:lnTo>
                  <a:lnTo>
                    <a:pt x="374" y="378"/>
                  </a:lnTo>
                  <a:lnTo>
                    <a:pt x="376" y="380"/>
                  </a:lnTo>
                  <a:lnTo>
                    <a:pt x="378" y="384"/>
                  </a:lnTo>
                  <a:lnTo>
                    <a:pt x="376" y="384"/>
                  </a:lnTo>
                  <a:lnTo>
                    <a:pt x="375" y="382"/>
                  </a:lnTo>
                  <a:lnTo>
                    <a:pt x="375" y="382"/>
                  </a:lnTo>
                  <a:lnTo>
                    <a:pt x="362" y="377"/>
                  </a:lnTo>
                  <a:lnTo>
                    <a:pt x="351" y="371"/>
                  </a:lnTo>
                  <a:lnTo>
                    <a:pt x="339" y="363"/>
                  </a:lnTo>
                  <a:lnTo>
                    <a:pt x="328" y="355"/>
                  </a:lnTo>
                  <a:lnTo>
                    <a:pt x="318" y="348"/>
                  </a:lnTo>
                  <a:lnTo>
                    <a:pt x="308" y="339"/>
                  </a:lnTo>
                  <a:lnTo>
                    <a:pt x="300" y="331"/>
                  </a:lnTo>
                  <a:lnTo>
                    <a:pt x="292" y="322"/>
                  </a:lnTo>
                  <a:lnTo>
                    <a:pt x="285" y="312"/>
                  </a:lnTo>
                  <a:lnTo>
                    <a:pt x="279" y="303"/>
                  </a:lnTo>
                  <a:lnTo>
                    <a:pt x="274" y="292"/>
                  </a:lnTo>
                  <a:lnTo>
                    <a:pt x="268" y="281"/>
                  </a:lnTo>
                  <a:lnTo>
                    <a:pt x="265" y="270"/>
                  </a:lnTo>
                  <a:lnTo>
                    <a:pt x="262" y="259"/>
                  </a:lnTo>
                  <a:lnTo>
                    <a:pt x="260" y="249"/>
                  </a:lnTo>
                  <a:lnTo>
                    <a:pt x="259" y="237"/>
                  </a:lnTo>
                  <a:lnTo>
                    <a:pt x="259" y="237"/>
                  </a:lnTo>
                  <a:lnTo>
                    <a:pt x="267" y="257"/>
                  </a:lnTo>
                  <a:lnTo>
                    <a:pt x="278" y="278"/>
                  </a:lnTo>
                  <a:lnTo>
                    <a:pt x="289" y="296"/>
                  </a:lnTo>
                  <a:lnTo>
                    <a:pt x="302" y="314"/>
                  </a:lnTo>
                  <a:lnTo>
                    <a:pt x="317" y="331"/>
                  </a:lnTo>
                  <a:lnTo>
                    <a:pt x="333" y="347"/>
                  </a:lnTo>
                  <a:lnTo>
                    <a:pt x="351" y="360"/>
                  </a:lnTo>
                  <a:lnTo>
                    <a:pt x="369" y="373"/>
                  </a:lnTo>
                  <a:lnTo>
                    <a:pt x="369" y="373"/>
                  </a:lnTo>
                  <a:close/>
                  <a:moveTo>
                    <a:pt x="166" y="75"/>
                  </a:moveTo>
                  <a:lnTo>
                    <a:pt x="166" y="75"/>
                  </a:lnTo>
                  <a:lnTo>
                    <a:pt x="166" y="74"/>
                  </a:lnTo>
                  <a:lnTo>
                    <a:pt x="166" y="74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8" y="68"/>
                  </a:lnTo>
                  <a:lnTo>
                    <a:pt x="168" y="68"/>
                  </a:lnTo>
                  <a:lnTo>
                    <a:pt x="169" y="65"/>
                  </a:lnTo>
                  <a:lnTo>
                    <a:pt x="169" y="65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71" y="57"/>
                  </a:lnTo>
                  <a:lnTo>
                    <a:pt x="171" y="57"/>
                  </a:lnTo>
                  <a:lnTo>
                    <a:pt x="172" y="55"/>
                  </a:lnTo>
                  <a:lnTo>
                    <a:pt x="172" y="55"/>
                  </a:lnTo>
                  <a:lnTo>
                    <a:pt x="173" y="53"/>
                  </a:lnTo>
                  <a:lnTo>
                    <a:pt x="173" y="53"/>
                  </a:lnTo>
                  <a:lnTo>
                    <a:pt x="175" y="51"/>
                  </a:lnTo>
                  <a:lnTo>
                    <a:pt x="175" y="51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77" y="47"/>
                  </a:lnTo>
                  <a:lnTo>
                    <a:pt x="177" y="47"/>
                  </a:lnTo>
                  <a:lnTo>
                    <a:pt x="178" y="43"/>
                  </a:lnTo>
                  <a:lnTo>
                    <a:pt x="178" y="43"/>
                  </a:lnTo>
                  <a:lnTo>
                    <a:pt x="178" y="42"/>
                  </a:lnTo>
                  <a:lnTo>
                    <a:pt x="178" y="42"/>
                  </a:lnTo>
                  <a:lnTo>
                    <a:pt x="180" y="39"/>
                  </a:lnTo>
                  <a:lnTo>
                    <a:pt x="180" y="39"/>
                  </a:lnTo>
                  <a:lnTo>
                    <a:pt x="180" y="38"/>
                  </a:lnTo>
                  <a:lnTo>
                    <a:pt x="180" y="38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5"/>
                  </a:lnTo>
                  <a:lnTo>
                    <a:pt x="182" y="35"/>
                  </a:lnTo>
                  <a:lnTo>
                    <a:pt x="183" y="31"/>
                  </a:lnTo>
                  <a:lnTo>
                    <a:pt x="183" y="31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5" y="28"/>
                  </a:lnTo>
                  <a:lnTo>
                    <a:pt x="185" y="28"/>
                  </a:lnTo>
                  <a:lnTo>
                    <a:pt x="186" y="27"/>
                  </a:lnTo>
                  <a:lnTo>
                    <a:pt x="186" y="27"/>
                  </a:lnTo>
                  <a:lnTo>
                    <a:pt x="187" y="26"/>
                  </a:lnTo>
                  <a:lnTo>
                    <a:pt x="187" y="26"/>
                  </a:lnTo>
                  <a:lnTo>
                    <a:pt x="189" y="25"/>
                  </a:lnTo>
                  <a:lnTo>
                    <a:pt x="189" y="25"/>
                  </a:lnTo>
                  <a:lnTo>
                    <a:pt x="191" y="23"/>
                  </a:lnTo>
                  <a:lnTo>
                    <a:pt x="191" y="23"/>
                  </a:lnTo>
                  <a:lnTo>
                    <a:pt x="191" y="22"/>
                  </a:lnTo>
                  <a:lnTo>
                    <a:pt x="191" y="22"/>
                  </a:lnTo>
                  <a:lnTo>
                    <a:pt x="193" y="21"/>
                  </a:lnTo>
                  <a:lnTo>
                    <a:pt x="193" y="21"/>
                  </a:lnTo>
                  <a:lnTo>
                    <a:pt x="194" y="20"/>
                  </a:lnTo>
                  <a:lnTo>
                    <a:pt x="194" y="20"/>
                  </a:lnTo>
                  <a:lnTo>
                    <a:pt x="195" y="18"/>
                  </a:lnTo>
                  <a:lnTo>
                    <a:pt x="195" y="18"/>
                  </a:lnTo>
                  <a:lnTo>
                    <a:pt x="196" y="17"/>
                  </a:lnTo>
                  <a:lnTo>
                    <a:pt x="196" y="17"/>
                  </a:lnTo>
                  <a:lnTo>
                    <a:pt x="198" y="16"/>
                  </a:lnTo>
                  <a:lnTo>
                    <a:pt x="198" y="16"/>
                  </a:lnTo>
                  <a:lnTo>
                    <a:pt x="200" y="17"/>
                  </a:lnTo>
                  <a:lnTo>
                    <a:pt x="200" y="17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5" y="22"/>
                  </a:lnTo>
                  <a:lnTo>
                    <a:pt x="205" y="22"/>
                  </a:lnTo>
                  <a:lnTo>
                    <a:pt x="205" y="22"/>
                  </a:lnTo>
                  <a:lnTo>
                    <a:pt x="205" y="22"/>
                  </a:lnTo>
                  <a:lnTo>
                    <a:pt x="207" y="24"/>
                  </a:lnTo>
                  <a:lnTo>
                    <a:pt x="207" y="24"/>
                  </a:lnTo>
                  <a:lnTo>
                    <a:pt x="208" y="25"/>
                  </a:lnTo>
                  <a:lnTo>
                    <a:pt x="208" y="25"/>
                  </a:lnTo>
                  <a:lnTo>
                    <a:pt x="209" y="27"/>
                  </a:lnTo>
                  <a:lnTo>
                    <a:pt x="209" y="27"/>
                  </a:lnTo>
                  <a:lnTo>
                    <a:pt x="210" y="27"/>
                  </a:lnTo>
                  <a:lnTo>
                    <a:pt x="210" y="27"/>
                  </a:lnTo>
                  <a:lnTo>
                    <a:pt x="211" y="30"/>
                  </a:lnTo>
                  <a:lnTo>
                    <a:pt x="211" y="30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3" y="34"/>
                  </a:lnTo>
                  <a:lnTo>
                    <a:pt x="213" y="34"/>
                  </a:lnTo>
                  <a:lnTo>
                    <a:pt x="214" y="35"/>
                  </a:lnTo>
                  <a:lnTo>
                    <a:pt x="214" y="35"/>
                  </a:lnTo>
                  <a:lnTo>
                    <a:pt x="216" y="37"/>
                  </a:lnTo>
                  <a:lnTo>
                    <a:pt x="216" y="37"/>
                  </a:lnTo>
                  <a:lnTo>
                    <a:pt x="217" y="38"/>
                  </a:lnTo>
                  <a:lnTo>
                    <a:pt x="217" y="38"/>
                  </a:lnTo>
                  <a:lnTo>
                    <a:pt x="218" y="41"/>
                  </a:lnTo>
                  <a:lnTo>
                    <a:pt x="218" y="41"/>
                  </a:lnTo>
                  <a:lnTo>
                    <a:pt x="218" y="42"/>
                  </a:lnTo>
                  <a:lnTo>
                    <a:pt x="218" y="42"/>
                  </a:lnTo>
                  <a:lnTo>
                    <a:pt x="220" y="45"/>
                  </a:lnTo>
                  <a:lnTo>
                    <a:pt x="220" y="45"/>
                  </a:lnTo>
                  <a:lnTo>
                    <a:pt x="220" y="47"/>
                  </a:lnTo>
                  <a:lnTo>
                    <a:pt x="220" y="47"/>
                  </a:lnTo>
                  <a:lnTo>
                    <a:pt x="222" y="50"/>
                  </a:lnTo>
                  <a:lnTo>
                    <a:pt x="222" y="50"/>
                  </a:lnTo>
                  <a:lnTo>
                    <a:pt x="222" y="51"/>
                  </a:lnTo>
                  <a:lnTo>
                    <a:pt x="222" y="51"/>
                  </a:lnTo>
                  <a:lnTo>
                    <a:pt x="223" y="55"/>
                  </a:lnTo>
                  <a:lnTo>
                    <a:pt x="223" y="55"/>
                  </a:lnTo>
                  <a:lnTo>
                    <a:pt x="224" y="55"/>
                  </a:lnTo>
                  <a:lnTo>
                    <a:pt x="224" y="55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1"/>
                  </a:lnTo>
                  <a:lnTo>
                    <a:pt x="225" y="61"/>
                  </a:lnTo>
                  <a:lnTo>
                    <a:pt x="231" y="76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6" y="75"/>
                  </a:lnTo>
                  <a:lnTo>
                    <a:pt x="166" y="75"/>
                  </a:lnTo>
                  <a:close/>
                  <a:moveTo>
                    <a:pt x="166" y="90"/>
                  </a:moveTo>
                  <a:lnTo>
                    <a:pt x="231" y="90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8" y="105"/>
                  </a:lnTo>
                  <a:lnTo>
                    <a:pt x="241" y="119"/>
                  </a:lnTo>
                  <a:lnTo>
                    <a:pt x="243" y="132"/>
                  </a:lnTo>
                  <a:lnTo>
                    <a:pt x="244" y="142"/>
                  </a:lnTo>
                  <a:lnTo>
                    <a:pt x="243" y="142"/>
                  </a:lnTo>
                  <a:lnTo>
                    <a:pt x="243" y="142"/>
                  </a:lnTo>
                  <a:lnTo>
                    <a:pt x="244" y="163"/>
                  </a:lnTo>
                  <a:lnTo>
                    <a:pt x="244" y="434"/>
                  </a:lnTo>
                  <a:lnTo>
                    <a:pt x="153" y="434"/>
                  </a:lnTo>
                  <a:lnTo>
                    <a:pt x="153" y="163"/>
                  </a:lnTo>
                  <a:lnTo>
                    <a:pt x="153" y="163"/>
                  </a:lnTo>
                  <a:lnTo>
                    <a:pt x="154" y="142"/>
                  </a:lnTo>
                  <a:lnTo>
                    <a:pt x="153" y="142"/>
                  </a:lnTo>
                  <a:lnTo>
                    <a:pt x="153" y="142"/>
                  </a:lnTo>
                  <a:lnTo>
                    <a:pt x="154" y="132"/>
                  </a:lnTo>
                  <a:lnTo>
                    <a:pt x="155" y="119"/>
                  </a:lnTo>
                  <a:lnTo>
                    <a:pt x="158" y="105"/>
                  </a:lnTo>
                  <a:lnTo>
                    <a:pt x="162" y="90"/>
                  </a:lnTo>
                  <a:lnTo>
                    <a:pt x="166" y="90"/>
                  </a:lnTo>
                  <a:close/>
                  <a:moveTo>
                    <a:pt x="22" y="378"/>
                  </a:moveTo>
                  <a:lnTo>
                    <a:pt x="22" y="378"/>
                  </a:lnTo>
                  <a:lnTo>
                    <a:pt x="28" y="373"/>
                  </a:lnTo>
                  <a:lnTo>
                    <a:pt x="28" y="373"/>
                  </a:lnTo>
                  <a:lnTo>
                    <a:pt x="46" y="361"/>
                  </a:lnTo>
                  <a:lnTo>
                    <a:pt x="62" y="347"/>
                  </a:lnTo>
                  <a:lnTo>
                    <a:pt x="78" y="333"/>
                  </a:lnTo>
                  <a:lnTo>
                    <a:pt x="92" y="317"/>
                  </a:lnTo>
                  <a:lnTo>
                    <a:pt x="105" y="298"/>
                  </a:lnTo>
                  <a:lnTo>
                    <a:pt x="117" y="280"/>
                  </a:lnTo>
                  <a:lnTo>
                    <a:pt x="127" y="260"/>
                  </a:lnTo>
                  <a:lnTo>
                    <a:pt x="136" y="241"/>
                  </a:lnTo>
                  <a:lnTo>
                    <a:pt x="136" y="241"/>
                  </a:lnTo>
                  <a:lnTo>
                    <a:pt x="135" y="252"/>
                  </a:lnTo>
                  <a:lnTo>
                    <a:pt x="132" y="263"/>
                  </a:lnTo>
                  <a:lnTo>
                    <a:pt x="129" y="273"/>
                  </a:lnTo>
                  <a:lnTo>
                    <a:pt x="125" y="284"/>
                  </a:lnTo>
                  <a:lnTo>
                    <a:pt x="121" y="295"/>
                  </a:lnTo>
                  <a:lnTo>
                    <a:pt x="115" y="305"/>
                  </a:lnTo>
                  <a:lnTo>
                    <a:pt x="109" y="314"/>
                  </a:lnTo>
                  <a:lnTo>
                    <a:pt x="102" y="323"/>
                  </a:lnTo>
                  <a:lnTo>
                    <a:pt x="95" y="333"/>
                  </a:lnTo>
                  <a:lnTo>
                    <a:pt x="86" y="341"/>
                  </a:lnTo>
                  <a:lnTo>
                    <a:pt x="76" y="349"/>
                  </a:lnTo>
                  <a:lnTo>
                    <a:pt x="67" y="357"/>
                  </a:lnTo>
                  <a:lnTo>
                    <a:pt x="56" y="364"/>
                  </a:lnTo>
                  <a:lnTo>
                    <a:pt x="45" y="371"/>
                  </a:lnTo>
                  <a:lnTo>
                    <a:pt x="33" y="377"/>
                  </a:lnTo>
                  <a:lnTo>
                    <a:pt x="21" y="382"/>
                  </a:lnTo>
                  <a:lnTo>
                    <a:pt x="20" y="384"/>
                  </a:lnTo>
                  <a:lnTo>
                    <a:pt x="20" y="384"/>
                  </a:lnTo>
                  <a:lnTo>
                    <a:pt x="19" y="384"/>
                  </a:lnTo>
                  <a:lnTo>
                    <a:pt x="19" y="384"/>
                  </a:lnTo>
                  <a:lnTo>
                    <a:pt x="20" y="380"/>
                  </a:lnTo>
                  <a:lnTo>
                    <a:pt x="22" y="378"/>
                  </a:lnTo>
                  <a:lnTo>
                    <a:pt x="22" y="378"/>
                  </a:lnTo>
                  <a:close/>
                  <a:moveTo>
                    <a:pt x="15" y="428"/>
                  </a:moveTo>
                  <a:lnTo>
                    <a:pt x="15" y="428"/>
                  </a:lnTo>
                  <a:lnTo>
                    <a:pt x="15" y="418"/>
                  </a:lnTo>
                  <a:lnTo>
                    <a:pt x="16" y="409"/>
                  </a:lnTo>
                  <a:lnTo>
                    <a:pt x="18" y="403"/>
                  </a:lnTo>
                  <a:lnTo>
                    <a:pt x="19" y="401"/>
                  </a:lnTo>
                  <a:lnTo>
                    <a:pt x="21" y="400"/>
                  </a:lnTo>
                  <a:lnTo>
                    <a:pt x="21" y="400"/>
                  </a:lnTo>
                  <a:lnTo>
                    <a:pt x="27" y="395"/>
                  </a:lnTo>
                  <a:lnTo>
                    <a:pt x="27" y="395"/>
                  </a:lnTo>
                  <a:lnTo>
                    <a:pt x="46" y="386"/>
                  </a:lnTo>
                  <a:lnTo>
                    <a:pt x="64" y="375"/>
                  </a:lnTo>
                  <a:lnTo>
                    <a:pt x="82" y="364"/>
                  </a:lnTo>
                  <a:lnTo>
                    <a:pt x="97" y="351"/>
                  </a:lnTo>
                  <a:lnTo>
                    <a:pt x="110" y="337"/>
                  </a:lnTo>
                  <a:lnTo>
                    <a:pt x="121" y="322"/>
                  </a:lnTo>
                  <a:lnTo>
                    <a:pt x="130" y="306"/>
                  </a:lnTo>
                  <a:lnTo>
                    <a:pt x="139" y="290"/>
                  </a:lnTo>
                  <a:lnTo>
                    <a:pt x="139" y="434"/>
                  </a:lnTo>
                  <a:lnTo>
                    <a:pt x="139" y="436"/>
                  </a:lnTo>
                  <a:lnTo>
                    <a:pt x="125" y="436"/>
                  </a:lnTo>
                  <a:lnTo>
                    <a:pt x="125" y="436"/>
                  </a:lnTo>
                  <a:lnTo>
                    <a:pt x="125" y="425"/>
                  </a:lnTo>
                  <a:lnTo>
                    <a:pt x="123" y="413"/>
                  </a:lnTo>
                  <a:lnTo>
                    <a:pt x="121" y="401"/>
                  </a:lnTo>
                  <a:lnTo>
                    <a:pt x="116" y="391"/>
                  </a:lnTo>
                  <a:lnTo>
                    <a:pt x="112" y="382"/>
                  </a:lnTo>
                  <a:lnTo>
                    <a:pt x="106" y="375"/>
                  </a:lnTo>
                  <a:lnTo>
                    <a:pt x="103" y="373"/>
                  </a:lnTo>
                  <a:lnTo>
                    <a:pt x="99" y="371"/>
                  </a:lnTo>
                  <a:lnTo>
                    <a:pt x="96" y="369"/>
                  </a:lnTo>
                  <a:lnTo>
                    <a:pt x="91" y="369"/>
                  </a:lnTo>
                  <a:lnTo>
                    <a:pt x="91" y="369"/>
                  </a:lnTo>
                  <a:lnTo>
                    <a:pt x="87" y="369"/>
                  </a:lnTo>
                  <a:lnTo>
                    <a:pt x="83" y="371"/>
                  </a:lnTo>
                  <a:lnTo>
                    <a:pt x="79" y="373"/>
                  </a:lnTo>
                  <a:lnTo>
                    <a:pt x="76" y="375"/>
                  </a:lnTo>
                  <a:lnTo>
                    <a:pt x="71" y="382"/>
                  </a:lnTo>
                  <a:lnTo>
                    <a:pt x="65" y="391"/>
                  </a:lnTo>
                  <a:lnTo>
                    <a:pt x="62" y="401"/>
                  </a:lnTo>
                  <a:lnTo>
                    <a:pt x="60" y="413"/>
                  </a:lnTo>
                  <a:lnTo>
                    <a:pt x="58" y="425"/>
                  </a:lnTo>
                  <a:lnTo>
                    <a:pt x="57" y="436"/>
                  </a:lnTo>
                  <a:lnTo>
                    <a:pt x="15" y="436"/>
                  </a:lnTo>
                  <a:lnTo>
                    <a:pt x="15" y="436"/>
                  </a:lnTo>
                  <a:lnTo>
                    <a:pt x="15" y="428"/>
                  </a:lnTo>
                  <a:lnTo>
                    <a:pt x="15" y="428"/>
                  </a:lnTo>
                  <a:close/>
                  <a:moveTo>
                    <a:pt x="111" y="436"/>
                  </a:moveTo>
                  <a:lnTo>
                    <a:pt x="72" y="436"/>
                  </a:lnTo>
                  <a:lnTo>
                    <a:pt x="72" y="436"/>
                  </a:lnTo>
                  <a:lnTo>
                    <a:pt x="72" y="426"/>
                  </a:lnTo>
                  <a:lnTo>
                    <a:pt x="74" y="416"/>
                  </a:lnTo>
                  <a:lnTo>
                    <a:pt x="75" y="406"/>
                  </a:lnTo>
                  <a:lnTo>
                    <a:pt x="78" y="399"/>
                  </a:lnTo>
                  <a:lnTo>
                    <a:pt x="81" y="392"/>
                  </a:lnTo>
                  <a:lnTo>
                    <a:pt x="84" y="388"/>
                  </a:lnTo>
                  <a:lnTo>
                    <a:pt x="87" y="385"/>
                  </a:lnTo>
                  <a:lnTo>
                    <a:pt x="91" y="384"/>
                  </a:lnTo>
                  <a:lnTo>
                    <a:pt x="91" y="384"/>
                  </a:lnTo>
                  <a:lnTo>
                    <a:pt x="95" y="385"/>
                  </a:lnTo>
                  <a:lnTo>
                    <a:pt x="99" y="388"/>
                  </a:lnTo>
                  <a:lnTo>
                    <a:pt x="102" y="392"/>
                  </a:lnTo>
                  <a:lnTo>
                    <a:pt x="104" y="399"/>
                  </a:lnTo>
                  <a:lnTo>
                    <a:pt x="108" y="406"/>
                  </a:lnTo>
                  <a:lnTo>
                    <a:pt x="109" y="416"/>
                  </a:lnTo>
                  <a:lnTo>
                    <a:pt x="111" y="426"/>
                  </a:lnTo>
                  <a:lnTo>
                    <a:pt x="111" y="436"/>
                  </a:lnTo>
                  <a:lnTo>
                    <a:pt x="111" y="436"/>
                  </a:lnTo>
                  <a:close/>
                  <a:moveTo>
                    <a:pt x="111" y="460"/>
                  </a:moveTo>
                  <a:lnTo>
                    <a:pt x="72" y="460"/>
                  </a:lnTo>
                  <a:lnTo>
                    <a:pt x="72" y="460"/>
                  </a:lnTo>
                  <a:lnTo>
                    <a:pt x="72" y="450"/>
                  </a:lnTo>
                  <a:lnTo>
                    <a:pt x="111" y="450"/>
                  </a:lnTo>
                  <a:lnTo>
                    <a:pt x="111" y="450"/>
                  </a:lnTo>
                  <a:lnTo>
                    <a:pt x="111" y="460"/>
                  </a:lnTo>
                  <a:lnTo>
                    <a:pt x="111" y="460"/>
                  </a:lnTo>
                  <a:close/>
                  <a:moveTo>
                    <a:pt x="153" y="461"/>
                  </a:moveTo>
                  <a:lnTo>
                    <a:pt x="153" y="461"/>
                  </a:lnTo>
                  <a:lnTo>
                    <a:pt x="152" y="448"/>
                  </a:lnTo>
                  <a:lnTo>
                    <a:pt x="153" y="448"/>
                  </a:lnTo>
                  <a:lnTo>
                    <a:pt x="244" y="448"/>
                  </a:lnTo>
                  <a:lnTo>
                    <a:pt x="245" y="448"/>
                  </a:lnTo>
                  <a:lnTo>
                    <a:pt x="245" y="448"/>
                  </a:lnTo>
                  <a:lnTo>
                    <a:pt x="244" y="461"/>
                  </a:lnTo>
                  <a:lnTo>
                    <a:pt x="153" y="461"/>
                  </a:lnTo>
                  <a:close/>
                  <a:moveTo>
                    <a:pt x="325" y="460"/>
                  </a:moveTo>
                  <a:lnTo>
                    <a:pt x="286" y="460"/>
                  </a:lnTo>
                  <a:lnTo>
                    <a:pt x="286" y="460"/>
                  </a:lnTo>
                  <a:lnTo>
                    <a:pt x="285" y="450"/>
                  </a:lnTo>
                  <a:lnTo>
                    <a:pt x="325" y="450"/>
                  </a:lnTo>
                  <a:lnTo>
                    <a:pt x="325" y="450"/>
                  </a:lnTo>
                  <a:lnTo>
                    <a:pt x="325" y="460"/>
                  </a:lnTo>
                  <a:lnTo>
                    <a:pt x="325" y="460"/>
                  </a:lnTo>
                  <a:close/>
                  <a:moveTo>
                    <a:pt x="286" y="436"/>
                  </a:moveTo>
                  <a:lnTo>
                    <a:pt x="286" y="436"/>
                  </a:lnTo>
                  <a:lnTo>
                    <a:pt x="286" y="426"/>
                  </a:lnTo>
                  <a:lnTo>
                    <a:pt x="288" y="416"/>
                  </a:lnTo>
                  <a:lnTo>
                    <a:pt x="289" y="406"/>
                  </a:lnTo>
                  <a:lnTo>
                    <a:pt x="292" y="399"/>
                  </a:lnTo>
                  <a:lnTo>
                    <a:pt x="294" y="392"/>
                  </a:lnTo>
                  <a:lnTo>
                    <a:pt x="298" y="388"/>
                  </a:lnTo>
                  <a:lnTo>
                    <a:pt x="301" y="385"/>
                  </a:lnTo>
                  <a:lnTo>
                    <a:pt x="305" y="384"/>
                  </a:lnTo>
                  <a:lnTo>
                    <a:pt x="305" y="384"/>
                  </a:lnTo>
                  <a:lnTo>
                    <a:pt x="308" y="385"/>
                  </a:lnTo>
                  <a:lnTo>
                    <a:pt x="313" y="388"/>
                  </a:lnTo>
                  <a:lnTo>
                    <a:pt x="316" y="392"/>
                  </a:lnTo>
                  <a:lnTo>
                    <a:pt x="318" y="399"/>
                  </a:lnTo>
                  <a:lnTo>
                    <a:pt x="320" y="406"/>
                  </a:lnTo>
                  <a:lnTo>
                    <a:pt x="322" y="416"/>
                  </a:lnTo>
                  <a:lnTo>
                    <a:pt x="325" y="426"/>
                  </a:lnTo>
                  <a:lnTo>
                    <a:pt x="325" y="436"/>
                  </a:lnTo>
                  <a:lnTo>
                    <a:pt x="286" y="436"/>
                  </a:lnTo>
                  <a:close/>
                  <a:moveTo>
                    <a:pt x="339" y="436"/>
                  </a:moveTo>
                  <a:lnTo>
                    <a:pt x="339" y="436"/>
                  </a:lnTo>
                  <a:lnTo>
                    <a:pt x="339" y="425"/>
                  </a:lnTo>
                  <a:lnTo>
                    <a:pt x="337" y="413"/>
                  </a:lnTo>
                  <a:lnTo>
                    <a:pt x="334" y="401"/>
                  </a:lnTo>
                  <a:lnTo>
                    <a:pt x="330" y="391"/>
                  </a:lnTo>
                  <a:lnTo>
                    <a:pt x="326" y="382"/>
                  </a:lnTo>
                  <a:lnTo>
                    <a:pt x="320" y="375"/>
                  </a:lnTo>
                  <a:lnTo>
                    <a:pt x="317" y="373"/>
                  </a:lnTo>
                  <a:lnTo>
                    <a:pt x="313" y="371"/>
                  </a:lnTo>
                  <a:lnTo>
                    <a:pt x="310" y="369"/>
                  </a:lnTo>
                  <a:lnTo>
                    <a:pt x="305" y="369"/>
                  </a:lnTo>
                  <a:lnTo>
                    <a:pt x="305" y="369"/>
                  </a:lnTo>
                  <a:lnTo>
                    <a:pt x="301" y="369"/>
                  </a:lnTo>
                  <a:lnTo>
                    <a:pt x="297" y="371"/>
                  </a:lnTo>
                  <a:lnTo>
                    <a:pt x="293" y="373"/>
                  </a:lnTo>
                  <a:lnTo>
                    <a:pt x="290" y="375"/>
                  </a:lnTo>
                  <a:lnTo>
                    <a:pt x="285" y="382"/>
                  </a:lnTo>
                  <a:lnTo>
                    <a:pt x="279" y="391"/>
                  </a:lnTo>
                  <a:lnTo>
                    <a:pt x="276" y="401"/>
                  </a:lnTo>
                  <a:lnTo>
                    <a:pt x="274" y="413"/>
                  </a:lnTo>
                  <a:lnTo>
                    <a:pt x="272" y="425"/>
                  </a:lnTo>
                  <a:lnTo>
                    <a:pt x="271" y="436"/>
                  </a:lnTo>
                  <a:lnTo>
                    <a:pt x="258" y="436"/>
                  </a:lnTo>
                  <a:lnTo>
                    <a:pt x="258" y="434"/>
                  </a:lnTo>
                  <a:lnTo>
                    <a:pt x="258" y="292"/>
                  </a:lnTo>
                  <a:lnTo>
                    <a:pt x="258" y="292"/>
                  </a:lnTo>
                  <a:lnTo>
                    <a:pt x="266" y="308"/>
                  </a:lnTo>
                  <a:lnTo>
                    <a:pt x="276" y="323"/>
                  </a:lnTo>
                  <a:lnTo>
                    <a:pt x="288" y="337"/>
                  </a:lnTo>
                  <a:lnTo>
                    <a:pt x="301" y="351"/>
                  </a:lnTo>
                  <a:lnTo>
                    <a:pt x="316" y="364"/>
                  </a:lnTo>
                  <a:lnTo>
                    <a:pt x="332" y="376"/>
                  </a:lnTo>
                  <a:lnTo>
                    <a:pt x="351" y="386"/>
                  </a:lnTo>
                  <a:lnTo>
                    <a:pt x="370" y="395"/>
                  </a:lnTo>
                  <a:lnTo>
                    <a:pt x="375" y="400"/>
                  </a:lnTo>
                  <a:lnTo>
                    <a:pt x="375" y="400"/>
                  </a:lnTo>
                  <a:lnTo>
                    <a:pt x="379" y="403"/>
                  </a:lnTo>
                  <a:lnTo>
                    <a:pt x="381" y="409"/>
                  </a:lnTo>
                  <a:lnTo>
                    <a:pt x="382" y="418"/>
                  </a:lnTo>
                  <a:lnTo>
                    <a:pt x="382" y="427"/>
                  </a:lnTo>
                  <a:lnTo>
                    <a:pt x="382" y="427"/>
                  </a:lnTo>
                  <a:lnTo>
                    <a:pt x="382" y="436"/>
                  </a:lnTo>
                  <a:lnTo>
                    <a:pt x="339" y="4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4" name="Freeform 36"/>
            <p:cNvSpPr/>
            <p:nvPr/>
          </p:nvSpPr>
          <p:spPr bwMode="auto">
            <a:xfrm>
              <a:off x="4313238" y="3270250"/>
              <a:ext cx="106363" cy="34925"/>
            </a:xfrm>
            <a:custGeom>
              <a:avLst/>
              <a:gdLst>
                <a:gd name="T0" fmla="*/ 13 w 67"/>
                <a:gd name="T1" fmla="*/ 20 h 22"/>
                <a:gd name="T2" fmla="*/ 13 w 67"/>
                <a:gd name="T3" fmla="*/ 20 h 22"/>
                <a:gd name="T4" fmla="*/ 15 w 67"/>
                <a:gd name="T5" fmla="*/ 18 h 22"/>
                <a:gd name="T6" fmla="*/ 20 w 67"/>
                <a:gd name="T7" fmla="*/ 16 h 22"/>
                <a:gd name="T8" fmla="*/ 26 w 67"/>
                <a:gd name="T9" fmla="*/ 15 h 22"/>
                <a:gd name="T10" fmla="*/ 33 w 67"/>
                <a:gd name="T11" fmla="*/ 14 h 22"/>
                <a:gd name="T12" fmla="*/ 33 w 67"/>
                <a:gd name="T13" fmla="*/ 14 h 22"/>
                <a:gd name="T14" fmla="*/ 41 w 67"/>
                <a:gd name="T15" fmla="*/ 15 h 22"/>
                <a:gd name="T16" fmla="*/ 46 w 67"/>
                <a:gd name="T17" fmla="*/ 16 h 22"/>
                <a:gd name="T18" fmla="*/ 52 w 67"/>
                <a:gd name="T19" fmla="*/ 18 h 22"/>
                <a:gd name="T20" fmla="*/ 54 w 67"/>
                <a:gd name="T21" fmla="*/ 20 h 22"/>
                <a:gd name="T22" fmla="*/ 54 w 67"/>
                <a:gd name="T23" fmla="*/ 20 h 22"/>
                <a:gd name="T24" fmla="*/ 57 w 67"/>
                <a:gd name="T25" fmla="*/ 22 h 22"/>
                <a:gd name="T26" fmla="*/ 59 w 67"/>
                <a:gd name="T27" fmla="*/ 22 h 22"/>
                <a:gd name="T28" fmla="*/ 59 w 67"/>
                <a:gd name="T29" fmla="*/ 22 h 22"/>
                <a:gd name="T30" fmla="*/ 62 w 67"/>
                <a:gd name="T31" fmla="*/ 22 h 22"/>
                <a:gd name="T32" fmla="*/ 65 w 67"/>
                <a:gd name="T33" fmla="*/ 20 h 22"/>
                <a:gd name="T34" fmla="*/ 65 w 67"/>
                <a:gd name="T35" fmla="*/ 20 h 22"/>
                <a:gd name="T36" fmla="*/ 66 w 67"/>
                <a:gd name="T37" fmla="*/ 18 h 22"/>
                <a:gd name="T38" fmla="*/ 67 w 67"/>
                <a:gd name="T39" fmla="*/ 16 h 22"/>
                <a:gd name="T40" fmla="*/ 66 w 67"/>
                <a:gd name="T41" fmla="*/ 13 h 22"/>
                <a:gd name="T42" fmla="*/ 65 w 67"/>
                <a:gd name="T43" fmla="*/ 10 h 22"/>
                <a:gd name="T44" fmla="*/ 65 w 67"/>
                <a:gd name="T45" fmla="*/ 10 h 22"/>
                <a:gd name="T46" fmla="*/ 59 w 67"/>
                <a:gd name="T47" fmla="*/ 6 h 22"/>
                <a:gd name="T48" fmla="*/ 52 w 67"/>
                <a:gd name="T49" fmla="*/ 3 h 22"/>
                <a:gd name="T50" fmla="*/ 43 w 67"/>
                <a:gd name="T51" fmla="*/ 1 h 22"/>
                <a:gd name="T52" fmla="*/ 33 w 67"/>
                <a:gd name="T53" fmla="*/ 0 h 22"/>
                <a:gd name="T54" fmla="*/ 33 w 67"/>
                <a:gd name="T55" fmla="*/ 0 h 22"/>
                <a:gd name="T56" fmla="*/ 24 w 67"/>
                <a:gd name="T57" fmla="*/ 1 h 22"/>
                <a:gd name="T58" fmla="*/ 15 w 67"/>
                <a:gd name="T59" fmla="*/ 3 h 22"/>
                <a:gd name="T60" fmla="*/ 7 w 67"/>
                <a:gd name="T61" fmla="*/ 6 h 22"/>
                <a:gd name="T62" fmla="*/ 2 w 67"/>
                <a:gd name="T63" fmla="*/ 10 h 22"/>
                <a:gd name="T64" fmla="*/ 2 w 67"/>
                <a:gd name="T65" fmla="*/ 10 h 22"/>
                <a:gd name="T66" fmla="*/ 1 w 67"/>
                <a:gd name="T67" fmla="*/ 13 h 22"/>
                <a:gd name="T68" fmla="*/ 0 w 67"/>
                <a:gd name="T69" fmla="*/ 16 h 22"/>
                <a:gd name="T70" fmla="*/ 1 w 67"/>
                <a:gd name="T71" fmla="*/ 18 h 22"/>
                <a:gd name="T72" fmla="*/ 2 w 67"/>
                <a:gd name="T73" fmla="*/ 20 h 22"/>
                <a:gd name="T74" fmla="*/ 2 w 67"/>
                <a:gd name="T75" fmla="*/ 20 h 22"/>
                <a:gd name="T76" fmla="*/ 5 w 67"/>
                <a:gd name="T77" fmla="*/ 22 h 22"/>
                <a:gd name="T78" fmla="*/ 7 w 67"/>
                <a:gd name="T79" fmla="*/ 22 h 22"/>
                <a:gd name="T80" fmla="*/ 10 w 67"/>
                <a:gd name="T81" fmla="*/ 21 h 22"/>
                <a:gd name="T82" fmla="*/ 13 w 67"/>
                <a:gd name="T83" fmla="*/ 20 h 22"/>
                <a:gd name="T84" fmla="*/ 13 w 67"/>
                <a:gd name="T85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" h="22">
                  <a:moveTo>
                    <a:pt x="13" y="20"/>
                  </a:moveTo>
                  <a:lnTo>
                    <a:pt x="13" y="20"/>
                  </a:lnTo>
                  <a:lnTo>
                    <a:pt x="15" y="18"/>
                  </a:lnTo>
                  <a:lnTo>
                    <a:pt x="20" y="16"/>
                  </a:lnTo>
                  <a:lnTo>
                    <a:pt x="26" y="15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41" y="15"/>
                  </a:lnTo>
                  <a:lnTo>
                    <a:pt x="46" y="16"/>
                  </a:lnTo>
                  <a:lnTo>
                    <a:pt x="52" y="18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7" y="22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62" y="22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66" y="18"/>
                  </a:lnTo>
                  <a:lnTo>
                    <a:pt x="67" y="16"/>
                  </a:lnTo>
                  <a:lnTo>
                    <a:pt x="66" y="13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59" y="6"/>
                  </a:lnTo>
                  <a:lnTo>
                    <a:pt x="52" y="3"/>
                  </a:lnTo>
                  <a:lnTo>
                    <a:pt x="43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4" y="1"/>
                  </a:lnTo>
                  <a:lnTo>
                    <a:pt x="15" y="3"/>
                  </a:lnTo>
                  <a:lnTo>
                    <a:pt x="7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3" y="20"/>
                  </a:lnTo>
                  <a:lnTo>
                    <a:pt x="13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47675" y="367239"/>
            <a:ext cx="513548" cy="575736"/>
            <a:chOff x="447675" y="367239"/>
            <a:chExt cx="513548" cy="575736"/>
          </a:xfrm>
        </p:grpSpPr>
        <p:sp>
          <p:nvSpPr>
            <p:cNvPr id="26" name="等腰三角形 25"/>
            <p:cNvSpPr/>
            <p:nvPr/>
          </p:nvSpPr>
          <p:spPr>
            <a:xfrm rot="5400000">
              <a:off x="414282" y="400632"/>
              <a:ext cx="484204" cy="417418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/>
          </p:nvSpPr>
          <p:spPr>
            <a:xfrm rot="5400000">
              <a:off x="581357" y="563109"/>
              <a:ext cx="408004" cy="351728"/>
            </a:xfrm>
            <a:prstGeom prst="triangle">
              <a:avLst/>
            </a:prstGeom>
            <a:solidFill>
              <a:srgbClr val="2A999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矩形 27"/>
          <p:cNvSpPr/>
          <p:nvPr/>
        </p:nvSpPr>
        <p:spPr>
          <a:xfrm>
            <a:off x="1017388" y="409286"/>
            <a:ext cx="3320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7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公司科技发展创新研讨会议 </a:t>
            </a:r>
            <a:endParaRPr lang="zh-CN" altLang="en-US" sz="1200" dirty="0">
              <a:gradFill>
                <a:gsLst>
                  <a:gs pos="0">
                    <a:schemeClr val="bg1"/>
                  </a:gs>
                  <a:gs pos="100000">
                    <a:schemeClr val="bg1">
                      <a:alpha val="70000"/>
                    </a:schemeClr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36437" y="748498"/>
            <a:ext cx="32212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200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CHUANGXIN KEJI YIN LING WEILAI</a:t>
            </a:r>
            <a:endParaRPr lang="zh-CN" altLang="en-US" sz="1200" dirty="0">
              <a:solidFill>
                <a:prstClr val="white">
                  <a:alpha val="7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 uiExpand="1">
        <p:bldSub>
          <a:bldChart bld="series"/>
        </p:bldSub>
      </p:bldGraphic>
      <p:bldP spid="12" grpId="0"/>
      <p:bldP spid="13" grpId="0"/>
      <p:bldP spid="15" grpId="0"/>
      <p:bldP spid="16" grpId="0"/>
      <p:bldP spid="18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 descr="e7d195523061f1c0f55f9af68525816972d868573ada39bc763F3977967589A5F92C178830C92595A6CE4D0132F8C206B2B04C416AAA86B7FD80AB023F78DAEB544E2F013E11B2B95AD21703D1C90034A379EC9026EFAAF5D8D3F6EDD7215B018FE0102BB6E81C77B4FC3B86DE99B2AEE72277B97A45A4806D6C6F5344FAE938A90E129ED8BB004F34E789595D5D5B93"/>
          <p:cNvGrpSpPr/>
          <p:nvPr/>
        </p:nvGrpSpPr>
        <p:grpSpPr>
          <a:xfrm>
            <a:off x="5467106" y="2469476"/>
            <a:ext cx="1309476" cy="2522751"/>
            <a:chOff x="5084746" y="1980098"/>
            <a:chExt cx="2022667" cy="3896738"/>
          </a:xfrm>
        </p:grpSpPr>
        <p:sp>
          <p:nvSpPr>
            <p:cNvPr id="3" name="Freeform 15"/>
            <p:cNvSpPr/>
            <p:nvPr/>
          </p:nvSpPr>
          <p:spPr bwMode="auto">
            <a:xfrm>
              <a:off x="5445521" y="4484852"/>
              <a:ext cx="1303004" cy="563544"/>
            </a:xfrm>
            <a:custGeom>
              <a:avLst/>
              <a:gdLst>
                <a:gd name="T0" fmla="*/ 63 w 537"/>
                <a:gd name="T1" fmla="*/ 120 h 233"/>
                <a:gd name="T2" fmla="*/ 448 w 537"/>
                <a:gd name="T3" fmla="*/ 17 h 233"/>
                <a:gd name="T4" fmla="*/ 473 w 537"/>
                <a:gd name="T5" fmla="*/ 113 h 233"/>
                <a:gd name="T6" fmla="*/ 89 w 537"/>
                <a:gd name="T7" fmla="*/ 216 h 233"/>
                <a:gd name="T8" fmla="*/ 63 w 537"/>
                <a:gd name="T9" fmla="*/ 12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233">
                  <a:moveTo>
                    <a:pt x="63" y="120"/>
                  </a:moveTo>
                  <a:cubicBezTo>
                    <a:pt x="448" y="17"/>
                    <a:pt x="448" y="17"/>
                    <a:pt x="448" y="17"/>
                  </a:cubicBezTo>
                  <a:cubicBezTo>
                    <a:pt x="511" y="0"/>
                    <a:pt x="537" y="96"/>
                    <a:pt x="473" y="113"/>
                  </a:cubicBezTo>
                  <a:cubicBezTo>
                    <a:pt x="89" y="216"/>
                    <a:pt x="89" y="216"/>
                    <a:pt x="89" y="216"/>
                  </a:cubicBezTo>
                  <a:cubicBezTo>
                    <a:pt x="25" y="233"/>
                    <a:pt x="0" y="137"/>
                    <a:pt x="63" y="120"/>
                  </a:cubicBezTo>
                  <a:close/>
                </a:path>
              </a:pathLst>
            </a:custGeom>
            <a:solidFill>
              <a:schemeClr val="bg1">
                <a:alpha val="4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" name="Freeform 16"/>
            <p:cNvSpPr/>
            <p:nvPr/>
          </p:nvSpPr>
          <p:spPr bwMode="auto">
            <a:xfrm>
              <a:off x="5445521" y="4792704"/>
              <a:ext cx="1303004" cy="563544"/>
            </a:xfrm>
            <a:custGeom>
              <a:avLst/>
              <a:gdLst>
                <a:gd name="T0" fmla="*/ 63 w 537"/>
                <a:gd name="T1" fmla="*/ 120 h 233"/>
                <a:gd name="T2" fmla="*/ 89 w 537"/>
                <a:gd name="T3" fmla="*/ 216 h 233"/>
                <a:gd name="T4" fmla="*/ 473 w 537"/>
                <a:gd name="T5" fmla="*/ 113 h 233"/>
                <a:gd name="T6" fmla="*/ 448 w 537"/>
                <a:gd name="T7" fmla="*/ 17 h 233"/>
                <a:gd name="T8" fmla="*/ 63 w 537"/>
                <a:gd name="T9" fmla="*/ 12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233">
                  <a:moveTo>
                    <a:pt x="63" y="120"/>
                  </a:moveTo>
                  <a:cubicBezTo>
                    <a:pt x="0" y="137"/>
                    <a:pt x="25" y="233"/>
                    <a:pt x="89" y="216"/>
                  </a:cubicBezTo>
                  <a:cubicBezTo>
                    <a:pt x="473" y="113"/>
                    <a:pt x="473" y="113"/>
                    <a:pt x="473" y="113"/>
                  </a:cubicBezTo>
                  <a:cubicBezTo>
                    <a:pt x="537" y="96"/>
                    <a:pt x="511" y="0"/>
                    <a:pt x="448" y="17"/>
                  </a:cubicBezTo>
                  <a:cubicBezTo>
                    <a:pt x="63" y="120"/>
                    <a:pt x="63" y="120"/>
                    <a:pt x="63" y="120"/>
                  </a:cubicBezTo>
                  <a:close/>
                </a:path>
              </a:pathLst>
            </a:custGeom>
            <a:solidFill>
              <a:srgbClr val="8EE0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Freeform 17"/>
            <p:cNvSpPr/>
            <p:nvPr/>
          </p:nvSpPr>
          <p:spPr bwMode="auto">
            <a:xfrm>
              <a:off x="5445521" y="4182113"/>
              <a:ext cx="1303004" cy="564567"/>
            </a:xfrm>
            <a:custGeom>
              <a:avLst/>
              <a:gdLst>
                <a:gd name="T0" fmla="*/ 63 w 537"/>
                <a:gd name="T1" fmla="*/ 120 h 233"/>
                <a:gd name="T2" fmla="*/ 89 w 537"/>
                <a:gd name="T3" fmla="*/ 216 h 233"/>
                <a:gd name="T4" fmla="*/ 473 w 537"/>
                <a:gd name="T5" fmla="*/ 113 h 233"/>
                <a:gd name="T6" fmla="*/ 448 w 537"/>
                <a:gd name="T7" fmla="*/ 17 h 233"/>
                <a:gd name="T8" fmla="*/ 63 w 537"/>
                <a:gd name="T9" fmla="*/ 12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233">
                  <a:moveTo>
                    <a:pt x="63" y="120"/>
                  </a:moveTo>
                  <a:cubicBezTo>
                    <a:pt x="0" y="137"/>
                    <a:pt x="25" y="233"/>
                    <a:pt x="89" y="216"/>
                  </a:cubicBezTo>
                  <a:cubicBezTo>
                    <a:pt x="473" y="113"/>
                    <a:pt x="473" y="113"/>
                    <a:pt x="473" y="113"/>
                  </a:cubicBezTo>
                  <a:cubicBezTo>
                    <a:pt x="537" y="96"/>
                    <a:pt x="511" y="0"/>
                    <a:pt x="448" y="17"/>
                  </a:cubicBezTo>
                  <a:cubicBezTo>
                    <a:pt x="63" y="120"/>
                    <a:pt x="63" y="120"/>
                    <a:pt x="63" y="120"/>
                  </a:cubicBezTo>
                  <a:close/>
                </a:path>
              </a:pathLst>
            </a:custGeom>
            <a:solidFill>
              <a:srgbClr val="54D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18"/>
            <p:cNvSpPr/>
            <p:nvPr/>
          </p:nvSpPr>
          <p:spPr bwMode="auto">
            <a:xfrm>
              <a:off x="5455749" y="3824145"/>
              <a:ext cx="909239" cy="496042"/>
            </a:xfrm>
            <a:custGeom>
              <a:avLst/>
              <a:gdLst>
                <a:gd name="T0" fmla="*/ 166 w 375"/>
                <a:gd name="T1" fmla="*/ 36 h 205"/>
                <a:gd name="T2" fmla="*/ 375 w 375"/>
                <a:gd name="T3" fmla="*/ 160 h 205"/>
                <a:gd name="T4" fmla="*/ 202 w 375"/>
                <a:gd name="T5" fmla="*/ 205 h 205"/>
                <a:gd name="T6" fmla="*/ 0 w 375"/>
                <a:gd name="T7" fmla="*/ 81 h 205"/>
                <a:gd name="T8" fmla="*/ 166 w 375"/>
                <a:gd name="T9" fmla="*/ 3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205">
                  <a:moveTo>
                    <a:pt x="166" y="36"/>
                  </a:moveTo>
                  <a:cubicBezTo>
                    <a:pt x="287" y="0"/>
                    <a:pt x="334" y="75"/>
                    <a:pt x="375" y="160"/>
                  </a:cubicBezTo>
                  <a:cubicBezTo>
                    <a:pt x="318" y="175"/>
                    <a:pt x="260" y="190"/>
                    <a:pt x="202" y="205"/>
                  </a:cubicBezTo>
                  <a:cubicBezTo>
                    <a:pt x="156" y="56"/>
                    <a:pt x="61" y="73"/>
                    <a:pt x="0" y="81"/>
                  </a:cubicBezTo>
                  <a:cubicBezTo>
                    <a:pt x="56" y="66"/>
                    <a:pt x="111" y="51"/>
                    <a:pt x="166" y="36"/>
                  </a:cubicBezTo>
                  <a:close/>
                </a:path>
              </a:pathLst>
            </a:custGeom>
            <a:solidFill>
              <a:srgbClr val="54D0CA">
                <a:alpha val="3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7" name="Group 22"/>
            <p:cNvGrpSpPr/>
            <p:nvPr/>
          </p:nvGrpSpPr>
          <p:grpSpPr>
            <a:xfrm>
              <a:off x="5708371" y="5136354"/>
              <a:ext cx="831509" cy="740482"/>
              <a:chOff x="5708371" y="5136354"/>
              <a:chExt cx="831509" cy="740482"/>
            </a:xfrm>
          </p:grpSpPr>
          <p:sp>
            <p:nvSpPr>
              <p:cNvPr id="12" name="Freeform 19"/>
              <p:cNvSpPr/>
              <p:nvPr/>
            </p:nvSpPr>
            <p:spPr bwMode="auto">
              <a:xfrm>
                <a:off x="5708371" y="5136354"/>
                <a:ext cx="831509" cy="563544"/>
              </a:xfrm>
              <a:custGeom>
                <a:avLst/>
                <a:gdLst>
                  <a:gd name="T0" fmla="*/ 813 w 813"/>
                  <a:gd name="T1" fmla="*/ 0 h 551"/>
                  <a:gd name="T2" fmla="*/ 524 w 813"/>
                  <a:gd name="T3" fmla="*/ 551 h 551"/>
                  <a:gd name="T4" fmla="*/ 256 w 813"/>
                  <a:gd name="T5" fmla="*/ 551 h 551"/>
                  <a:gd name="T6" fmla="*/ 0 w 813"/>
                  <a:gd name="T7" fmla="*/ 215 h 551"/>
                  <a:gd name="T8" fmla="*/ 0 w 813"/>
                  <a:gd name="T9" fmla="*/ 215 h 551"/>
                  <a:gd name="T10" fmla="*/ 813 w 813"/>
                  <a:gd name="T11" fmla="*/ 0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3" h="551">
                    <a:moveTo>
                      <a:pt x="813" y="0"/>
                    </a:moveTo>
                    <a:lnTo>
                      <a:pt x="524" y="551"/>
                    </a:lnTo>
                    <a:lnTo>
                      <a:pt x="256" y="551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813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3" name="Group 28"/>
              <p:cNvGrpSpPr/>
              <p:nvPr/>
            </p:nvGrpSpPr>
            <p:grpSpPr>
              <a:xfrm>
                <a:off x="5708371" y="5136354"/>
                <a:ext cx="831509" cy="740482"/>
                <a:chOff x="5708371" y="5136354"/>
                <a:chExt cx="831509" cy="740482"/>
              </a:xfrm>
            </p:grpSpPr>
            <p:sp>
              <p:nvSpPr>
                <p:cNvPr id="14" name="Freeform 20"/>
                <p:cNvSpPr/>
                <p:nvPr/>
              </p:nvSpPr>
              <p:spPr bwMode="auto">
                <a:xfrm>
                  <a:off x="5708371" y="5136354"/>
                  <a:ext cx="831509" cy="563544"/>
                </a:xfrm>
                <a:custGeom>
                  <a:avLst/>
                  <a:gdLst>
                    <a:gd name="T0" fmla="*/ 813 w 813"/>
                    <a:gd name="T1" fmla="*/ 0 h 551"/>
                    <a:gd name="T2" fmla="*/ 524 w 813"/>
                    <a:gd name="T3" fmla="*/ 551 h 551"/>
                    <a:gd name="T4" fmla="*/ 256 w 813"/>
                    <a:gd name="T5" fmla="*/ 551 h 551"/>
                    <a:gd name="T6" fmla="*/ 0 w 813"/>
                    <a:gd name="T7" fmla="*/ 215 h 551"/>
                    <a:gd name="T8" fmla="*/ 0 w 813"/>
                    <a:gd name="T9" fmla="*/ 215 h 551"/>
                    <a:gd name="T10" fmla="*/ 813 w 813"/>
                    <a:gd name="T11" fmla="*/ 0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13" h="551">
                      <a:moveTo>
                        <a:pt x="813" y="0"/>
                      </a:moveTo>
                      <a:lnTo>
                        <a:pt x="524" y="551"/>
                      </a:lnTo>
                      <a:lnTo>
                        <a:pt x="256" y="551"/>
                      </a:lnTo>
                      <a:lnTo>
                        <a:pt x="0" y="215"/>
                      </a:lnTo>
                      <a:lnTo>
                        <a:pt x="0" y="215"/>
                      </a:lnTo>
                      <a:lnTo>
                        <a:pt x="813" y="0"/>
                      </a:lnTo>
                    </a:path>
                  </a:pathLst>
                </a:custGeom>
                <a:solidFill>
                  <a:srgbClr val="54D0CA">
                    <a:alpha val="37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Freeform 21"/>
                <p:cNvSpPr/>
                <p:nvPr/>
              </p:nvSpPr>
              <p:spPr bwMode="auto">
                <a:xfrm>
                  <a:off x="5967131" y="5733649"/>
                  <a:ext cx="279215" cy="143187"/>
                </a:xfrm>
                <a:custGeom>
                  <a:avLst/>
                  <a:gdLst>
                    <a:gd name="T0" fmla="*/ 115 w 115"/>
                    <a:gd name="T1" fmla="*/ 0 h 59"/>
                    <a:gd name="T2" fmla="*/ 115 w 115"/>
                    <a:gd name="T3" fmla="*/ 2 h 59"/>
                    <a:gd name="T4" fmla="*/ 57 w 115"/>
                    <a:gd name="T5" fmla="*/ 59 h 59"/>
                    <a:gd name="T6" fmla="*/ 0 w 115"/>
                    <a:gd name="T7" fmla="*/ 2 h 59"/>
                    <a:gd name="T8" fmla="*/ 0 w 115"/>
                    <a:gd name="T9" fmla="*/ 0 h 59"/>
                    <a:gd name="T10" fmla="*/ 1 w 115"/>
                    <a:gd name="T11" fmla="*/ 2 h 59"/>
                    <a:gd name="T12" fmla="*/ 114 w 115"/>
                    <a:gd name="T13" fmla="*/ 2 h 59"/>
                    <a:gd name="T14" fmla="*/ 115 w 115"/>
                    <a:gd name="T15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5" h="59">
                      <a:moveTo>
                        <a:pt x="115" y="0"/>
                      </a:moveTo>
                      <a:cubicBezTo>
                        <a:pt x="115" y="0"/>
                        <a:pt x="115" y="1"/>
                        <a:pt x="115" y="2"/>
                      </a:cubicBezTo>
                      <a:cubicBezTo>
                        <a:pt x="115" y="33"/>
                        <a:pt x="89" y="59"/>
                        <a:pt x="57" y="59"/>
                      </a:cubicBezTo>
                      <a:cubicBezTo>
                        <a:pt x="26" y="59"/>
                        <a:pt x="0" y="33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14" y="2"/>
                        <a:pt x="114" y="2"/>
                        <a:pt x="114" y="2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lose/>
                    </a:path>
                  </a:pathLst>
                </a:custGeom>
                <a:solidFill>
                  <a:srgbClr val="54D0CA">
                    <a:alpha val="78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8" name="Freeform 22"/>
            <p:cNvSpPr/>
            <p:nvPr/>
          </p:nvSpPr>
          <p:spPr bwMode="auto">
            <a:xfrm>
              <a:off x="5241990" y="1980098"/>
              <a:ext cx="1048335" cy="411152"/>
            </a:xfrm>
            <a:custGeom>
              <a:avLst/>
              <a:gdLst>
                <a:gd name="T0" fmla="*/ 85 w 432"/>
                <a:gd name="T1" fmla="*/ 0 h 170"/>
                <a:gd name="T2" fmla="*/ 106 w 432"/>
                <a:gd name="T3" fmla="*/ 3 h 170"/>
                <a:gd name="T4" fmla="*/ 106 w 432"/>
                <a:gd name="T5" fmla="*/ 3 h 170"/>
                <a:gd name="T6" fmla="*/ 432 w 432"/>
                <a:gd name="T7" fmla="*/ 86 h 170"/>
                <a:gd name="T8" fmla="*/ 112 w 432"/>
                <a:gd name="T9" fmla="*/ 166 h 170"/>
                <a:gd name="T10" fmla="*/ 112 w 432"/>
                <a:gd name="T11" fmla="*/ 166 h 170"/>
                <a:gd name="T12" fmla="*/ 85 w 432"/>
                <a:gd name="T13" fmla="*/ 170 h 170"/>
                <a:gd name="T14" fmla="*/ 0 w 432"/>
                <a:gd name="T15" fmla="*/ 85 h 170"/>
                <a:gd name="T16" fmla="*/ 85 w 432"/>
                <a:gd name="T1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170">
                  <a:moveTo>
                    <a:pt x="85" y="0"/>
                  </a:moveTo>
                  <a:cubicBezTo>
                    <a:pt x="92" y="0"/>
                    <a:pt x="99" y="1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432" y="86"/>
                    <a:pt x="432" y="86"/>
                    <a:pt x="432" y="86"/>
                  </a:cubicBezTo>
                  <a:cubicBezTo>
                    <a:pt x="112" y="166"/>
                    <a:pt x="112" y="166"/>
                    <a:pt x="112" y="166"/>
                  </a:cubicBezTo>
                  <a:cubicBezTo>
                    <a:pt x="112" y="166"/>
                    <a:pt x="112" y="166"/>
                    <a:pt x="112" y="166"/>
                  </a:cubicBezTo>
                  <a:cubicBezTo>
                    <a:pt x="103" y="169"/>
                    <a:pt x="94" y="170"/>
                    <a:pt x="85" y="170"/>
                  </a:cubicBezTo>
                  <a:cubicBezTo>
                    <a:pt x="38" y="170"/>
                    <a:pt x="0" y="13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lose/>
                </a:path>
              </a:pathLst>
            </a:custGeom>
            <a:solidFill>
              <a:srgbClr val="8EE0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Freeform 24"/>
            <p:cNvSpPr/>
            <p:nvPr/>
          </p:nvSpPr>
          <p:spPr bwMode="auto">
            <a:xfrm>
              <a:off x="5084746" y="2107509"/>
              <a:ext cx="2022667" cy="846697"/>
            </a:xfrm>
            <a:custGeom>
              <a:avLst/>
              <a:gdLst>
                <a:gd name="connsiteX0" fmla="*/ 982060 w 2022667"/>
                <a:gd name="connsiteY0" fmla="*/ 271936 h 846697"/>
                <a:gd name="connsiteX1" fmla="*/ 123436 w 2022667"/>
                <a:gd name="connsiteY1" fmla="*/ 504080 h 846697"/>
                <a:gd name="connsiteX2" fmla="*/ 140415 w 2022667"/>
                <a:gd name="connsiteY2" fmla="*/ 564534 h 846697"/>
                <a:gd name="connsiteX3" fmla="*/ 999038 w 2022667"/>
                <a:gd name="connsiteY3" fmla="*/ 332390 h 846697"/>
                <a:gd name="connsiteX4" fmla="*/ 982060 w 2022667"/>
                <a:gd name="connsiteY4" fmla="*/ 271936 h 846697"/>
                <a:gd name="connsiteX5" fmla="*/ 1810824 w 2022667"/>
                <a:gd name="connsiteY5" fmla="*/ 386 h 846697"/>
                <a:gd name="connsiteX6" fmla="*/ 1869874 w 2022667"/>
                <a:gd name="connsiteY6" fmla="*/ 407616 h 846697"/>
                <a:gd name="connsiteX7" fmla="*/ 261781 w 2022667"/>
                <a:gd name="connsiteY7" fmla="*/ 838458 h 846697"/>
                <a:gd name="connsiteX8" fmla="*/ 152634 w 2022667"/>
                <a:gd name="connsiteY8" fmla="*/ 439082 h 846697"/>
                <a:gd name="connsiteX9" fmla="*/ 1763153 w 2022667"/>
                <a:gd name="connsiteY9" fmla="*/ 8239 h 846697"/>
                <a:gd name="connsiteX10" fmla="*/ 1810824 w 2022667"/>
                <a:gd name="connsiteY10" fmla="*/ 386 h 84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2667" h="846697">
                  <a:moveTo>
                    <a:pt x="982060" y="271936"/>
                  </a:moveTo>
                  <a:cubicBezTo>
                    <a:pt x="123436" y="504080"/>
                    <a:pt x="123436" y="504080"/>
                    <a:pt x="123436" y="504080"/>
                  </a:cubicBezTo>
                  <a:cubicBezTo>
                    <a:pt x="84628" y="513753"/>
                    <a:pt x="101607" y="574207"/>
                    <a:pt x="140415" y="564534"/>
                  </a:cubicBezTo>
                  <a:cubicBezTo>
                    <a:pt x="999038" y="332390"/>
                    <a:pt x="999038" y="332390"/>
                    <a:pt x="999038" y="332390"/>
                  </a:cubicBezTo>
                  <a:cubicBezTo>
                    <a:pt x="1037846" y="320299"/>
                    <a:pt x="1020868" y="262263"/>
                    <a:pt x="982060" y="271936"/>
                  </a:cubicBezTo>
                  <a:close/>
                  <a:moveTo>
                    <a:pt x="1810824" y="386"/>
                  </a:moveTo>
                  <a:cubicBezTo>
                    <a:pt x="2039421" y="-13318"/>
                    <a:pt x="2117728" y="341809"/>
                    <a:pt x="1869874" y="407616"/>
                  </a:cubicBezTo>
                  <a:cubicBezTo>
                    <a:pt x="1869874" y="407616"/>
                    <a:pt x="1869874" y="407616"/>
                    <a:pt x="261781" y="838458"/>
                  </a:cubicBezTo>
                  <a:cubicBezTo>
                    <a:pt x="-5022" y="908651"/>
                    <a:pt x="-111743" y="509275"/>
                    <a:pt x="152634" y="439082"/>
                  </a:cubicBezTo>
                  <a:cubicBezTo>
                    <a:pt x="152634" y="439082"/>
                    <a:pt x="152634" y="439082"/>
                    <a:pt x="1763153" y="8239"/>
                  </a:cubicBezTo>
                  <a:cubicBezTo>
                    <a:pt x="1779676" y="3852"/>
                    <a:pt x="1795584" y="1299"/>
                    <a:pt x="1810824" y="386"/>
                  </a:cubicBezTo>
                  <a:close/>
                </a:path>
              </a:pathLst>
            </a:custGeom>
            <a:solidFill>
              <a:srgbClr val="8EE0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 25"/>
            <p:cNvSpPr/>
            <p:nvPr/>
          </p:nvSpPr>
          <p:spPr bwMode="auto">
            <a:xfrm>
              <a:off x="5084746" y="2630163"/>
              <a:ext cx="2022667" cy="848703"/>
            </a:xfrm>
            <a:custGeom>
              <a:avLst/>
              <a:gdLst>
                <a:gd name="connsiteX0" fmla="*/ 982060 w 2022667"/>
                <a:gd name="connsiteY0" fmla="*/ 266822 h 848703"/>
                <a:gd name="connsiteX1" fmla="*/ 123436 w 2022667"/>
                <a:gd name="connsiteY1" fmla="*/ 499446 h 848703"/>
                <a:gd name="connsiteX2" fmla="*/ 140415 w 2022667"/>
                <a:gd name="connsiteY2" fmla="*/ 560025 h 848703"/>
                <a:gd name="connsiteX3" fmla="*/ 999038 w 2022667"/>
                <a:gd name="connsiteY3" fmla="*/ 327401 h 848703"/>
                <a:gd name="connsiteX4" fmla="*/ 982060 w 2022667"/>
                <a:gd name="connsiteY4" fmla="*/ 266822 h 848703"/>
                <a:gd name="connsiteX5" fmla="*/ 1810824 w 2022667"/>
                <a:gd name="connsiteY5" fmla="*/ 369 h 848703"/>
                <a:gd name="connsiteX6" fmla="*/ 1869874 w 2022667"/>
                <a:gd name="connsiteY6" fmla="*/ 409834 h 848703"/>
                <a:gd name="connsiteX7" fmla="*/ 261781 w 2022667"/>
                <a:gd name="connsiteY7" fmla="*/ 840511 h 848703"/>
                <a:gd name="connsiteX8" fmla="*/ 152634 w 2022667"/>
                <a:gd name="connsiteY8" fmla="*/ 438869 h 848703"/>
                <a:gd name="connsiteX9" fmla="*/ 1763153 w 2022667"/>
                <a:gd name="connsiteY9" fmla="*/ 8192 h 848703"/>
                <a:gd name="connsiteX10" fmla="*/ 1810824 w 2022667"/>
                <a:gd name="connsiteY10" fmla="*/ 369 h 84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2667" h="848703">
                  <a:moveTo>
                    <a:pt x="982060" y="266822"/>
                  </a:moveTo>
                  <a:cubicBezTo>
                    <a:pt x="123436" y="499446"/>
                    <a:pt x="123436" y="499446"/>
                    <a:pt x="123436" y="499446"/>
                  </a:cubicBezTo>
                  <a:cubicBezTo>
                    <a:pt x="84628" y="511562"/>
                    <a:pt x="101607" y="572141"/>
                    <a:pt x="140415" y="560025"/>
                  </a:cubicBezTo>
                  <a:cubicBezTo>
                    <a:pt x="999038" y="327401"/>
                    <a:pt x="999038" y="327401"/>
                    <a:pt x="999038" y="327401"/>
                  </a:cubicBezTo>
                  <a:cubicBezTo>
                    <a:pt x="1037846" y="317708"/>
                    <a:pt x="1020868" y="257129"/>
                    <a:pt x="982060" y="266822"/>
                  </a:cubicBezTo>
                  <a:close/>
                  <a:moveTo>
                    <a:pt x="1810824" y="369"/>
                  </a:moveTo>
                  <a:cubicBezTo>
                    <a:pt x="2039421" y="-13064"/>
                    <a:pt x="2117728" y="344054"/>
                    <a:pt x="1869874" y="409834"/>
                  </a:cubicBezTo>
                  <a:cubicBezTo>
                    <a:pt x="261781" y="840511"/>
                    <a:pt x="261781" y="840511"/>
                    <a:pt x="261781" y="840511"/>
                  </a:cubicBezTo>
                  <a:cubicBezTo>
                    <a:pt x="-5022" y="910677"/>
                    <a:pt x="-111743" y="509035"/>
                    <a:pt x="152634" y="438869"/>
                  </a:cubicBezTo>
                  <a:cubicBezTo>
                    <a:pt x="1763153" y="8192"/>
                    <a:pt x="1763153" y="8192"/>
                    <a:pt x="1763153" y="8192"/>
                  </a:cubicBezTo>
                  <a:cubicBezTo>
                    <a:pt x="1779676" y="3807"/>
                    <a:pt x="1795584" y="1264"/>
                    <a:pt x="1810824" y="369"/>
                  </a:cubicBezTo>
                  <a:close/>
                </a:path>
              </a:pathLst>
            </a:custGeom>
            <a:solidFill>
              <a:srgbClr val="54D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 26"/>
            <p:cNvSpPr/>
            <p:nvPr/>
          </p:nvSpPr>
          <p:spPr bwMode="auto">
            <a:xfrm>
              <a:off x="5084746" y="3159912"/>
              <a:ext cx="2022667" cy="846868"/>
            </a:xfrm>
            <a:custGeom>
              <a:avLst/>
              <a:gdLst>
                <a:gd name="connsiteX0" fmla="*/ 982060 w 2022667"/>
                <a:gd name="connsiteY0" fmla="*/ 272356 h 846868"/>
                <a:gd name="connsiteX1" fmla="*/ 123436 w 2022667"/>
                <a:gd name="connsiteY1" fmla="*/ 504980 h 846868"/>
                <a:gd name="connsiteX2" fmla="*/ 140415 w 2022667"/>
                <a:gd name="connsiteY2" fmla="*/ 565559 h 846868"/>
                <a:gd name="connsiteX3" fmla="*/ 999038 w 2022667"/>
                <a:gd name="connsiteY3" fmla="*/ 332935 h 846868"/>
                <a:gd name="connsiteX4" fmla="*/ 982060 w 2022667"/>
                <a:gd name="connsiteY4" fmla="*/ 272356 h 846868"/>
                <a:gd name="connsiteX5" fmla="*/ 1810824 w 2022667"/>
                <a:gd name="connsiteY5" fmla="*/ 385 h 846868"/>
                <a:gd name="connsiteX6" fmla="*/ 1869874 w 2022667"/>
                <a:gd name="connsiteY6" fmla="*/ 409877 h 846868"/>
                <a:gd name="connsiteX7" fmla="*/ 261781 w 2022667"/>
                <a:gd name="connsiteY7" fmla="*/ 838134 h 846868"/>
                <a:gd name="connsiteX8" fmla="*/ 152634 w 2022667"/>
                <a:gd name="connsiteY8" fmla="*/ 438912 h 846868"/>
                <a:gd name="connsiteX9" fmla="*/ 1763153 w 2022667"/>
                <a:gd name="connsiteY9" fmla="*/ 8235 h 846868"/>
                <a:gd name="connsiteX10" fmla="*/ 1810824 w 2022667"/>
                <a:gd name="connsiteY10" fmla="*/ 385 h 84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2667" h="846868">
                  <a:moveTo>
                    <a:pt x="982060" y="272356"/>
                  </a:moveTo>
                  <a:lnTo>
                    <a:pt x="123436" y="504980"/>
                  </a:lnTo>
                  <a:cubicBezTo>
                    <a:pt x="84628" y="514673"/>
                    <a:pt x="101607" y="575252"/>
                    <a:pt x="140415" y="565559"/>
                  </a:cubicBezTo>
                  <a:cubicBezTo>
                    <a:pt x="999038" y="332935"/>
                    <a:pt x="999038" y="332935"/>
                    <a:pt x="999038" y="332935"/>
                  </a:cubicBezTo>
                  <a:cubicBezTo>
                    <a:pt x="1037846" y="320819"/>
                    <a:pt x="1020868" y="260240"/>
                    <a:pt x="982060" y="272356"/>
                  </a:cubicBezTo>
                  <a:close/>
                  <a:moveTo>
                    <a:pt x="1810824" y="385"/>
                  </a:moveTo>
                  <a:cubicBezTo>
                    <a:pt x="2039421" y="-13304"/>
                    <a:pt x="2117728" y="341828"/>
                    <a:pt x="1869874" y="409877"/>
                  </a:cubicBezTo>
                  <a:cubicBezTo>
                    <a:pt x="1869874" y="409877"/>
                    <a:pt x="1869874" y="409877"/>
                    <a:pt x="261781" y="838134"/>
                  </a:cubicBezTo>
                  <a:cubicBezTo>
                    <a:pt x="-5022" y="910720"/>
                    <a:pt x="-111743" y="509078"/>
                    <a:pt x="152634" y="438912"/>
                  </a:cubicBezTo>
                  <a:cubicBezTo>
                    <a:pt x="152634" y="438912"/>
                    <a:pt x="152634" y="438912"/>
                    <a:pt x="1763153" y="8235"/>
                  </a:cubicBezTo>
                  <a:cubicBezTo>
                    <a:pt x="1779676" y="3850"/>
                    <a:pt x="1795584" y="1298"/>
                    <a:pt x="1810824" y="385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192650" y="1794095"/>
            <a:ext cx="3237543" cy="883854"/>
            <a:chOff x="7192650" y="1794095"/>
            <a:chExt cx="3237543" cy="883854"/>
          </a:xfrm>
        </p:grpSpPr>
        <p:sp>
          <p:nvSpPr>
            <p:cNvPr id="23" name="Oval 38"/>
            <p:cNvSpPr>
              <a:spLocks noChangeAspect="1"/>
            </p:cNvSpPr>
            <p:nvPr/>
          </p:nvSpPr>
          <p:spPr>
            <a:xfrm>
              <a:off x="7192650" y="1872615"/>
              <a:ext cx="804661" cy="805334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Oval 39"/>
            <p:cNvSpPr>
              <a:spLocks noChangeAspect="1"/>
            </p:cNvSpPr>
            <p:nvPr/>
          </p:nvSpPr>
          <p:spPr>
            <a:xfrm>
              <a:off x="7285496" y="1940139"/>
              <a:ext cx="618970" cy="619488"/>
            </a:xfrm>
            <a:prstGeom prst="ellipse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4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8016941" y="1794095"/>
              <a:ext cx="2413252" cy="828764"/>
              <a:chOff x="7991541" y="1794095"/>
              <a:chExt cx="2413252" cy="828764"/>
            </a:xfrm>
          </p:grpSpPr>
          <p:sp>
            <p:nvSpPr>
              <p:cNvPr id="52" name="Rectangle 3"/>
              <p:cNvSpPr txBox="1">
                <a:spLocks noChangeArrowheads="1"/>
              </p:cNvSpPr>
              <p:nvPr/>
            </p:nvSpPr>
            <p:spPr bwMode="auto">
              <a:xfrm flipH="1">
                <a:off x="7991541" y="2096048"/>
                <a:ext cx="2413252" cy="526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800"/>
                  </a:lnSpc>
                  <a:defRPr sz="100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defRPr>
                </a:lvl1pPr>
              </a:lstStyle>
              <a:p>
                <a:pPr algn="l"/>
                <a:r>
                  <a:rPr lang="zh-CN" altLang="en-US" dirty="0"/>
                  <a:t>您的内容打在这里，或者通过复制您的文本后，在此框中选择粘贴</a:t>
                </a:r>
              </a:p>
            </p:txBody>
          </p:sp>
          <p:sp>
            <p:nvSpPr>
              <p:cNvPr id="53" name="TextBox 198"/>
              <p:cNvSpPr txBox="1"/>
              <p:nvPr/>
            </p:nvSpPr>
            <p:spPr>
              <a:xfrm>
                <a:off x="7991541" y="1794095"/>
                <a:ext cx="2147935" cy="338554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>
                      <a:lumMod val="85000"/>
                      <a:lumOff val="15000"/>
                    </a:schemeClr>
                  </a:buClr>
                  <a:buSzPct val="105000"/>
                </a:pPr>
                <a:r>
                  <a:rPr lang="zh-CN" altLang="en-US" sz="1600" b="1" dirty="0" smtClean="0">
                    <a:solidFill>
                      <a:srgbClr val="54D0CA"/>
                    </a:solidFill>
                    <a:latin typeface="Calibri" panose="020F0502020204030204" pitchFamily="34" charset="0"/>
                  </a:rPr>
                  <a:t>点击添加标题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7771695" y="3237509"/>
            <a:ext cx="3230613" cy="828764"/>
            <a:chOff x="7771695" y="3237509"/>
            <a:chExt cx="3230613" cy="828764"/>
          </a:xfrm>
        </p:grpSpPr>
        <p:sp>
          <p:nvSpPr>
            <p:cNvPr id="26" name="Oval 41"/>
            <p:cNvSpPr>
              <a:spLocks noChangeAspect="1"/>
            </p:cNvSpPr>
            <p:nvPr/>
          </p:nvSpPr>
          <p:spPr>
            <a:xfrm>
              <a:off x="7771695" y="3249224"/>
              <a:ext cx="804661" cy="805334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Oval 42"/>
            <p:cNvSpPr>
              <a:spLocks noChangeAspect="1"/>
            </p:cNvSpPr>
            <p:nvPr/>
          </p:nvSpPr>
          <p:spPr>
            <a:xfrm>
              <a:off x="7864541" y="3316748"/>
              <a:ext cx="618970" cy="619488"/>
            </a:xfrm>
            <a:prstGeom prst="ellipse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5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8589056" y="3237509"/>
              <a:ext cx="2413252" cy="828764"/>
              <a:chOff x="7991541" y="1794095"/>
              <a:chExt cx="2413252" cy="828764"/>
            </a:xfrm>
          </p:grpSpPr>
          <p:sp>
            <p:nvSpPr>
              <p:cNvPr id="56" name="Rectangle 3"/>
              <p:cNvSpPr txBox="1">
                <a:spLocks noChangeArrowheads="1"/>
              </p:cNvSpPr>
              <p:nvPr/>
            </p:nvSpPr>
            <p:spPr bwMode="auto">
              <a:xfrm flipH="1">
                <a:off x="7991541" y="2096048"/>
                <a:ext cx="2413252" cy="526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800"/>
                  </a:lnSpc>
                  <a:defRPr sz="100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defRPr>
                </a:lvl1pPr>
              </a:lstStyle>
              <a:p>
                <a:pPr algn="l"/>
                <a:r>
                  <a:rPr lang="zh-CN" altLang="en-US" dirty="0"/>
                  <a:t>您的内容打在这里，或者通过复制您的文本后，在此框中选择粘贴</a:t>
                </a:r>
              </a:p>
            </p:txBody>
          </p:sp>
          <p:sp>
            <p:nvSpPr>
              <p:cNvPr id="57" name="TextBox 198"/>
              <p:cNvSpPr txBox="1"/>
              <p:nvPr/>
            </p:nvSpPr>
            <p:spPr>
              <a:xfrm>
                <a:off x="7991541" y="1794095"/>
                <a:ext cx="2147935" cy="338554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>
                      <a:lumMod val="85000"/>
                      <a:lumOff val="15000"/>
                    </a:schemeClr>
                  </a:buClr>
                  <a:buSzPct val="105000"/>
                </a:pPr>
                <a:r>
                  <a:rPr lang="zh-CN" altLang="en-US" sz="1600" b="1" dirty="0" smtClean="0">
                    <a:solidFill>
                      <a:srgbClr val="54D0CA"/>
                    </a:solidFill>
                    <a:latin typeface="Calibri" panose="020F0502020204030204" pitchFamily="34" charset="0"/>
                  </a:rPr>
                  <a:t>点击添加标题</a:t>
                </a: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7186880" y="4608940"/>
            <a:ext cx="3243313" cy="828764"/>
            <a:chOff x="7186880" y="4608940"/>
            <a:chExt cx="3243313" cy="828764"/>
          </a:xfrm>
        </p:grpSpPr>
        <p:sp>
          <p:nvSpPr>
            <p:cNvPr id="29" name="Oval 44"/>
            <p:cNvSpPr>
              <a:spLocks noChangeAspect="1"/>
            </p:cNvSpPr>
            <p:nvPr/>
          </p:nvSpPr>
          <p:spPr>
            <a:xfrm>
              <a:off x="7186880" y="4616916"/>
              <a:ext cx="804661" cy="805334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45"/>
            <p:cNvSpPr>
              <a:spLocks noChangeAspect="1"/>
            </p:cNvSpPr>
            <p:nvPr/>
          </p:nvSpPr>
          <p:spPr>
            <a:xfrm>
              <a:off x="7279726" y="4684440"/>
              <a:ext cx="618970" cy="619488"/>
            </a:xfrm>
            <a:prstGeom prst="ellipse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6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8016941" y="4608940"/>
              <a:ext cx="2413252" cy="828764"/>
              <a:chOff x="7991541" y="1794095"/>
              <a:chExt cx="2413252" cy="828764"/>
            </a:xfrm>
          </p:grpSpPr>
          <p:sp>
            <p:nvSpPr>
              <p:cNvPr id="60" name="Rectangle 3"/>
              <p:cNvSpPr txBox="1">
                <a:spLocks noChangeArrowheads="1"/>
              </p:cNvSpPr>
              <p:nvPr/>
            </p:nvSpPr>
            <p:spPr bwMode="auto">
              <a:xfrm flipH="1">
                <a:off x="7991541" y="2096048"/>
                <a:ext cx="2413252" cy="526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800"/>
                  </a:lnSpc>
                  <a:defRPr sz="100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defRPr>
                </a:lvl1pPr>
              </a:lstStyle>
              <a:p>
                <a:pPr algn="l"/>
                <a:r>
                  <a:rPr lang="zh-CN" altLang="en-US" dirty="0"/>
                  <a:t>您的内容打在这里，或者通过复制您的文本后，在此框中选择粘贴</a:t>
                </a:r>
              </a:p>
            </p:txBody>
          </p:sp>
          <p:sp>
            <p:nvSpPr>
              <p:cNvPr id="61" name="TextBox 198"/>
              <p:cNvSpPr txBox="1"/>
              <p:nvPr/>
            </p:nvSpPr>
            <p:spPr>
              <a:xfrm>
                <a:off x="7991541" y="1794095"/>
                <a:ext cx="2147935" cy="338554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>
                      <a:lumMod val="85000"/>
                      <a:lumOff val="15000"/>
                    </a:schemeClr>
                  </a:buClr>
                  <a:buSzPct val="105000"/>
                </a:pPr>
                <a:r>
                  <a:rPr lang="zh-CN" altLang="en-US" sz="1600" b="1" dirty="0" smtClean="0">
                    <a:solidFill>
                      <a:srgbClr val="54D0CA"/>
                    </a:solidFill>
                    <a:latin typeface="Calibri" panose="020F0502020204030204" pitchFamily="34" charset="0"/>
                  </a:rPr>
                  <a:t>点击添加标题</a:t>
                </a: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1793519" y="1794095"/>
            <a:ext cx="3231556" cy="898037"/>
            <a:chOff x="1793519" y="1794095"/>
            <a:chExt cx="3231556" cy="898037"/>
          </a:xfrm>
        </p:grpSpPr>
        <p:sp>
          <p:nvSpPr>
            <p:cNvPr id="32" name="Oval 47"/>
            <p:cNvSpPr>
              <a:spLocks noChangeAspect="1"/>
            </p:cNvSpPr>
            <p:nvPr/>
          </p:nvSpPr>
          <p:spPr>
            <a:xfrm>
              <a:off x="4220414" y="1886798"/>
              <a:ext cx="804661" cy="805334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Oval 48"/>
            <p:cNvSpPr>
              <a:spLocks noChangeAspect="1"/>
            </p:cNvSpPr>
            <p:nvPr/>
          </p:nvSpPr>
          <p:spPr>
            <a:xfrm>
              <a:off x="4313258" y="1954322"/>
              <a:ext cx="618970" cy="619488"/>
            </a:xfrm>
            <a:prstGeom prst="ellipse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1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Rectangle 3"/>
            <p:cNvSpPr txBox="1">
              <a:spLocks noChangeArrowheads="1"/>
            </p:cNvSpPr>
            <p:nvPr/>
          </p:nvSpPr>
          <p:spPr bwMode="auto">
            <a:xfrm flipH="1">
              <a:off x="1793519" y="2096048"/>
              <a:ext cx="2413252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800"/>
                </a:lnSpc>
                <a:defRPr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defRPr>
              </a:lvl1pPr>
            </a:lstStyle>
            <a:p>
              <a:pPr algn="r"/>
              <a:r>
                <a:rPr lang="zh-CN" altLang="en-US" dirty="0"/>
                <a:t>您的内容打在这里，或者通过复制您的文本后，在此框中选择粘贴</a:t>
              </a:r>
            </a:p>
          </p:txBody>
        </p:sp>
        <p:sp>
          <p:nvSpPr>
            <p:cNvPr id="64" name="TextBox 198"/>
            <p:cNvSpPr txBox="1"/>
            <p:nvPr/>
          </p:nvSpPr>
          <p:spPr>
            <a:xfrm>
              <a:off x="2058836" y="1794095"/>
              <a:ext cx="2147935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600" b="1" dirty="0" smtClean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55700" y="3237509"/>
            <a:ext cx="3239129" cy="855951"/>
            <a:chOff x="1155700" y="3237509"/>
            <a:chExt cx="3239129" cy="855951"/>
          </a:xfrm>
        </p:grpSpPr>
        <p:sp>
          <p:nvSpPr>
            <p:cNvPr id="17" name="Oval 32"/>
            <p:cNvSpPr>
              <a:spLocks noChangeAspect="1"/>
            </p:cNvSpPr>
            <p:nvPr/>
          </p:nvSpPr>
          <p:spPr>
            <a:xfrm>
              <a:off x="3590168" y="3249224"/>
              <a:ext cx="804661" cy="805334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Oval 33"/>
            <p:cNvSpPr>
              <a:spLocks noChangeAspect="1"/>
            </p:cNvSpPr>
            <p:nvPr/>
          </p:nvSpPr>
          <p:spPr>
            <a:xfrm>
              <a:off x="3683014" y="3316748"/>
              <a:ext cx="618970" cy="619488"/>
            </a:xfrm>
            <a:prstGeom prst="ellipse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Rectangle 3"/>
            <p:cNvSpPr txBox="1">
              <a:spLocks noChangeArrowheads="1"/>
            </p:cNvSpPr>
            <p:nvPr/>
          </p:nvSpPr>
          <p:spPr bwMode="auto">
            <a:xfrm flipH="1">
              <a:off x="1155700" y="3539462"/>
              <a:ext cx="241325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800"/>
                </a:lnSpc>
                <a:defRPr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defRPr>
              </a:lvl1pPr>
            </a:lstStyle>
            <a:p>
              <a:pPr algn="r"/>
              <a:r>
                <a:rPr lang="zh-CN" altLang="en-US" dirty="0"/>
                <a:t>您的内容打在这里，或者通过复制您的文本后，在此框中选择粘贴</a:t>
              </a:r>
            </a:p>
          </p:txBody>
        </p:sp>
        <p:sp>
          <p:nvSpPr>
            <p:cNvPr id="67" name="TextBox 198"/>
            <p:cNvSpPr txBox="1"/>
            <p:nvPr/>
          </p:nvSpPr>
          <p:spPr>
            <a:xfrm>
              <a:off x="1421017" y="3237509"/>
              <a:ext cx="2147935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600" b="1" dirty="0" smtClean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793519" y="4608940"/>
            <a:ext cx="3231556" cy="855951"/>
            <a:chOff x="1793519" y="4608940"/>
            <a:chExt cx="3231556" cy="855951"/>
          </a:xfrm>
        </p:grpSpPr>
        <p:sp>
          <p:nvSpPr>
            <p:cNvPr id="20" name="Oval 35"/>
            <p:cNvSpPr>
              <a:spLocks noChangeAspect="1"/>
            </p:cNvSpPr>
            <p:nvPr/>
          </p:nvSpPr>
          <p:spPr>
            <a:xfrm>
              <a:off x="4220414" y="4616916"/>
              <a:ext cx="804661" cy="805334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36"/>
            <p:cNvSpPr>
              <a:spLocks noChangeAspect="1"/>
            </p:cNvSpPr>
            <p:nvPr/>
          </p:nvSpPr>
          <p:spPr>
            <a:xfrm>
              <a:off x="4313260" y="4684440"/>
              <a:ext cx="618970" cy="619488"/>
            </a:xfrm>
            <a:prstGeom prst="ellipse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Rectangle 3"/>
            <p:cNvSpPr txBox="1">
              <a:spLocks noChangeArrowheads="1"/>
            </p:cNvSpPr>
            <p:nvPr/>
          </p:nvSpPr>
          <p:spPr bwMode="auto">
            <a:xfrm flipH="1">
              <a:off x="1793519" y="4910893"/>
              <a:ext cx="241325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800"/>
                </a:lnSpc>
                <a:defRPr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defRPr>
              </a:lvl1pPr>
            </a:lstStyle>
            <a:p>
              <a:pPr algn="r"/>
              <a:r>
                <a:rPr lang="zh-CN" altLang="en-US" dirty="0"/>
                <a:t>您的内容打在这里，或者通过复制您的文本后，在此框中选择粘贴</a:t>
              </a:r>
            </a:p>
          </p:txBody>
        </p:sp>
        <p:sp>
          <p:nvSpPr>
            <p:cNvPr id="70" name="TextBox 198"/>
            <p:cNvSpPr txBox="1"/>
            <p:nvPr/>
          </p:nvSpPr>
          <p:spPr>
            <a:xfrm>
              <a:off x="2058836" y="4608940"/>
              <a:ext cx="2147935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600" b="1" dirty="0" smtClean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47675" y="367239"/>
            <a:ext cx="513548" cy="575736"/>
            <a:chOff x="447675" y="367239"/>
            <a:chExt cx="513548" cy="575736"/>
          </a:xfrm>
        </p:grpSpPr>
        <p:sp>
          <p:nvSpPr>
            <p:cNvPr id="44" name="等腰三角形 43"/>
            <p:cNvSpPr/>
            <p:nvPr/>
          </p:nvSpPr>
          <p:spPr>
            <a:xfrm rot="5400000">
              <a:off x="414282" y="400632"/>
              <a:ext cx="484204" cy="417418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rot="5400000">
              <a:off x="581357" y="563109"/>
              <a:ext cx="408004" cy="351728"/>
            </a:xfrm>
            <a:prstGeom prst="triangle">
              <a:avLst/>
            </a:prstGeom>
            <a:solidFill>
              <a:srgbClr val="2A999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矩形 45"/>
          <p:cNvSpPr/>
          <p:nvPr/>
        </p:nvSpPr>
        <p:spPr>
          <a:xfrm>
            <a:off x="1017388" y="409286"/>
            <a:ext cx="3320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7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公司科技发展创新研讨会议 </a:t>
            </a:r>
            <a:endParaRPr lang="zh-CN" altLang="en-US" sz="1200" dirty="0">
              <a:gradFill>
                <a:gsLst>
                  <a:gs pos="0">
                    <a:schemeClr val="bg1"/>
                  </a:gs>
                  <a:gs pos="100000">
                    <a:schemeClr val="bg1">
                      <a:alpha val="70000"/>
                    </a:schemeClr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036437" y="748498"/>
            <a:ext cx="32212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200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CHUANGXIN KEJI YIN LING WEILAI</a:t>
            </a:r>
            <a:endParaRPr lang="zh-CN" altLang="en-US" sz="1200" dirty="0">
              <a:solidFill>
                <a:prstClr val="white">
                  <a:alpha val="7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9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2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6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4781550" y="2385932"/>
            <a:ext cx="2628900" cy="2660812"/>
            <a:chOff x="4781550" y="2385932"/>
            <a:chExt cx="2628900" cy="2660812"/>
          </a:xfrm>
        </p:grpSpPr>
        <p:sp>
          <p:nvSpPr>
            <p:cNvPr id="2" name="Oval 92"/>
            <p:cNvSpPr/>
            <p:nvPr/>
          </p:nvSpPr>
          <p:spPr>
            <a:xfrm>
              <a:off x="4975089" y="2595429"/>
              <a:ext cx="2241822" cy="2241817"/>
            </a:xfrm>
            <a:prstGeom prst="ellipse">
              <a:avLst/>
            </a:prstGeom>
            <a:solidFill>
              <a:srgbClr val="2A9995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" name="Group 93"/>
            <p:cNvGrpSpPr/>
            <p:nvPr/>
          </p:nvGrpSpPr>
          <p:grpSpPr>
            <a:xfrm>
              <a:off x="4781550" y="2385932"/>
              <a:ext cx="2628900" cy="2660812"/>
              <a:chOff x="4943475" y="2471838"/>
              <a:chExt cx="2305050" cy="2333030"/>
            </a:xfrm>
          </p:grpSpPr>
          <p:sp>
            <p:nvSpPr>
              <p:cNvPr id="4" name="Line 699"/>
              <p:cNvSpPr>
                <a:spLocks noChangeShapeType="1"/>
              </p:cNvSpPr>
              <p:nvPr userDrawn="1"/>
            </p:nvSpPr>
            <p:spPr bwMode="auto">
              <a:xfrm flipH="1" flipV="1">
                <a:off x="6040910" y="2471838"/>
                <a:ext cx="622608" cy="146907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" name="Freeform 700"/>
              <p:cNvSpPr/>
              <p:nvPr userDrawn="1"/>
            </p:nvSpPr>
            <p:spPr bwMode="auto">
              <a:xfrm>
                <a:off x="6663518" y="2618745"/>
                <a:ext cx="585007" cy="991625"/>
              </a:xfrm>
              <a:custGeom>
                <a:avLst/>
                <a:gdLst>
                  <a:gd name="T0" fmla="*/ 669 w 669"/>
                  <a:gd name="T1" fmla="*/ 1134 h 1134"/>
                  <a:gd name="T2" fmla="*/ 591 w 669"/>
                  <a:gd name="T3" fmla="*/ 550 h 1134"/>
                  <a:gd name="T4" fmla="*/ 0 w 669"/>
                  <a:gd name="T5" fmla="*/ 0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9" h="1134">
                    <a:moveTo>
                      <a:pt x="669" y="1134"/>
                    </a:moveTo>
                    <a:lnTo>
                      <a:pt x="591" y="5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" name="Freeform 701"/>
              <p:cNvSpPr/>
              <p:nvPr userDrawn="1"/>
            </p:nvSpPr>
            <p:spPr bwMode="auto">
              <a:xfrm>
                <a:off x="5547720" y="3610371"/>
                <a:ext cx="1700805" cy="1194497"/>
              </a:xfrm>
              <a:custGeom>
                <a:avLst/>
                <a:gdLst>
                  <a:gd name="T0" fmla="*/ 0 w 1945"/>
                  <a:gd name="T1" fmla="*/ 1276 h 1366"/>
                  <a:gd name="T2" fmla="*/ 830 w 1945"/>
                  <a:gd name="T3" fmla="*/ 1366 h 1366"/>
                  <a:gd name="T4" fmla="*/ 1305 w 1945"/>
                  <a:gd name="T5" fmla="*/ 1162 h 1366"/>
                  <a:gd name="T6" fmla="*/ 1804 w 1945"/>
                  <a:gd name="T7" fmla="*/ 737 h 1366"/>
                  <a:gd name="T8" fmla="*/ 1945 w 1945"/>
                  <a:gd name="T9" fmla="*/ 0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5" h="1366">
                    <a:moveTo>
                      <a:pt x="0" y="1276"/>
                    </a:moveTo>
                    <a:lnTo>
                      <a:pt x="830" y="1366"/>
                    </a:lnTo>
                    <a:lnTo>
                      <a:pt x="1305" y="1162"/>
                    </a:lnTo>
                    <a:lnTo>
                      <a:pt x="1804" y="737"/>
                    </a:lnTo>
                    <a:lnTo>
                      <a:pt x="1945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7" name="Line 702"/>
              <p:cNvSpPr>
                <a:spLocks noChangeShapeType="1"/>
              </p:cNvSpPr>
              <p:nvPr userDrawn="1"/>
            </p:nvSpPr>
            <p:spPr bwMode="auto">
              <a:xfrm>
                <a:off x="5035293" y="4072080"/>
                <a:ext cx="512427" cy="654088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8" name="Freeform 703"/>
              <p:cNvSpPr/>
              <p:nvPr userDrawn="1"/>
            </p:nvSpPr>
            <p:spPr bwMode="auto">
              <a:xfrm>
                <a:off x="4943475" y="3120626"/>
                <a:ext cx="91819" cy="951455"/>
              </a:xfrm>
              <a:custGeom>
                <a:avLst/>
                <a:gdLst>
                  <a:gd name="T0" fmla="*/ 609 w 609"/>
                  <a:gd name="T1" fmla="*/ 0 h 1611"/>
                  <a:gd name="T2" fmla="*/ 592 w 609"/>
                  <a:gd name="T3" fmla="*/ 5 h 1611"/>
                  <a:gd name="T4" fmla="*/ 313 w 609"/>
                  <a:gd name="T5" fmla="*/ 392 h 1611"/>
                  <a:gd name="T6" fmla="*/ 52 w 609"/>
                  <a:gd name="T7" fmla="*/ 523 h 1611"/>
                  <a:gd name="T8" fmla="*/ 0 w 609"/>
                  <a:gd name="T9" fmla="*/ 1132 h 1611"/>
                  <a:gd name="T10" fmla="*/ 105 w 609"/>
                  <a:gd name="T11" fmla="*/ 1611 h 1611"/>
                  <a:gd name="connsiteX0" fmla="*/ 10000 w 10018"/>
                  <a:gd name="connsiteY0" fmla="*/ 0 h 10000"/>
                  <a:gd name="connsiteX1" fmla="*/ 10018 w 10018"/>
                  <a:gd name="connsiteY1" fmla="*/ 1358 h 10000"/>
                  <a:gd name="connsiteX2" fmla="*/ 5140 w 10018"/>
                  <a:gd name="connsiteY2" fmla="*/ 2433 h 10000"/>
                  <a:gd name="connsiteX3" fmla="*/ 854 w 10018"/>
                  <a:gd name="connsiteY3" fmla="*/ 3246 h 10000"/>
                  <a:gd name="connsiteX4" fmla="*/ 0 w 10018"/>
                  <a:gd name="connsiteY4" fmla="*/ 7027 h 10000"/>
                  <a:gd name="connsiteX5" fmla="*/ 1724 w 10018"/>
                  <a:gd name="connsiteY5" fmla="*/ 10000 h 10000"/>
                  <a:gd name="connsiteX0-1" fmla="*/ 12868 w 12868"/>
                  <a:gd name="connsiteY0-2" fmla="*/ 0 h 9028"/>
                  <a:gd name="connsiteX1-3" fmla="*/ 10018 w 12868"/>
                  <a:gd name="connsiteY1-4" fmla="*/ 386 h 9028"/>
                  <a:gd name="connsiteX2-5" fmla="*/ 5140 w 12868"/>
                  <a:gd name="connsiteY2-6" fmla="*/ 1461 h 9028"/>
                  <a:gd name="connsiteX3-7" fmla="*/ 854 w 12868"/>
                  <a:gd name="connsiteY3-8" fmla="*/ 2274 h 9028"/>
                  <a:gd name="connsiteX4-9" fmla="*/ 0 w 12868"/>
                  <a:gd name="connsiteY4-10" fmla="*/ 6055 h 9028"/>
                  <a:gd name="connsiteX5-11" fmla="*/ 1724 w 12868"/>
                  <a:gd name="connsiteY5-12" fmla="*/ 9028 h 9028"/>
                  <a:gd name="connsiteX0-13" fmla="*/ 7785 w 7785"/>
                  <a:gd name="connsiteY0-14" fmla="*/ 0 h 9572"/>
                  <a:gd name="connsiteX1-15" fmla="*/ 3994 w 7785"/>
                  <a:gd name="connsiteY1-16" fmla="*/ 1190 h 9572"/>
                  <a:gd name="connsiteX2-17" fmla="*/ 664 w 7785"/>
                  <a:gd name="connsiteY2-18" fmla="*/ 2091 h 9572"/>
                  <a:gd name="connsiteX3-19" fmla="*/ 0 w 7785"/>
                  <a:gd name="connsiteY3-20" fmla="*/ 6279 h 9572"/>
                  <a:gd name="connsiteX4-21" fmla="*/ 1340 w 7785"/>
                  <a:gd name="connsiteY4-22" fmla="*/ 9572 h 9572"/>
                  <a:gd name="connsiteX0-23" fmla="*/ 5130 w 5130"/>
                  <a:gd name="connsiteY0-24" fmla="*/ 0 h 8757"/>
                  <a:gd name="connsiteX1-25" fmla="*/ 853 w 5130"/>
                  <a:gd name="connsiteY1-26" fmla="*/ 941 h 8757"/>
                  <a:gd name="connsiteX2-27" fmla="*/ 0 w 5130"/>
                  <a:gd name="connsiteY2-28" fmla="*/ 5317 h 8757"/>
                  <a:gd name="connsiteX3-29" fmla="*/ 1721 w 5130"/>
                  <a:gd name="connsiteY3-30" fmla="*/ 8757 h 8757"/>
                  <a:gd name="connsiteX0-31" fmla="*/ 1663 w 3355"/>
                  <a:gd name="connsiteY0-32" fmla="*/ 0 h 8925"/>
                  <a:gd name="connsiteX1-33" fmla="*/ 0 w 3355"/>
                  <a:gd name="connsiteY1-34" fmla="*/ 4997 h 8925"/>
                  <a:gd name="connsiteX2-35" fmla="*/ 3355 w 3355"/>
                  <a:gd name="connsiteY2-36" fmla="*/ 8925 h 89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3355" h="8925">
                    <a:moveTo>
                      <a:pt x="1663" y="0"/>
                    </a:moveTo>
                    <a:lnTo>
                      <a:pt x="0" y="4997"/>
                    </a:lnTo>
                    <a:lnTo>
                      <a:pt x="3355" y="892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9" name="Line 704"/>
              <p:cNvSpPr>
                <a:spLocks noChangeShapeType="1"/>
              </p:cNvSpPr>
              <p:nvPr userDrawn="1"/>
            </p:nvSpPr>
            <p:spPr bwMode="auto">
              <a:xfrm flipH="1">
                <a:off x="5476016" y="2471838"/>
                <a:ext cx="564894" cy="191505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0" name="Freeform 705"/>
              <p:cNvSpPr/>
              <p:nvPr userDrawn="1"/>
            </p:nvSpPr>
            <p:spPr bwMode="auto">
              <a:xfrm>
                <a:off x="5476839" y="2602150"/>
                <a:ext cx="1189611" cy="66406"/>
              </a:xfrm>
              <a:custGeom>
                <a:avLst/>
                <a:gdLst>
                  <a:gd name="T0" fmla="*/ 0 w 1375"/>
                  <a:gd name="T1" fmla="*/ 69 h 119"/>
                  <a:gd name="T2" fmla="*/ 0 w 1375"/>
                  <a:gd name="T3" fmla="*/ 69 h 119"/>
                  <a:gd name="T4" fmla="*/ 681 w 1375"/>
                  <a:gd name="T5" fmla="*/ 0 h 119"/>
                  <a:gd name="T6" fmla="*/ 681 w 1375"/>
                  <a:gd name="T7" fmla="*/ 0 h 119"/>
                  <a:gd name="T8" fmla="*/ 1375 w 1375"/>
                  <a:gd name="T9" fmla="*/ 13 h 119"/>
                  <a:gd name="T10" fmla="*/ 1279 w 1375"/>
                  <a:gd name="T11" fmla="*/ 119 h 119"/>
                  <a:gd name="connsiteX0" fmla="*/ 0 w 10000"/>
                  <a:gd name="connsiteY0" fmla="*/ 5798 h 12759"/>
                  <a:gd name="connsiteX1" fmla="*/ 0 w 10000"/>
                  <a:gd name="connsiteY1" fmla="*/ 5798 h 12759"/>
                  <a:gd name="connsiteX2" fmla="*/ 4953 w 10000"/>
                  <a:gd name="connsiteY2" fmla="*/ 0 h 12759"/>
                  <a:gd name="connsiteX3" fmla="*/ 4953 w 10000"/>
                  <a:gd name="connsiteY3" fmla="*/ 0 h 12759"/>
                  <a:gd name="connsiteX4" fmla="*/ 10000 w 10000"/>
                  <a:gd name="connsiteY4" fmla="*/ 1092 h 12759"/>
                  <a:gd name="connsiteX5" fmla="*/ 9413 w 10000"/>
                  <a:gd name="connsiteY5" fmla="*/ 12759 h 12759"/>
                  <a:gd name="connsiteX0-1" fmla="*/ 0 w 10000"/>
                  <a:gd name="connsiteY0-2" fmla="*/ 5798 h 5798"/>
                  <a:gd name="connsiteX1-3" fmla="*/ 0 w 10000"/>
                  <a:gd name="connsiteY1-4" fmla="*/ 5798 h 5798"/>
                  <a:gd name="connsiteX2-5" fmla="*/ 4953 w 10000"/>
                  <a:gd name="connsiteY2-6" fmla="*/ 0 h 5798"/>
                  <a:gd name="connsiteX3-7" fmla="*/ 4953 w 10000"/>
                  <a:gd name="connsiteY3-8" fmla="*/ 0 h 5798"/>
                  <a:gd name="connsiteX4-9" fmla="*/ 10000 w 10000"/>
                  <a:gd name="connsiteY4-10" fmla="*/ 1092 h 57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5798">
                    <a:moveTo>
                      <a:pt x="0" y="5798"/>
                    </a:moveTo>
                    <a:lnTo>
                      <a:pt x="0" y="5798"/>
                    </a:lnTo>
                    <a:lnTo>
                      <a:pt x="4953" y="0"/>
                    </a:lnTo>
                    <a:lnTo>
                      <a:pt x="4953" y="0"/>
                    </a:lnTo>
                    <a:lnTo>
                      <a:pt x="10000" y="109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1" name="Freeform 706"/>
              <p:cNvSpPr/>
              <p:nvPr userDrawn="1"/>
            </p:nvSpPr>
            <p:spPr bwMode="auto">
              <a:xfrm>
                <a:off x="5392068" y="3704811"/>
                <a:ext cx="155652" cy="1021357"/>
              </a:xfrm>
              <a:custGeom>
                <a:avLst/>
                <a:gdLst>
                  <a:gd name="T0" fmla="*/ 0 w 178"/>
                  <a:gd name="T1" fmla="*/ 0 h 1168"/>
                  <a:gd name="T2" fmla="*/ 144 w 178"/>
                  <a:gd name="T3" fmla="*/ 792 h 1168"/>
                  <a:gd name="T4" fmla="*/ 178 w 178"/>
                  <a:gd name="T5" fmla="*/ 116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" h="1168">
                    <a:moveTo>
                      <a:pt x="0" y="0"/>
                    </a:moveTo>
                    <a:lnTo>
                      <a:pt x="144" y="792"/>
                    </a:lnTo>
                    <a:lnTo>
                      <a:pt x="178" y="116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2" name="Freeform 707"/>
              <p:cNvSpPr/>
              <p:nvPr userDrawn="1"/>
            </p:nvSpPr>
            <p:spPr bwMode="auto">
              <a:xfrm>
                <a:off x="5392068" y="2667715"/>
                <a:ext cx="115427" cy="1037097"/>
              </a:xfrm>
              <a:custGeom>
                <a:avLst/>
                <a:gdLst>
                  <a:gd name="T0" fmla="*/ 79 w 132"/>
                  <a:gd name="T1" fmla="*/ 0 h 1186"/>
                  <a:gd name="T2" fmla="*/ 132 w 132"/>
                  <a:gd name="T3" fmla="*/ 368 h 1186"/>
                  <a:gd name="T4" fmla="*/ 0 w 132"/>
                  <a:gd name="T5" fmla="*/ 1186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1186">
                    <a:moveTo>
                      <a:pt x="79" y="0"/>
                    </a:moveTo>
                    <a:lnTo>
                      <a:pt x="132" y="368"/>
                    </a:lnTo>
                    <a:lnTo>
                      <a:pt x="0" y="118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3" name="Freeform 708"/>
              <p:cNvSpPr/>
              <p:nvPr userDrawn="1"/>
            </p:nvSpPr>
            <p:spPr bwMode="auto">
              <a:xfrm>
                <a:off x="6011178" y="4143784"/>
                <a:ext cx="262346" cy="661084"/>
              </a:xfrm>
              <a:custGeom>
                <a:avLst/>
                <a:gdLst>
                  <a:gd name="T0" fmla="*/ 0 w 398"/>
                  <a:gd name="T1" fmla="*/ 0 h 756"/>
                  <a:gd name="T2" fmla="*/ 219 w 398"/>
                  <a:gd name="T3" fmla="*/ 591 h 756"/>
                  <a:gd name="T4" fmla="*/ 300 w 398"/>
                  <a:gd name="T5" fmla="*/ 756 h 756"/>
                  <a:gd name="T6" fmla="*/ 398 w 398"/>
                  <a:gd name="T7" fmla="*/ 595 h 756"/>
                  <a:gd name="connsiteX0" fmla="*/ 0 w 13102"/>
                  <a:gd name="connsiteY0" fmla="*/ 0 h 10000"/>
                  <a:gd name="connsiteX1" fmla="*/ 5503 w 13102"/>
                  <a:gd name="connsiteY1" fmla="*/ 7817 h 10000"/>
                  <a:gd name="connsiteX2" fmla="*/ 7538 w 13102"/>
                  <a:gd name="connsiteY2" fmla="*/ 10000 h 10000"/>
                  <a:gd name="connsiteX3" fmla="*/ 13102 w 13102"/>
                  <a:gd name="connsiteY3" fmla="*/ 9384 h 10000"/>
                  <a:gd name="connsiteX0-1" fmla="*/ 0 w 7538"/>
                  <a:gd name="connsiteY0-2" fmla="*/ 0 h 10000"/>
                  <a:gd name="connsiteX1-3" fmla="*/ 5503 w 7538"/>
                  <a:gd name="connsiteY1-4" fmla="*/ 7817 h 10000"/>
                  <a:gd name="connsiteX2-5" fmla="*/ 7538 w 7538"/>
                  <a:gd name="connsiteY2-6" fmla="*/ 1000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7538" h="10000">
                    <a:moveTo>
                      <a:pt x="0" y="0"/>
                    </a:moveTo>
                    <a:lnTo>
                      <a:pt x="5503" y="7817"/>
                    </a:lnTo>
                    <a:lnTo>
                      <a:pt x="7538" y="1000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4" name="Freeform 709"/>
              <p:cNvSpPr/>
              <p:nvPr userDrawn="1"/>
            </p:nvSpPr>
            <p:spPr bwMode="auto">
              <a:xfrm>
                <a:off x="6011179" y="2607378"/>
                <a:ext cx="288568" cy="1536408"/>
              </a:xfrm>
              <a:custGeom>
                <a:avLst/>
                <a:gdLst>
                  <a:gd name="T0" fmla="*/ 52 w 330"/>
                  <a:gd name="T1" fmla="*/ 0 h 1757"/>
                  <a:gd name="T2" fmla="*/ 330 w 330"/>
                  <a:gd name="T3" fmla="*/ 664 h 1757"/>
                  <a:gd name="T4" fmla="*/ 0 w 330"/>
                  <a:gd name="T5" fmla="*/ 1757 h 1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0" h="1757">
                    <a:moveTo>
                      <a:pt x="52" y="0"/>
                    </a:moveTo>
                    <a:lnTo>
                      <a:pt x="330" y="664"/>
                    </a:lnTo>
                    <a:lnTo>
                      <a:pt x="0" y="175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5" name="Line 710"/>
              <p:cNvSpPr>
                <a:spLocks noChangeShapeType="1"/>
              </p:cNvSpPr>
              <p:nvPr userDrawn="1"/>
            </p:nvSpPr>
            <p:spPr bwMode="auto">
              <a:xfrm>
                <a:off x="6040910" y="2471838"/>
                <a:ext cx="15740" cy="13554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6" name="Line 711"/>
              <p:cNvSpPr>
                <a:spLocks noChangeShapeType="1"/>
              </p:cNvSpPr>
              <p:nvPr userDrawn="1"/>
            </p:nvSpPr>
            <p:spPr bwMode="auto">
              <a:xfrm flipH="1">
                <a:off x="4988947" y="2662397"/>
                <a:ext cx="481831" cy="458282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7" name="Line 712"/>
              <p:cNvSpPr>
                <a:spLocks noChangeShapeType="1"/>
              </p:cNvSpPr>
              <p:nvPr userDrawn="1"/>
            </p:nvSpPr>
            <p:spPr bwMode="auto">
              <a:xfrm flipH="1" flipV="1">
                <a:off x="7112111" y="3548285"/>
                <a:ext cx="136414" cy="62086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8" name="Line 713"/>
              <p:cNvSpPr>
                <a:spLocks noChangeShapeType="1"/>
              </p:cNvSpPr>
              <p:nvPr userDrawn="1"/>
            </p:nvSpPr>
            <p:spPr bwMode="auto">
              <a:xfrm flipH="1" flipV="1">
                <a:off x="6657687" y="2619538"/>
                <a:ext cx="155361" cy="404078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9" name="Line 714"/>
              <p:cNvSpPr>
                <a:spLocks noChangeShapeType="1"/>
              </p:cNvSpPr>
              <p:nvPr userDrawn="1"/>
            </p:nvSpPr>
            <p:spPr bwMode="auto">
              <a:xfrm flipH="1" flipV="1">
                <a:off x="6813049" y="3023616"/>
                <a:ext cx="299062" cy="52467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0" name="Line 715"/>
              <p:cNvSpPr>
                <a:spLocks noChangeShapeType="1"/>
              </p:cNvSpPr>
              <p:nvPr userDrawn="1"/>
            </p:nvSpPr>
            <p:spPr bwMode="auto">
              <a:xfrm flipH="1" flipV="1">
                <a:off x="7112111" y="3548285"/>
                <a:ext cx="13116" cy="706554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1" name="Freeform 716"/>
              <p:cNvSpPr/>
              <p:nvPr userDrawn="1"/>
            </p:nvSpPr>
            <p:spPr bwMode="auto">
              <a:xfrm>
                <a:off x="6011179" y="4143785"/>
                <a:ext cx="1114049" cy="210743"/>
              </a:xfrm>
              <a:custGeom>
                <a:avLst/>
                <a:gdLst>
                  <a:gd name="T0" fmla="*/ 0 w 1274"/>
                  <a:gd name="T1" fmla="*/ 0 h 241"/>
                  <a:gd name="T2" fmla="*/ 909 w 1274"/>
                  <a:gd name="T3" fmla="*/ 241 h 241"/>
                  <a:gd name="T4" fmla="*/ 1274 w 1274"/>
                  <a:gd name="T5" fmla="*/ 12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4" h="241">
                    <a:moveTo>
                      <a:pt x="0" y="0"/>
                    </a:moveTo>
                    <a:lnTo>
                      <a:pt x="909" y="241"/>
                    </a:lnTo>
                    <a:lnTo>
                      <a:pt x="1274" y="12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2" name="Line 717"/>
              <p:cNvSpPr>
                <a:spLocks noChangeShapeType="1"/>
              </p:cNvSpPr>
              <p:nvPr userDrawn="1"/>
            </p:nvSpPr>
            <p:spPr bwMode="auto">
              <a:xfrm>
                <a:off x="5392068" y="3704811"/>
                <a:ext cx="619110" cy="438974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3" name="Line 718"/>
              <p:cNvSpPr>
                <a:spLocks noChangeShapeType="1"/>
              </p:cNvSpPr>
              <p:nvPr userDrawn="1"/>
            </p:nvSpPr>
            <p:spPr bwMode="auto">
              <a:xfrm>
                <a:off x="4988947" y="3120679"/>
                <a:ext cx="403121" cy="584132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4" name="Line 719"/>
              <p:cNvSpPr>
                <a:spLocks noChangeShapeType="1"/>
              </p:cNvSpPr>
              <p:nvPr userDrawn="1"/>
            </p:nvSpPr>
            <p:spPr bwMode="auto">
              <a:xfrm flipH="1">
                <a:off x="4988947" y="2989512"/>
                <a:ext cx="518549" cy="131167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5" name="Line 720"/>
              <p:cNvSpPr>
                <a:spLocks noChangeShapeType="1"/>
              </p:cNvSpPr>
              <p:nvPr userDrawn="1"/>
            </p:nvSpPr>
            <p:spPr bwMode="auto">
              <a:xfrm flipH="1">
                <a:off x="5507496" y="2607378"/>
                <a:ext cx="549154" cy="382135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6" name="Line 721"/>
              <p:cNvSpPr>
                <a:spLocks noChangeShapeType="1"/>
              </p:cNvSpPr>
              <p:nvPr userDrawn="1"/>
            </p:nvSpPr>
            <p:spPr bwMode="auto">
              <a:xfrm flipH="1" flipV="1">
                <a:off x="6056650" y="2607378"/>
                <a:ext cx="756399" cy="416238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7" name="Freeform 722"/>
              <p:cNvSpPr/>
              <p:nvPr userDrawn="1"/>
            </p:nvSpPr>
            <p:spPr bwMode="auto">
              <a:xfrm>
                <a:off x="6813049" y="3023616"/>
                <a:ext cx="367269" cy="511553"/>
              </a:xfrm>
              <a:custGeom>
                <a:avLst/>
                <a:gdLst>
                  <a:gd name="T0" fmla="*/ 344 w 420"/>
                  <a:gd name="T1" fmla="*/ 585 h 585"/>
                  <a:gd name="T2" fmla="*/ 420 w 420"/>
                  <a:gd name="T3" fmla="*/ 87 h 585"/>
                  <a:gd name="T4" fmla="*/ 0 w 420"/>
                  <a:gd name="T5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0" h="585">
                    <a:moveTo>
                      <a:pt x="344" y="585"/>
                    </a:moveTo>
                    <a:lnTo>
                      <a:pt x="42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8" name="Freeform 723"/>
              <p:cNvSpPr/>
              <p:nvPr userDrawn="1"/>
            </p:nvSpPr>
            <p:spPr bwMode="auto">
              <a:xfrm>
                <a:off x="6799058" y="3023616"/>
                <a:ext cx="314802" cy="1330912"/>
              </a:xfrm>
              <a:custGeom>
                <a:avLst/>
                <a:gdLst>
                  <a:gd name="T0" fmla="*/ 16 w 360"/>
                  <a:gd name="T1" fmla="*/ 0 h 1522"/>
                  <a:gd name="T2" fmla="*/ 0 w 360"/>
                  <a:gd name="T3" fmla="*/ 729 h 1522"/>
                  <a:gd name="T4" fmla="*/ 8 w 360"/>
                  <a:gd name="T5" fmla="*/ 1522 h 1522"/>
                  <a:gd name="T6" fmla="*/ 358 w 360"/>
                  <a:gd name="T7" fmla="*/ 600 h 1522"/>
                  <a:gd name="T8" fmla="*/ 360 w 360"/>
                  <a:gd name="T9" fmla="*/ 585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1522">
                    <a:moveTo>
                      <a:pt x="16" y="0"/>
                    </a:moveTo>
                    <a:lnTo>
                      <a:pt x="0" y="729"/>
                    </a:lnTo>
                    <a:lnTo>
                      <a:pt x="8" y="1522"/>
                    </a:lnTo>
                    <a:lnTo>
                      <a:pt x="358" y="600"/>
                    </a:lnTo>
                    <a:lnTo>
                      <a:pt x="360" y="58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9" name="Line 724"/>
              <p:cNvSpPr>
                <a:spLocks noChangeShapeType="1"/>
              </p:cNvSpPr>
              <p:nvPr userDrawn="1"/>
            </p:nvSpPr>
            <p:spPr bwMode="auto">
              <a:xfrm flipV="1">
                <a:off x="6299747" y="3023616"/>
                <a:ext cx="513302" cy="164396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0" name="Line 725"/>
              <p:cNvSpPr>
                <a:spLocks noChangeShapeType="1"/>
              </p:cNvSpPr>
              <p:nvPr userDrawn="1"/>
            </p:nvSpPr>
            <p:spPr bwMode="auto">
              <a:xfrm flipV="1">
                <a:off x="5392068" y="3188012"/>
                <a:ext cx="907679" cy="523795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1" name="Freeform 726"/>
              <p:cNvSpPr/>
              <p:nvPr userDrawn="1"/>
            </p:nvSpPr>
            <p:spPr bwMode="auto">
              <a:xfrm>
                <a:off x="5035293" y="3711807"/>
                <a:ext cx="482696" cy="685568"/>
              </a:xfrm>
              <a:custGeom>
                <a:avLst/>
                <a:gdLst>
                  <a:gd name="T0" fmla="*/ 552 w 552"/>
                  <a:gd name="T1" fmla="*/ 784 h 784"/>
                  <a:gd name="T2" fmla="*/ 0 w 552"/>
                  <a:gd name="T3" fmla="*/ 412 h 784"/>
                  <a:gd name="T4" fmla="*/ 408 w 552"/>
                  <a:gd name="T5" fmla="*/ 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2" h="784">
                    <a:moveTo>
                      <a:pt x="552" y="784"/>
                    </a:moveTo>
                    <a:lnTo>
                      <a:pt x="0" y="412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2" name="Line 728"/>
              <p:cNvSpPr>
                <a:spLocks noChangeShapeType="1"/>
              </p:cNvSpPr>
              <p:nvPr userDrawn="1"/>
            </p:nvSpPr>
            <p:spPr bwMode="auto">
              <a:xfrm flipH="1">
                <a:off x="5517989" y="4143785"/>
                <a:ext cx="493190" cy="25359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3" name="Freeform 729"/>
              <p:cNvSpPr/>
              <p:nvPr userDrawn="1"/>
            </p:nvSpPr>
            <p:spPr bwMode="auto">
              <a:xfrm>
                <a:off x="6011179" y="3548285"/>
                <a:ext cx="1100932" cy="595500"/>
              </a:xfrm>
              <a:custGeom>
                <a:avLst/>
                <a:gdLst>
                  <a:gd name="T0" fmla="*/ 1259 w 1259"/>
                  <a:gd name="T1" fmla="*/ 0 h 681"/>
                  <a:gd name="T2" fmla="*/ 902 w 1259"/>
                  <a:gd name="T3" fmla="*/ 140 h 681"/>
                  <a:gd name="T4" fmla="*/ 0 w 1259"/>
                  <a:gd name="T5" fmla="*/ 681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9" h="681">
                    <a:moveTo>
                      <a:pt x="1259" y="0"/>
                    </a:moveTo>
                    <a:lnTo>
                      <a:pt x="902" y="140"/>
                    </a:lnTo>
                    <a:lnTo>
                      <a:pt x="0" y="68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4" name="Freeform 730"/>
              <p:cNvSpPr/>
              <p:nvPr userDrawn="1"/>
            </p:nvSpPr>
            <p:spPr bwMode="auto">
              <a:xfrm>
                <a:off x="5556465" y="4627355"/>
                <a:ext cx="1125417" cy="101436"/>
              </a:xfrm>
              <a:custGeom>
                <a:avLst/>
                <a:gdLst>
                  <a:gd name="T0" fmla="*/ 1287 w 1287"/>
                  <a:gd name="T1" fmla="*/ 0 h 116"/>
                  <a:gd name="T2" fmla="*/ 739 w 1287"/>
                  <a:gd name="T3" fmla="*/ 38 h 116"/>
                  <a:gd name="T4" fmla="*/ 0 w 1287"/>
                  <a:gd name="T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7" h="116">
                    <a:moveTo>
                      <a:pt x="1287" y="0"/>
                    </a:moveTo>
                    <a:lnTo>
                      <a:pt x="739" y="38"/>
                    </a:lnTo>
                    <a:lnTo>
                      <a:pt x="0" y="11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5" name="Freeform 731"/>
              <p:cNvSpPr/>
              <p:nvPr userDrawn="1"/>
            </p:nvSpPr>
            <p:spPr bwMode="auto">
              <a:xfrm>
                <a:off x="5517989" y="4354526"/>
                <a:ext cx="1288064" cy="306057"/>
              </a:xfrm>
              <a:custGeom>
                <a:avLst/>
                <a:gdLst>
                  <a:gd name="T0" fmla="*/ 0 w 1473"/>
                  <a:gd name="T1" fmla="*/ 49 h 350"/>
                  <a:gd name="T2" fmla="*/ 783 w 1473"/>
                  <a:gd name="T3" fmla="*/ 350 h 350"/>
                  <a:gd name="T4" fmla="*/ 1473 w 1473"/>
                  <a:gd name="T5" fmla="*/ 0 h 350"/>
                  <a:gd name="T6" fmla="*/ 1348 w 1473"/>
                  <a:gd name="T7" fmla="*/ 30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3" h="350">
                    <a:moveTo>
                      <a:pt x="0" y="49"/>
                    </a:moveTo>
                    <a:lnTo>
                      <a:pt x="783" y="350"/>
                    </a:lnTo>
                    <a:lnTo>
                      <a:pt x="1473" y="0"/>
                    </a:lnTo>
                    <a:lnTo>
                      <a:pt x="1348" y="30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6" name="Line 732"/>
              <p:cNvSpPr>
                <a:spLocks noChangeShapeType="1"/>
              </p:cNvSpPr>
              <p:nvPr userDrawn="1"/>
            </p:nvSpPr>
            <p:spPr bwMode="auto">
              <a:xfrm>
                <a:off x="6299747" y="3188012"/>
                <a:ext cx="500185" cy="482696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7" name="Line 733"/>
              <p:cNvSpPr>
                <a:spLocks noChangeShapeType="1"/>
              </p:cNvSpPr>
              <p:nvPr userDrawn="1"/>
            </p:nvSpPr>
            <p:spPr bwMode="auto">
              <a:xfrm>
                <a:off x="5507496" y="2989512"/>
                <a:ext cx="792251" cy="19850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sp>
          <p:nvSpPr>
            <p:cNvPr id="38" name="TextBox 128"/>
            <p:cNvSpPr txBox="1"/>
            <p:nvPr/>
          </p:nvSpPr>
          <p:spPr>
            <a:xfrm>
              <a:off x="5120640" y="3199151"/>
              <a:ext cx="1950720" cy="1015663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点击添加</a:t>
              </a:r>
              <a:endParaRPr lang="en-US" altLang="zh-CN" sz="2400" b="1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algn="ctr">
                <a:lnSpc>
                  <a:spcPct val="1250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标题</a:t>
              </a:r>
              <a:endParaRPr lang="zh-CN" altLang="en-US" sz="2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866490" y="3995965"/>
            <a:ext cx="894896" cy="894896"/>
            <a:chOff x="7866490" y="3995965"/>
            <a:chExt cx="894896" cy="894896"/>
          </a:xfrm>
        </p:grpSpPr>
        <p:sp>
          <p:nvSpPr>
            <p:cNvPr id="40" name="Oval 135"/>
            <p:cNvSpPr/>
            <p:nvPr/>
          </p:nvSpPr>
          <p:spPr>
            <a:xfrm>
              <a:off x="7866490" y="3995965"/>
              <a:ext cx="894896" cy="894896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41" name="Group 165"/>
            <p:cNvGrpSpPr/>
            <p:nvPr/>
          </p:nvGrpSpPr>
          <p:grpSpPr>
            <a:xfrm>
              <a:off x="8101366" y="4188435"/>
              <a:ext cx="425144" cy="509956"/>
              <a:chOff x="4051300" y="3109913"/>
              <a:chExt cx="628650" cy="754063"/>
            </a:xfrm>
            <a:solidFill>
              <a:schemeClr val="bg1">
                <a:lumMod val="95000"/>
              </a:schemeClr>
            </a:solidFill>
          </p:grpSpPr>
          <p:sp>
            <p:nvSpPr>
              <p:cNvPr id="42" name="Freeform 166"/>
              <p:cNvSpPr>
                <a:spLocks noEditPoints="1"/>
              </p:cNvSpPr>
              <p:nvPr/>
            </p:nvSpPr>
            <p:spPr bwMode="auto">
              <a:xfrm>
                <a:off x="4051300" y="3109913"/>
                <a:ext cx="628650" cy="754063"/>
              </a:xfrm>
              <a:custGeom>
                <a:avLst/>
                <a:gdLst>
                  <a:gd name="T0" fmla="*/ 376 w 396"/>
                  <a:gd name="T1" fmla="*/ 361 h 475"/>
                  <a:gd name="T2" fmla="*/ 287 w 396"/>
                  <a:gd name="T3" fmla="*/ 265 h 475"/>
                  <a:gd name="T4" fmla="*/ 258 w 396"/>
                  <a:gd name="T5" fmla="*/ 133 h 475"/>
                  <a:gd name="T6" fmla="*/ 244 w 396"/>
                  <a:gd name="T7" fmla="*/ 70 h 475"/>
                  <a:gd name="T8" fmla="*/ 237 w 396"/>
                  <a:gd name="T9" fmla="*/ 52 h 475"/>
                  <a:gd name="T10" fmla="*/ 233 w 396"/>
                  <a:gd name="T11" fmla="*/ 39 h 475"/>
                  <a:gd name="T12" fmla="*/ 226 w 396"/>
                  <a:gd name="T13" fmla="*/ 27 h 475"/>
                  <a:gd name="T14" fmla="*/ 220 w 396"/>
                  <a:gd name="T15" fmla="*/ 17 h 475"/>
                  <a:gd name="T16" fmla="*/ 213 w 396"/>
                  <a:gd name="T17" fmla="*/ 10 h 475"/>
                  <a:gd name="T18" fmla="*/ 189 w 396"/>
                  <a:gd name="T19" fmla="*/ 6 h 475"/>
                  <a:gd name="T20" fmla="*/ 182 w 396"/>
                  <a:gd name="T21" fmla="*/ 11 h 475"/>
                  <a:gd name="T22" fmla="*/ 176 w 396"/>
                  <a:gd name="T23" fmla="*/ 18 h 475"/>
                  <a:gd name="T24" fmla="*/ 169 w 396"/>
                  <a:gd name="T25" fmla="*/ 28 h 475"/>
                  <a:gd name="T26" fmla="*/ 164 w 396"/>
                  <a:gd name="T27" fmla="*/ 41 h 475"/>
                  <a:gd name="T28" fmla="*/ 157 w 396"/>
                  <a:gd name="T29" fmla="*/ 55 h 475"/>
                  <a:gd name="T30" fmla="*/ 152 w 396"/>
                  <a:gd name="T31" fmla="*/ 70 h 475"/>
                  <a:gd name="T32" fmla="*/ 139 w 396"/>
                  <a:gd name="T33" fmla="*/ 144 h 475"/>
                  <a:gd name="T34" fmla="*/ 102 w 396"/>
                  <a:gd name="T35" fmla="*/ 278 h 475"/>
                  <a:gd name="T36" fmla="*/ 19 w 396"/>
                  <a:gd name="T37" fmla="*/ 362 h 475"/>
                  <a:gd name="T38" fmla="*/ 1 w 396"/>
                  <a:gd name="T39" fmla="*/ 438 h 475"/>
                  <a:gd name="T40" fmla="*/ 124 w 396"/>
                  <a:gd name="T41" fmla="*/ 474 h 475"/>
                  <a:gd name="T42" fmla="*/ 258 w 396"/>
                  <a:gd name="T43" fmla="*/ 469 h 475"/>
                  <a:gd name="T44" fmla="*/ 339 w 396"/>
                  <a:gd name="T45" fmla="*/ 461 h 475"/>
                  <a:gd name="T46" fmla="*/ 374 w 396"/>
                  <a:gd name="T47" fmla="*/ 378 h 475"/>
                  <a:gd name="T48" fmla="*/ 328 w 396"/>
                  <a:gd name="T49" fmla="*/ 355 h 475"/>
                  <a:gd name="T50" fmla="*/ 262 w 396"/>
                  <a:gd name="T51" fmla="*/ 259 h 475"/>
                  <a:gd name="T52" fmla="*/ 351 w 396"/>
                  <a:gd name="T53" fmla="*/ 360 h 475"/>
                  <a:gd name="T54" fmla="*/ 168 w 396"/>
                  <a:gd name="T55" fmla="*/ 68 h 475"/>
                  <a:gd name="T56" fmla="*/ 172 w 396"/>
                  <a:gd name="T57" fmla="*/ 55 h 475"/>
                  <a:gd name="T58" fmla="*/ 178 w 396"/>
                  <a:gd name="T59" fmla="*/ 43 h 475"/>
                  <a:gd name="T60" fmla="*/ 182 w 396"/>
                  <a:gd name="T61" fmla="*/ 35 h 475"/>
                  <a:gd name="T62" fmla="*/ 187 w 396"/>
                  <a:gd name="T63" fmla="*/ 26 h 475"/>
                  <a:gd name="T64" fmla="*/ 194 w 396"/>
                  <a:gd name="T65" fmla="*/ 20 h 475"/>
                  <a:gd name="T66" fmla="*/ 203 w 396"/>
                  <a:gd name="T67" fmla="*/ 20 h 475"/>
                  <a:gd name="T68" fmla="*/ 208 w 396"/>
                  <a:gd name="T69" fmla="*/ 25 h 475"/>
                  <a:gd name="T70" fmla="*/ 213 w 396"/>
                  <a:gd name="T71" fmla="*/ 34 h 475"/>
                  <a:gd name="T72" fmla="*/ 218 w 396"/>
                  <a:gd name="T73" fmla="*/ 42 h 475"/>
                  <a:gd name="T74" fmla="*/ 223 w 396"/>
                  <a:gd name="T75" fmla="*/ 55 h 475"/>
                  <a:gd name="T76" fmla="*/ 166 w 396"/>
                  <a:gd name="T77" fmla="*/ 75 h 475"/>
                  <a:gd name="T78" fmla="*/ 243 w 396"/>
                  <a:gd name="T79" fmla="*/ 142 h 475"/>
                  <a:gd name="T80" fmla="*/ 154 w 396"/>
                  <a:gd name="T81" fmla="*/ 132 h 475"/>
                  <a:gd name="T82" fmla="*/ 62 w 396"/>
                  <a:gd name="T83" fmla="*/ 347 h 475"/>
                  <a:gd name="T84" fmla="*/ 129 w 396"/>
                  <a:gd name="T85" fmla="*/ 273 h 475"/>
                  <a:gd name="T86" fmla="*/ 56 w 396"/>
                  <a:gd name="T87" fmla="*/ 364 h 475"/>
                  <a:gd name="T88" fmla="*/ 22 w 396"/>
                  <a:gd name="T89" fmla="*/ 378 h 475"/>
                  <a:gd name="T90" fmla="*/ 27 w 396"/>
                  <a:gd name="T91" fmla="*/ 395 h 475"/>
                  <a:gd name="T92" fmla="*/ 139 w 396"/>
                  <a:gd name="T93" fmla="*/ 436 h 475"/>
                  <a:gd name="T94" fmla="*/ 99 w 396"/>
                  <a:gd name="T95" fmla="*/ 371 h 475"/>
                  <a:gd name="T96" fmla="*/ 62 w 396"/>
                  <a:gd name="T97" fmla="*/ 401 h 475"/>
                  <a:gd name="T98" fmla="*/ 72 w 396"/>
                  <a:gd name="T99" fmla="*/ 436 h 475"/>
                  <a:gd name="T100" fmla="*/ 95 w 396"/>
                  <a:gd name="T101" fmla="*/ 385 h 475"/>
                  <a:gd name="T102" fmla="*/ 72 w 396"/>
                  <a:gd name="T103" fmla="*/ 460 h 475"/>
                  <a:gd name="T104" fmla="*/ 153 w 396"/>
                  <a:gd name="T105" fmla="*/ 448 h 475"/>
                  <a:gd name="T106" fmla="*/ 325 w 396"/>
                  <a:gd name="T107" fmla="*/ 450 h 475"/>
                  <a:gd name="T108" fmla="*/ 294 w 396"/>
                  <a:gd name="T109" fmla="*/ 392 h 475"/>
                  <a:gd name="T110" fmla="*/ 322 w 396"/>
                  <a:gd name="T111" fmla="*/ 416 h 475"/>
                  <a:gd name="T112" fmla="*/ 326 w 396"/>
                  <a:gd name="T113" fmla="*/ 382 h 475"/>
                  <a:gd name="T114" fmla="*/ 290 w 396"/>
                  <a:gd name="T115" fmla="*/ 375 h 475"/>
                  <a:gd name="T116" fmla="*/ 258 w 396"/>
                  <a:gd name="T117" fmla="*/ 292 h 475"/>
                  <a:gd name="T118" fmla="*/ 375 w 396"/>
                  <a:gd name="T119" fmla="*/ 40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6" h="475">
                    <a:moveTo>
                      <a:pt x="396" y="427"/>
                    </a:moveTo>
                    <a:lnTo>
                      <a:pt x="396" y="427"/>
                    </a:lnTo>
                    <a:lnTo>
                      <a:pt x="396" y="411"/>
                    </a:lnTo>
                    <a:lnTo>
                      <a:pt x="395" y="393"/>
                    </a:lnTo>
                    <a:lnTo>
                      <a:pt x="393" y="386"/>
                    </a:lnTo>
                    <a:lnTo>
                      <a:pt x="391" y="378"/>
                    </a:lnTo>
                    <a:lnTo>
                      <a:pt x="387" y="373"/>
                    </a:lnTo>
                    <a:lnTo>
                      <a:pt x="384" y="367"/>
                    </a:lnTo>
                    <a:lnTo>
                      <a:pt x="378" y="362"/>
                    </a:lnTo>
                    <a:lnTo>
                      <a:pt x="376" y="361"/>
                    </a:lnTo>
                    <a:lnTo>
                      <a:pt x="376" y="361"/>
                    </a:lnTo>
                    <a:lnTo>
                      <a:pt x="364" y="353"/>
                    </a:lnTo>
                    <a:lnTo>
                      <a:pt x="352" y="344"/>
                    </a:lnTo>
                    <a:lnTo>
                      <a:pt x="341" y="335"/>
                    </a:lnTo>
                    <a:lnTo>
                      <a:pt x="330" y="324"/>
                    </a:lnTo>
                    <a:lnTo>
                      <a:pt x="320" y="313"/>
                    </a:lnTo>
                    <a:lnTo>
                      <a:pt x="311" y="303"/>
                    </a:lnTo>
                    <a:lnTo>
                      <a:pt x="302" y="290"/>
                    </a:lnTo>
                    <a:lnTo>
                      <a:pt x="294" y="278"/>
                    </a:lnTo>
                    <a:lnTo>
                      <a:pt x="287" y="265"/>
                    </a:lnTo>
                    <a:lnTo>
                      <a:pt x="280" y="251"/>
                    </a:lnTo>
                    <a:lnTo>
                      <a:pt x="274" y="237"/>
                    </a:lnTo>
                    <a:lnTo>
                      <a:pt x="270" y="223"/>
                    </a:lnTo>
                    <a:lnTo>
                      <a:pt x="265" y="207"/>
                    </a:lnTo>
                    <a:lnTo>
                      <a:pt x="262" y="193"/>
                    </a:lnTo>
                    <a:lnTo>
                      <a:pt x="260" y="178"/>
                    </a:lnTo>
                    <a:lnTo>
                      <a:pt x="258" y="162"/>
                    </a:lnTo>
                    <a:lnTo>
                      <a:pt x="258" y="144"/>
                    </a:lnTo>
                    <a:lnTo>
                      <a:pt x="258" y="144"/>
                    </a:lnTo>
                    <a:lnTo>
                      <a:pt x="258" y="133"/>
                    </a:lnTo>
                    <a:lnTo>
                      <a:pt x="256" y="120"/>
                    </a:lnTo>
                    <a:lnTo>
                      <a:pt x="249" y="90"/>
                    </a:lnTo>
                    <a:lnTo>
                      <a:pt x="250" y="90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7" y="52"/>
                    </a:lnTo>
                    <a:lnTo>
                      <a:pt x="237" y="52"/>
                    </a:lnTo>
                    <a:lnTo>
                      <a:pt x="237" y="51"/>
                    </a:lnTo>
                    <a:lnTo>
                      <a:pt x="237" y="51"/>
                    </a:lnTo>
                    <a:lnTo>
                      <a:pt x="235" y="47"/>
                    </a:lnTo>
                    <a:lnTo>
                      <a:pt x="235" y="47"/>
                    </a:lnTo>
                    <a:lnTo>
                      <a:pt x="235" y="44"/>
                    </a:lnTo>
                    <a:lnTo>
                      <a:pt x="235" y="44"/>
                    </a:lnTo>
                    <a:lnTo>
                      <a:pt x="233" y="41"/>
                    </a:lnTo>
                    <a:lnTo>
                      <a:pt x="233" y="41"/>
                    </a:lnTo>
                    <a:lnTo>
                      <a:pt x="233" y="39"/>
                    </a:lnTo>
                    <a:lnTo>
                      <a:pt x="233" y="39"/>
                    </a:lnTo>
                    <a:lnTo>
                      <a:pt x="231" y="36"/>
                    </a:lnTo>
                    <a:lnTo>
                      <a:pt x="231" y="36"/>
                    </a:lnTo>
                    <a:lnTo>
                      <a:pt x="230" y="34"/>
                    </a:lnTo>
                    <a:lnTo>
                      <a:pt x="230" y="34"/>
                    </a:lnTo>
                    <a:lnTo>
                      <a:pt x="229" y="31"/>
                    </a:lnTo>
                    <a:lnTo>
                      <a:pt x="229" y="31"/>
                    </a:lnTo>
                    <a:lnTo>
                      <a:pt x="227" y="29"/>
                    </a:lnTo>
                    <a:lnTo>
                      <a:pt x="227" y="29"/>
                    </a:lnTo>
                    <a:lnTo>
                      <a:pt x="226" y="27"/>
                    </a:lnTo>
                    <a:lnTo>
                      <a:pt x="226" y="27"/>
                    </a:lnTo>
                    <a:lnTo>
                      <a:pt x="225" y="25"/>
                    </a:lnTo>
                    <a:lnTo>
                      <a:pt x="225" y="25"/>
                    </a:lnTo>
                    <a:lnTo>
                      <a:pt x="223" y="23"/>
                    </a:lnTo>
                    <a:lnTo>
                      <a:pt x="223" y="23"/>
                    </a:lnTo>
                    <a:lnTo>
                      <a:pt x="222" y="21"/>
                    </a:lnTo>
                    <a:lnTo>
                      <a:pt x="222" y="21"/>
                    </a:lnTo>
                    <a:lnTo>
                      <a:pt x="221" y="18"/>
                    </a:lnTo>
                    <a:lnTo>
                      <a:pt x="221" y="18"/>
                    </a:lnTo>
                    <a:lnTo>
                      <a:pt x="220" y="17"/>
                    </a:lnTo>
                    <a:lnTo>
                      <a:pt x="220" y="17"/>
                    </a:lnTo>
                    <a:lnTo>
                      <a:pt x="219" y="15"/>
                    </a:lnTo>
                    <a:lnTo>
                      <a:pt x="219" y="15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6" y="12"/>
                    </a:lnTo>
                    <a:lnTo>
                      <a:pt x="216" y="12"/>
                    </a:lnTo>
                    <a:lnTo>
                      <a:pt x="214" y="11"/>
                    </a:lnTo>
                    <a:lnTo>
                      <a:pt x="214" y="11"/>
                    </a:lnTo>
                    <a:lnTo>
                      <a:pt x="213" y="10"/>
                    </a:lnTo>
                    <a:lnTo>
                      <a:pt x="213" y="10"/>
                    </a:lnTo>
                    <a:lnTo>
                      <a:pt x="211" y="8"/>
                    </a:lnTo>
                    <a:lnTo>
                      <a:pt x="211" y="8"/>
                    </a:lnTo>
                    <a:lnTo>
                      <a:pt x="210" y="8"/>
                    </a:lnTo>
                    <a:lnTo>
                      <a:pt x="210" y="8"/>
                    </a:lnTo>
                    <a:lnTo>
                      <a:pt x="205" y="3"/>
                    </a:lnTo>
                    <a:lnTo>
                      <a:pt x="198" y="0"/>
                    </a:lnTo>
                    <a:lnTo>
                      <a:pt x="192" y="3"/>
                    </a:lnTo>
                    <a:lnTo>
                      <a:pt x="192" y="3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87" y="7"/>
                    </a:lnTo>
                    <a:lnTo>
                      <a:pt x="187" y="7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9"/>
                    </a:lnTo>
                    <a:lnTo>
                      <a:pt x="184" y="9"/>
                    </a:lnTo>
                    <a:lnTo>
                      <a:pt x="183" y="10"/>
                    </a:lnTo>
                    <a:lnTo>
                      <a:pt x="183" y="10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1" y="12"/>
                    </a:lnTo>
                    <a:lnTo>
                      <a:pt x="181" y="12"/>
                    </a:lnTo>
                    <a:lnTo>
                      <a:pt x="179" y="14"/>
                    </a:lnTo>
                    <a:lnTo>
                      <a:pt x="179" y="14"/>
                    </a:lnTo>
                    <a:lnTo>
                      <a:pt x="178" y="15"/>
                    </a:lnTo>
                    <a:lnTo>
                      <a:pt x="178" y="15"/>
                    </a:lnTo>
                    <a:lnTo>
                      <a:pt x="177" y="17"/>
                    </a:lnTo>
                    <a:lnTo>
                      <a:pt x="177" y="17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75" y="21"/>
                    </a:lnTo>
                    <a:lnTo>
                      <a:pt x="175" y="21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1" y="25"/>
                    </a:lnTo>
                    <a:lnTo>
                      <a:pt x="171" y="25"/>
                    </a:lnTo>
                    <a:lnTo>
                      <a:pt x="170" y="27"/>
                    </a:lnTo>
                    <a:lnTo>
                      <a:pt x="170" y="27"/>
                    </a:lnTo>
                    <a:lnTo>
                      <a:pt x="169" y="28"/>
                    </a:lnTo>
                    <a:lnTo>
                      <a:pt x="169" y="28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66" y="36"/>
                    </a:lnTo>
                    <a:lnTo>
                      <a:pt x="166" y="36"/>
                    </a:lnTo>
                    <a:lnTo>
                      <a:pt x="165" y="38"/>
                    </a:lnTo>
                    <a:lnTo>
                      <a:pt x="165" y="38"/>
                    </a:lnTo>
                    <a:lnTo>
                      <a:pt x="164" y="41"/>
                    </a:lnTo>
                    <a:lnTo>
                      <a:pt x="164" y="41"/>
                    </a:lnTo>
                    <a:lnTo>
                      <a:pt x="163" y="43"/>
                    </a:lnTo>
                    <a:lnTo>
                      <a:pt x="163" y="43"/>
                    </a:lnTo>
                    <a:lnTo>
                      <a:pt x="160" y="47"/>
                    </a:lnTo>
                    <a:lnTo>
                      <a:pt x="160" y="47"/>
                    </a:lnTo>
                    <a:lnTo>
                      <a:pt x="159" y="49"/>
                    </a:lnTo>
                    <a:lnTo>
                      <a:pt x="159" y="49"/>
                    </a:lnTo>
                    <a:lnTo>
                      <a:pt x="158" y="52"/>
                    </a:lnTo>
                    <a:lnTo>
                      <a:pt x="158" y="52"/>
                    </a:lnTo>
                    <a:lnTo>
                      <a:pt x="157" y="55"/>
                    </a:lnTo>
                    <a:lnTo>
                      <a:pt x="157" y="55"/>
                    </a:lnTo>
                    <a:lnTo>
                      <a:pt x="156" y="58"/>
                    </a:lnTo>
                    <a:lnTo>
                      <a:pt x="156" y="58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53" y="69"/>
                    </a:lnTo>
                    <a:lnTo>
                      <a:pt x="153" y="69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1" y="120"/>
                    </a:lnTo>
                    <a:lnTo>
                      <a:pt x="139" y="133"/>
                    </a:lnTo>
                    <a:lnTo>
                      <a:pt x="139" y="144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7" y="178"/>
                    </a:lnTo>
                    <a:lnTo>
                      <a:pt x="135" y="193"/>
                    </a:lnTo>
                    <a:lnTo>
                      <a:pt x="131" y="209"/>
                    </a:lnTo>
                    <a:lnTo>
                      <a:pt x="127" y="223"/>
                    </a:lnTo>
                    <a:lnTo>
                      <a:pt x="122" y="237"/>
                    </a:lnTo>
                    <a:lnTo>
                      <a:pt x="116" y="251"/>
                    </a:lnTo>
                    <a:lnTo>
                      <a:pt x="110" y="265"/>
                    </a:lnTo>
                    <a:lnTo>
                      <a:pt x="102" y="278"/>
                    </a:lnTo>
                    <a:lnTo>
                      <a:pt x="95" y="290"/>
                    </a:lnTo>
                    <a:lnTo>
                      <a:pt x="86" y="303"/>
                    </a:lnTo>
                    <a:lnTo>
                      <a:pt x="76" y="313"/>
                    </a:lnTo>
                    <a:lnTo>
                      <a:pt x="67" y="324"/>
                    </a:lnTo>
                    <a:lnTo>
                      <a:pt x="56" y="335"/>
                    </a:lnTo>
                    <a:lnTo>
                      <a:pt x="44" y="344"/>
                    </a:lnTo>
                    <a:lnTo>
                      <a:pt x="32" y="353"/>
                    </a:lnTo>
                    <a:lnTo>
                      <a:pt x="20" y="361"/>
                    </a:lnTo>
                    <a:lnTo>
                      <a:pt x="19" y="362"/>
                    </a:lnTo>
                    <a:lnTo>
                      <a:pt x="19" y="362"/>
                    </a:lnTo>
                    <a:lnTo>
                      <a:pt x="13" y="367"/>
                    </a:lnTo>
                    <a:lnTo>
                      <a:pt x="13" y="367"/>
                    </a:lnTo>
                    <a:lnTo>
                      <a:pt x="8" y="372"/>
                    </a:lnTo>
                    <a:lnTo>
                      <a:pt x="6" y="378"/>
                    </a:lnTo>
                    <a:lnTo>
                      <a:pt x="4" y="386"/>
                    </a:lnTo>
                    <a:lnTo>
                      <a:pt x="2" y="393"/>
                    </a:lnTo>
                    <a:lnTo>
                      <a:pt x="1" y="411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1" y="438"/>
                    </a:lnTo>
                    <a:lnTo>
                      <a:pt x="1" y="444"/>
                    </a:lnTo>
                    <a:lnTo>
                      <a:pt x="2" y="450"/>
                    </a:lnTo>
                    <a:lnTo>
                      <a:pt x="2" y="450"/>
                    </a:lnTo>
                    <a:lnTo>
                      <a:pt x="57" y="450"/>
                    </a:lnTo>
                    <a:lnTo>
                      <a:pt x="57" y="450"/>
                    </a:lnTo>
                    <a:lnTo>
                      <a:pt x="58" y="461"/>
                    </a:lnTo>
                    <a:lnTo>
                      <a:pt x="59" y="474"/>
                    </a:lnTo>
                    <a:lnTo>
                      <a:pt x="72" y="474"/>
                    </a:lnTo>
                    <a:lnTo>
                      <a:pt x="111" y="474"/>
                    </a:lnTo>
                    <a:lnTo>
                      <a:pt x="124" y="474"/>
                    </a:lnTo>
                    <a:lnTo>
                      <a:pt x="125" y="461"/>
                    </a:lnTo>
                    <a:lnTo>
                      <a:pt x="125" y="461"/>
                    </a:lnTo>
                    <a:lnTo>
                      <a:pt x="125" y="450"/>
                    </a:lnTo>
                    <a:lnTo>
                      <a:pt x="138" y="450"/>
                    </a:lnTo>
                    <a:lnTo>
                      <a:pt x="138" y="450"/>
                    </a:lnTo>
                    <a:lnTo>
                      <a:pt x="139" y="469"/>
                    </a:lnTo>
                    <a:lnTo>
                      <a:pt x="140" y="475"/>
                    </a:lnTo>
                    <a:lnTo>
                      <a:pt x="257" y="475"/>
                    </a:lnTo>
                    <a:lnTo>
                      <a:pt x="258" y="469"/>
                    </a:lnTo>
                    <a:lnTo>
                      <a:pt x="258" y="469"/>
                    </a:lnTo>
                    <a:lnTo>
                      <a:pt x="259" y="450"/>
                    </a:lnTo>
                    <a:lnTo>
                      <a:pt x="271" y="450"/>
                    </a:lnTo>
                    <a:lnTo>
                      <a:pt x="271" y="450"/>
                    </a:lnTo>
                    <a:lnTo>
                      <a:pt x="272" y="461"/>
                    </a:lnTo>
                    <a:lnTo>
                      <a:pt x="273" y="474"/>
                    </a:lnTo>
                    <a:lnTo>
                      <a:pt x="286" y="474"/>
                    </a:lnTo>
                    <a:lnTo>
                      <a:pt x="325" y="474"/>
                    </a:lnTo>
                    <a:lnTo>
                      <a:pt x="338" y="474"/>
                    </a:lnTo>
                    <a:lnTo>
                      <a:pt x="339" y="461"/>
                    </a:lnTo>
                    <a:lnTo>
                      <a:pt x="339" y="461"/>
                    </a:lnTo>
                    <a:lnTo>
                      <a:pt x="339" y="450"/>
                    </a:lnTo>
                    <a:lnTo>
                      <a:pt x="395" y="450"/>
                    </a:lnTo>
                    <a:lnTo>
                      <a:pt x="395" y="450"/>
                    </a:lnTo>
                    <a:lnTo>
                      <a:pt x="396" y="444"/>
                    </a:lnTo>
                    <a:lnTo>
                      <a:pt x="396" y="444"/>
                    </a:lnTo>
                    <a:lnTo>
                      <a:pt x="396" y="438"/>
                    </a:lnTo>
                    <a:lnTo>
                      <a:pt x="396" y="427"/>
                    </a:lnTo>
                    <a:lnTo>
                      <a:pt x="396" y="427"/>
                    </a:lnTo>
                    <a:close/>
                    <a:moveTo>
                      <a:pt x="369" y="373"/>
                    </a:moveTo>
                    <a:lnTo>
                      <a:pt x="374" y="378"/>
                    </a:lnTo>
                    <a:lnTo>
                      <a:pt x="374" y="378"/>
                    </a:lnTo>
                    <a:lnTo>
                      <a:pt x="376" y="380"/>
                    </a:lnTo>
                    <a:lnTo>
                      <a:pt x="378" y="384"/>
                    </a:lnTo>
                    <a:lnTo>
                      <a:pt x="376" y="384"/>
                    </a:lnTo>
                    <a:lnTo>
                      <a:pt x="375" y="382"/>
                    </a:lnTo>
                    <a:lnTo>
                      <a:pt x="375" y="382"/>
                    </a:lnTo>
                    <a:lnTo>
                      <a:pt x="362" y="377"/>
                    </a:lnTo>
                    <a:lnTo>
                      <a:pt x="351" y="371"/>
                    </a:lnTo>
                    <a:lnTo>
                      <a:pt x="339" y="363"/>
                    </a:lnTo>
                    <a:lnTo>
                      <a:pt x="328" y="355"/>
                    </a:lnTo>
                    <a:lnTo>
                      <a:pt x="318" y="348"/>
                    </a:lnTo>
                    <a:lnTo>
                      <a:pt x="308" y="339"/>
                    </a:lnTo>
                    <a:lnTo>
                      <a:pt x="300" y="331"/>
                    </a:lnTo>
                    <a:lnTo>
                      <a:pt x="292" y="322"/>
                    </a:lnTo>
                    <a:lnTo>
                      <a:pt x="285" y="312"/>
                    </a:lnTo>
                    <a:lnTo>
                      <a:pt x="279" y="303"/>
                    </a:lnTo>
                    <a:lnTo>
                      <a:pt x="274" y="292"/>
                    </a:lnTo>
                    <a:lnTo>
                      <a:pt x="268" y="281"/>
                    </a:lnTo>
                    <a:lnTo>
                      <a:pt x="265" y="270"/>
                    </a:lnTo>
                    <a:lnTo>
                      <a:pt x="262" y="259"/>
                    </a:lnTo>
                    <a:lnTo>
                      <a:pt x="260" y="249"/>
                    </a:lnTo>
                    <a:lnTo>
                      <a:pt x="259" y="237"/>
                    </a:lnTo>
                    <a:lnTo>
                      <a:pt x="259" y="237"/>
                    </a:lnTo>
                    <a:lnTo>
                      <a:pt x="267" y="257"/>
                    </a:lnTo>
                    <a:lnTo>
                      <a:pt x="278" y="278"/>
                    </a:lnTo>
                    <a:lnTo>
                      <a:pt x="289" y="296"/>
                    </a:lnTo>
                    <a:lnTo>
                      <a:pt x="302" y="314"/>
                    </a:lnTo>
                    <a:lnTo>
                      <a:pt x="317" y="331"/>
                    </a:lnTo>
                    <a:lnTo>
                      <a:pt x="333" y="347"/>
                    </a:lnTo>
                    <a:lnTo>
                      <a:pt x="351" y="360"/>
                    </a:lnTo>
                    <a:lnTo>
                      <a:pt x="369" y="373"/>
                    </a:lnTo>
                    <a:lnTo>
                      <a:pt x="369" y="373"/>
                    </a:lnTo>
                    <a:close/>
                    <a:moveTo>
                      <a:pt x="166" y="75"/>
                    </a:moveTo>
                    <a:lnTo>
                      <a:pt x="166" y="75"/>
                    </a:lnTo>
                    <a:lnTo>
                      <a:pt x="166" y="74"/>
                    </a:lnTo>
                    <a:lnTo>
                      <a:pt x="166" y="74"/>
                    </a:lnTo>
                    <a:lnTo>
                      <a:pt x="167" y="70"/>
                    </a:lnTo>
                    <a:lnTo>
                      <a:pt x="167" y="70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9" y="65"/>
                    </a:lnTo>
                    <a:lnTo>
                      <a:pt x="169" y="65"/>
                    </a:lnTo>
                    <a:lnTo>
                      <a:pt x="170" y="63"/>
                    </a:lnTo>
                    <a:lnTo>
                      <a:pt x="170" y="63"/>
                    </a:lnTo>
                    <a:lnTo>
                      <a:pt x="170" y="61"/>
                    </a:lnTo>
                    <a:lnTo>
                      <a:pt x="170" y="61"/>
                    </a:lnTo>
                    <a:lnTo>
                      <a:pt x="171" y="57"/>
                    </a:lnTo>
                    <a:lnTo>
                      <a:pt x="171" y="57"/>
                    </a:lnTo>
                    <a:lnTo>
                      <a:pt x="172" y="55"/>
                    </a:lnTo>
                    <a:lnTo>
                      <a:pt x="172" y="55"/>
                    </a:lnTo>
                    <a:lnTo>
                      <a:pt x="173" y="53"/>
                    </a:lnTo>
                    <a:lnTo>
                      <a:pt x="173" y="53"/>
                    </a:lnTo>
                    <a:lnTo>
                      <a:pt x="175" y="51"/>
                    </a:lnTo>
                    <a:lnTo>
                      <a:pt x="175" y="51"/>
                    </a:lnTo>
                    <a:lnTo>
                      <a:pt x="176" y="48"/>
                    </a:lnTo>
                    <a:lnTo>
                      <a:pt x="176" y="48"/>
                    </a:lnTo>
                    <a:lnTo>
                      <a:pt x="177" y="47"/>
                    </a:lnTo>
                    <a:lnTo>
                      <a:pt x="177" y="47"/>
                    </a:lnTo>
                    <a:lnTo>
                      <a:pt x="178" y="43"/>
                    </a:lnTo>
                    <a:lnTo>
                      <a:pt x="178" y="43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80" y="39"/>
                    </a:lnTo>
                    <a:lnTo>
                      <a:pt x="180" y="39"/>
                    </a:lnTo>
                    <a:lnTo>
                      <a:pt x="180" y="38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82" y="35"/>
                    </a:lnTo>
                    <a:lnTo>
                      <a:pt x="182" y="35"/>
                    </a:lnTo>
                    <a:lnTo>
                      <a:pt x="183" y="31"/>
                    </a:lnTo>
                    <a:lnTo>
                      <a:pt x="183" y="31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5" y="28"/>
                    </a:lnTo>
                    <a:lnTo>
                      <a:pt x="185" y="28"/>
                    </a:lnTo>
                    <a:lnTo>
                      <a:pt x="186" y="27"/>
                    </a:lnTo>
                    <a:lnTo>
                      <a:pt x="186" y="27"/>
                    </a:lnTo>
                    <a:lnTo>
                      <a:pt x="187" y="26"/>
                    </a:lnTo>
                    <a:lnTo>
                      <a:pt x="187" y="26"/>
                    </a:lnTo>
                    <a:lnTo>
                      <a:pt x="189" y="25"/>
                    </a:lnTo>
                    <a:lnTo>
                      <a:pt x="189" y="25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91" y="22"/>
                    </a:lnTo>
                    <a:lnTo>
                      <a:pt x="191" y="22"/>
                    </a:lnTo>
                    <a:lnTo>
                      <a:pt x="193" y="21"/>
                    </a:lnTo>
                    <a:lnTo>
                      <a:pt x="193" y="21"/>
                    </a:lnTo>
                    <a:lnTo>
                      <a:pt x="194" y="20"/>
                    </a:lnTo>
                    <a:lnTo>
                      <a:pt x="194" y="20"/>
                    </a:lnTo>
                    <a:lnTo>
                      <a:pt x="195" y="18"/>
                    </a:lnTo>
                    <a:lnTo>
                      <a:pt x="195" y="18"/>
                    </a:lnTo>
                    <a:lnTo>
                      <a:pt x="196" y="17"/>
                    </a:lnTo>
                    <a:lnTo>
                      <a:pt x="196" y="17"/>
                    </a:lnTo>
                    <a:lnTo>
                      <a:pt x="198" y="16"/>
                    </a:lnTo>
                    <a:lnTo>
                      <a:pt x="198" y="16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7" y="24"/>
                    </a:lnTo>
                    <a:lnTo>
                      <a:pt x="207" y="24"/>
                    </a:lnTo>
                    <a:lnTo>
                      <a:pt x="208" y="25"/>
                    </a:lnTo>
                    <a:lnTo>
                      <a:pt x="208" y="25"/>
                    </a:lnTo>
                    <a:lnTo>
                      <a:pt x="209" y="27"/>
                    </a:lnTo>
                    <a:lnTo>
                      <a:pt x="209" y="27"/>
                    </a:lnTo>
                    <a:lnTo>
                      <a:pt x="210" y="27"/>
                    </a:lnTo>
                    <a:lnTo>
                      <a:pt x="210" y="27"/>
                    </a:lnTo>
                    <a:lnTo>
                      <a:pt x="211" y="30"/>
                    </a:lnTo>
                    <a:lnTo>
                      <a:pt x="211" y="30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3" y="34"/>
                    </a:lnTo>
                    <a:lnTo>
                      <a:pt x="213" y="34"/>
                    </a:lnTo>
                    <a:lnTo>
                      <a:pt x="214" y="35"/>
                    </a:lnTo>
                    <a:lnTo>
                      <a:pt x="214" y="35"/>
                    </a:lnTo>
                    <a:lnTo>
                      <a:pt x="216" y="37"/>
                    </a:lnTo>
                    <a:lnTo>
                      <a:pt x="216" y="37"/>
                    </a:lnTo>
                    <a:lnTo>
                      <a:pt x="217" y="38"/>
                    </a:lnTo>
                    <a:lnTo>
                      <a:pt x="217" y="38"/>
                    </a:lnTo>
                    <a:lnTo>
                      <a:pt x="218" y="41"/>
                    </a:lnTo>
                    <a:lnTo>
                      <a:pt x="218" y="41"/>
                    </a:lnTo>
                    <a:lnTo>
                      <a:pt x="218" y="42"/>
                    </a:lnTo>
                    <a:lnTo>
                      <a:pt x="218" y="42"/>
                    </a:lnTo>
                    <a:lnTo>
                      <a:pt x="220" y="45"/>
                    </a:lnTo>
                    <a:lnTo>
                      <a:pt x="220" y="45"/>
                    </a:lnTo>
                    <a:lnTo>
                      <a:pt x="220" y="47"/>
                    </a:lnTo>
                    <a:lnTo>
                      <a:pt x="220" y="47"/>
                    </a:lnTo>
                    <a:lnTo>
                      <a:pt x="222" y="50"/>
                    </a:lnTo>
                    <a:lnTo>
                      <a:pt x="222" y="50"/>
                    </a:lnTo>
                    <a:lnTo>
                      <a:pt x="222" y="51"/>
                    </a:lnTo>
                    <a:lnTo>
                      <a:pt x="222" y="51"/>
                    </a:lnTo>
                    <a:lnTo>
                      <a:pt x="223" y="55"/>
                    </a:lnTo>
                    <a:lnTo>
                      <a:pt x="223" y="55"/>
                    </a:lnTo>
                    <a:lnTo>
                      <a:pt x="224" y="55"/>
                    </a:lnTo>
                    <a:lnTo>
                      <a:pt x="224" y="55"/>
                    </a:lnTo>
                    <a:lnTo>
                      <a:pt x="225" y="60"/>
                    </a:lnTo>
                    <a:lnTo>
                      <a:pt x="225" y="60"/>
                    </a:lnTo>
                    <a:lnTo>
                      <a:pt x="225" y="61"/>
                    </a:lnTo>
                    <a:lnTo>
                      <a:pt x="225" y="61"/>
                    </a:lnTo>
                    <a:lnTo>
                      <a:pt x="231" y="76"/>
                    </a:lnTo>
                    <a:lnTo>
                      <a:pt x="166" y="76"/>
                    </a:lnTo>
                    <a:lnTo>
                      <a:pt x="166" y="76"/>
                    </a:lnTo>
                    <a:lnTo>
                      <a:pt x="166" y="75"/>
                    </a:lnTo>
                    <a:lnTo>
                      <a:pt x="166" y="75"/>
                    </a:lnTo>
                    <a:close/>
                    <a:moveTo>
                      <a:pt x="166" y="90"/>
                    </a:moveTo>
                    <a:lnTo>
                      <a:pt x="231" y="90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8" y="105"/>
                    </a:lnTo>
                    <a:lnTo>
                      <a:pt x="241" y="119"/>
                    </a:lnTo>
                    <a:lnTo>
                      <a:pt x="243" y="132"/>
                    </a:lnTo>
                    <a:lnTo>
                      <a:pt x="244" y="142"/>
                    </a:lnTo>
                    <a:lnTo>
                      <a:pt x="243" y="142"/>
                    </a:lnTo>
                    <a:lnTo>
                      <a:pt x="243" y="142"/>
                    </a:lnTo>
                    <a:lnTo>
                      <a:pt x="244" y="163"/>
                    </a:lnTo>
                    <a:lnTo>
                      <a:pt x="244" y="434"/>
                    </a:lnTo>
                    <a:lnTo>
                      <a:pt x="153" y="434"/>
                    </a:lnTo>
                    <a:lnTo>
                      <a:pt x="153" y="163"/>
                    </a:lnTo>
                    <a:lnTo>
                      <a:pt x="153" y="163"/>
                    </a:lnTo>
                    <a:lnTo>
                      <a:pt x="154" y="142"/>
                    </a:lnTo>
                    <a:lnTo>
                      <a:pt x="153" y="142"/>
                    </a:lnTo>
                    <a:lnTo>
                      <a:pt x="153" y="142"/>
                    </a:lnTo>
                    <a:lnTo>
                      <a:pt x="154" y="132"/>
                    </a:lnTo>
                    <a:lnTo>
                      <a:pt x="155" y="119"/>
                    </a:lnTo>
                    <a:lnTo>
                      <a:pt x="158" y="105"/>
                    </a:lnTo>
                    <a:lnTo>
                      <a:pt x="162" y="90"/>
                    </a:lnTo>
                    <a:lnTo>
                      <a:pt x="166" y="90"/>
                    </a:lnTo>
                    <a:close/>
                    <a:moveTo>
                      <a:pt x="22" y="378"/>
                    </a:moveTo>
                    <a:lnTo>
                      <a:pt x="22" y="378"/>
                    </a:lnTo>
                    <a:lnTo>
                      <a:pt x="28" y="373"/>
                    </a:lnTo>
                    <a:lnTo>
                      <a:pt x="28" y="373"/>
                    </a:lnTo>
                    <a:lnTo>
                      <a:pt x="46" y="361"/>
                    </a:lnTo>
                    <a:lnTo>
                      <a:pt x="62" y="347"/>
                    </a:lnTo>
                    <a:lnTo>
                      <a:pt x="78" y="333"/>
                    </a:lnTo>
                    <a:lnTo>
                      <a:pt x="92" y="317"/>
                    </a:lnTo>
                    <a:lnTo>
                      <a:pt x="105" y="298"/>
                    </a:lnTo>
                    <a:lnTo>
                      <a:pt x="117" y="280"/>
                    </a:lnTo>
                    <a:lnTo>
                      <a:pt x="127" y="260"/>
                    </a:lnTo>
                    <a:lnTo>
                      <a:pt x="136" y="241"/>
                    </a:lnTo>
                    <a:lnTo>
                      <a:pt x="136" y="241"/>
                    </a:lnTo>
                    <a:lnTo>
                      <a:pt x="135" y="252"/>
                    </a:lnTo>
                    <a:lnTo>
                      <a:pt x="132" y="263"/>
                    </a:lnTo>
                    <a:lnTo>
                      <a:pt x="129" y="273"/>
                    </a:lnTo>
                    <a:lnTo>
                      <a:pt x="125" y="284"/>
                    </a:lnTo>
                    <a:lnTo>
                      <a:pt x="121" y="295"/>
                    </a:lnTo>
                    <a:lnTo>
                      <a:pt x="115" y="305"/>
                    </a:lnTo>
                    <a:lnTo>
                      <a:pt x="109" y="314"/>
                    </a:lnTo>
                    <a:lnTo>
                      <a:pt x="102" y="323"/>
                    </a:lnTo>
                    <a:lnTo>
                      <a:pt x="95" y="333"/>
                    </a:lnTo>
                    <a:lnTo>
                      <a:pt x="86" y="341"/>
                    </a:lnTo>
                    <a:lnTo>
                      <a:pt x="76" y="349"/>
                    </a:lnTo>
                    <a:lnTo>
                      <a:pt x="67" y="357"/>
                    </a:lnTo>
                    <a:lnTo>
                      <a:pt x="56" y="364"/>
                    </a:lnTo>
                    <a:lnTo>
                      <a:pt x="45" y="371"/>
                    </a:lnTo>
                    <a:lnTo>
                      <a:pt x="33" y="377"/>
                    </a:lnTo>
                    <a:lnTo>
                      <a:pt x="21" y="382"/>
                    </a:lnTo>
                    <a:lnTo>
                      <a:pt x="20" y="384"/>
                    </a:lnTo>
                    <a:lnTo>
                      <a:pt x="20" y="384"/>
                    </a:lnTo>
                    <a:lnTo>
                      <a:pt x="19" y="384"/>
                    </a:lnTo>
                    <a:lnTo>
                      <a:pt x="19" y="384"/>
                    </a:lnTo>
                    <a:lnTo>
                      <a:pt x="20" y="380"/>
                    </a:lnTo>
                    <a:lnTo>
                      <a:pt x="22" y="378"/>
                    </a:lnTo>
                    <a:lnTo>
                      <a:pt x="22" y="378"/>
                    </a:lnTo>
                    <a:close/>
                    <a:moveTo>
                      <a:pt x="15" y="428"/>
                    </a:moveTo>
                    <a:lnTo>
                      <a:pt x="15" y="428"/>
                    </a:lnTo>
                    <a:lnTo>
                      <a:pt x="15" y="418"/>
                    </a:lnTo>
                    <a:lnTo>
                      <a:pt x="16" y="409"/>
                    </a:lnTo>
                    <a:lnTo>
                      <a:pt x="18" y="403"/>
                    </a:lnTo>
                    <a:lnTo>
                      <a:pt x="19" y="401"/>
                    </a:lnTo>
                    <a:lnTo>
                      <a:pt x="21" y="400"/>
                    </a:lnTo>
                    <a:lnTo>
                      <a:pt x="21" y="400"/>
                    </a:lnTo>
                    <a:lnTo>
                      <a:pt x="27" y="395"/>
                    </a:lnTo>
                    <a:lnTo>
                      <a:pt x="27" y="395"/>
                    </a:lnTo>
                    <a:lnTo>
                      <a:pt x="46" y="386"/>
                    </a:lnTo>
                    <a:lnTo>
                      <a:pt x="64" y="375"/>
                    </a:lnTo>
                    <a:lnTo>
                      <a:pt x="82" y="364"/>
                    </a:lnTo>
                    <a:lnTo>
                      <a:pt x="97" y="351"/>
                    </a:lnTo>
                    <a:lnTo>
                      <a:pt x="110" y="337"/>
                    </a:lnTo>
                    <a:lnTo>
                      <a:pt x="121" y="322"/>
                    </a:lnTo>
                    <a:lnTo>
                      <a:pt x="130" y="306"/>
                    </a:lnTo>
                    <a:lnTo>
                      <a:pt x="139" y="290"/>
                    </a:lnTo>
                    <a:lnTo>
                      <a:pt x="139" y="434"/>
                    </a:lnTo>
                    <a:lnTo>
                      <a:pt x="139" y="436"/>
                    </a:lnTo>
                    <a:lnTo>
                      <a:pt x="125" y="436"/>
                    </a:lnTo>
                    <a:lnTo>
                      <a:pt x="125" y="436"/>
                    </a:lnTo>
                    <a:lnTo>
                      <a:pt x="125" y="425"/>
                    </a:lnTo>
                    <a:lnTo>
                      <a:pt x="123" y="413"/>
                    </a:lnTo>
                    <a:lnTo>
                      <a:pt x="121" y="401"/>
                    </a:lnTo>
                    <a:lnTo>
                      <a:pt x="116" y="391"/>
                    </a:lnTo>
                    <a:lnTo>
                      <a:pt x="112" y="382"/>
                    </a:lnTo>
                    <a:lnTo>
                      <a:pt x="106" y="375"/>
                    </a:lnTo>
                    <a:lnTo>
                      <a:pt x="103" y="373"/>
                    </a:lnTo>
                    <a:lnTo>
                      <a:pt x="99" y="371"/>
                    </a:lnTo>
                    <a:lnTo>
                      <a:pt x="96" y="369"/>
                    </a:lnTo>
                    <a:lnTo>
                      <a:pt x="91" y="369"/>
                    </a:lnTo>
                    <a:lnTo>
                      <a:pt x="91" y="369"/>
                    </a:lnTo>
                    <a:lnTo>
                      <a:pt x="87" y="369"/>
                    </a:lnTo>
                    <a:lnTo>
                      <a:pt x="83" y="371"/>
                    </a:lnTo>
                    <a:lnTo>
                      <a:pt x="79" y="373"/>
                    </a:lnTo>
                    <a:lnTo>
                      <a:pt x="76" y="375"/>
                    </a:lnTo>
                    <a:lnTo>
                      <a:pt x="71" y="382"/>
                    </a:lnTo>
                    <a:lnTo>
                      <a:pt x="65" y="391"/>
                    </a:lnTo>
                    <a:lnTo>
                      <a:pt x="62" y="401"/>
                    </a:lnTo>
                    <a:lnTo>
                      <a:pt x="60" y="413"/>
                    </a:lnTo>
                    <a:lnTo>
                      <a:pt x="58" y="425"/>
                    </a:lnTo>
                    <a:lnTo>
                      <a:pt x="57" y="436"/>
                    </a:lnTo>
                    <a:lnTo>
                      <a:pt x="15" y="436"/>
                    </a:lnTo>
                    <a:lnTo>
                      <a:pt x="15" y="436"/>
                    </a:lnTo>
                    <a:lnTo>
                      <a:pt x="15" y="428"/>
                    </a:lnTo>
                    <a:lnTo>
                      <a:pt x="15" y="428"/>
                    </a:lnTo>
                    <a:close/>
                    <a:moveTo>
                      <a:pt x="111" y="436"/>
                    </a:move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26"/>
                    </a:lnTo>
                    <a:lnTo>
                      <a:pt x="74" y="416"/>
                    </a:lnTo>
                    <a:lnTo>
                      <a:pt x="75" y="406"/>
                    </a:lnTo>
                    <a:lnTo>
                      <a:pt x="78" y="399"/>
                    </a:lnTo>
                    <a:lnTo>
                      <a:pt x="81" y="392"/>
                    </a:lnTo>
                    <a:lnTo>
                      <a:pt x="84" y="388"/>
                    </a:lnTo>
                    <a:lnTo>
                      <a:pt x="87" y="385"/>
                    </a:lnTo>
                    <a:lnTo>
                      <a:pt x="91" y="384"/>
                    </a:lnTo>
                    <a:lnTo>
                      <a:pt x="91" y="384"/>
                    </a:lnTo>
                    <a:lnTo>
                      <a:pt x="95" y="385"/>
                    </a:lnTo>
                    <a:lnTo>
                      <a:pt x="99" y="388"/>
                    </a:lnTo>
                    <a:lnTo>
                      <a:pt x="102" y="392"/>
                    </a:lnTo>
                    <a:lnTo>
                      <a:pt x="104" y="399"/>
                    </a:lnTo>
                    <a:lnTo>
                      <a:pt x="108" y="406"/>
                    </a:lnTo>
                    <a:lnTo>
                      <a:pt x="109" y="416"/>
                    </a:lnTo>
                    <a:lnTo>
                      <a:pt x="111" y="426"/>
                    </a:lnTo>
                    <a:lnTo>
                      <a:pt x="111" y="436"/>
                    </a:lnTo>
                    <a:lnTo>
                      <a:pt x="111" y="436"/>
                    </a:lnTo>
                    <a:close/>
                    <a:moveTo>
                      <a:pt x="111" y="460"/>
                    </a:moveTo>
                    <a:lnTo>
                      <a:pt x="72" y="460"/>
                    </a:lnTo>
                    <a:lnTo>
                      <a:pt x="72" y="460"/>
                    </a:lnTo>
                    <a:lnTo>
                      <a:pt x="72" y="450"/>
                    </a:lnTo>
                    <a:lnTo>
                      <a:pt x="111" y="450"/>
                    </a:lnTo>
                    <a:lnTo>
                      <a:pt x="111" y="450"/>
                    </a:lnTo>
                    <a:lnTo>
                      <a:pt x="111" y="460"/>
                    </a:lnTo>
                    <a:lnTo>
                      <a:pt x="111" y="460"/>
                    </a:lnTo>
                    <a:close/>
                    <a:moveTo>
                      <a:pt x="153" y="461"/>
                    </a:moveTo>
                    <a:lnTo>
                      <a:pt x="153" y="461"/>
                    </a:lnTo>
                    <a:lnTo>
                      <a:pt x="152" y="448"/>
                    </a:lnTo>
                    <a:lnTo>
                      <a:pt x="153" y="448"/>
                    </a:lnTo>
                    <a:lnTo>
                      <a:pt x="244" y="448"/>
                    </a:lnTo>
                    <a:lnTo>
                      <a:pt x="245" y="448"/>
                    </a:lnTo>
                    <a:lnTo>
                      <a:pt x="245" y="448"/>
                    </a:lnTo>
                    <a:lnTo>
                      <a:pt x="244" y="461"/>
                    </a:lnTo>
                    <a:lnTo>
                      <a:pt x="153" y="461"/>
                    </a:lnTo>
                    <a:close/>
                    <a:moveTo>
                      <a:pt x="325" y="460"/>
                    </a:moveTo>
                    <a:lnTo>
                      <a:pt x="286" y="460"/>
                    </a:lnTo>
                    <a:lnTo>
                      <a:pt x="286" y="460"/>
                    </a:lnTo>
                    <a:lnTo>
                      <a:pt x="285" y="450"/>
                    </a:lnTo>
                    <a:lnTo>
                      <a:pt x="325" y="450"/>
                    </a:lnTo>
                    <a:lnTo>
                      <a:pt x="325" y="450"/>
                    </a:lnTo>
                    <a:lnTo>
                      <a:pt x="325" y="460"/>
                    </a:lnTo>
                    <a:lnTo>
                      <a:pt x="325" y="460"/>
                    </a:lnTo>
                    <a:close/>
                    <a:moveTo>
                      <a:pt x="286" y="436"/>
                    </a:moveTo>
                    <a:lnTo>
                      <a:pt x="286" y="436"/>
                    </a:lnTo>
                    <a:lnTo>
                      <a:pt x="286" y="426"/>
                    </a:lnTo>
                    <a:lnTo>
                      <a:pt x="288" y="416"/>
                    </a:lnTo>
                    <a:lnTo>
                      <a:pt x="289" y="406"/>
                    </a:lnTo>
                    <a:lnTo>
                      <a:pt x="292" y="399"/>
                    </a:lnTo>
                    <a:lnTo>
                      <a:pt x="294" y="392"/>
                    </a:lnTo>
                    <a:lnTo>
                      <a:pt x="298" y="388"/>
                    </a:lnTo>
                    <a:lnTo>
                      <a:pt x="301" y="385"/>
                    </a:lnTo>
                    <a:lnTo>
                      <a:pt x="305" y="384"/>
                    </a:lnTo>
                    <a:lnTo>
                      <a:pt x="305" y="384"/>
                    </a:lnTo>
                    <a:lnTo>
                      <a:pt x="308" y="385"/>
                    </a:lnTo>
                    <a:lnTo>
                      <a:pt x="313" y="388"/>
                    </a:lnTo>
                    <a:lnTo>
                      <a:pt x="316" y="392"/>
                    </a:lnTo>
                    <a:lnTo>
                      <a:pt x="318" y="399"/>
                    </a:lnTo>
                    <a:lnTo>
                      <a:pt x="320" y="406"/>
                    </a:lnTo>
                    <a:lnTo>
                      <a:pt x="322" y="416"/>
                    </a:lnTo>
                    <a:lnTo>
                      <a:pt x="325" y="426"/>
                    </a:lnTo>
                    <a:lnTo>
                      <a:pt x="325" y="436"/>
                    </a:lnTo>
                    <a:lnTo>
                      <a:pt x="286" y="436"/>
                    </a:lnTo>
                    <a:close/>
                    <a:moveTo>
                      <a:pt x="339" y="436"/>
                    </a:moveTo>
                    <a:lnTo>
                      <a:pt x="339" y="436"/>
                    </a:lnTo>
                    <a:lnTo>
                      <a:pt x="339" y="425"/>
                    </a:lnTo>
                    <a:lnTo>
                      <a:pt x="337" y="413"/>
                    </a:lnTo>
                    <a:lnTo>
                      <a:pt x="334" y="401"/>
                    </a:lnTo>
                    <a:lnTo>
                      <a:pt x="330" y="391"/>
                    </a:lnTo>
                    <a:lnTo>
                      <a:pt x="326" y="382"/>
                    </a:lnTo>
                    <a:lnTo>
                      <a:pt x="320" y="375"/>
                    </a:lnTo>
                    <a:lnTo>
                      <a:pt x="317" y="373"/>
                    </a:lnTo>
                    <a:lnTo>
                      <a:pt x="313" y="371"/>
                    </a:lnTo>
                    <a:lnTo>
                      <a:pt x="310" y="369"/>
                    </a:lnTo>
                    <a:lnTo>
                      <a:pt x="305" y="369"/>
                    </a:lnTo>
                    <a:lnTo>
                      <a:pt x="305" y="369"/>
                    </a:lnTo>
                    <a:lnTo>
                      <a:pt x="301" y="369"/>
                    </a:lnTo>
                    <a:lnTo>
                      <a:pt x="297" y="371"/>
                    </a:lnTo>
                    <a:lnTo>
                      <a:pt x="293" y="373"/>
                    </a:lnTo>
                    <a:lnTo>
                      <a:pt x="290" y="375"/>
                    </a:lnTo>
                    <a:lnTo>
                      <a:pt x="285" y="382"/>
                    </a:lnTo>
                    <a:lnTo>
                      <a:pt x="279" y="391"/>
                    </a:lnTo>
                    <a:lnTo>
                      <a:pt x="276" y="401"/>
                    </a:lnTo>
                    <a:lnTo>
                      <a:pt x="274" y="413"/>
                    </a:lnTo>
                    <a:lnTo>
                      <a:pt x="272" y="425"/>
                    </a:lnTo>
                    <a:lnTo>
                      <a:pt x="271" y="436"/>
                    </a:lnTo>
                    <a:lnTo>
                      <a:pt x="258" y="436"/>
                    </a:lnTo>
                    <a:lnTo>
                      <a:pt x="258" y="434"/>
                    </a:lnTo>
                    <a:lnTo>
                      <a:pt x="258" y="292"/>
                    </a:lnTo>
                    <a:lnTo>
                      <a:pt x="258" y="292"/>
                    </a:lnTo>
                    <a:lnTo>
                      <a:pt x="266" y="308"/>
                    </a:lnTo>
                    <a:lnTo>
                      <a:pt x="276" y="323"/>
                    </a:lnTo>
                    <a:lnTo>
                      <a:pt x="288" y="337"/>
                    </a:lnTo>
                    <a:lnTo>
                      <a:pt x="301" y="351"/>
                    </a:lnTo>
                    <a:lnTo>
                      <a:pt x="316" y="364"/>
                    </a:lnTo>
                    <a:lnTo>
                      <a:pt x="332" y="376"/>
                    </a:lnTo>
                    <a:lnTo>
                      <a:pt x="351" y="386"/>
                    </a:lnTo>
                    <a:lnTo>
                      <a:pt x="370" y="395"/>
                    </a:lnTo>
                    <a:lnTo>
                      <a:pt x="375" y="400"/>
                    </a:lnTo>
                    <a:lnTo>
                      <a:pt x="375" y="400"/>
                    </a:lnTo>
                    <a:lnTo>
                      <a:pt x="379" y="403"/>
                    </a:lnTo>
                    <a:lnTo>
                      <a:pt x="381" y="409"/>
                    </a:lnTo>
                    <a:lnTo>
                      <a:pt x="382" y="418"/>
                    </a:lnTo>
                    <a:lnTo>
                      <a:pt x="382" y="427"/>
                    </a:lnTo>
                    <a:lnTo>
                      <a:pt x="382" y="427"/>
                    </a:lnTo>
                    <a:lnTo>
                      <a:pt x="382" y="436"/>
                    </a:lnTo>
                    <a:lnTo>
                      <a:pt x="339" y="4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3" name="Freeform 167"/>
              <p:cNvSpPr/>
              <p:nvPr/>
            </p:nvSpPr>
            <p:spPr bwMode="auto">
              <a:xfrm>
                <a:off x="4313238" y="3270250"/>
                <a:ext cx="106363" cy="34925"/>
              </a:xfrm>
              <a:custGeom>
                <a:avLst/>
                <a:gdLst>
                  <a:gd name="T0" fmla="*/ 13 w 67"/>
                  <a:gd name="T1" fmla="*/ 20 h 22"/>
                  <a:gd name="T2" fmla="*/ 13 w 67"/>
                  <a:gd name="T3" fmla="*/ 20 h 22"/>
                  <a:gd name="T4" fmla="*/ 15 w 67"/>
                  <a:gd name="T5" fmla="*/ 18 h 22"/>
                  <a:gd name="T6" fmla="*/ 20 w 67"/>
                  <a:gd name="T7" fmla="*/ 16 h 22"/>
                  <a:gd name="T8" fmla="*/ 26 w 67"/>
                  <a:gd name="T9" fmla="*/ 15 h 22"/>
                  <a:gd name="T10" fmla="*/ 33 w 67"/>
                  <a:gd name="T11" fmla="*/ 14 h 22"/>
                  <a:gd name="T12" fmla="*/ 33 w 67"/>
                  <a:gd name="T13" fmla="*/ 14 h 22"/>
                  <a:gd name="T14" fmla="*/ 41 w 67"/>
                  <a:gd name="T15" fmla="*/ 15 h 22"/>
                  <a:gd name="T16" fmla="*/ 46 w 67"/>
                  <a:gd name="T17" fmla="*/ 16 h 22"/>
                  <a:gd name="T18" fmla="*/ 52 w 67"/>
                  <a:gd name="T19" fmla="*/ 18 h 22"/>
                  <a:gd name="T20" fmla="*/ 54 w 67"/>
                  <a:gd name="T21" fmla="*/ 20 h 22"/>
                  <a:gd name="T22" fmla="*/ 54 w 67"/>
                  <a:gd name="T23" fmla="*/ 20 h 22"/>
                  <a:gd name="T24" fmla="*/ 57 w 67"/>
                  <a:gd name="T25" fmla="*/ 22 h 22"/>
                  <a:gd name="T26" fmla="*/ 59 w 67"/>
                  <a:gd name="T27" fmla="*/ 22 h 22"/>
                  <a:gd name="T28" fmla="*/ 59 w 67"/>
                  <a:gd name="T29" fmla="*/ 22 h 22"/>
                  <a:gd name="T30" fmla="*/ 62 w 67"/>
                  <a:gd name="T31" fmla="*/ 22 h 22"/>
                  <a:gd name="T32" fmla="*/ 65 w 67"/>
                  <a:gd name="T33" fmla="*/ 20 h 22"/>
                  <a:gd name="T34" fmla="*/ 65 w 67"/>
                  <a:gd name="T35" fmla="*/ 20 h 22"/>
                  <a:gd name="T36" fmla="*/ 66 w 67"/>
                  <a:gd name="T37" fmla="*/ 18 h 22"/>
                  <a:gd name="T38" fmla="*/ 67 w 67"/>
                  <a:gd name="T39" fmla="*/ 16 h 22"/>
                  <a:gd name="T40" fmla="*/ 66 w 67"/>
                  <a:gd name="T41" fmla="*/ 13 h 22"/>
                  <a:gd name="T42" fmla="*/ 65 w 67"/>
                  <a:gd name="T43" fmla="*/ 10 h 22"/>
                  <a:gd name="T44" fmla="*/ 65 w 67"/>
                  <a:gd name="T45" fmla="*/ 10 h 22"/>
                  <a:gd name="T46" fmla="*/ 59 w 67"/>
                  <a:gd name="T47" fmla="*/ 6 h 22"/>
                  <a:gd name="T48" fmla="*/ 52 w 67"/>
                  <a:gd name="T49" fmla="*/ 3 h 22"/>
                  <a:gd name="T50" fmla="*/ 43 w 67"/>
                  <a:gd name="T51" fmla="*/ 1 h 22"/>
                  <a:gd name="T52" fmla="*/ 33 w 67"/>
                  <a:gd name="T53" fmla="*/ 0 h 22"/>
                  <a:gd name="T54" fmla="*/ 33 w 67"/>
                  <a:gd name="T55" fmla="*/ 0 h 22"/>
                  <a:gd name="T56" fmla="*/ 24 w 67"/>
                  <a:gd name="T57" fmla="*/ 1 h 22"/>
                  <a:gd name="T58" fmla="*/ 15 w 67"/>
                  <a:gd name="T59" fmla="*/ 3 h 22"/>
                  <a:gd name="T60" fmla="*/ 7 w 67"/>
                  <a:gd name="T61" fmla="*/ 6 h 22"/>
                  <a:gd name="T62" fmla="*/ 2 w 67"/>
                  <a:gd name="T63" fmla="*/ 10 h 22"/>
                  <a:gd name="T64" fmla="*/ 2 w 67"/>
                  <a:gd name="T65" fmla="*/ 10 h 22"/>
                  <a:gd name="T66" fmla="*/ 1 w 67"/>
                  <a:gd name="T67" fmla="*/ 13 h 22"/>
                  <a:gd name="T68" fmla="*/ 0 w 67"/>
                  <a:gd name="T69" fmla="*/ 16 h 22"/>
                  <a:gd name="T70" fmla="*/ 1 w 67"/>
                  <a:gd name="T71" fmla="*/ 18 h 22"/>
                  <a:gd name="T72" fmla="*/ 2 w 67"/>
                  <a:gd name="T73" fmla="*/ 20 h 22"/>
                  <a:gd name="T74" fmla="*/ 2 w 67"/>
                  <a:gd name="T75" fmla="*/ 20 h 22"/>
                  <a:gd name="T76" fmla="*/ 5 w 67"/>
                  <a:gd name="T77" fmla="*/ 22 h 22"/>
                  <a:gd name="T78" fmla="*/ 7 w 67"/>
                  <a:gd name="T79" fmla="*/ 22 h 22"/>
                  <a:gd name="T80" fmla="*/ 10 w 67"/>
                  <a:gd name="T81" fmla="*/ 21 h 22"/>
                  <a:gd name="T82" fmla="*/ 13 w 67"/>
                  <a:gd name="T83" fmla="*/ 20 h 22"/>
                  <a:gd name="T84" fmla="*/ 13 w 67"/>
                  <a:gd name="T85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22">
                    <a:moveTo>
                      <a:pt x="13" y="20"/>
                    </a:moveTo>
                    <a:lnTo>
                      <a:pt x="13" y="20"/>
                    </a:lnTo>
                    <a:lnTo>
                      <a:pt x="15" y="18"/>
                    </a:lnTo>
                    <a:lnTo>
                      <a:pt x="20" y="16"/>
                    </a:lnTo>
                    <a:lnTo>
                      <a:pt x="26" y="15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41" y="15"/>
                    </a:lnTo>
                    <a:lnTo>
                      <a:pt x="46" y="16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62" y="22"/>
                    </a:lnTo>
                    <a:lnTo>
                      <a:pt x="65" y="20"/>
                    </a:lnTo>
                    <a:lnTo>
                      <a:pt x="65" y="20"/>
                    </a:lnTo>
                    <a:lnTo>
                      <a:pt x="66" y="18"/>
                    </a:lnTo>
                    <a:lnTo>
                      <a:pt x="67" y="16"/>
                    </a:lnTo>
                    <a:lnTo>
                      <a:pt x="66" y="13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2" y="3"/>
                    </a:lnTo>
                    <a:lnTo>
                      <a:pt x="43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4" y="1"/>
                    </a:lnTo>
                    <a:lnTo>
                      <a:pt x="15" y="3"/>
                    </a:lnTo>
                    <a:lnTo>
                      <a:pt x="7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10" y="21"/>
                    </a:lnTo>
                    <a:lnTo>
                      <a:pt x="13" y="20"/>
                    </a:lnTo>
                    <a:lnTo>
                      <a:pt x="1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3456014" y="2618015"/>
            <a:ext cx="894896" cy="894896"/>
            <a:chOff x="3456014" y="2618015"/>
            <a:chExt cx="894896" cy="894896"/>
          </a:xfrm>
        </p:grpSpPr>
        <p:sp>
          <p:nvSpPr>
            <p:cNvPr id="45" name="Oval 156"/>
            <p:cNvSpPr/>
            <p:nvPr/>
          </p:nvSpPr>
          <p:spPr>
            <a:xfrm flipH="1">
              <a:off x="3456014" y="2618015"/>
              <a:ext cx="894896" cy="894896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46" name="Group 168"/>
            <p:cNvGrpSpPr/>
            <p:nvPr/>
          </p:nvGrpSpPr>
          <p:grpSpPr>
            <a:xfrm>
              <a:off x="3654390" y="2863629"/>
              <a:ext cx="498144" cy="403668"/>
              <a:chOff x="5145088" y="3205163"/>
              <a:chExt cx="736600" cy="596900"/>
            </a:xfrm>
            <a:solidFill>
              <a:schemeClr val="bg1">
                <a:lumMod val="95000"/>
              </a:schemeClr>
            </a:solidFill>
          </p:grpSpPr>
          <p:sp>
            <p:nvSpPr>
              <p:cNvPr id="47" name="Freeform 169"/>
              <p:cNvSpPr>
                <a:spLocks noEditPoints="1"/>
              </p:cNvSpPr>
              <p:nvPr/>
            </p:nvSpPr>
            <p:spPr bwMode="auto">
              <a:xfrm>
                <a:off x="5145088" y="3205163"/>
                <a:ext cx="736600" cy="596900"/>
              </a:xfrm>
              <a:custGeom>
                <a:avLst/>
                <a:gdLst>
                  <a:gd name="T0" fmla="*/ 464 w 464"/>
                  <a:gd name="T1" fmla="*/ 52 h 376"/>
                  <a:gd name="T2" fmla="*/ 464 w 464"/>
                  <a:gd name="T3" fmla="*/ 0 h 376"/>
                  <a:gd name="T4" fmla="*/ 0 w 464"/>
                  <a:gd name="T5" fmla="*/ 0 h 376"/>
                  <a:gd name="T6" fmla="*/ 0 w 464"/>
                  <a:gd name="T7" fmla="*/ 52 h 376"/>
                  <a:gd name="T8" fmla="*/ 10 w 464"/>
                  <a:gd name="T9" fmla="*/ 52 h 376"/>
                  <a:gd name="T10" fmla="*/ 10 w 464"/>
                  <a:gd name="T11" fmla="*/ 281 h 376"/>
                  <a:gd name="T12" fmla="*/ 0 w 464"/>
                  <a:gd name="T13" fmla="*/ 281 h 376"/>
                  <a:gd name="T14" fmla="*/ 0 w 464"/>
                  <a:gd name="T15" fmla="*/ 320 h 376"/>
                  <a:gd name="T16" fmla="*/ 153 w 464"/>
                  <a:gd name="T17" fmla="*/ 320 h 376"/>
                  <a:gd name="T18" fmla="*/ 115 w 464"/>
                  <a:gd name="T19" fmla="*/ 368 h 376"/>
                  <a:gd name="T20" fmla="*/ 126 w 464"/>
                  <a:gd name="T21" fmla="*/ 376 h 376"/>
                  <a:gd name="T22" fmla="*/ 171 w 464"/>
                  <a:gd name="T23" fmla="*/ 320 h 376"/>
                  <a:gd name="T24" fmla="*/ 224 w 464"/>
                  <a:gd name="T25" fmla="*/ 320 h 376"/>
                  <a:gd name="T26" fmla="*/ 224 w 464"/>
                  <a:gd name="T27" fmla="*/ 372 h 376"/>
                  <a:gd name="T28" fmla="*/ 238 w 464"/>
                  <a:gd name="T29" fmla="*/ 372 h 376"/>
                  <a:gd name="T30" fmla="*/ 238 w 464"/>
                  <a:gd name="T31" fmla="*/ 320 h 376"/>
                  <a:gd name="T32" fmla="*/ 292 w 464"/>
                  <a:gd name="T33" fmla="*/ 320 h 376"/>
                  <a:gd name="T34" fmla="*/ 337 w 464"/>
                  <a:gd name="T35" fmla="*/ 376 h 376"/>
                  <a:gd name="T36" fmla="*/ 348 w 464"/>
                  <a:gd name="T37" fmla="*/ 368 h 376"/>
                  <a:gd name="T38" fmla="*/ 310 w 464"/>
                  <a:gd name="T39" fmla="*/ 320 h 376"/>
                  <a:gd name="T40" fmla="*/ 464 w 464"/>
                  <a:gd name="T41" fmla="*/ 320 h 376"/>
                  <a:gd name="T42" fmla="*/ 464 w 464"/>
                  <a:gd name="T43" fmla="*/ 281 h 376"/>
                  <a:gd name="T44" fmla="*/ 452 w 464"/>
                  <a:gd name="T45" fmla="*/ 281 h 376"/>
                  <a:gd name="T46" fmla="*/ 452 w 464"/>
                  <a:gd name="T47" fmla="*/ 52 h 376"/>
                  <a:gd name="T48" fmla="*/ 464 w 464"/>
                  <a:gd name="T49" fmla="*/ 52 h 376"/>
                  <a:gd name="T50" fmla="*/ 449 w 464"/>
                  <a:gd name="T51" fmla="*/ 306 h 376"/>
                  <a:gd name="T52" fmla="*/ 14 w 464"/>
                  <a:gd name="T53" fmla="*/ 306 h 376"/>
                  <a:gd name="T54" fmla="*/ 14 w 464"/>
                  <a:gd name="T55" fmla="*/ 295 h 376"/>
                  <a:gd name="T56" fmla="*/ 449 w 464"/>
                  <a:gd name="T57" fmla="*/ 295 h 376"/>
                  <a:gd name="T58" fmla="*/ 449 w 464"/>
                  <a:gd name="T59" fmla="*/ 306 h 376"/>
                  <a:gd name="T60" fmla="*/ 14 w 464"/>
                  <a:gd name="T61" fmla="*/ 14 h 376"/>
                  <a:gd name="T62" fmla="*/ 449 w 464"/>
                  <a:gd name="T63" fmla="*/ 14 h 376"/>
                  <a:gd name="T64" fmla="*/ 449 w 464"/>
                  <a:gd name="T65" fmla="*/ 38 h 376"/>
                  <a:gd name="T66" fmla="*/ 14 w 464"/>
                  <a:gd name="T67" fmla="*/ 38 h 376"/>
                  <a:gd name="T68" fmla="*/ 14 w 464"/>
                  <a:gd name="T69" fmla="*/ 14 h 376"/>
                  <a:gd name="T70" fmla="*/ 438 w 464"/>
                  <a:gd name="T71" fmla="*/ 280 h 376"/>
                  <a:gd name="T72" fmla="*/ 26 w 464"/>
                  <a:gd name="T73" fmla="*/ 280 h 376"/>
                  <a:gd name="T74" fmla="*/ 26 w 464"/>
                  <a:gd name="T75" fmla="*/ 52 h 376"/>
                  <a:gd name="T76" fmla="*/ 438 w 464"/>
                  <a:gd name="T77" fmla="*/ 52 h 376"/>
                  <a:gd name="T78" fmla="*/ 438 w 464"/>
                  <a:gd name="T79" fmla="*/ 28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64" h="376">
                    <a:moveTo>
                      <a:pt x="464" y="52"/>
                    </a:moveTo>
                    <a:lnTo>
                      <a:pt x="464" y="0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10" y="52"/>
                    </a:lnTo>
                    <a:lnTo>
                      <a:pt x="10" y="281"/>
                    </a:lnTo>
                    <a:lnTo>
                      <a:pt x="0" y="281"/>
                    </a:lnTo>
                    <a:lnTo>
                      <a:pt x="0" y="320"/>
                    </a:lnTo>
                    <a:lnTo>
                      <a:pt x="153" y="320"/>
                    </a:lnTo>
                    <a:lnTo>
                      <a:pt x="115" y="368"/>
                    </a:lnTo>
                    <a:lnTo>
                      <a:pt x="126" y="376"/>
                    </a:lnTo>
                    <a:lnTo>
                      <a:pt x="171" y="320"/>
                    </a:lnTo>
                    <a:lnTo>
                      <a:pt x="224" y="320"/>
                    </a:lnTo>
                    <a:lnTo>
                      <a:pt x="224" y="372"/>
                    </a:lnTo>
                    <a:lnTo>
                      <a:pt x="238" y="372"/>
                    </a:lnTo>
                    <a:lnTo>
                      <a:pt x="238" y="320"/>
                    </a:lnTo>
                    <a:lnTo>
                      <a:pt x="292" y="320"/>
                    </a:lnTo>
                    <a:lnTo>
                      <a:pt x="337" y="376"/>
                    </a:lnTo>
                    <a:lnTo>
                      <a:pt x="348" y="368"/>
                    </a:lnTo>
                    <a:lnTo>
                      <a:pt x="310" y="320"/>
                    </a:lnTo>
                    <a:lnTo>
                      <a:pt x="464" y="320"/>
                    </a:lnTo>
                    <a:lnTo>
                      <a:pt x="464" y="281"/>
                    </a:lnTo>
                    <a:lnTo>
                      <a:pt x="452" y="281"/>
                    </a:lnTo>
                    <a:lnTo>
                      <a:pt x="452" y="52"/>
                    </a:lnTo>
                    <a:lnTo>
                      <a:pt x="464" y="52"/>
                    </a:lnTo>
                    <a:close/>
                    <a:moveTo>
                      <a:pt x="449" y="306"/>
                    </a:moveTo>
                    <a:lnTo>
                      <a:pt x="14" y="306"/>
                    </a:lnTo>
                    <a:lnTo>
                      <a:pt x="14" y="295"/>
                    </a:lnTo>
                    <a:lnTo>
                      <a:pt x="449" y="295"/>
                    </a:lnTo>
                    <a:lnTo>
                      <a:pt x="449" y="306"/>
                    </a:lnTo>
                    <a:close/>
                    <a:moveTo>
                      <a:pt x="14" y="14"/>
                    </a:moveTo>
                    <a:lnTo>
                      <a:pt x="449" y="14"/>
                    </a:lnTo>
                    <a:lnTo>
                      <a:pt x="449" y="38"/>
                    </a:lnTo>
                    <a:lnTo>
                      <a:pt x="14" y="38"/>
                    </a:lnTo>
                    <a:lnTo>
                      <a:pt x="14" y="14"/>
                    </a:lnTo>
                    <a:close/>
                    <a:moveTo>
                      <a:pt x="438" y="280"/>
                    </a:moveTo>
                    <a:lnTo>
                      <a:pt x="26" y="280"/>
                    </a:lnTo>
                    <a:lnTo>
                      <a:pt x="26" y="52"/>
                    </a:lnTo>
                    <a:lnTo>
                      <a:pt x="438" y="52"/>
                    </a:lnTo>
                    <a:lnTo>
                      <a:pt x="438" y="2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8" name="Freeform 170"/>
              <p:cNvSpPr>
                <a:spLocks noEditPoints="1"/>
              </p:cNvSpPr>
              <p:nvPr/>
            </p:nvSpPr>
            <p:spPr bwMode="auto">
              <a:xfrm>
                <a:off x="5221288" y="3425825"/>
                <a:ext cx="174625" cy="188913"/>
              </a:xfrm>
              <a:custGeom>
                <a:avLst/>
                <a:gdLst>
                  <a:gd name="T0" fmla="*/ 46 w 110"/>
                  <a:gd name="T1" fmla="*/ 119 h 119"/>
                  <a:gd name="T2" fmla="*/ 65 w 110"/>
                  <a:gd name="T3" fmla="*/ 119 h 119"/>
                  <a:gd name="T4" fmla="*/ 78 w 110"/>
                  <a:gd name="T5" fmla="*/ 119 h 119"/>
                  <a:gd name="T6" fmla="*/ 110 w 110"/>
                  <a:gd name="T7" fmla="*/ 119 h 119"/>
                  <a:gd name="T8" fmla="*/ 110 w 110"/>
                  <a:gd name="T9" fmla="*/ 29 h 119"/>
                  <a:gd name="T10" fmla="*/ 78 w 110"/>
                  <a:gd name="T11" fmla="*/ 29 h 119"/>
                  <a:gd name="T12" fmla="*/ 78 w 110"/>
                  <a:gd name="T13" fmla="*/ 0 h 119"/>
                  <a:gd name="T14" fmla="*/ 33 w 110"/>
                  <a:gd name="T15" fmla="*/ 0 h 119"/>
                  <a:gd name="T16" fmla="*/ 33 w 110"/>
                  <a:gd name="T17" fmla="*/ 53 h 119"/>
                  <a:gd name="T18" fmla="*/ 0 w 110"/>
                  <a:gd name="T19" fmla="*/ 53 h 119"/>
                  <a:gd name="T20" fmla="*/ 0 w 110"/>
                  <a:gd name="T21" fmla="*/ 119 h 119"/>
                  <a:gd name="T22" fmla="*/ 33 w 110"/>
                  <a:gd name="T23" fmla="*/ 119 h 119"/>
                  <a:gd name="T24" fmla="*/ 46 w 110"/>
                  <a:gd name="T25" fmla="*/ 119 h 119"/>
                  <a:gd name="T26" fmla="*/ 80 w 110"/>
                  <a:gd name="T27" fmla="*/ 43 h 119"/>
                  <a:gd name="T28" fmla="*/ 96 w 110"/>
                  <a:gd name="T29" fmla="*/ 43 h 119"/>
                  <a:gd name="T30" fmla="*/ 96 w 110"/>
                  <a:gd name="T31" fmla="*/ 105 h 119"/>
                  <a:gd name="T32" fmla="*/ 80 w 110"/>
                  <a:gd name="T33" fmla="*/ 105 h 119"/>
                  <a:gd name="T34" fmla="*/ 80 w 110"/>
                  <a:gd name="T35" fmla="*/ 43 h 119"/>
                  <a:gd name="T36" fmla="*/ 47 w 110"/>
                  <a:gd name="T37" fmla="*/ 14 h 119"/>
                  <a:gd name="T38" fmla="*/ 64 w 110"/>
                  <a:gd name="T39" fmla="*/ 14 h 119"/>
                  <a:gd name="T40" fmla="*/ 64 w 110"/>
                  <a:gd name="T41" fmla="*/ 105 h 119"/>
                  <a:gd name="T42" fmla="*/ 47 w 110"/>
                  <a:gd name="T43" fmla="*/ 105 h 119"/>
                  <a:gd name="T44" fmla="*/ 47 w 110"/>
                  <a:gd name="T45" fmla="*/ 14 h 119"/>
                  <a:gd name="T46" fmla="*/ 32 w 110"/>
                  <a:gd name="T47" fmla="*/ 105 h 119"/>
                  <a:gd name="T48" fmla="*/ 14 w 110"/>
                  <a:gd name="T49" fmla="*/ 105 h 119"/>
                  <a:gd name="T50" fmla="*/ 14 w 110"/>
                  <a:gd name="T51" fmla="*/ 67 h 119"/>
                  <a:gd name="T52" fmla="*/ 32 w 110"/>
                  <a:gd name="T53" fmla="*/ 67 h 119"/>
                  <a:gd name="T54" fmla="*/ 32 w 110"/>
                  <a:gd name="T55" fmla="*/ 10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19">
                    <a:moveTo>
                      <a:pt x="46" y="119"/>
                    </a:moveTo>
                    <a:lnTo>
                      <a:pt x="65" y="119"/>
                    </a:lnTo>
                    <a:lnTo>
                      <a:pt x="78" y="119"/>
                    </a:lnTo>
                    <a:lnTo>
                      <a:pt x="110" y="119"/>
                    </a:lnTo>
                    <a:lnTo>
                      <a:pt x="110" y="29"/>
                    </a:lnTo>
                    <a:lnTo>
                      <a:pt x="78" y="29"/>
                    </a:lnTo>
                    <a:lnTo>
                      <a:pt x="78" y="0"/>
                    </a:lnTo>
                    <a:lnTo>
                      <a:pt x="33" y="0"/>
                    </a:lnTo>
                    <a:lnTo>
                      <a:pt x="33" y="53"/>
                    </a:lnTo>
                    <a:lnTo>
                      <a:pt x="0" y="53"/>
                    </a:lnTo>
                    <a:lnTo>
                      <a:pt x="0" y="119"/>
                    </a:lnTo>
                    <a:lnTo>
                      <a:pt x="33" y="119"/>
                    </a:lnTo>
                    <a:lnTo>
                      <a:pt x="46" y="119"/>
                    </a:lnTo>
                    <a:close/>
                    <a:moveTo>
                      <a:pt x="80" y="43"/>
                    </a:moveTo>
                    <a:lnTo>
                      <a:pt x="96" y="43"/>
                    </a:lnTo>
                    <a:lnTo>
                      <a:pt x="96" y="105"/>
                    </a:lnTo>
                    <a:lnTo>
                      <a:pt x="80" y="105"/>
                    </a:lnTo>
                    <a:lnTo>
                      <a:pt x="80" y="43"/>
                    </a:lnTo>
                    <a:close/>
                    <a:moveTo>
                      <a:pt x="47" y="14"/>
                    </a:moveTo>
                    <a:lnTo>
                      <a:pt x="64" y="14"/>
                    </a:lnTo>
                    <a:lnTo>
                      <a:pt x="64" y="105"/>
                    </a:lnTo>
                    <a:lnTo>
                      <a:pt x="47" y="105"/>
                    </a:lnTo>
                    <a:lnTo>
                      <a:pt x="47" y="14"/>
                    </a:lnTo>
                    <a:close/>
                    <a:moveTo>
                      <a:pt x="32" y="105"/>
                    </a:moveTo>
                    <a:lnTo>
                      <a:pt x="14" y="105"/>
                    </a:lnTo>
                    <a:lnTo>
                      <a:pt x="14" y="67"/>
                    </a:lnTo>
                    <a:lnTo>
                      <a:pt x="32" y="67"/>
                    </a:lnTo>
                    <a:lnTo>
                      <a:pt x="32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9" name="Freeform 171"/>
              <p:cNvSpPr>
                <a:spLocks noEditPoints="1"/>
              </p:cNvSpPr>
              <p:nvPr/>
            </p:nvSpPr>
            <p:spPr bwMode="auto">
              <a:xfrm>
                <a:off x="5424488" y="3427413"/>
                <a:ext cx="174625" cy="187325"/>
              </a:xfrm>
              <a:custGeom>
                <a:avLst/>
                <a:gdLst>
                  <a:gd name="T0" fmla="*/ 45 w 110"/>
                  <a:gd name="T1" fmla="*/ 118 h 118"/>
                  <a:gd name="T2" fmla="*/ 77 w 110"/>
                  <a:gd name="T3" fmla="*/ 118 h 118"/>
                  <a:gd name="T4" fmla="*/ 77 w 110"/>
                  <a:gd name="T5" fmla="*/ 118 h 118"/>
                  <a:gd name="T6" fmla="*/ 110 w 110"/>
                  <a:gd name="T7" fmla="*/ 118 h 118"/>
                  <a:gd name="T8" fmla="*/ 110 w 110"/>
                  <a:gd name="T9" fmla="*/ 0 h 118"/>
                  <a:gd name="T10" fmla="*/ 64 w 110"/>
                  <a:gd name="T11" fmla="*/ 0 h 118"/>
                  <a:gd name="T12" fmla="*/ 64 w 110"/>
                  <a:gd name="T13" fmla="*/ 39 h 118"/>
                  <a:gd name="T14" fmla="*/ 32 w 110"/>
                  <a:gd name="T15" fmla="*/ 39 h 118"/>
                  <a:gd name="T16" fmla="*/ 32 w 110"/>
                  <a:gd name="T17" fmla="*/ 73 h 118"/>
                  <a:gd name="T18" fmla="*/ 0 w 110"/>
                  <a:gd name="T19" fmla="*/ 73 h 118"/>
                  <a:gd name="T20" fmla="*/ 0 w 110"/>
                  <a:gd name="T21" fmla="*/ 118 h 118"/>
                  <a:gd name="T22" fmla="*/ 32 w 110"/>
                  <a:gd name="T23" fmla="*/ 118 h 118"/>
                  <a:gd name="T24" fmla="*/ 45 w 110"/>
                  <a:gd name="T25" fmla="*/ 118 h 118"/>
                  <a:gd name="T26" fmla="*/ 80 w 110"/>
                  <a:gd name="T27" fmla="*/ 14 h 118"/>
                  <a:gd name="T28" fmla="*/ 96 w 110"/>
                  <a:gd name="T29" fmla="*/ 14 h 118"/>
                  <a:gd name="T30" fmla="*/ 96 w 110"/>
                  <a:gd name="T31" fmla="*/ 104 h 118"/>
                  <a:gd name="T32" fmla="*/ 80 w 110"/>
                  <a:gd name="T33" fmla="*/ 104 h 118"/>
                  <a:gd name="T34" fmla="*/ 80 w 110"/>
                  <a:gd name="T35" fmla="*/ 14 h 118"/>
                  <a:gd name="T36" fmla="*/ 46 w 110"/>
                  <a:gd name="T37" fmla="*/ 53 h 118"/>
                  <a:gd name="T38" fmla="*/ 63 w 110"/>
                  <a:gd name="T39" fmla="*/ 53 h 118"/>
                  <a:gd name="T40" fmla="*/ 63 w 110"/>
                  <a:gd name="T41" fmla="*/ 104 h 118"/>
                  <a:gd name="T42" fmla="*/ 46 w 110"/>
                  <a:gd name="T43" fmla="*/ 104 h 118"/>
                  <a:gd name="T44" fmla="*/ 46 w 110"/>
                  <a:gd name="T45" fmla="*/ 53 h 118"/>
                  <a:gd name="T46" fmla="*/ 31 w 110"/>
                  <a:gd name="T47" fmla="*/ 104 h 118"/>
                  <a:gd name="T48" fmla="*/ 14 w 110"/>
                  <a:gd name="T49" fmla="*/ 104 h 118"/>
                  <a:gd name="T50" fmla="*/ 14 w 110"/>
                  <a:gd name="T51" fmla="*/ 87 h 118"/>
                  <a:gd name="T52" fmla="*/ 31 w 110"/>
                  <a:gd name="T53" fmla="*/ 87 h 118"/>
                  <a:gd name="T54" fmla="*/ 31 w 110"/>
                  <a:gd name="T55" fmla="*/ 10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18">
                    <a:moveTo>
                      <a:pt x="45" y="118"/>
                    </a:moveTo>
                    <a:lnTo>
                      <a:pt x="77" y="118"/>
                    </a:lnTo>
                    <a:lnTo>
                      <a:pt x="77" y="118"/>
                    </a:lnTo>
                    <a:lnTo>
                      <a:pt x="110" y="118"/>
                    </a:lnTo>
                    <a:lnTo>
                      <a:pt x="110" y="0"/>
                    </a:lnTo>
                    <a:lnTo>
                      <a:pt x="64" y="0"/>
                    </a:lnTo>
                    <a:lnTo>
                      <a:pt x="64" y="39"/>
                    </a:lnTo>
                    <a:lnTo>
                      <a:pt x="32" y="39"/>
                    </a:lnTo>
                    <a:lnTo>
                      <a:pt x="32" y="73"/>
                    </a:lnTo>
                    <a:lnTo>
                      <a:pt x="0" y="73"/>
                    </a:lnTo>
                    <a:lnTo>
                      <a:pt x="0" y="118"/>
                    </a:lnTo>
                    <a:lnTo>
                      <a:pt x="32" y="118"/>
                    </a:lnTo>
                    <a:lnTo>
                      <a:pt x="45" y="118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04"/>
                    </a:lnTo>
                    <a:lnTo>
                      <a:pt x="80" y="104"/>
                    </a:lnTo>
                    <a:lnTo>
                      <a:pt x="80" y="14"/>
                    </a:lnTo>
                    <a:close/>
                    <a:moveTo>
                      <a:pt x="46" y="53"/>
                    </a:moveTo>
                    <a:lnTo>
                      <a:pt x="63" y="53"/>
                    </a:lnTo>
                    <a:lnTo>
                      <a:pt x="63" y="104"/>
                    </a:lnTo>
                    <a:lnTo>
                      <a:pt x="46" y="104"/>
                    </a:lnTo>
                    <a:lnTo>
                      <a:pt x="46" y="53"/>
                    </a:lnTo>
                    <a:close/>
                    <a:moveTo>
                      <a:pt x="31" y="104"/>
                    </a:moveTo>
                    <a:lnTo>
                      <a:pt x="14" y="104"/>
                    </a:lnTo>
                    <a:lnTo>
                      <a:pt x="14" y="87"/>
                    </a:lnTo>
                    <a:lnTo>
                      <a:pt x="31" y="87"/>
                    </a:lnTo>
                    <a:lnTo>
                      <a:pt x="31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0" name="Freeform 172"/>
              <p:cNvSpPr>
                <a:spLocks noEditPoints="1"/>
              </p:cNvSpPr>
              <p:nvPr/>
            </p:nvSpPr>
            <p:spPr bwMode="auto">
              <a:xfrm>
                <a:off x="5626100" y="3409950"/>
                <a:ext cx="174625" cy="204788"/>
              </a:xfrm>
              <a:custGeom>
                <a:avLst/>
                <a:gdLst>
                  <a:gd name="T0" fmla="*/ 45 w 110"/>
                  <a:gd name="T1" fmla="*/ 129 h 129"/>
                  <a:gd name="T2" fmla="*/ 65 w 110"/>
                  <a:gd name="T3" fmla="*/ 129 h 129"/>
                  <a:gd name="T4" fmla="*/ 78 w 110"/>
                  <a:gd name="T5" fmla="*/ 129 h 129"/>
                  <a:gd name="T6" fmla="*/ 110 w 110"/>
                  <a:gd name="T7" fmla="*/ 129 h 129"/>
                  <a:gd name="T8" fmla="*/ 110 w 110"/>
                  <a:gd name="T9" fmla="*/ 0 h 129"/>
                  <a:gd name="T10" fmla="*/ 65 w 110"/>
                  <a:gd name="T11" fmla="*/ 0 h 129"/>
                  <a:gd name="T12" fmla="*/ 65 w 110"/>
                  <a:gd name="T13" fmla="*/ 80 h 129"/>
                  <a:gd name="T14" fmla="*/ 45 w 110"/>
                  <a:gd name="T15" fmla="*/ 80 h 129"/>
                  <a:gd name="T16" fmla="*/ 45 w 110"/>
                  <a:gd name="T17" fmla="*/ 47 h 129"/>
                  <a:gd name="T18" fmla="*/ 0 w 110"/>
                  <a:gd name="T19" fmla="*/ 47 h 129"/>
                  <a:gd name="T20" fmla="*/ 0 w 110"/>
                  <a:gd name="T21" fmla="*/ 129 h 129"/>
                  <a:gd name="T22" fmla="*/ 32 w 110"/>
                  <a:gd name="T23" fmla="*/ 129 h 129"/>
                  <a:gd name="T24" fmla="*/ 45 w 110"/>
                  <a:gd name="T25" fmla="*/ 129 h 129"/>
                  <a:gd name="T26" fmla="*/ 80 w 110"/>
                  <a:gd name="T27" fmla="*/ 14 h 129"/>
                  <a:gd name="T28" fmla="*/ 96 w 110"/>
                  <a:gd name="T29" fmla="*/ 14 h 129"/>
                  <a:gd name="T30" fmla="*/ 96 w 110"/>
                  <a:gd name="T31" fmla="*/ 115 h 129"/>
                  <a:gd name="T32" fmla="*/ 80 w 110"/>
                  <a:gd name="T33" fmla="*/ 115 h 129"/>
                  <a:gd name="T34" fmla="*/ 80 w 110"/>
                  <a:gd name="T35" fmla="*/ 14 h 129"/>
                  <a:gd name="T36" fmla="*/ 47 w 110"/>
                  <a:gd name="T37" fmla="*/ 94 h 129"/>
                  <a:gd name="T38" fmla="*/ 64 w 110"/>
                  <a:gd name="T39" fmla="*/ 94 h 129"/>
                  <a:gd name="T40" fmla="*/ 64 w 110"/>
                  <a:gd name="T41" fmla="*/ 115 h 129"/>
                  <a:gd name="T42" fmla="*/ 47 w 110"/>
                  <a:gd name="T43" fmla="*/ 115 h 129"/>
                  <a:gd name="T44" fmla="*/ 47 w 110"/>
                  <a:gd name="T45" fmla="*/ 94 h 129"/>
                  <a:gd name="T46" fmla="*/ 31 w 110"/>
                  <a:gd name="T47" fmla="*/ 115 h 129"/>
                  <a:gd name="T48" fmla="*/ 14 w 110"/>
                  <a:gd name="T49" fmla="*/ 115 h 129"/>
                  <a:gd name="T50" fmla="*/ 14 w 110"/>
                  <a:gd name="T51" fmla="*/ 61 h 129"/>
                  <a:gd name="T52" fmla="*/ 31 w 110"/>
                  <a:gd name="T53" fmla="*/ 61 h 129"/>
                  <a:gd name="T54" fmla="*/ 31 w 110"/>
                  <a:gd name="T55" fmla="*/ 11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29">
                    <a:moveTo>
                      <a:pt x="45" y="129"/>
                    </a:moveTo>
                    <a:lnTo>
                      <a:pt x="65" y="129"/>
                    </a:lnTo>
                    <a:lnTo>
                      <a:pt x="78" y="129"/>
                    </a:lnTo>
                    <a:lnTo>
                      <a:pt x="110" y="129"/>
                    </a:lnTo>
                    <a:lnTo>
                      <a:pt x="110" y="0"/>
                    </a:lnTo>
                    <a:lnTo>
                      <a:pt x="65" y="0"/>
                    </a:lnTo>
                    <a:lnTo>
                      <a:pt x="65" y="80"/>
                    </a:lnTo>
                    <a:lnTo>
                      <a:pt x="45" y="80"/>
                    </a:lnTo>
                    <a:lnTo>
                      <a:pt x="45" y="47"/>
                    </a:lnTo>
                    <a:lnTo>
                      <a:pt x="0" y="47"/>
                    </a:lnTo>
                    <a:lnTo>
                      <a:pt x="0" y="129"/>
                    </a:lnTo>
                    <a:lnTo>
                      <a:pt x="32" y="129"/>
                    </a:lnTo>
                    <a:lnTo>
                      <a:pt x="45" y="129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15"/>
                    </a:lnTo>
                    <a:lnTo>
                      <a:pt x="80" y="115"/>
                    </a:lnTo>
                    <a:lnTo>
                      <a:pt x="80" y="14"/>
                    </a:lnTo>
                    <a:close/>
                    <a:moveTo>
                      <a:pt x="47" y="94"/>
                    </a:moveTo>
                    <a:lnTo>
                      <a:pt x="64" y="94"/>
                    </a:lnTo>
                    <a:lnTo>
                      <a:pt x="64" y="115"/>
                    </a:lnTo>
                    <a:lnTo>
                      <a:pt x="47" y="115"/>
                    </a:lnTo>
                    <a:lnTo>
                      <a:pt x="47" y="94"/>
                    </a:lnTo>
                    <a:close/>
                    <a:moveTo>
                      <a:pt x="31" y="115"/>
                    </a:moveTo>
                    <a:lnTo>
                      <a:pt x="14" y="115"/>
                    </a:lnTo>
                    <a:lnTo>
                      <a:pt x="14" y="61"/>
                    </a:lnTo>
                    <a:lnTo>
                      <a:pt x="31" y="61"/>
                    </a:lnTo>
                    <a:lnTo>
                      <a:pt x="31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1" name="Rectangle 173"/>
              <p:cNvSpPr>
                <a:spLocks noChangeArrowheads="1"/>
              </p:cNvSpPr>
              <p:nvPr/>
            </p:nvSpPr>
            <p:spPr bwMode="auto">
              <a:xfrm>
                <a:off x="5226050" y="3333750"/>
                <a:ext cx="176213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2" name="Rectangle 174"/>
              <p:cNvSpPr>
                <a:spLocks noChangeArrowheads="1"/>
              </p:cNvSpPr>
              <p:nvPr/>
            </p:nvSpPr>
            <p:spPr bwMode="auto">
              <a:xfrm>
                <a:off x="5226050" y="3373438"/>
                <a:ext cx="71438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7866490" y="2618015"/>
            <a:ext cx="894896" cy="894896"/>
            <a:chOff x="7866490" y="2618015"/>
            <a:chExt cx="894896" cy="894896"/>
          </a:xfrm>
        </p:grpSpPr>
        <p:sp>
          <p:nvSpPr>
            <p:cNvPr id="54" name="Oval 132"/>
            <p:cNvSpPr/>
            <p:nvPr/>
          </p:nvSpPr>
          <p:spPr>
            <a:xfrm>
              <a:off x="7866490" y="2618015"/>
              <a:ext cx="894896" cy="894896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5" name="Freeform 175"/>
            <p:cNvSpPr>
              <a:spLocks noEditPoints="1"/>
            </p:cNvSpPr>
            <p:nvPr/>
          </p:nvSpPr>
          <p:spPr bwMode="auto">
            <a:xfrm>
              <a:off x="8028901" y="2814781"/>
              <a:ext cx="570074" cy="501364"/>
            </a:xfrm>
            <a:custGeom>
              <a:avLst/>
              <a:gdLst>
                <a:gd name="T0" fmla="*/ 448 w 531"/>
                <a:gd name="T1" fmla="*/ 98 h 467"/>
                <a:gd name="T2" fmla="*/ 461 w 531"/>
                <a:gd name="T3" fmla="*/ 75 h 467"/>
                <a:gd name="T4" fmla="*/ 449 w 531"/>
                <a:gd name="T5" fmla="*/ 72 h 467"/>
                <a:gd name="T6" fmla="*/ 442 w 531"/>
                <a:gd name="T7" fmla="*/ 85 h 467"/>
                <a:gd name="T8" fmla="*/ 430 w 531"/>
                <a:gd name="T9" fmla="*/ 78 h 467"/>
                <a:gd name="T10" fmla="*/ 435 w 531"/>
                <a:gd name="T11" fmla="*/ 67 h 467"/>
                <a:gd name="T12" fmla="*/ 429 w 531"/>
                <a:gd name="T13" fmla="*/ 60 h 467"/>
                <a:gd name="T14" fmla="*/ 286 w 531"/>
                <a:gd name="T15" fmla="*/ 36 h 467"/>
                <a:gd name="T16" fmla="*/ 288 w 531"/>
                <a:gd name="T17" fmla="*/ 15 h 467"/>
                <a:gd name="T18" fmla="*/ 266 w 531"/>
                <a:gd name="T19" fmla="*/ 0 h 467"/>
                <a:gd name="T20" fmla="*/ 247 w 531"/>
                <a:gd name="T21" fmla="*/ 11 h 467"/>
                <a:gd name="T22" fmla="*/ 243 w 531"/>
                <a:gd name="T23" fmla="*/ 31 h 467"/>
                <a:gd name="T24" fmla="*/ 135 w 531"/>
                <a:gd name="T25" fmla="*/ 51 h 467"/>
                <a:gd name="T26" fmla="*/ 97 w 531"/>
                <a:gd name="T27" fmla="*/ 65 h 467"/>
                <a:gd name="T28" fmla="*/ 101 w 531"/>
                <a:gd name="T29" fmla="*/ 78 h 467"/>
                <a:gd name="T30" fmla="*/ 92 w 531"/>
                <a:gd name="T31" fmla="*/ 87 h 467"/>
                <a:gd name="T32" fmla="*/ 84 w 531"/>
                <a:gd name="T33" fmla="*/ 75 h 467"/>
                <a:gd name="T34" fmla="*/ 72 w 531"/>
                <a:gd name="T35" fmla="*/ 72 h 467"/>
                <a:gd name="T36" fmla="*/ 78 w 531"/>
                <a:gd name="T37" fmla="*/ 95 h 467"/>
                <a:gd name="T38" fmla="*/ 0 w 531"/>
                <a:gd name="T39" fmla="*/ 304 h 467"/>
                <a:gd name="T40" fmla="*/ 24 w 531"/>
                <a:gd name="T41" fmla="*/ 328 h 467"/>
                <a:gd name="T42" fmla="*/ 138 w 531"/>
                <a:gd name="T43" fmla="*/ 339 h 467"/>
                <a:gd name="T44" fmla="*/ 173 w 531"/>
                <a:gd name="T45" fmla="*/ 320 h 467"/>
                <a:gd name="T46" fmla="*/ 185 w 531"/>
                <a:gd name="T47" fmla="*/ 300 h 467"/>
                <a:gd name="T48" fmla="*/ 114 w 531"/>
                <a:gd name="T49" fmla="*/ 84 h 467"/>
                <a:gd name="T50" fmla="*/ 178 w 531"/>
                <a:gd name="T51" fmla="*/ 58 h 467"/>
                <a:gd name="T52" fmla="*/ 243 w 531"/>
                <a:gd name="T53" fmla="*/ 233 h 467"/>
                <a:gd name="T54" fmla="*/ 249 w 531"/>
                <a:gd name="T55" fmla="*/ 299 h 467"/>
                <a:gd name="T56" fmla="*/ 248 w 531"/>
                <a:gd name="T57" fmla="*/ 352 h 467"/>
                <a:gd name="T58" fmla="*/ 210 w 531"/>
                <a:gd name="T59" fmla="*/ 385 h 467"/>
                <a:gd name="T60" fmla="*/ 186 w 531"/>
                <a:gd name="T61" fmla="*/ 467 h 467"/>
                <a:gd name="T62" fmla="*/ 327 w 531"/>
                <a:gd name="T63" fmla="*/ 386 h 467"/>
                <a:gd name="T64" fmla="*/ 292 w 531"/>
                <a:gd name="T65" fmla="*/ 371 h 467"/>
                <a:gd name="T66" fmla="*/ 282 w 531"/>
                <a:gd name="T67" fmla="*/ 299 h 467"/>
                <a:gd name="T68" fmla="*/ 289 w 531"/>
                <a:gd name="T69" fmla="*/ 233 h 467"/>
                <a:gd name="T70" fmla="*/ 354 w 531"/>
                <a:gd name="T71" fmla="*/ 58 h 467"/>
                <a:gd name="T72" fmla="*/ 417 w 531"/>
                <a:gd name="T73" fmla="*/ 84 h 467"/>
                <a:gd name="T74" fmla="*/ 346 w 531"/>
                <a:gd name="T75" fmla="*/ 300 h 467"/>
                <a:gd name="T76" fmla="*/ 358 w 531"/>
                <a:gd name="T77" fmla="*/ 320 h 467"/>
                <a:gd name="T78" fmla="*/ 396 w 531"/>
                <a:gd name="T79" fmla="*/ 339 h 467"/>
                <a:gd name="T80" fmla="*/ 507 w 531"/>
                <a:gd name="T81" fmla="*/ 328 h 467"/>
                <a:gd name="T82" fmla="*/ 531 w 531"/>
                <a:gd name="T83" fmla="*/ 303 h 467"/>
                <a:gd name="T84" fmla="*/ 275 w 531"/>
                <a:gd name="T85" fmla="*/ 24 h 467"/>
                <a:gd name="T86" fmla="*/ 266 w 531"/>
                <a:gd name="T87" fmla="*/ 34 h 467"/>
                <a:gd name="T88" fmla="*/ 257 w 531"/>
                <a:gd name="T89" fmla="*/ 21 h 467"/>
                <a:gd name="T90" fmla="*/ 51 w 531"/>
                <a:gd name="T91" fmla="*/ 325 h 467"/>
                <a:gd name="T92" fmla="*/ 166 w 531"/>
                <a:gd name="T93" fmla="*/ 308 h 467"/>
                <a:gd name="T94" fmla="*/ 134 w 531"/>
                <a:gd name="T95" fmla="*/ 325 h 467"/>
                <a:gd name="T96" fmla="*/ 270 w 531"/>
                <a:gd name="T97" fmla="*/ 217 h 467"/>
                <a:gd name="T98" fmla="*/ 275 w 531"/>
                <a:gd name="T99" fmla="*/ 274 h 467"/>
                <a:gd name="T100" fmla="*/ 256 w 531"/>
                <a:gd name="T101" fmla="*/ 274 h 467"/>
                <a:gd name="T102" fmla="*/ 262 w 531"/>
                <a:gd name="T103" fmla="*/ 217 h 467"/>
                <a:gd name="T104" fmla="*/ 331 w 531"/>
                <a:gd name="T105" fmla="*/ 453 h 467"/>
                <a:gd name="T106" fmla="*/ 296 w 531"/>
                <a:gd name="T107" fmla="*/ 391 h 467"/>
                <a:gd name="T108" fmla="*/ 256 w 531"/>
                <a:gd name="T109" fmla="*/ 368 h 467"/>
                <a:gd name="T110" fmla="*/ 268 w 531"/>
                <a:gd name="T111" fmla="*/ 307 h 467"/>
                <a:gd name="T112" fmla="*/ 274 w 531"/>
                <a:gd name="T113" fmla="*/ 368 h 467"/>
                <a:gd name="T114" fmla="*/ 268 w 531"/>
                <a:gd name="T115" fmla="*/ 203 h 467"/>
                <a:gd name="T116" fmla="*/ 268 w 531"/>
                <a:gd name="T117" fmla="*/ 53 h 467"/>
                <a:gd name="T118" fmla="*/ 480 w 531"/>
                <a:gd name="T119" fmla="*/ 325 h 467"/>
                <a:gd name="T120" fmla="*/ 367 w 531"/>
                <a:gd name="T121" fmla="*/ 308 h 467"/>
                <a:gd name="T122" fmla="*/ 480 w 531"/>
                <a:gd name="T123" fmla="*/ 32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1" h="467">
                  <a:moveTo>
                    <a:pt x="531" y="303"/>
                  </a:moveTo>
                  <a:lnTo>
                    <a:pt x="531" y="303"/>
                  </a:lnTo>
                  <a:lnTo>
                    <a:pt x="531" y="300"/>
                  </a:lnTo>
                  <a:lnTo>
                    <a:pt x="530" y="298"/>
                  </a:lnTo>
                  <a:lnTo>
                    <a:pt x="448" y="98"/>
                  </a:lnTo>
                  <a:lnTo>
                    <a:pt x="448" y="98"/>
                  </a:lnTo>
                  <a:lnTo>
                    <a:pt x="453" y="95"/>
                  </a:lnTo>
                  <a:lnTo>
                    <a:pt x="457" y="91"/>
                  </a:lnTo>
                  <a:lnTo>
                    <a:pt x="461" y="84"/>
                  </a:lnTo>
                  <a:lnTo>
                    <a:pt x="462" y="78"/>
                  </a:lnTo>
                  <a:lnTo>
                    <a:pt x="462" y="78"/>
                  </a:lnTo>
                  <a:lnTo>
                    <a:pt x="461" y="75"/>
                  </a:lnTo>
                  <a:lnTo>
                    <a:pt x="459" y="72"/>
                  </a:lnTo>
                  <a:lnTo>
                    <a:pt x="457" y="71"/>
                  </a:lnTo>
                  <a:lnTo>
                    <a:pt x="454" y="70"/>
                  </a:lnTo>
                  <a:lnTo>
                    <a:pt x="454" y="70"/>
                  </a:lnTo>
                  <a:lnTo>
                    <a:pt x="452" y="71"/>
                  </a:lnTo>
                  <a:lnTo>
                    <a:pt x="449" y="72"/>
                  </a:lnTo>
                  <a:lnTo>
                    <a:pt x="448" y="75"/>
                  </a:lnTo>
                  <a:lnTo>
                    <a:pt x="448" y="78"/>
                  </a:lnTo>
                  <a:lnTo>
                    <a:pt x="448" y="78"/>
                  </a:lnTo>
                  <a:lnTo>
                    <a:pt x="446" y="81"/>
                  </a:lnTo>
                  <a:lnTo>
                    <a:pt x="444" y="83"/>
                  </a:lnTo>
                  <a:lnTo>
                    <a:pt x="442" y="85"/>
                  </a:lnTo>
                  <a:lnTo>
                    <a:pt x="439" y="87"/>
                  </a:lnTo>
                  <a:lnTo>
                    <a:pt x="439" y="87"/>
                  </a:lnTo>
                  <a:lnTo>
                    <a:pt x="436" y="85"/>
                  </a:lnTo>
                  <a:lnTo>
                    <a:pt x="434" y="83"/>
                  </a:lnTo>
                  <a:lnTo>
                    <a:pt x="431" y="81"/>
                  </a:lnTo>
                  <a:lnTo>
                    <a:pt x="430" y="78"/>
                  </a:lnTo>
                  <a:lnTo>
                    <a:pt x="430" y="78"/>
                  </a:lnTo>
                  <a:lnTo>
                    <a:pt x="431" y="75"/>
                  </a:lnTo>
                  <a:lnTo>
                    <a:pt x="434" y="72"/>
                  </a:lnTo>
                  <a:lnTo>
                    <a:pt x="434" y="72"/>
                  </a:lnTo>
                  <a:lnTo>
                    <a:pt x="435" y="70"/>
                  </a:lnTo>
                  <a:lnTo>
                    <a:pt x="435" y="67"/>
                  </a:lnTo>
                  <a:lnTo>
                    <a:pt x="435" y="65"/>
                  </a:lnTo>
                  <a:lnTo>
                    <a:pt x="434" y="63"/>
                  </a:lnTo>
                  <a:lnTo>
                    <a:pt x="434" y="63"/>
                  </a:lnTo>
                  <a:lnTo>
                    <a:pt x="431" y="61"/>
                  </a:lnTo>
                  <a:lnTo>
                    <a:pt x="429" y="60"/>
                  </a:lnTo>
                  <a:lnTo>
                    <a:pt x="429" y="60"/>
                  </a:lnTo>
                  <a:lnTo>
                    <a:pt x="396" y="51"/>
                  </a:lnTo>
                  <a:lnTo>
                    <a:pt x="360" y="44"/>
                  </a:lnTo>
                  <a:lnTo>
                    <a:pt x="323" y="41"/>
                  </a:lnTo>
                  <a:lnTo>
                    <a:pt x="283" y="39"/>
                  </a:lnTo>
                  <a:lnTo>
                    <a:pt x="283" y="39"/>
                  </a:lnTo>
                  <a:lnTo>
                    <a:pt x="286" y="36"/>
                  </a:lnTo>
                  <a:lnTo>
                    <a:pt x="288" y="31"/>
                  </a:lnTo>
                  <a:lnTo>
                    <a:pt x="289" y="28"/>
                  </a:lnTo>
                  <a:lnTo>
                    <a:pt x="289" y="24"/>
                  </a:lnTo>
                  <a:lnTo>
                    <a:pt x="289" y="24"/>
                  </a:lnTo>
                  <a:lnTo>
                    <a:pt x="289" y="20"/>
                  </a:lnTo>
                  <a:lnTo>
                    <a:pt x="288" y="15"/>
                  </a:lnTo>
                  <a:lnTo>
                    <a:pt x="286" y="11"/>
                  </a:lnTo>
                  <a:lnTo>
                    <a:pt x="282" y="8"/>
                  </a:lnTo>
                  <a:lnTo>
                    <a:pt x="279" y="4"/>
                  </a:lnTo>
                  <a:lnTo>
                    <a:pt x="275" y="2"/>
                  </a:lnTo>
                  <a:lnTo>
                    <a:pt x="270" y="1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61" y="1"/>
                  </a:lnTo>
                  <a:lnTo>
                    <a:pt x="256" y="2"/>
                  </a:lnTo>
                  <a:lnTo>
                    <a:pt x="253" y="4"/>
                  </a:lnTo>
                  <a:lnTo>
                    <a:pt x="249" y="8"/>
                  </a:lnTo>
                  <a:lnTo>
                    <a:pt x="247" y="11"/>
                  </a:lnTo>
                  <a:lnTo>
                    <a:pt x="245" y="15"/>
                  </a:lnTo>
                  <a:lnTo>
                    <a:pt x="242" y="20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2" y="28"/>
                  </a:lnTo>
                  <a:lnTo>
                    <a:pt x="243" y="31"/>
                  </a:lnTo>
                  <a:lnTo>
                    <a:pt x="246" y="36"/>
                  </a:lnTo>
                  <a:lnTo>
                    <a:pt x="248" y="39"/>
                  </a:lnTo>
                  <a:lnTo>
                    <a:pt x="248" y="39"/>
                  </a:lnTo>
                  <a:lnTo>
                    <a:pt x="209" y="41"/>
                  </a:lnTo>
                  <a:lnTo>
                    <a:pt x="171" y="44"/>
                  </a:lnTo>
                  <a:lnTo>
                    <a:pt x="135" y="51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0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97" y="65"/>
                  </a:lnTo>
                  <a:lnTo>
                    <a:pt x="97" y="67"/>
                  </a:lnTo>
                  <a:lnTo>
                    <a:pt x="97" y="70"/>
                  </a:lnTo>
                  <a:lnTo>
                    <a:pt x="99" y="72"/>
                  </a:lnTo>
                  <a:lnTo>
                    <a:pt x="99" y="72"/>
                  </a:lnTo>
                  <a:lnTo>
                    <a:pt x="100" y="75"/>
                  </a:lnTo>
                  <a:lnTo>
                    <a:pt x="101" y="78"/>
                  </a:lnTo>
                  <a:lnTo>
                    <a:pt x="101" y="78"/>
                  </a:lnTo>
                  <a:lnTo>
                    <a:pt x="100" y="81"/>
                  </a:lnTo>
                  <a:lnTo>
                    <a:pt x="99" y="83"/>
                  </a:lnTo>
                  <a:lnTo>
                    <a:pt x="95" y="85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3"/>
                  </a:lnTo>
                  <a:lnTo>
                    <a:pt x="85" y="81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4" y="75"/>
                  </a:lnTo>
                  <a:lnTo>
                    <a:pt x="83" y="72"/>
                  </a:lnTo>
                  <a:lnTo>
                    <a:pt x="80" y="71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5" y="71"/>
                  </a:lnTo>
                  <a:lnTo>
                    <a:pt x="72" y="72"/>
                  </a:lnTo>
                  <a:lnTo>
                    <a:pt x="71" y="75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71" y="84"/>
                  </a:lnTo>
                  <a:lnTo>
                    <a:pt x="74" y="91"/>
                  </a:lnTo>
                  <a:lnTo>
                    <a:pt x="78" y="95"/>
                  </a:lnTo>
                  <a:lnTo>
                    <a:pt x="84" y="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2" y="300"/>
                  </a:lnTo>
                  <a:lnTo>
                    <a:pt x="2" y="303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4" y="310"/>
                  </a:lnTo>
                  <a:lnTo>
                    <a:pt x="8" y="314"/>
                  </a:lnTo>
                  <a:lnTo>
                    <a:pt x="12" y="320"/>
                  </a:lnTo>
                  <a:lnTo>
                    <a:pt x="18" y="324"/>
                  </a:lnTo>
                  <a:lnTo>
                    <a:pt x="24" y="328"/>
                  </a:lnTo>
                  <a:lnTo>
                    <a:pt x="32" y="333"/>
                  </a:lnTo>
                  <a:lnTo>
                    <a:pt x="39" y="336"/>
                  </a:lnTo>
                  <a:lnTo>
                    <a:pt x="48" y="339"/>
                  </a:lnTo>
                  <a:lnTo>
                    <a:pt x="50" y="339"/>
                  </a:lnTo>
                  <a:lnTo>
                    <a:pt x="135" y="339"/>
                  </a:lnTo>
                  <a:lnTo>
                    <a:pt x="138" y="339"/>
                  </a:lnTo>
                  <a:lnTo>
                    <a:pt x="138" y="339"/>
                  </a:lnTo>
                  <a:lnTo>
                    <a:pt x="146" y="336"/>
                  </a:lnTo>
                  <a:lnTo>
                    <a:pt x="154" y="333"/>
                  </a:lnTo>
                  <a:lnTo>
                    <a:pt x="161" y="328"/>
                  </a:lnTo>
                  <a:lnTo>
                    <a:pt x="168" y="324"/>
                  </a:lnTo>
                  <a:lnTo>
                    <a:pt x="173" y="320"/>
                  </a:lnTo>
                  <a:lnTo>
                    <a:pt x="179" y="314"/>
                  </a:lnTo>
                  <a:lnTo>
                    <a:pt x="183" y="310"/>
                  </a:lnTo>
                  <a:lnTo>
                    <a:pt x="186" y="304"/>
                  </a:lnTo>
                  <a:lnTo>
                    <a:pt x="185" y="303"/>
                  </a:lnTo>
                  <a:lnTo>
                    <a:pt x="185" y="303"/>
                  </a:lnTo>
                  <a:lnTo>
                    <a:pt x="185" y="300"/>
                  </a:lnTo>
                  <a:lnTo>
                    <a:pt x="184" y="298"/>
                  </a:lnTo>
                  <a:lnTo>
                    <a:pt x="102" y="98"/>
                  </a:lnTo>
                  <a:lnTo>
                    <a:pt x="102" y="98"/>
                  </a:lnTo>
                  <a:lnTo>
                    <a:pt x="107" y="95"/>
                  </a:lnTo>
                  <a:lnTo>
                    <a:pt x="112" y="90"/>
                  </a:lnTo>
                  <a:lnTo>
                    <a:pt x="114" y="84"/>
                  </a:lnTo>
                  <a:lnTo>
                    <a:pt x="115" y="78"/>
                  </a:lnTo>
                  <a:lnTo>
                    <a:pt x="115" y="78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45" y="64"/>
                  </a:lnTo>
                  <a:lnTo>
                    <a:pt x="178" y="58"/>
                  </a:lnTo>
                  <a:lnTo>
                    <a:pt x="212" y="54"/>
                  </a:lnTo>
                  <a:lnTo>
                    <a:pt x="249" y="53"/>
                  </a:lnTo>
                  <a:lnTo>
                    <a:pt x="249" y="211"/>
                  </a:lnTo>
                  <a:lnTo>
                    <a:pt x="249" y="211"/>
                  </a:lnTo>
                  <a:lnTo>
                    <a:pt x="246" y="222"/>
                  </a:lnTo>
                  <a:lnTo>
                    <a:pt x="243" y="233"/>
                  </a:lnTo>
                  <a:lnTo>
                    <a:pt x="241" y="244"/>
                  </a:lnTo>
                  <a:lnTo>
                    <a:pt x="241" y="255"/>
                  </a:lnTo>
                  <a:lnTo>
                    <a:pt x="241" y="267"/>
                  </a:lnTo>
                  <a:lnTo>
                    <a:pt x="243" y="278"/>
                  </a:lnTo>
                  <a:lnTo>
                    <a:pt x="246" y="288"/>
                  </a:lnTo>
                  <a:lnTo>
                    <a:pt x="249" y="299"/>
                  </a:lnTo>
                  <a:lnTo>
                    <a:pt x="249" y="299"/>
                  </a:lnTo>
                  <a:lnTo>
                    <a:pt x="249" y="300"/>
                  </a:lnTo>
                  <a:lnTo>
                    <a:pt x="249" y="341"/>
                  </a:lnTo>
                  <a:lnTo>
                    <a:pt x="249" y="341"/>
                  </a:lnTo>
                  <a:lnTo>
                    <a:pt x="249" y="346"/>
                  </a:lnTo>
                  <a:lnTo>
                    <a:pt x="248" y="352"/>
                  </a:lnTo>
                  <a:lnTo>
                    <a:pt x="246" y="358"/>
                  </a:lnTo>
                  <a:lnTo>
                    <a:pt x="242" y="364"/>
                  </a:lnTo>
                  <a:lnTo>
                    <a:pt x="238" y="371"/>
                  </a:lnTo>
                  <a:lnTo>
                    <a:pt x="230" y="376"/>
                  </a:lnTo>
                  <a:lnTo>
                    <a:pt x="222" y="381"/>
                  </a:lnTo>
                  <a:lnTo>
                    <a:pt x="210" y="385"/>
                  </a:lnTo>
                  <a:lnTo>
                    <a:pt x="206" y="386"/>
                  </a:lnTo>
                  <a:lnTo>
                    <a:pt x="205" y="391"/>
                  </a:lnTo>
                  <a:lnTo>
                    <a:pt x="192" y="391"/>
                  </a:lnTo>
                  <a:lnTo>
                    <a:pt x="192" y="429"/>
                  </a:lnTo>
                  <a:lnTo>
                    <a:pt x="186" y="429"/>
                  </a:lnTo>
                  <a:lnTo>
                    <a:pt x="186" y="467"/>
                  </a:lnTo>
                  <a:lnTo>
                    <a:pt x="345" y="467"/>
                  </a:lnTo>
                  <a:lnTo>
                    <a:pt x="345" y="429"/>
                  </a:lnTo>
                  <a:lnTo>
                    <a:pt x="340" y="429"/>
                  </a:lnTo>
                  <a:lnTo>
                    <a:pt x="340" y="391"/>
                  </a:lnTo>
                  <a:lnTo>
                    <a:pt x="327" y="391"/>
                  </a:lnTo>
                  <a:lnTo>
                    <a:pt x="327" y="386"/>
                  </a:lnTo>
                  <a:lnTo>
                    <a:pt x="321" y="385"/>
                  </a:lnTo>
                  <a:lnTo>
                    <a:pt x="321" y="385"/>
                  </a:lnTo>
                  <a:lnTo>
                    <a:pt x="311" y="382"/>
                  </a:lnTo>
                  <a:lnTo>
                    <a:pt x="304" y="379"/>
                  </a:lnTo>
                  <a:lnTo>
                    <a:pt x="297" y="375"/>
                  </a:lnTo>
                  <a:lnTo>
                    <a:pt x="292" y="371"/>
                  </a:lnTo>
                  <a:lnTo>
                    <a:pt x="288" y="364"/>
                  </a:lnTo>
                  <a:lnTo>
                    <a:pt x="286" y="358"/>
                  </a:lnTo>
                  <a:lnTo>
                    <a:pt x="283" y="350"/>
                  </a:lnTo>
                  <a:lnTo>
                    <a:pt x="282" y="341"/>
                  </a:lnTo>
                  <a:lnTo>
                    <a:pt x="282" y="299"/>
                  </a:lnTo>
                  <a:lnTo>
                    <a:pt x="282" y="299"/>
                  </a:lnTo>
                  <a:lnTo>
                    <a:pt x="286" y="288"/>
                  </a:lnTo>
                  <a:lnTo>
                    <a:pt x="289" y="278"/>
                  </a:lnTo>
                  <a:lnTo>
                    <a:pt x="290" y="266"/>
                  </a:lnTo>
                  <a:lnTo>
                    <a:pt x="290" y="255"/>
                  </a:lnTo>
                  <a:lnTo>
                    <a:pt x="290" y="244"/>
                  </a:lnTo>
                  <a:lnTo>
                    <a:pt x="289" y="233"/>
                  </a:lnTo>
                  <a:lnTo>
                    <a:pt x="286" y="222"/>
                  </a:lnTo>
                  <a:lnTo>
                    <a:pt x="282" y="211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319" y="54"/>
                  </a:lnTo>
                  <a:lnTo>
                    <a:pt x="354" y="58"/>
                  </a:lnTo>
                  <a:lnTo>
                    <a:pt x="387" y="64"/>
                  </a:lnTo>
                  <a:lnTo>
                    <a:pt x="417" y="70"/>
                  </a:lnTo>
                  <a:lnTo>
                    <a:pt x="417" y="70"/>
                  </a:lnTo>
                  <a:lnTo>
                    <a:pt x="416" y="78"/>
                  </a:lnTo>
                  <a:lnTo>
                    <a:pt x="416" y="78"/>
                  </a:lnTo>
                  <a:lnTo>
                    <a:pt x="417" y="84"/>
                  </a:lnTo>
                  <a:lnTo>
                    <a:pt x="421" y="90"/>
                  </a:lnTo>
                  <a:lnTo>
                    <a:pt x="424" y="95"/>
                  </a:lnTo>
                  <a:lnTo>
                    <a:pt x="429" y="98"/>
                  </a:lnTo>
                  <a:lnTo>
                    <a:pt x="347" y="298"/>
                  </a:lnTo>
                  <a:lnTo>
                    <a:pt x="347" y="298"/>
                  </a:lnTo>
                  <a:lnTo>
                    <a:pt x="346" y="300"/>
                  </a:lnTo>
                  <a:lnTo>
                    <a:pt x="347" y="303"/>
                  </a:lnTo>
                  <a:lnTo>
                    <a:pt x="346" y="304"/>
                  </a:lnTo>
                  <a:lnTo>
                    <a:pt x="346" y="304"/>
                  </a:lnTo>
                  <a:lnTo>
                    <a:pt x="349" y="310"/>
                  </a:lnTo>
                  <a:lnTo>
                    <a:pt x="354" y="314"/>
                  </a:lnTo>
                  <a:lnTo>
                    <a:pt x="358" y="320"/>
                  </a:lnTo>
                  <a:lnTo>
                    <a:pt x="363" y="324"/>
                  </a:lnTo>
                  <a:lnTo>
                    <a:pt x="370" y="328"/>
                  </a:lnTo>
                  <a:lnTo>
                    <a:pt x="377" y="333"/>
                  </a:lnTo>
                  <a:lnTo>
                    <a:pt x="385" y="336"/>
                  </a:lnTo>
                  <a:lnTo>
                    <a:pt x="394" y="339"/>
                  </a:lnTo>
                  <a:lnTo>
                    <a:pt x="396" y="339"/>
                  </a:lnTo>
                  <a:lnTo>
                    <a:pt x="481" y="339"/>
                  </a:lnTo>
                  <a:lnTo>
                    <a:pt x="483" y="339"/>
                  </a:lnTo>
                  <a:lnTo>
                    <a:pt x="483" y="339"/>
                  </a:lnTo>
                  <a:lnTo>
                    <a:pt x="492" y="336"/>
                  </a:lnTo>
                  <a:lnTo>
                    <a:pt x="499" y="333"/>
                  </a:lnTo>
                  <a:lnTo>
                    <a:pt x="507" y="328"/>
                  </a:lnTo>
                  <a:lnTo>
                    <a:pt x="513" y="324"/>
                  </a:lnTo>
                  <a:lnTo>
                    <a:pt x="519" y="320"/>
                  </a:lnTo>
                  <a:lnTo>
                    <a:pt x="524" y="314"/>
                  </a:lnTo>
                  <a:lnTo>
                    <a:pt x="527" y="310"/>
                  </a:lnTo>
                  <a:lnTo>
                    <a:pt x="531" y="304"/>
                  </a:lnTo>
                  <a:lnTo>
                    <a:pt x="531" y="303"/>
                  </a:lnTo>
                  <a:close/>
                  <a:moveTo>
                    <a:pt x="266" y="15"/>
                  </a:moveTo>
                  <a:lnTo>
                    <a:pt x="266" y="15"/>
                  </a:lnTo>
                  <a:lnTo>
                    <a:pt x="269" y="15"/>
                  </a:lnTo>
                  <a:lnTo>
                    <a:pt x="273" y="17"/>
                  </a:lnTo>
                  <a:lnTo>
                    <a:pt x="275" y="21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7"/>
                  </a:lnTo>
                  <a:lnTo>
                    <a:pt x="273" y="30"/>
                  </a:lnTo>
                  <a:lnTo>
                    <a:pt x="269" y="33"/>
                  </a:lnTo>
                  <a:lnTo>
                    <a:pt x="266" y="34"/>
                  </a:lnTo>
                  <a:lnTo>
                    <a:pt x="266" y="34"/>
                  </a:lnTo>
                  <a:lnTo>
                    <a:pt x="262" y="33"/>
                  </a:lnTo>
                  <a:lnTo>
                    <a:pt x="260" y="30"/>
                  </a:lnTo>
                  <a:lnTo>
                    <a:pt x="257" y="27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7" y="21"/>
                  </a:lnTo>
                  <a:lnTo>
                    <a:pt x="260" y="17"/>
                  </a:lnTo>
                  <a:lnTo>
                    <a:pt x="262" y="15"/>
                  </a:lnTo>
                  <a:lnTo>
                    <a:pt x="266" y="15"/>
                  </a:lnTo>
                  <a:lnTo>
                    <a:pt x="266" y="15"/>
                  </a:lnTo>
                  <a:close/>
                  <a:moveTo>
                    <a:pt x="134" y="325"/>
                  </a:moveTo>
                  <a:lnTo>
                    <a:pt x="51" y="325"/>
                  </a:lnTo>
                  <a:lnTo>
                    <a:pt x="51" y="325"/>
                  </a:lnTo>
                  <a:lnTo>
                    <a:pt x="41" y="322"/>
                  </a:lnTo>
                  <a:lnTo>
                    <a:pt x="34" y="318"/>
                  </a:lnTo>
                  <a:lnTo>
                    <a:pt x="26" y="313"/>
                  </a:lnTo>
                  <a:lnTo>
                    <a:pt x="21" y="308"/>
                  </a:lnTo>
                  <a:lnTo>
                    <a:pt x="166" y="308"/>
                  </a:lnTo>
                  <a:lnTo>
                    <a:pt x="166" y="308"/>
                  </a:lnTo>
                  <a:lnTo>
                    <a:pt x="159" y="313"/>
                  </a:lnTo>
                  <a:lnTo>
                    <a:pt x="152" y="318"/>
                  </a:lnTo>
                  <a:lnTo>
                    <a:pt x="144" y="322"/>
                  </a:lnTo>
                  <a:lnTo>
                    <a:pt x="134" y="325"/>
                  </a:lnTo>
                  <a:lnTo>
                    <a:pt x="134" y="325"/>
                  </a:lnTo>
                  <a:close/>
                  <a:moveTo>
                    <a:pt x="19" y="294"/>
                  </a:moveTo>
                  <a:lnTo>
                    <a:pt x="93" y="114"/>
                  </a:lnTo>
                  <a:lnTo>
                    <a:pt x="167" y="294"/>
                  </a:lnTo>
                  <a:lnTo>
                    <a:pt x="19" y="294"/>
                  </a:lnTo>
                  <a:close/>
                  <a:moveTo>
                    <a:pt x="270" y="217"/>
                  </a:moveTo>
                  <a:lnTo>
                    <a:pt x="270" y="217"/>
                  </a:lnTo>
                  <a:lnTo>
                    <a:pt x="273" y="227"/>
                  </a:lnTo>
                  <a:lnTo>
                    <a:pt x="275" y="237"/>
                  </a:lnTo>
                  <a:lnTo>
                    <a:pt x="276" y="245"/>
                  </a:lnTo>
                  <a:lnTo>
                    <a:pt x="276" y="255"/>
                  </a:lnTo>
                  <a:lnTo>
                    <a:pt x="276" y="265"/>
                  </a:lnTo>
                  <a:lnTo>
                    <a:pt x="275" y="274"/>
                  </a:lnTo>
                  <a:lnTo>
                    <a:pt x="273" y="283"/>
                  </a:lnTo>
                  <a:lnTo>
                    <a:pt x="270" y="293"/>
                  </a:lnTo>
                  <a:lnTo>
                    <a:pt x="262" y="293"/>
                  </a:lnTo>
                  <a:lnTo>
                    <a:pt x="262" y="293"/>
                  </a:lnTo>
                  <a:lnTo>
                    <a:pt x="259" y="283"/>
                  </a:lnTo>
                  <a:lnTo>
                    <a:pt x="256" y="274"/>
                  </a:lnTo>
                  <a:lnTo>
                    <a:pt x="255" y="265"/>
                  </a:lnTo>
                  <a:lnTo>
                    <a:pt x="255" y="255"/>
                  </a:lnTo>
                  <a:lnTo>
                    <a:pt x="255" y="245"/>
                  </a:lnTo>
                  <a:lnTo>
                    <a:pt x="256" y="237"/>
                  </a:lnTo>
                  <a:lnTo>
                    <a:pt x="259" y="227"/>
                  </a:lnTo>
                  <a:lnTo>
                    <a:pt x="262" y="217"/>
                  </a:lnTo>
                  <a:lnTo>
                    <a:pt x="270" y="217"/>
                  </a:lnTo>
                  <a:close/>
                  <a:moveTo>
                    <a:pt x="331" y="453"/>
                  </a:moveTo>
                  <a:lnTo>
                    <a:pt x="200" y="453"/>
                  </a:lnTo>
                  <a:lnTo>
                    <a:pt x="200" y="443"/>
                  </a:lnTo>
                  <a:lnTo>
                    <a:pt x="331" y="443"/>
                  </a:lnTo>
                  <a:lnTo>
                    <a:pt x="331" y="453"/>
                  </a:lnTo>
                  <a:close/>
                  <a:moveTo>
                    <a:pt x="207" y="429"/>
                  </a:moveTo>
                  <a:lnTo>
                    <a:pt x="207" y="406"/>
                  </a:lnTo>
                  <a:lnTo>
                    <a:pt x="326" y="406"/>
                  </a:lnTo>
                  <a:lnTo>
                    <a:pt x="326" y="429"/>
                  </a:lnTo>
                  <a:lnTo>
                    <a:pt x="207" y="429"/>
                  </a:lnTo>
                  <a:close/>
                  <a:moveTo>
                    <a:pt x="296" y="391"/>
                  </a:moveTo>
                  <a:lnTo>
                    <a:pt x="235" y="391"/>
                  </a:lnTo>
                  <a:lnTo>
                    <a:pt x="235" y="391"/>
                  </a:lnTo>
                  <a:lnTo>
                    <a:pt x="241" y="386"/>
                  </a:lnTo>
                  <a:lnTo>
                    <a:pt x="248" y="380"/>
                  </a:lnTo>
                  <a:lnTo>
                    <a:pt x="252" y="375"/>
                  </a:lnTo>
                  <a:lnTo>
                    <a:pt x="256" y="368"/>
                  </a:lnTo>
                  <a:lnTo>
                    <a:pt x="260" y="362"/>
                  </a:lnTo>
                  <a:lnTo>
                    <a:pt x="262" y="355"/>
                  </a:lnTo>
                  <a:lnTo>
                    <a:pt x="263" y="348"/>
                  </a:lnTo>
                  <a:lnTo>
                    <a:pt x="263" y="341"/>
                  </a:lnTo>
                  <a:lnTo>
                    <a:pt x="263" y="307"/>
                  </a:lnTo>
                  <a:lnTo>
                    <a:pt x="268" y="307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9" y="348"/>
                  </a:lnTo>
                  <a:lnTo>
                    <a:pt x="269" y="354"/>
                  </a:lnTo>
                  <a:lnTo>
                    <a:pt x="272" y="362"/>
                  </a:lnTo>
                  <a:lnTo>
                    <a:pt x="274" y="368"/>
                  </a:lnTo>
                  <a:lnTo>
                    <a:pt x="278" y="375"/>
                  </a:lnTo>
                  <a:lnTo>
                    <a:pt x="282" y="380"/>
                  </a:lnTo>
                  <a:lnTo>
                    <a:pt x="289" y="386"/>
                  </a:lnTo>
                  <a:lnTo>
                    <a:pt x="296" y="391"/>
                  </a:lnTo>
                  <a:lnTo>
                    <a:pt x="296" y="391"/>
                  </a:lnTo>
                  <a:close/>
                  <a:moveTo>
                    <a:pt x="268" y="203"/>
                  </a:moveTo>
                  <a:lnTo>
                    <a:pt x="263" y="203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66" y="53"/>
                  </a:lnTo>
                  <a:lnTo>
                    <a:pt x="266" y="53"/>
                  </a:lnTo>
                  <a:lnTo>
                    <a:pt x="268" y="53"/>
                  </a:lnTo>
                  <a:lnTo>
                    <a:pt x="268" y="203"/>
                  </a:lnTo>
                  <a:close/>
                  <a:moveTo>
                    <a:pt x="512" y="294"/>
                  </a:moveTo>
                  <a:lnTo>
                    <a:pt x="364" y="294"/>
                  </a:lnTo>
                  <a:lnTo>
                    <a:pt x="439" y="114"/>
                  </a:lnTo>
                  <a:lnTo>
                    <a:pt x="512" y="294"/>
                  </a:lnTo>
                  <a:close/>
                  <a:moveTo>
                    <a:pt x="480" y="325"/>
                  </a:moveTo>
                  <a:lnTo>
                    <a:pt x="397" y="325"/>
                  </a:lnTo>
                  <a:lnTo>
                    <a:pt x="397" y="325"/>
                  </a:lnTo>
                  <a:lnTo>
                    <a:pt x="387" y="322"/>
                  </a:lnTo>
                  <a:lnTo>
                    <a:pt x="380" y="318"/>
                  </a:lnTo>
                  <a:lnTo>
                    <a:pt x="372" y="313"/>
                  </a:lnTo>
                  <a:lnTo>
                    <a:pt x="367" y="308"/>
                  </a:lnTo>
                  <a:lnTo>
                    <a:pt x="511" y="308"/>
                  </a:lnTo>
                  <a:lnTo>
                    <a:pt x="511" y="308"/>
                  </a:lnTo>
                  <a:lnTo>
                    <a:pt x="505" y="313"/>
                  </a:lnTo>
                  <a:lnTo>
                    <a:pt x="497" y="318"/>
                  </a:lnTo>
                  <a:lnTo>
                    <a:pt x="490" y="322"/>
                  </a:lnTo>
                  <a:lnTo>
                    <a:pt x="480" y="325"/>
                  </a:lnTo>
                  <a:lnTo>
                    <a:pt x="480" y="32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456014" y="3995965"/>
            <a:ext cx="894896" cy="894896"/>
            <a:chOff x="3456014" y="3995965"/>
            <a:chExt cx="894896" cy="894896"/>
          </a:xfrm>
        </p:grpSpPr>
        <p:sp>
          <p:nvSpPr>
            <p:cNvPr id="57" name="Oval 142"/>
            <p:cNvSpPr/>
            <p:nvPr/>
          </p:nvSpPr>
          <p:spPr>
            <a:xfrm flipH="1">
              <a:off x="3456014" y="3995965"/>
              <a:ext cx="894896" cy="894896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58" name="Group 176"/>
            <p:cNvGrpSpPr/>
            <p:nvPr/>
          </p:nvGrpSpPr>
          <p:grpSpPr>
            <a:xfrm>
              <a:off x="3647948" y="4188435"/>
              <a:ext cx="511028" cy="509956"/>
              <a:chOff x="5138738" y="4373563"/>
              <a:chExt cx="755650" cy="754063"/>
            </a:xfrm>
            <a:solidFill>
              <a:schemeClr val="bg1">
                <a:lumMod val="95000"/>
              </a:schemeClr>
            </a:solidFill>
          </p:grpSpPr>
          <p:sp>
            <p:nvSpPr>
              <p:cNvPr id="59" name="Freeform 177"/>
              <p:cNvSpPr>
                <a:spLocks noEditPoints="1"/>
              </p:cNvSpPr>
              <p:nvPr/>
            </p:nvSpPr>
            <p:spPr bwMode="auto">
              <a:xfrm>
                <a:off x="5138738" y="4373563"/>
                <a:ext cx="755650" cy="754063"/>
              </a:xfrm>
              <a:custGeom>
                <a:avLst/>
                <a:gdLst>
                  <a:gd name="T0" fmla="*/ 214 w 476"/>
                  <a:gd name="T1" fmla="*/ 1 h 475"/>
                  <a:gd name="T2" fmla="*/ 146 w 476"/>
                  <a:gd name="T3" fmla="*/ 20 h 475"/>
                  <a:gd name="T4" fmla="*/ 87 w 476"/>
                  <a:gd name="T5" fmla="*/ 55 h 475"/>
                  <a:gd name="T6" fmla="*/ 41 w 476"/>
                  <a:gd name="T7" fmla="*/ 105 h 475"/>
                  <a:gd name="T8" fmla="*/ 11 w 476"/>
                  <a:gd name="T9" fmla="*/ 167 h 475"/>
                  <a:gd name="T10" fmla="*/ 0 w 476"/>
                  <a:gd name="T11" fmla="*/ 238 h 475"/>
                  <a:gd name="T12" fmla="*/ 6 w 476"/>
                  <a:gd name="T13" fmla="*/ 286 h 475"/>
                  <a:gd name="T14" fmla="*/ 30 w 476"/>
                  <a:gd name="T15" fmla="*/ 351 h 475"/>
                  <a:gd name="T16" fmla="*/ 71 w 476"/>
                  <a:gd name="T17" fmla="*/ 406 h 475"/>
                  <a:gd name="T18" fmla="*/ 125 w 476"/>
                  <a:gd name="T19" fmla="*/ 447 h 475"/>
                  <a:gd name="T20" fmla="*/ 190 w 476"/>
                  <a:gd name="T21" fmla="*/ 471 h 475"/>
                  <a:gd name="T22" fmla="*/ 238 w 476"/>
                  <a:gd name="T23" fmla="*/ 475 h 475"/>
                  <a:gd name="T24" fmla="*/ 309 w 476"/>
                  <a:gd name="T25" fmla="*/ 464 h 475"/>
                  <a:gd name="T26" fmla="*/ 371 w 476"/>
                  <a:gd name="T27" fmla="*/ 435 h 475"/>
                  <a:gd name="T28" fmla="*/ 422 w 476"/>
                  <a:gd name="T29" fmla="*/ 389 h 475"/>
                  <a:gd name="T30" fmla="*/ 457 w 476"/>
                  <a:gd name="T31" fmla="*/ 331 h 475"/>
                  <a:gd name="T32" fmla="*/ 474 w 476"/>
                  <a:gd name="T33" fmla="*/ 263 h 475"/>
                  <a:gd name="T34" fmla="*/ 474 w 476"/>
                  <a:gd name="T35" fmla="*/ 214 h 475"/>
                  <a:gd name="T36" fmla="*/ 457 w 476"/>
                  <a:gd name="T37" fmla="*/ 146 h 475"/>
                  <a:gd name="T38" fmla="*/ 422 w 476"/>
                  <a:gd name="T39" fmla="*/ 86 h 475"/>
                  <a:gd name="T40" fmla="*/ 371 w 476"/>
                  <a:gd name="T41" fmla="*/ 41 h 475"/>
                  <a:gd name="T42" fmla="*/ 309 w 476"/>
                  <a:gd name="T43" fmla="*/ 11 h 475"/>
                  <a:gd name="T44" fmla="*/ 238 w 476"/>
                  <a:gd name="T45" fmla="*/ 0 h 475"/>
                  <a:gd name="T46" fmla="*/ 238 w 476"/>
                  <a:gd name="T47" fmla="*/ 461 h 475"/>
                  <a:gd name="T48" fmla="*/ 172 w 476"/>
                  <a:gd name="T49" fmla="*/ 452 h 475"/>
                  <a:gd name="T50" fmla="*/ 114 w 476"/>
                  <a:gd name="T51" fmla="*/ 423 h 475"/>
                  <a:gd name="T52" fmla="*/ 66 w 476"/>
                  <a:gd name="T53" fmla="*/ 380 h 475"/>
                  <a:gd name="T54" fmla="*/ 33 w 476"/>
                  <a:gd name="T55" fmla="*/ 325 h 475"/>
                  <a:gd name="T56" fmla="*/ 15 w 476"/>
                  <a:gd name="T57" fmla="*/ 260 h 475"/>
                  <a:gd name="T58" fmla="*/ 15 w 476"/>
                  <a:gd name="T59" fmla="*/ 215 h 475"/>
                  <a:gd name="T60" fmla="*/ 33 w 476"/>
                  <a:gd name="T61" fmla="*/ 151 h 475"/>
                  <a:gd name="T62" fmla="*/ 66 w 476"/>
                  <a:gd name="T63" fmla="*/ 96 h 475"/>
                  <a:gd name="T64" fmla="*/ 114 w 476"/>
                  <a:gd name="T65" fmla="*/ 53 h 475"/>
                  <a:gd name="T66" fmla="*/ 172 w 476"/>
                  <a:gd name="T67" fmla="*/ 25 h 475"/>
                  <a:gd name="T68" fmla="*/ 238 w 476"/>
                  <a:gd name="T69" fmla="*/ 14 h 475"/>
                  <a:gd name="T70" fmla="*/ 283 w 476"/>
                  <a:gd name="T71" fmla="*/ 20 h 475"/>
                  <a:gd name="T72" fmla="*/ 345 w 476"/>
                  <a:gd name="T73" fmla="*/ 41 h 475"/>
                  <a:gd name="T74" fmla="*/ 396 w 476"/>
                  <a:gd name="T75" fmla="*/ 80 h 475"/>
                  <a:gd name="T76" fmla="*/ 435 w 476"/>
                  <a:gd name="T77" fmla="*/ 132 h 475"/>
                  <a:gd name="T78" fmla="*/ 457 w 476"/>
                  <a:gd name="T79" fmla="*/ 193 h 475"/>
                  <a:gd name="T80" fmla="*/ 462 w 476"/>
                  <a:gd name="T81" fmla="*/ 238 h 475"/>
                  <a:gd name="T82" fmla="*/ 452 w 476"/>
                  <a:gd name="T83" fmla="*/ 305 h 475"/>
                  <a:gd name="T84" fmla="*/ 424 w 476"/>
                  <a:gd name="T85" fmla="*/ 363 h 475"/>
                  <a:gd name="T86" fmla="*/ 381 w 476"/>
                  <a:gd name="T87" fmla="*/ 410 h 475"/>
                  <a:gd name="T88" fmla="*/ 325 w 476"/>
                  <a:gd name="T89" fmla="*/ 444 h 475"/>
                  <a:gd name="T90" fmla="*/ 261 w 476"/>
                  <a:gd name="T91" fmla="*/ 46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76" h="475">
                    <a:moveTo>
                      <a:pt x="238" y="0"/>
                    </a:moveTo>
                    <a:lnTo>
                      <a:pt x="238" y="0"/>
                    </a:lnTo>
                    <a:lnTo>
                      <a:pt x="214" y="1"/>
                    </a:lnTo>
                    <a:lnTo>
                      <a:pt x="190" y="5"/>
                    </a:lnTo>
                    <a:lnTo>
                      <a:pt x="168" y="11"/>
                    </a:lnTo>
                    <a:lnTo>
                      <a:pt x="146" y="20"/>
                    </a:lnTo>
                    <a:lnTo>
                      <a:pt x="125" y="29"/>
                    </a:lnTo>
                    <a:lnTo>
                      <a:pt x="105" y="41"/>
                    </a:lnTo>
                    <a:lnTo>
                      <a:pt x="87" y="55"/>
                    </a:lnTo>
                    <a:lnTo>
                      <a:pt x="71" y="70"/>
                    </a:lnTo>
                    <a:lnTo>
                      <a:pt x="54" y="86"/>
                    </a:lnTo>
                    <a:lnTo>
                      <a:pt x="41" y="105"/>
                    </a:lnTo>
                    <a:lnTo>
                      <a:pt x="30" y="125"/>
                    </a:lnTo>
                    <a:lnTo>
                      <a:pt x="19" y="146"/>
                    </a:lnTo>
                    <a:lnTo>
                      <a:pt x="11" y="167"/>
                    </a:lnTo>
                    <a:lnTo>
                      <a:pt x="6" y="190"/>
                    </a:lnTo>
                    <a:lnTo>
                      <a:pt x="1" y="214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1" y="263"/>
                    </a:lnTo>
                    <a:lnTo>
                      <a:pt x="6" y="286"/>
                    </a:lnTo>
                    <a:lnTo>
                      <a:pt x="11" y="309"/>
                    </a:lnTo>
                    <a:lnTo>
                      <a:pt x="19" y="331"/>
                    </a:lnTo>
                    <a:lnTo>
                      <a:pt x="30" y="351"/>
                    </a:lnTo>
                    <a:lnTo>
                      <a:pt x="41" y="371"/>
                    </a:lnTo>
                    <a:lnTo>
                      <a:pt x="54" y="389"/>
                    </a:lnTo>
                    <a:lnTo>
                      <a:pt x="71" y="406"/>
                    </a:lnTo>
                    <a:lnTo>
                      <a:pt x="87" y="421"/>
                    </a:lnTo>
                    <a:lnTo>
                      <a:pt x="105" y="435"/>
                    </a:lnTo>
                    <a:lnTo>
                      <a:pt x="125" y="447"/>
                    </a:lnTo>
                    <a:lnTo>
                      <a:pt x="146" y="457"/>
                    </a:lnTo>
                    <a:lnTo>
                      <a:pt x="168" y="464"/>
                    </a:lnTo>
                    <a:lnTo>
                      <a:pt x="190" y="471"/>
                    </a:lnTo>
                    <a:lnTo>
                      <a:pt x="214" y="474"/>
                    </a:lnTo>
                    <a:lnTo>
                      <a:pt x="238" y="475"/>
                    </a:lnTo>
                    <a:lnTo>
                      <a:pt x="238" y="475"/>
                    </a:lnTo>
                    <a:lnTo>
                      <a:pt x="263" y="474"/>
                    </a:lnTo>
                    <a:lnTo>
                      <a:pt x="285" y="471"/>
                    </a:lnTo>
                    <a:lnTo>
                      <a:pt x="309" y="464"/>
                    </a:lnTo>
                    <a:lnTo>
                      <a:pt x="331" y="457"/>
                    </a:lnTo>
                    <a:lnTo>
                      <a:pt x="351" y="447"/>
                    </a:lnTo>
                    <a:lnTo>
                      <a:pt x="371" y="435"/>
                    </a:lnTo>
                    <a:lnTo>
                      <a:pt x="389" y="421"/>
                    </a:lnTo>
                    <a:lnTo>
                      <a:pt x="406" y="406"/>
                    </a:lnTo>
                    <a:lnTo>
                      <a:pt x="422" y="389"/>
                    </a:lnTo>
                    <a:lnTo>
                      <a:pt x="436" y="371"/>
                    </a:lnTo>
                    <a:lnTo>
                      <a:pt x="447" y="351"/>
                    </a:lnTo>
                    <a:lnTo>
                      <a:pt x="457" y="331"/>
                    </a:lnTo>
                    <a:lnTo>
                      <a:pt x="465" y="309"/>
                    </a:lnTo>
                    <a:lnTo>
                      <a:pt x="471" y="286"/>
                    </a:lnTo>
                    <a:lnTo>
                      <a:pt x="474" y="263"/>
                    </a:lnTo>
                    <a:lnTo>
                      <a:pt x="476" y="238"/>
                    </a:lnTo>
                    <a:lnTo>
                      <a:pt x="476" y="238"/>
                    </a:lnTo>
                    <a:lnTo>
                      <a:pt x="474" y="214"/>
                    </a:lnTo>
                    <a:lnTo>
                      <a:pt x="471" y="190"/>
                    </a:lnTo>
                    <a:lnTo>
                      <a:pt x="465" y="167"/>
                    </a:lnTo>
                    <a:lnTo>
                      <a:pt x="457" y="146"/>
                    </a:lnTo>
                    <a:lnTo>
                      <a:pt x="447" y="125"/>
                    </a:lnTo>
                    <a:lnTo>
                      <a:pt x="436" y="105"/>
                    </a:lnTo>
                    <a:lnTo>
                      <a:pt x="422" y="86"/>
                    </a:lnTo>
                    <a:lnTo>
                      <a:pt x="406" y="70"/>
                    </a:lnTo>
                    <a:lnTo>
                      <a:pt x="389" y="55"/>
                    </a:lnTo>
                    <a:lnTo>
                      <a:pt x="371" y="41"/>
                    </a:lnTo>
                    <a:lnTo>
                      <a:pt x="351" y="29"/>
                    </a:lnTo>
                    <a:lnTo>
                      <a:pt x="331" y="20"/>
                    </a:lnTo>
                    <a:lnTo>
                      <a:pt x="309" y="11"/>
                    </a:lnTo>
                    <a:lnTo>
                      <a:pt x="285" y="5"/>
                    </a:lnTo>
                    <a:lnTo>
                      <a:pt x="263" y="1"/>
                    </a:lnTo>
                    <a:lnTo>
                      <a:pt x="238" y="0"/>
                    </a:lnTo>
                    <a:lnTo>
                      <a:pt x="238" y="0"/>
                    </a:lnTo>
                    <a:close/>
                    <a:moveTo>
                      <a:pt x="238" y="461"/>
                    </a:moveTo>
                    <a:lnTo>
                      <a:pt x="238" y="461"/>
                    </a:lnTo>
                    <a:lnTo>
                      <a:pt x="215" y="460"/>
                    </a:lnTo>
                    <a:lnTo>
                      <a:pt x="194" y="457"/>
                    </a:lnTo>
                    <a:lnTo>
                      <a:pt x="172" y="452"/>
                    </a:lnTo>
                    <a:lnTo>
                      <a:pt x="152" y="444"/>
                    </a:lnTo>
                    <a:lnTo>
                      <a:pt x="132" y="434"/>
                    </a:lnTo>
                    <a:lnTo>
                      <a:pt x="114" y="423"/>
                    </a:lnTo>
                    <a:lnTo>
                      <a:pt x="96" y="410"/>
                    </a:lnTo>
                    <a:lnTo>
                      <a:pt x="80" y="396"/>
                    </a:lnTo>
                    <a:lnTo>
                      <a:pt x="66" y="380"/>
                    </a:lnTo>
                    <a:lnTo>
                      <a:pt x="53" y="363"/>
                    </a:lnTo>
                    <a:lnTo>
                      <a:pt x="41" y="345"/>
                    </a:lnTo>
                    <a:lnTo>
                      <a:pt x="33" y="325"/>
                    </a:lnTo>
                    <a:lnTo>
                      <a:pt x="25" y="305"/>
                    </a:lnTo>
                    <a:lnTo>
                      <a:pt x="19" y="283"/>
                    </a:lnTo>
                    <a:lnTo>
                      <a:pt x="15" y="260"/>
                    </a:lnTo>
                    <a:lnTo>
                      <a:pt x="14" y="238"/>
                    </a:lnTo>
                    <a:lnTo>
                      <a:pt x="14" y="238"/>
                    </a:lnTo>
                    <a:lnTo>
                      <a:pt x="15" y="215"/>
                    </a:lnTo>
                    <a:lnTo>
                      <a:pt x="19" y="193"/>
                    </a:lnTo>
                    <a:lnTo>
                      <a:pt x="25" y="172"/>
                    </a:lnTo>
                    <a:lnTo>
                      <a:pt x="33" y="151"/>
                    </a:lnTo>
                    <a:lnTo>
                      <a:pt x="41" y="132"/>
                    </a:lnTo>
                    <a:lnTo>
                      <a:pt x="53" y="113"/>
                    </a:lnTo>
                    <a:lnTo>
                      <a:pt x="66" y="96"/>
                    </a:lnTo>
                    <a:lnTo>
                      <a:pt x="80" y="80"/>
                    </a:lnTo>
                    <a:lnTo>
                      <a:pt x="96" y="66"/>
                    </a:lnTo>
                    <a:lnTo>
                      <a:pt x="114" y="53"/>
                    </a:lnTo>
                    <a:lnTo>
                      <a:pt x="132" y="41"/>
                    </a:lnTo>
                    <a:lnTo>
                      <a:pt x="152" y="32"/>
                    </a:lnTo>
                    <a:lnTo>
                      <a:pt x="172" y="25"/>
                    </a:lnTo>
                    <a:lnTo>
                      <a:pt x="194" y="20"/>
                    </a:lnTo>
                    <a:lnTo>
                      <a:pt x="215" y="15"/>
                    </a:lnTo>
                    <a:lnTo>
                      <a:pt x="238" y="14"/>
                    </a:lnTo>
                    <a:lnTo>
                      <a:pt x="238" y="14"/>
                    </a:lnTo>
                    <a:lnTo>
                      <a:pt x="261" y="15"/>
                    </a:lnTo>
                    <a:lnTo>
                      <a:pt x="283" y="20"/>
                    </a:lnTo>
                    <a:lnTo>
                      <a:pt x="305" y="25"/>
                    </a:lnTo>
                    <a:lnTo>
                      <a:pt x="325" y="32"/>
                    </a:lnTo>
                    <a:lnTo>
                      <a:pt x="345" y="41"/>
                    </a:lnTo>
                    <a:lnTo>
                      <a:pt x="363" y="53"/>
                    </a:lnTo>
                    <a:lnTo>
                      <a:pt x="381" y="66"/>
                    </a:lnTo>
                    <a:lnTo>
                      <a:pt x="396" y="80"/>
                    </a:lnTo>
                    <a:lnTo>
                      <a:pt x="411" y="96"/>
                    </a:lnTo>
                    <a:lnTo>
                      <a:pt x="424" y="113"/>
                    </a:lnTo>
                    <a:lnTo>
                      <a:pt x="435" y="132"/>
                    </a:lnTo>
                    <a:lnTo>
                      <a:pt x="444" y="151"/>
                    </a:lnTo>
                    <a:lnTo>
                      <a:pt x="452" y="172"/>
                    </a:lnTo>
                    <a:lnTo>
                      <a:pt x="457" y="193"/>
                    </a:lnTo>
                    <a:lnTo>
                      <a:pt x="460" y="215"/>
                    </a:lnTo>
                    <a:lnTo>
                      <a:pt x="462" y="238"/>
                    </a:lnTo>
                    <a:lnTo>
                      <a:pt x="462" y="238"/>
                    </a:lnTo>
                    <a:lnTo>
                      <a:pt x="460" y="260"/>
                    </a:lnTo>
                    <a:lnTo>
                      <a:pt x="457" y="283"/>
                    </a:lnTo>
                    <a:lnTo>
                      <a:pt x="452" y="305"/>
                    </a:lnTo>
                    <a:lnTo>
                      <a:pt x="444" y="325"/>
                    </a:lnTo>
                    <a:lnTo>
                      <a:pt x="435" y="345"/>
                    </a:lnTo>
                    <a:lnTo>
                      <a:pt x="424" y="363"/>
                    </a:lnTo>
                    <a:lnTo>
                      <a:pt x="411" y="380"/>
                    </a:lnTo>
                    <a:lnTo>
                      <a:pt x="396" y="396"/>
                    </a:lnTo>
                    <a:lnTo>
                      <a:pt x="381" y="410"/>
                    </a:lnTo>
                    <a:lnTo>
                      <a:pt x="363" y="423"/>
                    </a:lnTo>
                    <a:lnTo>
                      <a:pt x="345" y="434"/>
                    </a:lnTo>
                    <a:lnTo>
                      <a:pt x="325" y="444"/>
                    </a:lnTo>
                    <a:lnTo>
                      <a:pt x="305" y="452"/>
                    </a:lnTo>
                    <a:lnTo>
                      <a:pt x="283" y="457"/>
                    </a:lnTo>
                    <a:lnTo>
                      <a:pt x="261" y="460"/>
                    </a:lnTo>
                    <a:lnTo>
                      <a:pt x="238" y="461"/>
                    </a:lnTo>
                    <a:lnTo>
                      <a:pt x="238" y="4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0" name="Freeform 178"/>
              <p:cNvSpPr>
                <a:spLocks noEditPoints="1"/>
              </p:cNvSpPr>
              <p:nvPr/>
            </p:nvSpPr>
            <p:spPr bwMode="auto">
              <a:xfrm>
                <a:off x="5189538" y="4422775"/>
                <a:ext cx="654050" cy="655638"/>
              </a:xfrm>
              <a:custGeom>
                <a:avLst/>
                <a:gdLst>
                  <a:gd name="T0" fmla="*/ 185 w 412"/>
                  <a:gd name="T1" fmla="*/ 1 h 413"/>
                  <a:gd name="T2" fmla="*/ 126 w 412"/>
                  <a:gd name="T3" fmla="*/ 17 h 413"/>
                  <a:gd name="T4" fmla="*/ 75 w 412"/>
                  <a:gd name="T5" fmla="*/ 48 h 413"/>
                  <a:gd name="T6" fmla="*/ 35 w 412"/>
                  <a:gd name="T7" fmla="*/ 92 h 413"/>
                  <a:gd name="T8" fmla="*/ 9 w 412"/>
                  <a:gd name="T9" fmla="*/ 146 h 413"/>
                  <a:gd name="T10" fmla="*/ 0 w 412"/>
                  <a:gd name="T11" fmla="*/ 207 h 413"/>
                  <a:gd name="T12" fmla="*/ 4 w 412"/>
                  <a:gd name="T13" fmla="*/ 249 h 413"/>
                  <a:gd name="T14" fmla="*/ 25 w 412"/>
                  <a:gd name="T15" fmla="*/ 305 h 413"/>
                  <a:gd name="T16" fmla="*/ 60 w 412"/>
                  <a:gd name="T17" fmla="*/ 352 h 413"/>
                  <a:gd name="T18" fmla="*/ 108 w 412"/>
                  <a:gd name="T19" fmla="*/ 388 h 413"/>
                  <a:gd name="T20" fmla="*/ 165 w 412"/>
                  <a:gd name="T21" fmla="*/ 409 h 413"/>
                  <a:gd name="T22" fmla="*/ 206 w 412"/>
                  <a:gd name="T23" fmla="*/ 413 h 413"/>
                  <a:gd name="T24" fmla="*/ 268 w 412"/>
                  <a:gd name="T25" fmla="*/ 404 h 413"/>
                  <a:gd name="T26" fmla="*/ 322 w 412"/>
                  <a:gd name="T27" fmla="*/ 378 h 413"/>
                  <a:gd name="T28" fmla="*/ 365 w 412"/>
                  <a:gd name="T29" fmla="*/ 338 h 413"/>
                  <a:gd name="T30" fmla="*/ 396 w 412"/>
                  <a:gd name="T31" fmla="*/ 288 h 413"/>
                  <a:gd name="T32" fmla="*/ 411 w 412"/>
                  <a:gd name="T33" fmla="*/ 228 h 413"/>
                  <a:gd name="T34" fmla="*/ 411 w 412"/>
                  <a:gd name="T35" fmla="*/ 186 h 413"/>
                  <a:gd name="T36" fmla="*/ 396 w 412"/>
                  <a:gd name="T37" fmla="*/ 127 h 413"/>
                  <a:gd name="T38" fmla="*/ 365 w 412"/>
                  <a:gd name="T39" fmla="*/ 76 h 413"/>
                  <a:gd name="T40" fmla="*/ 322 w 412"/>
                  <a:gd name="T41" fmla="*/ 36 h 413"/>
                  <a:gd name="T42" fmla="*/ 268 w 412"/>
                  <a:gd name="T43" fmla="*/ 10 h 413"/>
                  <a:gd name="T44" fmla="*/ 206 w 412"/>
                  <a:gd name="T45" fmla="*/ 0 h 413"/>
                  <a:gd name="T46" fmla="*/ 206 w 412"/>
                  <a:gd name="T47" fmla="*/ 399 h 413"/>
                  <a:gd name="T48" fmla="*/ 149 w 412"/>
                  <a:gd name="T49" fmla="*/ 390 h 413"/>
                  <a:gd name="T50" fmla="*/ 99 w 412"/>
                  <a:gd name="T51" fmla="*/ 367 h 413"/>
                  <a:gd name="T52" fmla="*/ 58 w 412"/>
                  <a:gd name="T53" fmla="*/ 329 h 413"/>
                  <a:gd name="T54" fmla="*/ 29 w 412"/>
                  <a:gd name="T55" fmla="*/ 281 h 413"/>
                  <a:gd name="T56" fmla="*/ 15 w 412"/>
                  <a:gd name="T57" fmla="*/ 226 h 413"/>
                  <a:gd name="T58" fmla="*/ 15 w 412"/>
                  <a:gd name="T59" fmla="*/ 187 h 413"/>
                  <a:gd name="T60" fmla="*/ 29 w 412"/>
                  <a:gd name="T61" fmla="*/ 132 h 413"/>
                  <a:gd name="T62" fmla="*/ 58 w 412"/>
                  <a:gd name="T63" fmla="*/ 85 h 413"/>
                  <a:gd name="T64" fmla="*/ 99 w 412"/>
                  <a:gd name="T65" fmla="*/ 48 h 413"/>
                  <a:gd name="T66" fmla="*/ 149 w 412"/>
                  <a:gd name="T67" fmla="*/ 24 h 413"/>
                  <a:gd name="T68" fmla="*/ 206 w 412"/>
                  <a:gd name="T69" fmla="*/ 16 h 413"/>
                  <a:gd name="T70" fmla="*/ 245 w 412"/>
                  <a:gd name="T71" fmla="*/ 19 h 413"/>
                  <a:gd name="T72" fmla="*/ 298 w 412"/>
                  <a:gd name="T73" fmla="*/ 38 h 413"/>
                  <a:gd name="T74" fmla="*/ 342 w 412"/>
                  <a:gd name="T75" fmla="*/ 72 h 413"/>
                  <a:gd name="T76" fmla="*/ 374 w 412"/>
                  <a:gd name="T77" fmla="*/ 116 h 413"/>
                  <a:gd name="T78" fmla="*/ 394 w 412"/>
                  <a:gd name="T79" fmla="*/ 169 h 413"/>
                  <a:gd name="T80" fmla="*/ 398 w 412"/>
                  <a:gd name="T81" fmla="*/ 207 h 413"/>
                  <a:gd name="T82" fmla="*/ 390 w 412"/>
                  <a:gd name="T83" fmla="*/ 264 h 413"/>
                  <a:gd name="T84" fmla="*/ 366 w 412"/>
                  <a:gd name="T85" fmla="*/ 315 h 413"/>
                  <a:gd name="T86" fmla="*/ 328 w 412"/>
                  <a:gd name="T87" fmla="*/ 355 h 413"/>
                  <a:gd name="T88" fmla="*/ 280 w 412"/>
                  <a:gd name="T89" fmla="*/ 384 h 413"/>
                  <a:gd name="T90" fmla="*/ 225 w 412"/>
                  <a:gd name="T91" fmla="*/ 398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12" h="413">
                    <a:moveTo>
                      <a:pt x="206" y="0"/>
                    </a:moveTo>
                    <a:lnTo>
                      <a:pt x="206" y="0"/>
                    </a:lnTo>
                    <a:lnTo>
                      <a:pt x="185" y="1"/>
                    </a:lnTo>
                    <a:lnTo>
                      <a:pt x="165" y="5"/>
                    </a:lnTo>
                    <a:lnTo>
                      <a:pt x="144" y="10"/>
                    </a:lnTo>
                    <a:lnTo>
                      <a:pt x="126" y="17"/>
                    </a:lnTo>
                    <a:lnTo>
                      <a:pt x="108" y="26"/>
                    </a:lnTo>
                    <a:lnTo>
                      <a:pt x="91" y="36"/>
                    </a:lnTo>
                    <a:lnTo>
                      <a:pt x="75" y="48"/>
                    </a:lnTo>
                    <a:lnTo>
                      <a:pt x="60" y="61"/>
                    </a:lnTo>
                    <a:lnTo>
                      <a:pt x="47" y="76"/>
                    </a:lnTo>
                    <a:lnTo>
                      <a:pt x="35" y="92"/>
                    </a:lnTo>
                    <a:lnTo>
                      <a:pt x="25" y="108"/>
                    </a:lnTo>
                    <a:lnTo>
                      <a:pt x="16" y="127"/>
                    </a:lnTo>
                    <a:lnTo>
                      <a:pt x="9" y="146"/>
                    </a:lnTo>
                    <a:lnTo>
                      <a:pt x="4" y="166"/>
                    </a:lnTo>
                    <a:lnTo>
                      <a:pt x="1" y="186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1" y="228"/>
                    </a:lnTo>
                    <a:lnTo>
                      <a:pt x="4" y="249"/>
                    </a:lnTo>
                    <a:lnTo>
                      <a:pt x="9" y="268"/>
                    </a:lnTo>
                    <a:lnTo>
                      <a:pt x="16" y="288"/>
                    </a:lnTo>
                    <a:lnTo>
                      <a:pt x="25" y="305"/>
                    </a:lnTo>
                    <a:lnTo>
                      <a:pt x="35" y="322"/>
                    </a:lnTo>
                    <a:lnTo>
                      <a:pt x="47" y="338"/>
                    </a:lnTo>
                    <a:lnTo>
                      <a:pt x="60" y="352"/>
                    </a:lnTo>
                    <a:lnTo>
                      <a:pt x="75" y="367"/>
                    </a:lnTo>
                    <a:lnTo>
                      <a:pt x="91" y="378"/>
                    </a:lnTo>
                    <a:lnTo>
                      <a:pt x="108" y="388"/>
                    </a:lnTo>
                    <a:lnTo>
                      <a:pt x="126" y="397"/>
                    </a:lnTo>
                    <a:lnTo>
                      <a:pt x="144" y="404"/>
                    </a:lnTo>
                    <a:lnTo>
                      <a:pt x="165" y="409"/>
                    </a:lnTo>
                    <a:lnTo>
                      <a:pt x="185" y="412"/>
                    </a:lnTo>
                    <a:lnTo>
                      <a:pt x="206" y="413"/>
                    </a:lnTo>
                    <a:lnTo>
                      <a:pt x="206" y="413"/>
                    </a:lnTo>
                    <a:lnTo>
                      <a:pt x="228" y="412"/>
                    </a:lnTo>
                    <a:lnTo>
                      <a:pt x="248" y="409"/>
                    </a:lnTo>
                    <a:lnTo>
                      <a:pt x="268" y="404"/>
                    </a:lnTo>
                    <a:lnTo>
                      <a:pt x="286" y="397"/>
                    </a:lnTo>
                    <a:lnTo>
                      <a:pt x="304" y="388"/>
                    </a:lnTo>
                    <a:lnTo>
                      <a:pt x="322" y="378"/>
                    </a:lnTo>
                    <a:lnTo>
                      <a:pt x="337" y="367"/>
                    </a:lnTo>
                    <a:lnTo>
                      <a:pt x="352" y="352"/>
                    </a:lnTo>
                    <a:lnTo>
                      <a:pt x="365" y="338"/>
                    </a:lnTo>
                    <a:lnTo>
                      <a:pt x="377" y="322"/>
                    </a:lnTo>
                    <a:lnTo>
                      <a:pt x="387" y="305"/>
                    </a:lnTo>
                    <a:lnTo>
                      <a:pt x="396" y="288"/>
                    </a:lnTo>
                    <a:lnTo>
                      <a:pt x="403" y="268"/>
                    </a:lnTo>
                    <a:lnTo>
                      <a:pt x="408" y="249"/>
                    </a:lnTo>
                    <a:lnTo>
                      <a:pt x="411" y="228"/>
                    </a:lnTo>
                    <a:lnTo>
                      <a:pt x="412" y="207"/>
                    </a:lnTo>
                    <a:lnTo>
                      <a:pt x="412" y="207"/>
                    </a:lnTo>
                    <a:lnTo>
                      <a:pt x="411" y="186"/>
                    </a:lnTo>
                    <a:lnTo>
                      <a:pt x="408" y="166"/>
                    </a:lnTo>
                    <a:lnTo>
                      <a:pt x="403" y="146"/>
                    </a:lnTo>
                    <a:lnTo>
                      <a:pt x="396" y="127"/>
                    </a:lnTo>
                    <a:lnTo>
                      <a:pt x="387" y="108"/>
                    </a:lnTo>
                    <a:lnTo>
                      <a:pt x="377" y="92"/>
                    </a:lnTo>
                    <a:lnTo>
                      <a:pt x="365" y="76"/>
                    </a:lnTo>
                    <a:lnTo>
                      <a:pt x="352" y="61"/>
                    </a:lnTo>
                    <a:lnTo>
                      <a:pt x="337" y="48"/>
                    </a:lnTo>
                    <a:lnTo>
                      <a:pt x="322" y="36"/>
                    </a:lnTo>
                    <a:lnTo>
                      <a:pt x="304" y="26"/>
                    </a:lnTo>
                    <a:lnTo>
                      <a:pt x="286" y="17"/>
                    </a:lnTo>
                    <a:lnTo>
                      <a:pt x="268" y="10"/>
                    </a:lnTo>
                    <a:lnTo>
                      <a:pt x="248" y="5"/>
                    </a:lnTo>
                    <a:lnTo>
                      <a:pt x="228" y="1"/>
                    </a:lnTo>
                    <a:lnTo>
                      <a:pt x="206" y="0"/>
                    </a:lnTo>
                    <a:lnTo>
                      <a:pt x="206" y="0"/>
                    </a:lnTo>
                    <a:close/>
                    <a:moveTo>
                      <a:pt x="206" y="399"/>
                    </a:moveTo>
                    <a:lnTo>
                      <a:pt x="206" y="399"/>
                    </a:lnTo>
                    <a:lnTo>
                      <a:pt x="187" y="398"/>
                    </a:lnTo>
                    <a:lnTo>
                      <a:pt x="167" y="395"/>
                    </a:lnTo>
                    <a:lnTo>
                      <a:pt x="149" y="390"/>
                    </a:lnTo>
                    <a:lnTo>
                      <a:pt x="131" y="384"/>
                    </a:lnTo>
                    <a:lnTo>
                      <a:pt x="114" y="376"/>
                    </a:lnTo>
                    <a:lnTo>
                      <a:pt x="99" y="367"/>
                    </a:lnTo>
                    <a:lnTo>
                      <a:pt x="84" y="355"/>
                    </a:lnTo>
                    <a:lnTo>
                      <a:pt x="71" y="343"/>
                    </a:lnTo>
                    <a:lnTo>
                      <a:pt x="58" y="329"/>
                    </a:lnTo>
                    <a:lnTo>
                      <a:pt x="47" y="315"/>
                    </a:lnTo>
                    <a:lnTo>
                      <a:pt x="37" y="298"/>
                    </a:lnTo>
                    <a:lnTo>
                      <a:pt x="29" y="281"/>
                    </a:lnTo>
                    <a:lnTo>
                      <a:pt x="22" y="264"/>
                    </a:lnTo>
                    <a:lnTo>
                      <a:pt x="18" y="246"/>
                    </a:lnTo>
                    <a:lnTo>
                      <a:pt x="15" y="226"/>
                    </a:lnTo>
                    <a:lnTo>
                      <a:pt x="14" y="207"/>
                    </a:lnTo>
                    <a:lnTo>
                      <a:pt x="14" y="207"/>
                    </a:lnTo>
                    <a:lnTo>
                      <a:pt x="15" y="187"/>
                    </a:lnTo>
                    <a:lnTo>
                      <a:pt x="18" y="169"/>
                    </a:lnTo>
                    <a:lnTo>
                      <a:pt x="22" y="151"/>
                    </a:lnTo>
                    <a:lnTo>
                      <a:pt x="29" y="132"/>
                    </a:lnTo>
                    <a:lnTo>
                      <a:pt x="37" y="116"/>
                    </a:lnTo>
                    <a:lnTo>
                      <a:pt x="47" y="100"/>
                    </a:lnTo>
                    <a:lnTo>
                      <a:pt x="58" y="85"/>
                    </a:lnTo>
                    <a:lnTo>
                      <a:pt x="71" y="72"/>
                    </a:lnTo>
                    <a:lnTo>
                      <a:pt x="84" y="59"/>
                    </a:lnTo>
                    <a:lnTo>
                      <a:pt x="99" y="48"/>
                    </a:lnTo>
                    <a:lnTo>
                      <a:pt x="114" y="38"/>
                    </a:lnTo>
                    <a:lnTo>
                      <a:pt x="131" y="31"/>
                    </a:lnTo>
                    <a:lnTo>
                      <a:pt x="149" y="24"/>
                    </a:lnTo>
                    <a:lnTo>
                      <a:pt x="167" y="19"/>
                    </a:lnTo>
                    <a:lnTo>
                      <a:pt x="187" y="16"/>
                    </a:lnTo>
                    <a:lnTo>
                      <a:pt x="206" y="16"/>
                    </a:lnTo>
                    <a:lnTo>
                      <a:pt x="206" y="16"/>
                    </a:lnTo>
                    <a:lnTo>
                      <a:pt x="225" y="16"/>
                    </a:lnTo>
                    <a:lnTo>
                      <a:pt x="245" y="19"/>
                    </a:lnTo>
                    <a:lnTo>
                      <a:pt x="263" y="24"/>
                    </a:lnTo>
                    <a:lnTo>
                      <a:pt x="280" y="31"/>
                    </a:lnTo>
                    <a:lnTo>
                      <a:pt x="298" y="38"/>
                    </a:lnTo>
                    <a:lnTo>
                      <a:pt x="313" y="48"/>
                    </a:lnTo>
                    <a:lnTo>
                      <a:pt x="328" y="59"/>
                    </a:lnTo>
                    <a:lnTo>
                      <a:pt x="342" y="72"/>
                    </a:lnTo>
                    <a:lnTo>
                      <a:pt x="354" y="85"/>
                    </a:lnTo>
                    <a:lnTo>
                      <a:pt x="366" y="100"/>
                    </a:lnTo>
                    <a:lnTo>
                      <a:pt x="374" y="116"/>
                    </a:lnTo>
                    <a:lnTo>
                      <a:pt x="383" y="132"/>
                    </a:lnTo>
                    <a:lnTo>
                      <a:pt x="390" y="151"/>
                    </a:lnTo>
                    <a:lnTo>
                      <a:pt x="394" y="169"/>
                    </a:lnTo>
                    <a:lnTo>
                      <a:pt x="397" y="187"/>
                    </a:lnTo>
                    <a:lnTo>
                      <a:pt x="398" y="207"/>
                    </a:lnTo>
                    <a:lnTo>
                      <a:pt x="398" y="207"/>
                    </a:lnTo>
                    <a:lnTo>
                      <a:pt x="397" y="226"/>
                    </a:lnTo>
                    <a:lnTo>
                      <a:pt x="394" y="246"/>
                    </a:lnTo>
                    <a:lnTo>
                      <a:pt x="390" y="264"/>
                    </a:lnTo>
                    <a:lnTo>
                      <a:pt x="383" y="281"/>
                    </a:lnTo>
                    <a:lnTo>
                      <a:pt x="374" y="298"/>
                    </a:lnTo>
                    <a:lnTo>
                      <a:pt x="366" y="315"/>
                    </a:lnTo>
                    <a:lnTo>
                      <a:pt x="354" y="329"/>
                    </a:lnTo>
                    <a:lnTo>
                      <a:pt x="342" y="343"/>
                    </a:lnTo>
                    <a:lnTo>
                      <a:pt x="328" y="355"/>
                    </a:lnTo>
                    <a:lnTo>
                      <a:pt x="313" y="367"/>
                    </a:lnTo>
                    <a:lnTo>
                      <a:pt x="298" y="376"/>
                    </a:lnTo>
                    <a:lnTo>
                      <a:pt x="280" y="384"/>
                    </a:lnTo>
                    <a:lnTo>
                      <a:pt x="263" y="390"/>
                    </a:lnTo>
                    <a:lnTo>
                      <a:pt x="245" y="395"/>
                    </a:lnTo>
                    <a:lnTo>
                      <a:pt x="225" y="398"/>
                    </a:lnTo>
                    <a:lnTo>
                      <a:pt x="206" y="399"/>
                    </a:lnTo>
                    <a:lnTo>
                      <a:pt x="206" y="3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1" name="Rectangle 179"/>
              <p:cNvSpPr>
                <a:spLocks noChangeArrowheads="1"/>
              </p:cNvSpPr>
              <p:nvPr/>
            </p:nvSpPr>
            <p:spPr bwMode="auto">
              <a:xfrm>
                <a:off x="5505450" y="4470400"/>
                <a:ext cx="238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2" name="Freeform 180"/>
              <p:cNvSpPr/>
              <p:nvPr/>
            </p:nvSpPr>
            <p:spPr bwMode="auto">
              <a:xfrm>
                <a:off x="5365750" y="4502150"/>
                <a:ext cx="49213" cy="61913"/>
              </a:xfrm>
              <a:custGeom>
                <a:avLst/>
                <a:gdLst>
                  <a:gd name="T0" fmla="*/ 31 w 31"/>
                  <a:gd name="T1" fmla="*/ 31 h 39"/>
                  <a:gd name="T2" fmla="*/ 13 w 31"/>
                  <a:gd name="T3" fmla="*/ 0 h 39"/>
                  <a:gd name="T4" fmla="*/ 0 w 31"/>
                  <a:gd name="T5" fmla="*/ 7 h 39"/>
                  <a:gd name="T6" fmla="*/ 18 w 31"/>
                  <a:gd name="T7" fmla="*/ 39 h 39"/>
                  <a:gd name="T8" fmla="*/ 31 w 31"/>
                  <a:gd name="T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9">
                    <a:moveTo>
                      <a:pt x="31" y="31"/>
                    </a:moveTo>
                    <a:lnTo>
                      <a:pt x="13" y="0"/>
                    </a:lnTo>
                    <a:lnTo>
                      <a:pt x="0" y="7"/>
                    </a:lnTo>
                    <a:lnTo>
                      <a:pt x="18" y="39"/>
                    </a:lnTo>
                    <a:lnTo>
                      <a:pt x="31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3" name="Freeform 181"/>
              <p:cNvSpPr/>
              <p:nvPr/>
            </p:nvSpPr>
            <p:spPr bwMode="auto">
              <a:xfrm>
                <a:off x="5265738" y="4600575"/>
                <a:ext cx="63500" cy="49213"/>
              </a:xfrm>
              <a:custGeom>
                <a:avLst/>
                <a:gdLst>
                  <a:gd name="T0" fmla="*/ 0 w 40"/>
                  <a:gd name="T1" fmla="*/ 13 h 31"/>
                  <a:gd name="T2" fmla="*/ 33 w 40"/>
                  <a:gd name="T3" fmla="*/ 31 h 31"/>
                  <a:gd name="T4" fmla="*/ 40 w 40"/>
                  <a:gd name="T5" fmla="*/ 19 h 31"/>
                  <a:gd name="T6" fmla="*/ 8 w 40"/>
                  <a:gd name="T7" fmla="*/ 0 h 31"/>
                  <a:gd name="T8" fmla="*/ 0 w 40"/>
                  <a:gd name="T9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1">
                    <a:moveTo>
                      <a:pt x="0" y="13"/>
                    </a:moveTo>
                    <a:lnTo>
                      <a:pt x="33" y="31"/>
                    </a:lnTo>
                    <a:lnTo>
                      <a:pt x="40" y="19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4" name="Rectangle 182"/>
              <p:cNvSpPr>
                <a:spLocks noChangeArrowheads="1"/>
              </p:cNvSpPr>
              <p:nvPr/>
            </p:nvSpPr>
            <p:spPr bwMode="auto">
              <a:xfrm>
                <a:off x="5235575" y="4740275"/>
                <a:ext cx="58738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5" name="Freeform 183"/>
              <p:cNvSpPr/>
              <p:nvPr/>
            </p:nvSpPr>
            <p:spPr bwMode="auto">
              <a:xfrm>
                <a:off x="5265738" y="4852988"/>
                <a:ext cx="63500" cy="49213"/>
              </a:xfrm>
              <a:custGeom>
                <a:avLst/>
                <a:gdLst>
                  <a:gd name="T0" fmla="*/ 0 w 40"/>
                  <a:gd name="T1" fmla="*/ 19 h 31"/>
                  <a:gd name="T2" fmla="*/ 8 w 40"/>
                  <a:gd name="T3" fmla="*/ 31 h 31"/>
                  <a:gd name="T4" fmla="*/ 40 w 40"/>
                  <a:gd name="T5" fmla="*/ 12 h 31"/>
                  <a:gd name="T6" fmla="*/ 33 w 40"/>
                  <a:gd name="T7" fmla="*/ 0 h 31"/>
                  <a:gd name="T8" fmla="*/ 0 w 40"/>
                  <a:gd name="T9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1">
                    <a:moveTo>
                      <a:pt x="0" y="19"/>
                    </a:moveTo>
                    <a:lnTo>
                      <a:pt x="8" y="31"/>
                    </a:lnTo>
                    <a:lnTo>
                      <a:pt x="40" y="12"/>
                    </a:lnTo>
                    <a:lnTo>
                      <a:pt x="33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6" name="Freeform 184"/>
              <p:cNvSpPr/>
              <p:nvPr/>
            </p:nvSpPr>
            <p:spPr bwMode="auto">
              <a:xfrm>
                <a:off x="5365750" y="4938713"/>
                <a:ext cx="49213" cy="61913"/>
              </a:xfrm>
              <a:custGeom>
                <a:avLst/>
                <a:gdLst>
                  <a:gd name="T0" fmla="*/ 0 w 31"/>
                  <a:gd name="T1" fmla="*/ 32 h 39"/>
                  <a:gd name="T2" fmla="*/ 13 w 31"/>
                  <a:gd name="T3" fmla="*/ 39 h 39"/>
                  <a:gd name="T4" fmla="*/ 31 w 31"/>
                  <a:gd name="T5" fmla="*/ 7 h 39"/>
                  <a:gd name="T6" fmla="*/ 18 w 31"/>
                  <a:gd name="T7" fmla="*/ 0 h 39"/>
                  <a:gd name="T8" fmla="*/ 0 w 31"/>
                  <a:gd name="T9" fmla="*/ 3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9">
                    <a:moveTo>
                      <a:pt x="0" y="32"/>
                    </a:moveTo>
                    <a:lnTo>
                      <a:pt x="13" y="39"/>
                    </a:lnTo>
                    <a:lnTo>
                      <a:pt x="31" y="7"/>
                    </a:lnTo>
                    <a:lnTo>
                      <a:pt x="18" y="0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7" name="Rectangle 185"/>
              <p:cNvSpPr>
                <a:spLocks noChangeArrowheads="1"/>
              </p:cNvSpPr>
              <p:nvPr/>
            </p:nvSpPr>
            <p:spPr bwMode="auto">
              <a:xfrm>
                <a:off x="5505450" y="4975225"/>
                <a:ext cx="23813" cy="58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8" name="Freeform 186"/>
              <p:cNvSpPr/>
              <p:nvPr/>
            </p:nvSpPr>
            <p:spPr bwMode="auto">
              <a:xfrm>
                <a:off x="5619750" y="4938713"/>
                <a:ext cx="47625" cy="61913"/>
              </a:xfrm>
              <a:custGeom>
                <a:avLst/>
                <a:gdLst>
                  <a:gd name="T0" fmla="*/ 0 w 30"/>
                  <a:gd name="T1" fmla="*/ 7 h 39"/>
                  <a:gd name="T2" fmla="*/ 18 w 30"/>
                  <a:gd name="T3" fmla="*/ 39 h 39"/>
                  <a:gd name="T4" fmla="*/ 30 w 30"/>
                  <a:gd name="T5" fmla="*/ 32 h 39"/>
                  <a:gd name="T6" fmla="*/ 12 w 30"/>
                  <a:gd name="T7" fmla="*/ 0 h 39"/>
                  <a:gd name="T8" fmla="*/ 0 w 30"/>
                  <a:gd name="T9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0" y="7"/>
                    </a:moveTo>
                    <a:lnTo>
                      <a:pt x="18" y="39"/>
                    </a:lnTo>
                    <a:lnTo>
                      <a:pt x="30" y="32"/>
                    </a:lnTo>
                    <a:lnTo>
                      <a:pt x="12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9" name="Freeform 187"/>
              <p:cNvSpPr/>
              <p:nvPr/>
            </p:nvSpPr>
            <p:spPr bwMode="auto">
              <a:xfrm>
                <a:off x="5705475" y="4852988"/>
                <a:ext cx="61913" cy="49213"/>
              </a:xfrm>
              <a:custGeom>
                <a:avLst/>
                <a:gdLst>
                  <a:gd name="T0" fmla="*/ 0 w 39"/>
                  <a:gd name="T1" fmla="*/ 12 h 31"/>
                  <a:gd name="T2" fmla="*/ 31 w 39"/>
                  <a:gd name="T3" fmla="*/ 31 h 31"/>
                  <a:gd name="T4" fmla="*/ 39 w 39"/>
                  <a:gd name="T5" fmla="*/ 19 h 31"/>
                  <a:gd name="T6" fmla="*/ 6 w 39"/>
                  <a:gd name="T7" fmla="*/ 0 h 31"/>
                  <a:gd name="T8" fmla="*/ 0 w 39"/>
                  <a:gd name="T9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1">
                    <a:moveTo>
                      <a:pt x="0" y="12"/>
                    </a:moveTo>
                    <a:lnTo>
                      <a:pt x="31" y="31"/>
                    </a:lnTo>
                    <a:lnTo>
                      <a:pt x="39" y="19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70" name="Rectangle 188"/>
              <p:cNvSpPr>
                <a:spLocks noChangeArrowheads="1"/>
              </p:cNvSpPr>
              <p:nvPr/>
            </p:nvSpPr>
            <p:spPr bwMode="auto">
              <a:xfrm>
                <a:off x="5738813" y="4740275"/>
                <a:ext cx="603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71" name="Freeform 189"/>
              <p:cNvSpPr/>
              <p:nvPr/>
            </p:nvSpPr>
            <p:spPr bwMode="auto">
              <a:xfrm>
                <a:off x="5705475" y="4600575"/>
                <a:ext cx="61913" cy="49213"/>
              </a:xfrm>
              <a:custGeom>
                <a:avLst/>
                <a:gdLst>
                  <a:gd name="T0" fmla="*/ 39 w 39"/>
                  <a:gd name="T1" fmla="*/ 13 h 31"/>
                  <a:gd name="T2" fmla="*/ 31 w 39"/>
                  <a:gd name="T3" fmla="*/ 0 h 31"/>
                  <a:gd name="T4" fmla="*/ 0 w 39"/>
                  <a:gd name="T5" fmla="*/ 19 h 31"/>
                  <a:gd name="T6" fmla="*/ 6 w 39"/>
                  <a:gd name="T7" fmla="*/ 31 h 31"/>
                  <a:gd name="T8" fmla="*/ 39 w 39"/>
                  <a:gd name="T9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1">
                    <a:moveTo>
                      <a:pt x="39" y="13"/>
                    </a:moveTo>
                    <a:lnTo>
                      <a:pt x="31" y="0"/>
                    </a:lnTo>
                    <a:lnTo>
                      <a:pt x="0" y="19"/>
                    </a:lnTo>
                    <a:lnTo>
                      <a:pt x="6" y="31"/>
                    </a:lnTo>
                    <a:lnTo>
                      <a:pt x="39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72" name="Freeform 190"/>
              <p:cNvSpPr/>
              <p:nvPr/>
            </p:nvSpPr>
            <p:spPr bwMode="auto">
              <a:xfrm>
                <a:off x="5619750" y="4502150"/>
                <a:ext cx="47625" cy="61913"/>
              </a:xfrm>
              <a:custGeom>
                <a:avLst/>
                <a:gdLst>
                  <a:gd name="T0" fmla="*/ 30 w 30"/>
                  <a:gd name="T1" fmla="*/ 7 h 39"/>
                  <a:gd name="T2" fmla="*/ 18 w 30"/>
                  <a:gd name="T3" fmla="*/ 0 h 39"/>
                  <a:gd name="T4" fmla="*/ 0 w 30"/>
                  <a:gd name="T5" fmla="*/ 31 h 39"/>
                  <a:gd name="T6" fmla="*/ 12 w 30"/>
                  <a:gd name="T7" fmla="*/ 39 h 39"/>
                  <a:gd name="T8" fmla="*/ 30 w 30"/>
                  <a:gd name="T9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30" y="7"/>
                    </a:moveTo>
                    <a:lnTo>
                      <a:pt x="18" y="0"/>
                    </a:lnTo>
                    <a:lnTo>
                      <a:pt x="0" y="31"/>
                    </a:lnTo>
                    <a:lnTo>
                      <a:pt x="12" y="39"/>
                    </a:lnTo>
                    <a:lnTo>
                      <a:pt x="3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73" name="Freeform 191"/>
              <p:cNvSpPr>
                <a:spLocks noEditPoints="1"/>
              </p:cNvSpPr>
              <p:nvPr/>
            </p:nvSpPr>
            <p:spPr bwMode="auto">
              <a:xfrm>
                <a:off x="5373688" y="4592638"/>
                <a:ext cx="277813" cy="187325"/>
              </a:xfrm>
              <a:custGeom>
                <a:avLst/>
                <a:gdLst>
                  <a:gd name="T0" fmla="*/ 175 w 175"/>
                  <a:gd name="T1" fmla="*/ 33 h 118"/>
                  <a:gd name="T2" fmla="*/ 167 w 175"/>
                  <a:gd name="T3" fmla="*/ 22 h 118"/>
                  <a:gd name="T4" fmla="*/ 98 w 175"/>
                  <a:gd name="T5" fmla="*/ 83 h 118"/>
                  <a:gd name="T6" fmla="*/ 98 w 175"/>
                  <a:gd name="T7" fmla="*/ 83 h 118"/>
                  <a:gd name="T8" fmla="*/ 94 w 175"/>
                  <a:gd name="T9" fmla="*/ 82 h 118"/>
                  <a:gd name="T10" fmla="*/ 90 w 175"/>
                  <a:gd name="T11" fmla="*/ 81 h 118"/>
                  <a:gd name="T12" fmla="*/ 90 w 175"/>
                  <a:gd name="T13" fmla="*/ 81 h 118"/>
                  <a:gd name="T14" fmla="*/ 85 w 175"/>
                  <a:gd name="T15" fmla="*/ 82 h 118"/>
                  <a:gd name="T16" fmla="*/ 11 w 175"/>
                  <a:gd name="T17" fmla="*/ 0 h 118"/>
                  <a:gd name="T18" fmla="*/ 0 w 175"/>
                  <a:gd name="T19" fmla="*/ 10 h 118"/>
                  <a:gd name="T20" fmla="*/ 74 w 175"/>
                  <a:gd name="T21" fmla="*/ 92 h 118"/>
                  <a:gd name="T22" fmla="*/ 74 w 175"/>
                  <a:gd name="T23" fmla="*/ 92 h 118"/>
                  <a:gd name="T24" fmla="*/ 73 w 175"/>
                  <a:gd name="T25" fmla="*/ 95 h 118"/>
                  <a:gd name="T26" fmla="*/ 72 w 175"/>
                  <a:gd name="T27" fmla="*/ 99 h 118"/>
                  <a:gd name="T28" fmla="*/ 72 w 175"/>
                  <a:gd name="T29" fmla="*/ 99 h 118"/>
                  <a:gd name="T30" fmla="*/ 72 w 175"/>
                  <a:gd name="T31" fmla="*/ 103 h 118"/>
                  <a:gd name="T32" fmla="*/ 73 w 175"/>
                  <a:gd name="T33" fmla="*/ 106 h 118"/>
                  <a:gd name="T34" fmla="*/ 75 w 175"/>
                  <a:gd name="T35" fmla="*/ 109 h 118"/>
                  <a:gd name="T36" fmla="*/ 77 w 175"/>
                  <a:gd name="T37" fmla="*/ 113 h 118"/>
                  <a:gd name="T38" fmla="*/ 77 w 175"/>
                  <a:gd name="T39" fmla="*/ 113 h 118"/>
                  <a:gd name="T40" fmla="*/ 79 w 175"/>
                  <a:gd name="T41" fmla="*/ 115 h 118"/>
                  <a:gd name="T42" fmla="*/ 82 w 175"/>
                  <a:gd name="T43" fmla="*/ 117 h 118"/>
                  <a:gd name="T44" fmla="*/ 87 w 175"/>
                  <a:gd name="T45" fmla="*/ 118 h 118"/>
                  <a:gd name="T46" fmla="*/ 90 w 175"/>
                  <a:gd name="T47" fmla="*/ 118 h 118"/>
                  <a:gd name="T48" fmla="*/ 90 w 175"/>
                  <a:gd name="T49" fmla="*/ 118 h 118"/>
                  <a:gd name="T50" fmla="*/ 96 w 175"/>
                  <a:gd name="T51" fmla="*/ 117 h 118"/>
                  <a:gd name="T52" fmla="*/ 102 w 175"/>
                  <a:gd name="T53" fmla="*/ 114 h 118"/>
                  <a:gd name="T54" fmla="*/ 102 w 175"/>
                  <a:gd name="T55" fmla="*/ 114 h 118"/>
                  <a:gd name="T56" fmla="*/ 106 w 175"/>
                  <a:gd name="T57" fmla="*/ 109 h 118"/>
                  <a:gd name="T58" fmla="*/ 107 w 175"/>
                  <a:gd name="T59" fmla="*/ 104 h 118"/>
                  <a:gd name="T60" fmla="*/ 108 w 175"/>
                  <a:gd name="T61" fmla="*/ 100 h 118"/>
                  <a:gd name="T62" fmla="*/ 107 w 175"/>
                  <a:gd name="T63" fmla="*/ 94 h 118"/>
                  <a:gd name="T64" fmla="*/ 175 w 175"/>
                  <a:gd name="T65" fmla="*/ 33 h 118"/>
                  <a:gd name="T66" fmla="*/ 93 w 175"/>
                  <a:gd name="T67" fmla="*/ 103 h 118"/>
                  <a:gd name="T68" fmla="*/ 93 w 175"/>
                  <a:gd name="T69" fmla="*/ 103 h 118"/>
                  <a:gd name="T70" fmla="*/ 91 w 175"/>
                  <a:gd name="T71" fmla="*/ 104 h 118"/>
                  <a:gd name="T72" fmla="*/ 90 w 175"/>
                  <a:gd name="T73" fmla="*/ 104 h 118"/>
                  <a:gd name="T74" fmla="*/ 90 w 175"/>
                  <a:gd name="T75" fmla="*/ 104 h 118"/>
                  <a:gd name="T76" fmla="*/ 89 w 175"/>
                  <a:gd name="T77" fmla="*/ 104 h 118"/>
                  <a:gd name="T78" fmla="*/ 87 w 175"/>
                  <a:gd name="T79" fmla="*/ 103 h 118"/>
                  <a:gd name="T80" fmla="*/ 87 w 175"/>
                  <a:gd name="T81" fmla="*/ 103 h 118"/>
                  <a:gd name="T82" fmla="*/ 86 w 175"/>
                  <a:gd name="T83" fmla="*/ 100 h 118"/>
                  <a:gd name="T84" fmla="*/ 86 w 175"/>
                  <a:gd name="T85" fmla="*/ 100 h 118"/>
                  <a:gd name="T86" fmla="*/ 88 w 175"/>
                  <a:gd name="T87" fmla="*/ 98 h 118"/>
                  <a:gd name="T88" fmla="*/ 88 w 175"/>
                  <a:gd name="T89" fmla="*/ 98 h 118"/>
                  <a:gd name="T90" fmla="*/ 89 w 175"/>
                  <a:gd name="T91" fmla="*/ 96 h 118"/>
                  <a:gd name="T92" fmla="*/ 90 w 175"/>
                  <a:gd name="T93" fmla="*/ 96 h 118"/>
                  <a:gd name="T94" fmla="*/ 90 w 175"/>
                  <a:gd name="T95" fmla="*/ 96 h 118"/>
                  <a:gd name="T96" fmla="*/ 91 w 175"/>
                  <a:gd name="T97" fmla="*/ 96 h 118"/>
                  <a:gd name="T98" fmla="*/ 93 w 175"/>
                  <a:gd name="T99" fmla="*/ 98 h 118"/>
                  <a:gd name="T100" fmla="*/ 93 w 175"/>
                  <a:gd name="T101" fmla="*/ 98 h 118"/>
                  <a:gd name="T102" fmla="*/ 94 w 175"/>
                  <a:gd name="T103" fmla="*/ 101 h 118"/>
                  <a:gd name="T104" fmla="*/ 93 w 175"/>
                  <a:gd name="T105" fmla="*/ 103 h 118"/>
                  <a:gd name="T106" fmla="*/ 93 w 175"/>
                  <a:gd name="T107" fmla="*/ 103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5" h="118">
                    <a:moveTo>
                      <a:pt x="175" y="33"/>
                    </a:moveTo>
                    <a:lnTo>
                      <a:pt x="167" y="22"/>
                    </a:lnTo>
                    <a:lnTo>
                      <a:pt x="98" y="83"/>
                    </a:lnTo>
                    <a:lnTo>
                      <a:pt x="98" y="83"/>
                    </a:lnTo>
                    <a:lnTo>
                      <a:pt x="94" y="82"/>
                    </a:lnTo>
                    <a:lnTo>
                      <a:pt x="90" y="81"/>
                    </a:lnTo>
                    <a:lnTo>
                      <a:pt x="90" y="81"/>
                    </a:lnTo>
                    <a:lnTo>
                      <a:pt x="85" y="82"/>
                    </a:lnTo>
                    <a:lnTo>
                      <a:pt x="11" y="0"/>
                    </a:lnTo>
                    <a:lnTo>
                      <a:pt x="0" y="10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3" y="95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72" y="103"/>
                    </a:lnTo>
                    <a:lnTo>
                      <a:pt x="73" y="106"/>
                    </a:lnTo>
                    <a:lnTo>
                      <a:pt x="75" y="109"/>
                    </a:lnTo>
                    <a:lnTo>
                      <a:pt x="77" y="113"/>
                    </a:lnTo>
                    <a:lnTo>
                      <a:pt x="77" y="113"/>
                    </a:lnTo>
                    <a:lnTo>
                      <a:pt x="79" y="115"/>
                    </a:lnTo>
                    <a:lnTo>
                      <a:pt x="82" y="117"/>
                    </a:lnTo>
                    <a:lnTo>
                      <a:pt x="87" y="118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6" y="117"/>
                    </a:lnTo>
                    <a:lnTo>
                      <a:pt x="102" y="114"/>
                    </a:lnTo>
                    <a:lnTo>
                      <a:pt x="102" y="114"/>
                    </a:lnTo>
                    <a:lnTo>
                      <a:pt x="106" y="109"/>
                    </a:lnTo>
                    <a:lnTo>
                      <a:pt x="107" y="104"/>
                    </a:lnTo>
                    <a:lnTo>
                      <a:pt x="108" y="100"/>
                    </a:lnTo>
                    <a:lnTo>
                      <a:pt x="107" y="94"/>
                    </a:lnTo>
                    <a:lnTo>
                      <a:pt x="175" y="33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1" y="104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89" y="104"/>
                    </a:lnTo>
                    <a:lnTo>
                      <a:pt x="87" y="103"/>
                    </a:lnTo>
                    <a:lnTo>
                      <a:pt x="87" y="103"/>
                    </a:lnTo>
                    <a:lnTo>
                      <a:pt x="86" y="100"/>
                    </a:lnTo>
                    <a:lnTo>
                      <a:pt x="86" y="100"/>
                    </a:lnTo>
                    <a:lnTo>
                      <a:pt x="88" y="98"/>
                    </a:lnTo>
                    <a:lnTo>
                      <a:pt x="88" y="98"/>
                    </a:lnTo>
                    <a:lnTo>
                      <a:pt x="89" y="96"/>
                    </a:lnTo>
                    <a:lnTo>
                      <a:pt x="90" y="96"/>
                    </a:lnTo>
                    <a:lnTo>
                      <a:pt x="90" y="96"/>
                    </a:lnTo>
                    <a:lnTo>
                      <a:pt x="91" y="96"/>
                    </a:lnTo>
                    <a:lnTo>
                      <a:pt x="93" y="98"/>
                    </a:lnTo>
                    <a:lnTo>
                      <a:pt x="93" y="98"/>
                    </a:lnTo>
                    <a:lnTo>
                      <a:pt x="94" y="101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966229" y="2697953"/>
            <a:ext cx="2413252" cy="855951"/>
            <a:chOff x="966229" y="2697953"/>
            <a:chExt cx="2413252" cy="855951"/>
          </a:xfrm>
        </p:grpSpPr>
        <p:sp>
          <p:nvSpPr>
            <p:cNvPr id="75" name="Rectangle 3"/>
            <p:cNvSpPr txBox="1">
              <a:spLocks noChangeArrowheads="1"/>
            </p:cNvSpPr>
            <p:nvPr/>
          </p:nvSpPr>
          <p:spPr bwMode="auto">
            <a:xfrm flipH="1">
              <a:off x="966229" y="2999906"/>
              <a:ext cx="241325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800"/>
                </a:lnSpc>
                <a:defRPr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defRPr>
              </a:lvl1pPr>
            </a:lstStyle>
            <a:p>
              <a:pPr algn="r"/>
              <a:r>
                <a:rPr lang="zh-CN" altLang="en-US" dirty="0"/>
                <a:t>您的内容打在这里，或者通过复制您的文本后，在此框中选择粘贴</a:t>
              </a:r>
            </a:p>
          </p:txBody>
        </p:sp>
        <p:sp>
          <p:nvSpPr>
            <p:cNvPr id="76" name="TextBox 192"/>
            <p:cNvSpPr txBox="1"/>
            <p:nvPr/>
          </p:nvSpPr>
          <p:spPr>
            <a:xfrm>
              <a:off x="1231546" y="2697953"/>
              <a:ext cx="2147935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600" b="1" dirty="0" smtClean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966229" y="4075903"/>
            <a:ext cx="2413252" cy="828764"/>
            <a:chOff x="966229" y="4075903"/>
            <a:chExt cx="2413252" cy="828764"/>
          </a:xfrm>
        </p:grpSpPr>
        <p:sp>
          <p:nvSpPr>
            <p:cNvPr id="78" name="Rectangle 3"/>
            <p:cNvSpPr txBox="1">
              <a:spLocks noChangeArrowheads="1"/>
            </p:cNvSpPr>
            <p:nvPr/>
          </p:nvSpPr>
          <p:spPr bwMode="auto">
            <a:xfrm flipH="1">
              <a:off x="966229" y="4377856"/>
              <a:ext cx="2413252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800"/>
                </a:lnSpc>
                <a:defRPr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defRPr>
              </a:lvl1pPr>
            </a:lstStyle>
            <a:p>
              <a:pPr algn="r"/>
              <a:r>
                <a:rPr lang="zh-CN" altLang="en-US" dirty="0"/>
                <a:t>您的内容打在这里，或者通过复制您的文本后，在此框中选择粘贴</a:t>
              </a:r>
            </a:p>
          </p:txBody>
        </p:sp>
        <p:sp>
          <p:nvSpPr>
            <p:cNvPr id="79" name="TextBox 195"/>
            <p:cNvSpPr txBox="1"/>
            <p:nvPr/>
          </p:nvSpPr>
          <p:spPr>
            <a:xfrm>
              <a:off x="1231546" y="4075903"/>
              <a:ext cx="2147935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600" b="1" dirty="0" smtClean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8837919" y="2697953"/>
            <a:ext cx="2413252" cy="828764"/>
            <a:chOff x="8837919" y="2697953"/>
            <a:chExt cx="2413252" cy="828764"/>
          </a:xfrm>
        </p:grpSpPr>
        <p:sp>
          <p:nvSpPr>
            <p:cNvPr id="81" name="Rectangle 3"/>
            <p:cNvSpPr txBox="1">
              <a:spLocks noChangeArrowheads="1"/>
            </p:cNvSpPr>
            <p:nvPr/>
          </p:nvSpPr>
          <p:spPr bwMode="auto">
            <a:xfrm flipH="1">
              <a:off x="8837919" y="2999906"/>
              <a:ext cx="2413252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800"/>
                </a:lnSpc>
                <a:defRPr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defRPr>
              </a:lvl1pPr>
            </a:lstStyle>
            <a:p>
              <a:pPr algn="l"/>
              <a:r>
                <a:rPr lang="zh-CN" altLang="en-US" dirty="0"/>
                <a:t>您的内容打在这里，或者通过复制您的文本后，在此框中选择粘贴</a:t>
              </a:r>
            </a:p>
          </p:txBody>
        </p:sp>
        <p:sp>
          <p:nvSpPr>
            <p:cNvPr id="82" name="TextBox 198"/>
            <p:cNvSpPr txBox="1"/>
            <p:nvPr/>
          </p:nvSpPr>
          <p:spPr>
            <a:xfrm>
              <a:off x="8837919" y="2697953"/>
              <a:ext cx="2147935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600" b="1" dirty="0" smtClean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8837919" y="4075903"/>
            <a:ext cx="2413252" cy="828764"/>
            <a:chOff x="8837919" y="4075903"/>
            <a:chExt cx="2413252" cy="828764"/>
          </a:xfrm>
        </p:grpSpPr>
        <p:sp>
          <p:nvSpPr>
            <p:cNvPr id="84" name="Rectangle 3"/>
            <p:cNvSpPr txBox="1">
              <a:spLocks noChangeArrowheads="1"/>
            </p:cNvSpPr>
            <p:nvPr/>
          </p:nvSpPr>
          <p:spPr bwMode="auto">
            <a:xfrm flipH="1">
              <a:off x="8837919" y="4377856"/>
              <a:ext cx="2413252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800"/>
                </a:lnSpc>
                <a:defRPr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defRPr>
              </a:lvl1pPr>
            </a:lstStyle>
            <a:p>
              <a:pPr algn="l"/>
              <a:r>
                <a:rPr lang="zh-CN" altLang="en-US" dirty="0"/>
                <a:t>您的内容打在这里，或者通过复制您的文本后，在此框中选择粘贴</a:t>
              </a:r>
            </a:p>
          </p:txBody>
        </p:sp>
        <p:sp>
          <p:nvSpPr>
            <p:cNvPr id="85" name="TextBox 201"/>
            <p:cNvSpPr txBox="1"/>
            <p:nvPr/>
          </p:nvSpPr>
          <p:spPr>
            <a:xfrm>
              <a:off x="8837919" y="4075903"/>
              <a:ext cx="2147935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600" b="1" dirty="0" smtClean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447675" y="367239"/>
            <a:ext cx="513548" cy="575736"/>
            <a:chOff x="447675" y="367239"/>
            <a:chExt cx="513548" cy="575736"/>
          </a:xfrm>
        </p:grpSpPr>
        <p:sp>
          <p:nvSpPr>
            <p:cNvPr id="87" name="等腰三角形 86"/>
            <p:cNvSpPr/>
            <p:nvPr/>
          </p:nvSpPr>
          <p:spPr>
            <a:xfrm rot="5400000">
              <a:off x="414282" y="400632"/>
              <a:ext cx="484204" cy="417418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等腰三角形 87"/>
            <p:cNvSpPr/>
            <p:nvPr/>
          </p:nvSpPr>
          <p:spPr>
            <a:xfrm rot="5400000">
              <a:off x="581357" y="563109"/>
              <a:ext cx="408004" cy="351728"/>
            </a:xfrm>
            <a:prstGeom prst="triangle">
              <a:avLst/>
            </a:prstGeom>
            <a:solidFill>
              <a:srgbClr val="2A999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9" name="矩形 88"/>
          <p:cNvSpPr/>
          <p:nvPr/>
        </p:nvSpPr>
        <p:spPr>
          <a:xfrm>
            <a:off x="1017388" y="409286"/>
            <a:ext cx="3320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7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公司科技发展创新研讨会议 </a:t>
            </a:r>
            <a:endParaRPr lang="zh-CN" altLang="en-US" sz="1200" dirty="0">
              <a:gradFill>
                <a:gsLst>
                  <a:gs pos="0">
                    <a:schemeClr val="bg1"/>
                  </a:gs>
                  <a:gs pos="100000">
                    <a:schemeClr val="bg1">
                      <a:alpha val="70000"/>
                    </a:schemeClr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036437" y="748498"/>
            <a:ext cx="32212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200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CHUANGXIN KEJI YIN LING WEILAI</a:t>
            </a:r>
            <a:endParaRPr lang="zh-CN" altLang="en-US" sz="1200" dirty="0">
              <a:solidFill>
                <a:prstClr val="white">
                  <a:alpha val="7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2" presetClass="entr" presetSubtype="8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5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6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9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0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4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7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8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1"/>
          <p:cNvSpPr/>
          <p:nvPr/>
        </p:nvSpPr>
        <p:spPr>
          <a:xfrm>
            <a:off x="2206337" y="1964748"/>
            <a:ext cx="2233280" cy="2233280"/>
          </a:xfrm>
          <a:prstGeom prst="ellipse">
            <a:avLst/>
          </a:prstGeom>
          <a:noFill/>
          <a:ln w="25400">
            <a:gradFill>
              <a:gsLst>
                <a:gs pos="0">
                  <a:srgbClr val="54D0CA"/>
                </a:gs>
                <a:gs pos="100000">
                  <a:srgbClr val="2A9995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bg-BG">
              <a:solidFill>
                <a:schemeClr val="lt1"/>
              </a:solidFill>
            </a:endParaRPr>
          </a:p>
        </p:txBody>
      </p:sp>
      <p:sp>
        <p:nvSpPr>
          <p:cNvPr id="3" name="Oval 33"/>
          <p:cNvSpPr/>
          <p:nvPr/>
        </p:nvSpPr>
        <p:spPr>
          <a:xfrm>
            <a:off x="4979361" y="1964748"/>
            <a:ext cx="2233280" cy="2233280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 w="19050" cap="flat">
            <a:noFill/>
            <a:miter lim="800000"/>
          </a:ln>
          <a:effectLst/>
          <a:scene3d>
            <a:camera prst="orthographicFront"/>
            <a:lightRig rig="chilly" dir="t">
              <a:rot lat="0" lon="0" rev="0"/>
            </a:lightRig>
          </a:scene3d>
          <a:sp3d/>
        </p:spPr>
        <p:txBody>
          <a:bodyPr wrap="square" lIns="365760" tIns="182880" rIns="182880" bIns="182880" rtlCol="0" anchor="ctr">
            <a:noAutofit/>
          </a:bodyPr>
          <a:lstStyle/>
          <a:p>
            <a:pPr>
              <a:lnSpc>
                <a:spcPct val="130000"/>
              </a:lnSpc>
            </a:pPr>
            <a:endParaRPr lang="bg-BG" sz="140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4" name="Oval 47"/>
          <p:cNvSpPr/>
          <p:nvPr/>
        </p:nvSpPr>
        <p:spPr>
          <a:xfrm>
            <a:off x="7752385" y="1964748"/>
            <a:ext cx="2233280" cy="2233280"/>
          </a:xfrm>
          <a:prstGeom prst="ellipse">
            <a:avLst/>
          </a:prstGeom>
          <a:noFill/>
          <a:ln w="25400">
            <a:gradFill>
              <a:gsLst>
                <a:gs pos="0">
                  <a:srgbClr val="54D0CA"/>
                </a:gs>
                <a:gs pos="100000">
                  <a:srgbClr val="2A9995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bg-BG">
              <a:solidFill>
                <a:schemeClr val="lt1"/>
              </a:solidFill>
            </a:endParaRPr>
          </a:p>
        </p:txBody>
      </p:sp>
      <p:sp>
        <p:nvSpPr>
          <p:cNvPr id="5" name="Arc 26"/>
          <p:cNvSpPr/>
          <p:nvPr/>
        </p:nvSpPr>
        <p:spPr>
          <a:xfrm rot="8095012">
            <a:off x="4000739" y="2738495"/>
            <a:ext cx="1369649" cy="1408521"/>
          </a:xfrm>
          <a:prstGeom prst="arc">
            <a:avLst/>
          </a:prstGeom>
          <a:ln w="19050">
            <a:solidFill>
              <a:srgbClr val="54D0CA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Arc 57"/>
          <p:cNvSpPr/>
          <p:nvPr/>
        </p:nvSpPr>
        <p:spPr>
          <a:xfrm rot="8095012">
            <a:off x="6773033" y="2738495"/>
            <a:ext cx="1369649" cy="1408521"/>
          </a:xfrm>
          <a:prstGeom prst="arc">
            <a:avLst/>
          </a:prstGeom>
          <a:ln w="19050">
            <a:solidFill>
              <a:srgbClr val="54D0CA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Arc 58"/>
          <p:cNvSpPr/>
          <p:nvPr/>
        </p:nvSpPr>
        <p:spPr>
          <a:xfrm rot="18636742">
            <a:off x="6823882" y="1986333"/>
            <a:ext cx="1369649" cy="1408521"/>
          </a:xfrm>
          <a:prstGeom prst="arc">
            <a:avLst>
              <a:gd name="adj1" fmla="val 16200000"/>
              <a:gd name="adj2" fmla="val 406277"/>
            </a:avLst>
          </a:prstGeom>
          <a:ln w="19050">
            <a:solidFill>
              <a:srgbClr val="54D0CA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Arc 59"/>
          <p:cNvSpPr/>
          <p:nvPr/>
        </p:nvSpPr>
        <p:spPr>
          <a:xfrm rot="18636742">
            <a:off x="4030936" y="1986333"/>
            <a:ext cx="1369649" cy="1408521"/>
          </a:xfrm>
          <a:prstGeom prst="arc">
            <a:avLst>
              <a:gd name="adj1" fmla="val 16200000"/>
              <a:gd name="adj2" fmla="val 406277"/>
            </a:avLst>
          </a:prstGeom>
          <a:ln w="19050">
            <a:solidFill>
              <a:srgbClr val="54D0CA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TextBox 17"/>
          <p:cNvSpPr txBox="1"/>
          <p:nvPr/>
        </p:nvSpPr>
        <p:spPr>
          <a:xfrm>
            <a:off x="2615091" y="239761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点击添加标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题</a:t>
            </a:r>
          </a:p>
        </p:txBody>
      </p:sp>
      <p:sp>
        <p:nvSpPr>
          <p:cNvPr id="10" name="TextBox 18"/>
          <p:cNvSpPr txBox="1"/>
          <p:nvPr/>
        </p:nvSpPr>
        <p:spPr>
          <a:xfrm>
            <a:off x="2507213" y="2720700"/>
            <a:ext cx="1631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</a:t>
            </a:r>
            <a:r>
              <a:rPr lang="zh-CN" altLang="en-US" sz="1000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文字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8161139" y="239761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点击添加标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题</a:t>
            </a:r>
          </a:p>
        </p:txBody>
      </p:sp>
      <p:sp>
        <p:nvSpPr>
          <p:cNvPr id="12" name="TextBox 18"/>
          <p:cNvSpPr txBox="1"/>
          <p:nvPr/>
        </p:nvSpPr>
        <p:spPr>
          <a:xfrm>
            <a:off x="8053261" y="2720700"/>
            <a:ext cx="1631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</a:t>
            </a:r>
            <a:r>
              <a:rPr lang="zh-CN" altLang="en-US" sz="1000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文字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47675" y="367239"/>
            <a:ext cx="513548" cy="575736"/>
            <a:chOff x="447675" y="367239"/>
            <a:chExt cx="513548" cy="575736"/>
          </a:xfrm>
        </p:grpSpPr>
        <p:sp>
          <p:nvSpPr>
            <p:cNvPr id="14" name="等腰三角形 13"/>
            <p:cNvSpPr/>
            <p:nvPr/>
          </p:nvSpPr>
          <p:spPr>
            <a:xfrm rot="5400000">
              <a:off x="414282" y="400632"/>
              <a:ext cx="484204" cy="417418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14"/>
            <p:cNvSpPr/>
            <p:nvPr/>
          </p:nvSpPr>
          <p:spPr>
            <a:xfrm rot="5400000">
              <a:off x="581357" y="563109"/>
              <a:ext cx="408004" cy="351728"/>
            </a:xfrm>
            <a:prstGeom prst="triangle">
              <a:avLst/>
            </a:prstGeom>
            <a:solidFill>
              <a:srgbClr val="2A999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1017388" y="409286"/>
            <a:ext cx="3320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7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公司科技发展创新研讨会议 </a:t>
            </a:r>
            <a:endParaRPr lang="zh-CN" altLang="en-US" sz="1200" dirty="0">
              <a:gradFill>
                <a:gsLst>
                  <a:gs pos="0">
                    <a:schemeClr val="bg1"/>
                  </a:gs>
                  <a:gs pos="100000">
                    <a:schemeClr val="bg1">
                      <a:alpha val="70000"/>
                    </a:schemeClr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36437" y="748498"/>
            <a:ext cx="32212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200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CHUANGXIN KEJI YIN LING WEILAI</a:t>
            </a:r>
            <a:endParaRPr lang="zh-CN" altLang="en-US" sz="1200" dirty="0">
              <a:solidFill>
                <a:prstClr val="white">
                  <a:alpha val="7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676400" y="4959479"/>
            <a:ext cx="9549938" cy="6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r>
              <a:rPr lang="zh-CN" altLang="en-US" sz="1400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文字您的内容打在这里，或者通过复制您的文本后</a:t>
            </a:r>
          </a:p>
        </p:txBody>
      </p:sp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092200" y="5096981"/>
            <a:ext cx="380594" cy="380594"/>
          </a:xfrm>
          <a:custGeom>
            <a:avLst/>
            <a:gdLst>
              <a:gd name="T0" fmla="*/ 43 w 128"/>
              <a:gd name="T1" fmla="*/ 59 h 128"/>
              <a:gd name="T2" fmla="*/ 52 w 128"/>
              <a:gd name="T3" fmla="*/ 50 h 128"/>
              <a:gd name="T4" fmla="*/ 65 w 128"/>
              <a:gd name="T5" fmla="*/ 63 h 128"/>
              <a:gd name="T6" fmla="*/ 68 w 128"/>
              <a:gd name="T7" fmla="*/ 64 h 128"/>
              <a:gd name="T8" fmla="*/ 71 w 128"/>
              <a:gd name="T9" fmla="*/ 63 h 128"/>
              <a:gd name="T10" fmla="*/ 91 w 128"/>
              <a:gd name="T11" fmla="*/ 43 h 128"/>
              <a:gd name="T12" fmla="*/ 91 w 128"/>
              <a:gd name="T13" fmla="*/ 37 h 128"/>
              <a:gd name="T14" fmla="*/ 85 w 128"/>
              <a:gd name="T15" fmla="*/ 37 h 128"/>
              <a:gd name="T16" fmla="*/ 68 w 128"/>
              <a:gd name="T17" fmla="*/ 54 h 128"/>
              <a:gd name="T18" fmla="*/ 55 w 128"/>
              <a:gd name="T19" fmla="*/ 41 h 128"/>
              <a:gd name="T20" fmla="*/ 54 w 128"/>
              <a:gd name="T21" fmla="*/ 40 h 128"/>
              <a:gd name="T22" fmla="*/ 49 w 128"/>
              <a:gd name="T23" fmla="*/ 41 h 128"/>
              <a:gd name="T24" fmla="*/ 37 w 128"/>
              <a:gd name="T25" fmla="*/ 53 h 128"/>
              <a:gd name="T26" fmla="*/ 37 w 128"/>
              <a:gd name="T27" fmla="*/ 59 h 128"/>
              <a:gd name="T28" fmla="*/ 43 w 128"/>
              <a:gd name="T29" fmla="*/ 59 h 128"/>
              <a:gd name="T30" fmla="*/ 124 w 128"/>
              <a:gd name="T31" fmla="*/ 92 h 128"/>
              <a:gd name="T32" fmla="*/ 120 w 128"/>
              <a:gd name="T33" fmla="*/ 92 h 128"/>
              <a:gd name="T34" fmla="*/ 120 w 128"/>
              <a:gd name="T35" fmla="*/ 8 h 128"/>
              <a:gd name="T36" fmla="*/ 124 w 128"/>
              <a:gd name="T37" fmla="*/ 8 h 128"/>
              <a:gd name="T38" fmla="*/ 128 w 128"/>
              <a:gd name="T39" fmla="*/ 4 h 128"/>
              <a:gd name="T40" fmla="*/ 124 w 128"/>
              <a:gd name="T41" fmla="*/ 0 h 128"/>
              <a:gd name="T42" fmla="*/ 4 w 128"/>
              <a:gd name="T43" fmla="*/ 0 h 128"/>
              <a:gd name="T44" fmla="*/ 0 w 128"/>
              <a:gd name="T45" fmla="*/ 4 h 128"/>
              <a:gd name="T46" fmla="*/ 4 w 128"/>
              <a:gd name="T47" fmla="*/ 8 h 128"/>
              <a:gd name="T48" fmla="*/ 8 w 128"/>
              <a:gd name="T49" fmla="*/ 8 h 128"/>
              <a:gd name="T50" fmla="*/ 8 w 128"/>
              <a:gd name="T51" fmla="*/ 92 h 128"/>
              <a:gd name="T52" fmla="*/ 4 w 128"/>
              <a:gd name="T53" fmla="*/ 92 h 128"/>
              <a:gd name="T54" fmla="*/ 0 w 128"/>
              <a:gd name="T55" fmla="*/ 96 h 128"/>
              <a:gd name="T56" fmla="*/ 4 w 128"/>
              <a:gd name="T57" fmla="*/ 100 h 128"/>
              <a:gd name="T58" fmla="*/ 42 w 128"/>
              <a:gd name="T59" fmla="*/ 100 h 128"/>
              <a:gd name="T60" fmla="*/ 21 w 128"/>
              <a:gd name="T61" fmla="*/ 121 h 128"/>
              <a:gd name="T62" fmla="*/ 21 w 128"/>
              <a:gd name="T63" fmla="*/ 126 h 128"/>
              <a:gd name="T64" fmla="*/ 27 w 128"/>
              <a:gd name="T65" fmla="*/ 126 h 128"/>
              <a:gd name="T66" fmla="*/ 54 w 128"/>
              <a:gd name="T67" fmla="*/ 100 h 128"/>
              <a:gd name="T68" fmla="*/ 60 w 128"/>
              <a:gd name="T69" fmla="*/ 100 h 128"/>
              <a:gd name="T70" fmla="*/ 60 w 128"/>
              <a:gd name="T71" fmla="*/ 116 h 128"/>
              <a:gd name="T72" fmla="*/ 64 w 128"/>
              <a:gd name="T73" fmla="*/ 120 h 128"/>
              <a:gd name="T74" fmla="*/ 68 w 128"/>
              <a:gd name="T75" fmla="*/ 116 h 128"/>
              <a:gd name="T76" fmla="*/ 68 w 128"/>
              <a:gd name="T77" fmla="*/ 100 h 128"/>
              <a:gd name="T78" fmla="*/ 74 w 128"/>
              <a:gd name="T79" fmla="*/ 100 h 128"/>
              <a:gd name="T80" fmla="*/ 101 w 128"/>
              <a:gd name="T81" fmla="*/ 126 h 128"/>
              <a:gd name="T82" fmla="*/ 107 w 128"/>
              <a:gd name="T83" fmla="*/ 126 h 128"/>
              <a:gd name="T84" fmla="*/ 107 w 128"/>
              <a:gd name="T85" fmla="*/ 121 h 128"/>
              <a:gd name="T86" fmla="*/ 86 w 128"/>
              <a:gd name="T87" fmla="*/ 100 h 128"/>
              <a:gd name="T88" fmla="*/ 124 w 128"/>
              <a:gd name="T89" fmla="*/ 100 h 128"/>
              <a:gd name="T90" fmla="*/ 128 w 128"/>
              <a:gd name="T91" fmla="*/ 96 h 128"/>
              <a:gd name="T92" fmla="*/ 124 w 128"/>
              <a:gd name="T93" fmla="*/ 92 h 128"/>
              <a:gd name="T94" fmla="*/ 112 w 128"/>
              <a:gd name="T95" fmla="*/ 92 h 128"/>
              <a:gd name="T96" fmla="*/ 76 w 128"/>
              <a:gd name="T97" fmla="*/ 92 h 128"/>
              <a:gd name="T98" fmla="*/ 76 w 128"/>
              <a:gd name="T99" fmla="*/ 92 h 128"/>
              <a:gd name="T100" fmla="*/ 52 w 128"/>
              <a:gd name="T101" fmla="*/ 92 h 128"/>
              <a:gd name="T102" fmla="*/ 52 w 128"/>
              <a:gd name="T103" fmla="*/ 92 h 128"/>
              <a:gd name="T104" fmla="*/ 16 w 128"/>
              <a:gd name="T105" fmla="*/ 92 h 128"/>
              <a:gd name="T106" fmla="*/ 16 w 128"/>
              <a:gd name="T107" fmla="*/ 8 h 128"/>
              <a:gd name="T108" fmla="*/ 112 w 128"/>
              <a:gd name="T109" fmla="*/ 8 h 128"/>
              <a:gd name="T110" fmla="*/ 112 w 128"/>
              <a:gd name="T111" fmla="*/ 9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8" h="128">
                <a:moveTo>
                  <a:pt x="43" y="59"/>
                </a:moveTo>
                <a:cubicBezTo>
                  <a:pt x="52" y="50"/>
                  <a:pt x="52" y="50"/>
                  <a:pt x="52" y="50"/>
                </a:cubicBezTo>
                <a:cubicBezTo>
                  <a:pt x="65" y="63"/>
                  <a:pt x="65" y="63"/>
                  <a:pt x="65" y="63"/>
                </a:cubicBezTo>
                <a:cubicBezTo>
                  <a:pt x="66" y="63"/>
                  <a:pt x="67" y="64"/>
                  <a:pt x="68" y="64"/>
                </a:cubicBezTo>
                <a:cubicBezTo>
                  <a:pt x="69" y="64"/>
                  <a:pt x="70" y="63"/>
                  <a:pt x="71" y="63"/>
                </a:cubicBezTo>
                <a:cubicBezTo>
                  <a:pt x="91" y="43"/>
                  <a:pt x="91" y="43"/>
                  <a:pt x="91" y="43"/>
                </a:cubicBezTo>
                <a:cubicBezTo>
                  <a:pt x="92" y="41"/>
                  <a:pt x="92" y="39"/>
                  <a:pt x="91" y="37"/>
                </a:cubicBezTo>
                <a:cubicBezTo>
                  <a:pt x="89" y="35"/>
                  <a:pt x="87" y="35"/>
                  <a:pt x="85" y="37"/>
                </a:cubicBezTo>
                <a:cubicBezTo>
                  <a:pt x="68" y="54"/>
                  <a:pt x="68" y="54"/>
                  <a:pt x="68" y="54"/>
                </a:cubicBezTo>
                <a:cubicBezTo>
                  <a:pt x="55" y="41"/>
                  <a:pt x="55" y="41"/>
                  <a:pt x="55" y="41"/>
                </a:cubicBezTo>
                <a:cubicBezTo>
                  <a:pt x="55" y="41"/>
                  <a:pt x="54" y="40"/>
                  <a:pt x="54" y="40"/>
                </a:cubicBezTo>
                <a:cubicBezTo>
                  <a:pt x="52" y="40"/>
                  <a:pt x="50" y="40"/>
                  <a:pt x="49" y="41"/>
                </a:cubicBezTo>
                <a:cubicBezTo>
                  <a:pt x="37" y="53"/>
                  <a:pt x="37" y="53"/>
                  <a:pt x="37" y="53"/>
                </a:cubicBezTo>
                <a:cubicBezTo>
                  <a:pt x="36" y="54"/>
                  <a:pt x="36" y="57"/>
                  <a:pt x="37" y="59"/>
                </a:cubicBezTo>
                <a:cubicBezTo>
                  <a:pt x="39" y="60"/>
                  <a:pt x="41" y="60"/>
                  <a:pt x="43" y="59"/>
                </a:cubicBezTo>
                <a:close/>
                <a:moveTo>
                  <a:pt x="124" y="92"/>
                </a:moveTo>
                <a:cubicBezTo>
                  <a:pt x="120" y="92"/>
                  <a:pt x="120" y="92"/>
                  <a:pt x="120" y="92"/>
                </a:cubicBezTo>
                <a:cubicBezTo>
                  <a:pt x="120" y="8"/>
                  <a:pt x="120" y="8"/>
                  <a:pt x="120" y="8"/>
                </a:cubicBezTo>
                <a:cubicBezTo>
                  <a:pt x="124" y="8"/>
                  <a:pt x="124" y="8"/>
                  <a:pt x="124" y="8"/>
                </a:cubicBezTo>
                <a:cubicBezTo>
                  <a:pt x="126" y="8"/>
                  <a:pt x="128" y="6"/>
                  <a:pt x="128" y="4"/>
                </a:cubicBezTo>
                <a:cubicBezTo>
                  <a:pt x="128" y="2"/>
                  <a:pt x="126" y="0"/>
                  <a:pt x="124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92"/>
                  <a:pt x="8" y="92"/>
                  <a:pt x="8" y="92"/>
                </a:cubicBezTo>
                <a:cubicBezTo>
                  <a:pt x="4" y="92"/>
                  <a:pt x="4" y="92"/>
                  <a:pt x="4" y="92"/>
                </a:cubicBezTo>
                <a:cubicBezTo>
                  <a:pt x="2" y="92"/>
                  <a:pt x="0" y="93"/>
                  <a:pt x="0" y="96"/>
                </a:cubicBezTo>
                <a:cubicBezTo>
                  <a:pt x="0" y="98"/>
                  <a:pt x="2" y="100"/>
                  <a:pt x="4" y="100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21" y="121"/>
                  <a:pt x="21" y="121"/>
                  <a:pt x="21" y="121"/>
                </a:cubicBezTo>
                <a:cubicBezTo>
                  <a:pt x="20" y="122"/>
                  <a:pt x="20" y="125"/>
                  <a:pt x="21" y="126"/>
                </a:cubicBezTo>
                <a:cubicBezTo>
                  <a:pt x="23" y="128"/>
                  <a:pt x="25" y="128"/>
                  <a:pt x="27" y="126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8"/>
                  <a:pt x="62" y="120"/>
                  <a:pt x="64" y="120"/>
                </a:cubicBezTo>
                <a:cubicBezTo>
                  <a:pt x="66" y="120"/>
                  <a:pt x="68" y="118"/>
                  <a:pt x="68" y="116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101" y="126"/>
                  <a:pt x="101" y="126"/>
                  <a:pt x="101" y="126"/>
                </a:cubicBezTo>
                <a:cubicBezTo>
                  <a:pt x="103" y="128"/>
                  <a:pt x="105" y="128"/>
                  <a:pt x="107" y="126"/>
                </a:cubicBezTo>
                <a:cubicBezTo>
                  <a:pt x="108" y="125"/>
                  <a:pt x="108" y="122"/>
                  <a:pt x="107" y="121"/>
                </a:cubicBezTo>
                <a:cubicBezTo>
                  <a:pt x="86" y="100"/>
                  <a:pt x="86" y="100"/>
                  <a:pt x="86" y="100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126" y="100"/>
                  <a:pt x="128" y="98"/>
                  <a:pt x="128" y="96"/>
                </a:cubicBezTo>
                <a:cubicBezTo>
                  <a:pt x="128" y="93"/>
                  <a:pt x="126" y="92"/>
                  <a:pt x="124" y="92"/>
                </a:cubicBezTo>
                <a:close/>
                <a:moveTo>
                  <a:pt x="112" y="92"/>
                </a:moveTo>
                <a:cubicBezTo>
                  <a:pt x="76" y="92"/>
                  <a:pt x="76" y="92"/>
                  <a:pt x="76" y="92"/>
                </a:cubicBezTo>
                <a:cubicBezTo>
                  <a:pt x="76" y="92"/>
                  <a:pt x="76" y="92"/>
                  <a:pt x="76" y="92"/>
                </a:cubicBezTo>
                <a:cubicBezTo>
                  <a:pt x="52" y="92"/>
                  <a:pt x="52" y="92"/>
                  <a:pt x="52" y="92"/>
                </a:cubicBezTo>
                <a:cubicBezTo>
                  <a:pt x="52" y="92"/>
                  <a:pt x="52" y="92"/>
                  <a:pt x="52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6" y="8"/>
                  <a:pt x="16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lnTo>
                  <a:pt x="112" y="92"/>
                </a:lnTo>
                <a:close/>
              </a:path>
            </a:pathLst>
          </a:custGeom>
          <a:gradFill flip="none" rotWithShape="1">
            <a:gsLst>
              <a:gs pos="0">
                <a:srgbClr val="9096AE"/>
              </a:gs>
              <a:gs pos="100000">
                <a:srgbClr val="F1F1F5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638300" y="5096981"/>
            <a:ext cx="0" cy="38059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849"/>
                            </p:stCondLst>
                            <p:childTnLst>
                              <p:par>
                                <p:cTn id="5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849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349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5134760" y="3022503"/>
            <a:ext cx="3581728" cy="586957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dist"/>
            <a:r>
              <a:rPr lang="zh-CN" altLang="en-US" sz="3200" dirty="0">
                <a:solidFill>
                  <a:prstClr val="white"/>
                </a:solidFill>
                <a:effectLst/>
                <a:latin typeface="Calibri" panose="020F0502020204030204" pitchFamily="34" charset="0"/>
              </a:rPr>
              <a:t>工作完成情况</a:t>
            </a:r>
          </a:p>
        </p:txBody>
      </p:sp>
      <p:cxnSp>
        <p:nvCxnSpPr>
          <p:cNvPr id="56" name="Straight Connector 4"/>
          <p:cNvCxnSpPr/>
          <p:nvPr/>
        </p:nvCxnSpPr>
        <p:spPr>
          <a:xfrm>
            <a:off x="5210960" y="3638383"/>
            <a:ext cx="361240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5157548" y="3806437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01-1. </a:t>
            </a:r>
            <a:r>
              <a:rPr lang="zh-CN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5157548" y="4125525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01-2. </a:t>
            </a:r>
            <a:r>
              <a:rPr lang="zh-CN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5157548" y="4435087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01-3. </a:t>
            </a:r>
            <a:r>
              <a:rPr lang="zh-CN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64" name="Group 1"/>
          <p:cNvGrpSpPr/>
          <p:nvPr/>
        </p:nvGrpSpPr>
        <p:grpSpPr>
          <a:xfrm>
            <a:off x="-2982769" y="3616264"/>
            <a:ext cx="6950890" cy="7035260"/>
            <a:chOff x="4297681" y="2137013"/>
            <a:chExt cx="3596640" cy="3640296"/>
          </a:xfrm>
        </p:grpSpPr>
        <p:sp>
          <p:nvSpPr>
            <p:cNvPr id="65" name="Line 699"/>
            <p:cNvSpPr>
              <a:spLocks noChangeShapeType="1"/>
            </p:cNvSpPr>
            <p:nvPr/>
          </p:nvSpPr>
          <p:spPr bwMode="auto">
            <a:xfrm flipH="1" flipV="1">
              <a:off x="6010042" y="2137013"/>
              <a:ext cx="971473" cy="229223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700"/>
            <p:cNvSpPr/>
            <p:nvPr/>
          </p:nvSpPr>
          <p:spPr bwMode="auto">
            <a:xfrm>
              <a:off x="6981517" y="2366236"/>
              <a:ext cx="912804" cy="1547262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701"/>
            <p:cNvSpPr/>
            <p:nvPr/>
          </p:nvSpPr>
          <p:spPr bwMode="auto">
            <a:xfrm>
              <a:off x="5240505" y="3913500"/>
              <a:ext cx="2653816" cy="1863809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Line 702"/>
            <p:cNvSpPr>
              <a:spLocks noChangeShapeType="1"/>
            </p:cNvSpPr>
            <p:nvPr/>
          </p:nvSpPr>
          <p:spPr bwMode="auto">
            <a:xfrm>
              <a:off x="4440949" y="4633919"/>
              <a:ext cx="799556" cy="10205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703"/>
            <p:cNvSpPr/>
            <p:nvPr/>
          </p:nvSpPr>
          <p:spPr bwMode="auto">
            <a:xfrm>
              <a:off x="4297681" y="3149337"/>
              <a:ext cx="143268" cy="1484584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-1" fmla="*/ 12868 w 12868"/>
                <a:gd name="connsiteY0-2" fmla="*/ 0 h 9028"/>
                <a:gd name="connsiteX1-3" fmla="*/ 10018 w 12868"/>
                <a:gd name="connsiteY1-4" fmla="*/ 386 h 9028"/>
                <a:gd name="connsiteX2-5" fmla="*/ 5140 w 12868"/>
                <a:gd name="connsiteY2-6" fmla="*/ 1461 h 9028"/>
                <a:gd name="connsiteX3-7" fmla="*/ 854 w 12868"/>
                <a:gd name="connsiteY3-8" fmla="*/ 2274 h 9028"/>
                <a:gd name="connsiteX4-9" fmla="*/ 0 w 12868"/>
                <a:gd name="connsiteY4-10" fmla="*/ 6055 h 9028"/>
                <a:gd name="connsiteX5-11" fmla="*/ 1724 w 12868"/>
                <a:gd name="connsiteY5-12" fmla="*/ 9028 h 9028"/>
                <a:gd name="connsiteX0-13" fmla="*/ 7785 w 7785"/>
                <a:gd name="connsiteY0-14" fmla="*/ 0 h 9572"/>
                <a:gd name="connsiteX1-15" fmla="*/ 3994 w 7785"/>
                <a:gd name="connsiteY1-16" fmla="*/ 1190 h 9572"/>
                <a:gd name="connsiteX2-17" fmla="*/ 664 w 7785"/>
                <a:gd name="connsiteY2-18" fmla="*/ 2091 h 9572"/>
                <a:gd name="connsiteX3-19" fmla="*/ 0 w 7785"/>
                <a:gd name="connsiteY3-20" fmla="*/ 6279 h 9572"/>
                <a:gd name="connsiteX4-21" fmla="*/ 1340 w 7785"/>
                <a:gd name="connsiteY4-22" fmla="*/ 9572 h 9572"/>
                <a:gd name="connsiteX0-23" fmla="*/ 5130 w 5130"/>
                <a:gd name="connsiteY0-24" fmla="*/ 0 h 8757"/>
                <a:gd name="connsiteX1-25" fmla="*/ 853 w 5130"/>
                <a:gd name="connsiteY1-26" fmla="*/ 941 h 8757"/>
                <a:gd name="connsiteX2-27" fmla="*/ 0 w 5130"/>
                <a:gd name="connsiteY2-28" fmla="*/ 5317 h 8757"/>
                <a:gd name="connsiteX3-29" fmla="*/ 1721 w 5130"/>
                <a:gd name="connsiteY3-30" fmla="*/ 8757 h 8757"/>
                <a:gd name="connsiteX0-31" fmla="*/ 1663 w 3355"/>
                <a:gd name="connsiteY0-32" fmla="*/ 0 h 8925"/>
                <a:gd name="connsiteX1-33" fmla="*/ 0 w 3355"/>
                <a:gd name="connsiteY1-34" fmla="*/ 4997 h 8925"/>
                <a:gd name="connsiteX2-35" fmla="*/ 3355 w 3355"/>
                <a:gd name="connsiteY2-36" fmla="*/ 8925 h 89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Line 704"/>
            <p:cNvSpPr>
              <a:spLocks noChangeShapeType="1"/>
            </p:cNvSpPr>
            <p:nvPr/>
          </p:nvSpPr>
          <p:spPr bwMode="auto">
            <a:xfrm flipH="1">
              <a:off x="5114925" y="2137013"/>
              <a:ext cx="895116" cy="2966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705"/>
            <p:cNvSpPr/>
            <p:nvPr/>
          </p:nvSpPr>
          <p:spPr bwMode="auto">
            <a:xfrm>
              <a:off x="5112461" y="2348476"/>
              <a:ext cx="1871166" cy="103615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-1" fmla="*/ 0 w 10000"/>
                <a:gd name="connsiteY0-2" fmla="*/ 5798 h 5798"/>
                <a:gd name="connsiteX1-3" fmla="*/ 0 w 10000"/>
                <a:gd name="connsiteY1-4" fmla="*/ 5798 h 5798"/>
                <a:gd name="connsiteX2-5" fmla="*/ 4953 w 10000"/>
                <a:gd name="connsiteY2-6" fmla="*/ 0 h 5798"/>
                <a:gd name="connsiteX3-7" fmla="*/ 4953 w 10000"/>
                <a:gd name="connsiteY3-8" fmla="*/ 0 h 5798"/>
                <a:gd name="connsiteX4-9" fmla="*/ 10000 w 10000"/>
                <a:gd name="connsiteY4-10" fmla="*/ 1092 h 57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706"/>
            <p:cNvSpPr/>
            <p:nvPr/>
          </p:nvSpPr>
          <p:spPr bwMode="auto">
            <a:xfrm>
              <a:off x="4997636" y="4060857"/>
              <a:ext cx="242869" cy="1593654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707"/>
            <p:cNvSpPr/>
            <p:nvPr/>
          </p:nvSpPr>
          <p:spPr bwMode="auto">
            <a:xfrm>
              <a:off x="4997636" y="2442645"/>
              <a:ext cx="180104" cy="1618213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708"/>
            <p:cNvSpPr/>
            <p:nvPr/>
          </p:nvSpPr>
          <p:spPr bwMode="auto">
            <a:xfrm>
              <a:off x="5963651" y="4745799"/>
              <a:ext cx="409345" cy="1031510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-1" fmla="*/ 0 w 7538"/>
                <a:gd name="connsiteY0-2" fmla="*/ 0 h 10000"/>
                <a:gd name="connsiteX1-3" fmla="*/ 5503 w 7538"/>
                <a:gd name="connsiteY1-4" fmla="*/ 7817 h 10000"/>
                <a:gd name="connsiteX2-5" fmla="*/ 7538 w 7538"/>
                <a:gd name="connsiteY2-6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709"/>
            <p:cNvSpPr/>
            <p:nvPr/>
          </p:nvSpPr>
          <p:spPr bwMode="auto">
            <a:xfrm>
              <a:off x="5963652" y="2348500"/>
              <a:ext cx="450260" cy="2397304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Line 710"/>
            <p:cNvSpPr>
              <a:spLocks noChangeShapeType="1"/>
            </p:cNvSpPr>
            <p:nvPr/>
          </p:nvSpPr>
          <p:spPr bwMode="auto">
            <a:xfrm>
              <a:off x="6010042" y="2137015"/>
              <a:ext cx="24560" cy="21148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Line 711"/>
            <p:cNvSpPr>
              <a:spLocks noChangeShapeType="1"/>
            </p:cNvSpPr>
            <p:nvPr/>
          </p:nvSpPr>
          <p:spPr bwMode="auto">
            <a:xfrm flipH="1">
              <a:off x="4368632" y="2434349"/>
              <a:ext cx="751816" cy="71507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Line 712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12851" cy="9687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Line 713"/>
            <p:cNvSpPr>
              <a:spLocks noChangeShapeType="1"/>
            </p:cNvSpPr>
            <p:nvPr/>
          </p:nvSpPr>
          <p:spPr bwMode="auto">
            <a:xfrm flipH="1" flipV="1">
              <a:off x="6981510" y="2366234"/>
              <a:ext cx="237017" cy="63173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Line 714"/>
            <p:cNvSpPr>
              <a:spLocks noChangeShapeType="1"/>
            </p:cNvSpPr>
            <p:nvPr/>
          </p:nvSpPr>
          <p:spPr bwMode="auto">
            <a:xfrm flipH="1" flipV="1">
              <a:off x="7214834" y="2997969"/>
              <a:ext cx="466634" cy="818657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Line 715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0465" cy="110245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716"/>
            <p:cNvSpPr/>
            <p:nvPr/>
          </p:nvSpPr>
          <p:spPr bwMode="auto">
            <a:xfrm>
              <a:off x="5963652" y="4745802"/>
              <a:ext cx="1738283" cy="328828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Line 717"/>
            <p:cNvSpPr>
              <a:spLocks noChangeShapeType="1"/>
            </p:cNvSpPr>
            <p:nvPr/>
          </p:nvSpPr>
          <p:spPr bwMode="auto">
            <a:xfrm>
              <a:off x="4997636" y="4060859"/>
              <a:ext cx="966016" cy="68494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Line 718"/>
            <p:cNvSpPr>
              <a:spLocks noChangeShapeType="1"/>
            </p:cNvSpPr>
            <p:nvPr/>
          </p:nvSpPr>
          <p:spPr bwMode="auto">
            <a:xfrm>
              <a:off x="4368632" y="3149421"/>
              <a:ext cx="629002" cy="91143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Line 719"/>
            <p:cNvSpPr>
              <a:spLocks noChangeShapeType="1"/>
            </p:cNvSpPr>
            <p:nvPr/>
          </p:nvSpPr>
          <p:spPr bwMode="auto">
            <a:xfrm flipH="1">
              <a:off x="4368634" y="2944756"/>
              <a:ext cx="809106" cy="20466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Line 720"/>
            <p:cNvSpPr>
              <a:spLocks noChangeShapeType="1"/>
            </p:cNvSpPr>
            <p:nvPr/>
          </p:nvSpPr>
          <p:spPr bwMode="auto">
            <a:xfrm flipH="1">
              <a:off x="5177742" y="2348501"/>
              <a:ext cx="856862" cy="59625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Line 721"/>
            <p:cNvSpPr>
              <a:spLocks noChangeShapeType="1"/>
            </p:cNvSpPr>
            <p:nvPr/>
          </p:nvSpPr>
          <p:spPr bwMode="auto">
            <a:xfrm flipH="1" flipV="1">
              <a:off x="6034604" y="2348500"/>
              <a:ext cx="1180232" cy="649470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722"/>
            <p:cNvSpPr/>
            <p:nvPr/>
          </p:nvSpPr>
          <p:spPr bwMode="auto">
            <a:xfrm>
              <a:off x="7214833" y="2997968"/>
              <a:ext cx="573059" cy="798191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723"/>
            <p:cNvSpPr/>
            <p:nvPr/>
          </p:nvSpPr>
          <p:spPr bwMode="auto">
            <a:xfrm>
              <a:off x="7193002" y="2997968"/>
              <a:ext cx="491195" cy="2076661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Line 724"/>
            <p:cNvSpPr>
              <a:spLocks noChangeShapeType="1"/>
            </p:cNvSpPr>
            <p:nvPr/>
          </p:nvSpPr>
          <p:spPr bwMode="auto">
            <a:xfrm flipV="1">
              <a:off x="6413914" y="2997968"/>
              <a:ext cx="800921" cy="25651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Line 725"/>
            <p:cNvSpPr>
              <a:spLocks noChangeShapeType="1"/>
            </p:cNvSpPr>
            <p:nvPr/>
          </p:nvSpPr>
          <p:spPr bwMode="auto">
            <a:xfrm flipV="1">
              <a:off x="4997634" y="3254480"/>
              <a:ext cx="1416278" cy="8172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726"/>
            <p:cNvSpPr/>
            <p:nvPr/>
          </p:nvSpPr>
          <p:spPr bwMode="auto">
            <a:xfrm>
              <a:off x="4440949" y="4071773"/>
              <a:ext cx="753165" cy="1069713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Line 728"/>
            <p:cNvSpPr>
              <a:spLocks noChangeShapeType="1"/>
            </p:cNvSpPr>
            <p:nvPr/>
          </p:nvSpPr>
          <p:spPr bwMode="auto">
            <a:xfrm flipH="1">
              <a:off x="5194114" y="4745801"/>
              <a:ext cx="769538" cy="39568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729"/>
            <p:cNvSpPr/>
            <p:nvPr/>
          </p:nvSpPr>
          <p:spPr bwMode="auto">
            <a:xfrm>
              <a:off x="5963654" y="3816625"/>
              <a:ext cx="1717818" cy="929177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730"/>
            <p:cNvSpPr/>
            <p:nvPr/>
          </p:nvSpPr>
          <p:spPr bwMode="auto">
            <a:xfrm>
              <a:off x="5254151" y="5500332"/>
              <a:ext cx="1756021" cy="158273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731"/>
            <p:cNvSpPr/>
            <p:nvPr/>
          </p:nvSpPr>
          <p:spPr bwMode="auto">
            <a:xfrm>
              <a:off x="5194116" y="5074626"/>
              <a:ext cx="2009806" cy="477551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Line 732"/>
            <p:cNvSpPr>
              <a:spLocks noChangeShapeType="1"/>
            </p:cNvSpPr>
            <p:nvPr/>
          </p:nvSpPr>
          <p:spPr bwMode="auto">
            <a:xfrm>
              <a:off x="6413918" y="3254481"/>
              <a:ext cx="780454" cy="75316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Line 733"/>
            <p:cNvSpPr>
              <a:spLocks noChangeShapeType="1"/>
            </p:cNvSpPr>
            <p:nvPr/>
          </p:nvSpPr>
          <p:spPr bwMode="auto">
            <a:xfrm>
              <a:off x="5177745" y="2944750"/>
              <a:ext cx="1236173" cy="3097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9" name="Group 1"/>
          <p:cNvGrpSpPr/>
          <p:nvPr/>
        </p:nvGrpSpPr>
        <p:grpSpPr>
          <a:xfrm>
            <a:off x="9290190" y="-3412530"/>
            <a:ext cx="5803619" cy="5874063"/>
            <a:chOff x="4297681" y="2137013"/>
            <a:chExt cx="3596640" cy="3640296"/>
          </a:xfrm>
        </p:grpSpPr>
        <p:sp>
          <p:nvSpPr>
            <p:cNvPr id="100" name="Line 699"/>
            <p:cNvSpPr>
              <a:spLocks noChangeShapeType="1"/>
            </p:cNvSpPr>
            <p:nvPr/>
          </p:nvSpPr>
          <p:spPr bwMode="auto">
            <a:xfrm flipH="1" flipV="1">
              <a:off x="6010042" y="2137013"/>
              <a:ext cx="971473" cy="229223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700"/>
            <p:cNvSpPr/>
            <p:nvPr/>
          </p:nvSpPr>
          <p:spPr bwMode="auto">
            <a:xfrm>
              <a:off x="6981517" y="2366236"/>
              <a:ext cx="912804" cy="1547262"/>
            </a:xfrm>
            <a:custGeom>
              <a:avLst/>
              <a:gdLst>
                <a:gd name="T0" fmla="*/ 669 w 669"/>
                <a:gd name="T1" fmla="*/ 1134 h 1134"/>
                <a:gd name="T2" fmla="*/ 591 w 669"/>
                <a:gd name="T3" fmla="*/ 550 h 1134"/>
                <a:gd name="T4" fmla="*/ 0 w 669"/>
                <a:gd name="T5" fmla="*/ 0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9" h="1134">
                  <a:moveTo>
                    <a:pt x="669" y="1134"/>
                  </a:moveTo>
                  <a:lnTo>
                    <a:pt x="591" y="55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701"/>
            <p:cNvSpPr/>
            <p:nvPr/>
          </p:nvSpPr>
          <p:spPr bwMode="auto">
            <a:xfrm>
              <a:off x="5240505" y="3913500"/>
              <a:ext cx="2653816" cy="1863809"/>
            </a:xfrm>
            <a:custGeom>
              <a:avLst/>
              <a:gdLst>
                <a:gd name="T0" fmla="*/ 0 w 1945"/>
                <a:gd name="T1" fmla="*/ 1276 h 1366"/>
                <a:gd name="T2" fmla="*/ 830 w 1945"/>
                <a:gd name="T3" fmla="*/ 1366 h 1366"/>
                <a:gd name="T4" fmla="*/ 1305 w 1945"/>
                <a:gd name="T5" fmla="*/ 1162 h 1366"/>
                <a:gd name="T6" fmla="*/ 1804 w 1945"/>
                <a:gd name="T7" fmla="*/ 737 h 1366"/>
                <a:gd name="T8" fmla="*/ 1945 w 1945"/>
                <a:gd name="T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5" h="1366">
                  <a:moveTo>
                    <a:pt x="0" y="1276"/>
                  </a:moveTo>
                  <a:lnTo>
                    <a:pt x="830" y="1366"/>
                  </a:lnTo>
                  <a:lnTo>
                    <a:pt x="1305" y="1162"/>
                  </a:lnTo>
                  <a:lnTo>
                    <a:pt x="1804" y="737"/>
                  </a:lnTo>
                  <a:lnTo>
                    <a:pt x="1945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Line 702"/>
            <p:cNvSpPr>
              <a:spLocks noChangeShapeType="1"/>
            </p:cNvSpPr>
            <p:nvPr/>
          </p:nvSpPr>
          <p:spPr bwMode="auto">
            <a:xfrm>
              <a:off x="4440949" y="4633919"/>
              <a:ext cx="799556" cy="10205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703"/>
            <p:cNvSpPr/>
            <p:nvPr/>
          </p:nvSpPr>
          <p:spPr bwMode="auto">
            <a:xfrm>
              <a:off x="4297681" y="3149337"/>
              <a:ext cx="143268" cy="1484584"/>
            </a:xfrm>
            <a:custGeom>
              <a:avLst/>
              <a:gdLst>
                <a:gd name="T0" fmla="*/ 609 w 609"/>
                <a:gd name="T1" fmla="*/ 0 h 1611"/>
                <a:gd name="T2" fmla="*/ 592 w 609"/>
                <a:gd name="T3" fmla="*/ 5 h 1611"/>
                <a:gd name="T4" fmla="*/ 313 w 609"/>
                <a:gd name="T5" fmla="*/ 392 h 1611"/>
                <a:gd name="T6" fmla="*/ 52 w 609"/>
                <a:gd name="T7" fmla="*/ 523 h 1611"/>
                <a:gd name="T8" fmla="*/ 0 w 609"/>
                <a:gd name="T9" fmla="*/ 1132 h 1611"/>
                <a:gd name="T10" fmla="*/ 105 w 609"/>
                <a:gd name="T11" fmla="*/ 1611 h 1611"/>
                <a:gd name="connsiteX0" fmla="*/ 10000 w 10018"/>
                <a:gd name="connsiteY0" fmla="*/ 0 h 10000"/>
                <a:gd name="connsiteX1" fmla="*/ 10018 w 10018"/>
                <a:gd name="connsiteY1" fmla="*/ 1358 h 10000"/>
                <a:gd name="connsiteX2" fmla="*/ 5140 w 10018"/>
                <a:gd name="connsiteY2" fmla="*/ 2433 h 10000"/>
                <a:gd name="connsiteX3" fmla="*/ 854 w 10018"/>
                <a:gd name="connsiteY3" fmla="*/ 3246 h 10000"/>
                <a:gd name="connsiteX4" fmla="*/ 0 w 10018"/>
                <a:gd name="connsiteY4" fmla="*/ 7027 h 10000"/>
                <a:gd name="connsiteX5" fmla="*/ 1724 w 10018"/>
                <a:gd name="connsiteY5" fmla="*/ 10000 h 10000"/>
                <a:gd name="connsiteX0-1" fmla="*/ 12868 w 12868"/>
                <a:gd name="connsiteY0-2" fmla="*/ 0 h 9028"/>
                <a:gd name="connsiteX1-3" fmla="*/ 10018 w 12868"/>
                <a:gd name="connsiteY1-4" fmla="*/ 386 h 9028"/>
                <a:gd name="connsiteX2-5" fmla="*/ 5140 w 12868"/>
                <a:gd name="connsiteY2-6" fmla="*/ 1461 h 9028"/>
                <a:gd name="connsiteX3-7" fmla="*/ 854 w 12868"/>
                <a:gd name="connsiteY3-8" fmla="*/ 2274 h 9028"/>
                <a:gd name="connsiteX4-9" fmla="*/ 0 w 12868"/>
                <a:gd name="connsiteY4-10" fmla="*/ 6055 h 9028"/>
                <a:gd name="connsiteX5-11" fmla="*/ 1724 w 12868"/>
                <a:gd name="connsiteY5-12" fmla="*/ 9028 h 9028"/>
                <a:gd name="connsiteX0-13" fmla="*/ 7785 w 7785"/>
                <a:gd name="connsiteY0-14" fmla="*/ 0 h 9572"/>
                <a:gd name="connsiteX1-15" fmla="*/ 3994 w 7785"/>
                <a:gd name="connsiteY1-16" fmla="*/ 1190 h 9572"/>
                <a:gd name="connsiteX2-17" fmla="*/ 664 w 7785"/>
                <a:gd name="connsiteY2-18" fmla="*/ 2091 h 9572"/>
                <a:gd name="connsiteX3-19" fmla="*/ 0 w 7785"/>
                <a:gd name="connsiteY3-20" fmla="*/ 6279 h 9572"/>
                <a:gd name="connsiteX4-21" fmla="*/ 1340 w 7785"/>
                <a:gd name="connsiteY4-22" fmla="*/ 9572 h 9572"/>
                <a:gd name="connsiteX0-23" fmla="*/ 5130 w 5130"/>
                <a:gd name="connsiteY0-24" fmla="*/ 0 h 8757"/>
                <a:gd name="connsiteX1-25" fmla="*/ 853 w 5130"/>
                <a:gd name="connsiteY1-26" fmla="*/ 941 h 8757"/>
                <a:gd name="connsiteX2-27" fmla="*/ 0 w 5130"/>
                <a:gd name="connsiteY2-28" fmla="*/ 5317 h 8757"/>
                <a:gd name="connsiteX3-29" fmla="*/ 1721 w 5130"/>
                <a:gd name="connsiteY3-30" fmla="*/ 8757 h 8757"/>
                <a:gd name="connsiteX0-31" fmla="*/ 1663 w 3355"/>
                <a:gd name="connsiteY0-32" fmla="*/ 0 h 8925"/>
                <a:gd name="connsiteX1-33" fmla="*/ 0 w 3355"/>
                <a:gd name="connsiteY1-34" fmla="*/ 4997 h 8925"/>
                <a:gd name="connsiteX2-35" fmla="*/ 3355 w 3355"/>
                <a:gd name="connsiteY2-36" fmla="*/ 8925 h 89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355" h="8925">
                  <a:moveTo>
                    <a:pt x="1663" y="0"/>
                  </a:moveTo>
                  <a:lnTo>
                    <a:pt x="0" y="4997"/>
                  </a:lnTo>
                  <a:lnTo>
                    <a:pt x="3355" y="892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Line 704"/>
            <p:cNvSpPr>
              <a:spLocks noChangeShapeType="1"/>
            </p:cNvSpPr>
            <p:nvPr/>
          </p:nvSpPr>
          <p:spPr bwMode="auto">
            <a:xfrm flipH="1">
              <a:off x="5114925" y="2137013"/>
              <a:ext cx="895116" cy="2966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705"/>
            <p:cNvSpPr/>
            <p:nvPr/>
          </p:nvSpPr>
          <p:spPr bwMode="auto">
            <a:xfrm>
              <a:off x="5114925" y="2340343"/>
              <a:ext cx="1871166" cy="103615"/>
            </a:xfrm>
            <a:custGeom>
              <a:avLst/>
              <a:gdLst>
                <a:gd name="T0" fmla="*/ 0 w 1375"/>
                <a:gd name="T1" fmla="*/ 69 h 119"/>
                <a:gd name="T2" fmla="*/ 0 w 1375"/>
                <a:gd name="T3" fmla="*/ 69 h 119"/>
                <a:gd name="T4" fmla="*/ 681 w 1375"/>
                <a:gd name="T5" fmla="*/ 0 h 119"/>
                <a:gd name="T6" fmla="*/ 681 w 1375"/>
                <a:gd name="T7" fmla="*/ 0 h 119"/>
                <a:gd name="T8" fmla="*/ 1375 w 1375"/>
                <a:gd name="T9" fmla="*/ 13 h 119"/>
                <a:gd name="T10" fmla="*/ 1279 w 1375"/>
                <a:gd name="T11" fmla="*/ 119 h 119"/>
                <a:gd name="connsiteX0" fmla="*/ 0 w 10000"/>
                <a:gd name="connsiteY0" fmla="*/ 5798 h 12759"/>
                <a:gd name="connsiteX1" fmla="*/ 0 w 10000"/>
                <a:gd name="connsiteY1" fmla="*/ 5798 h 12759"/>
                <a:gd name="connsiteX2" fmla="*/ 4953 w 10000"/>
                <a:gd name="connsiteY2" fmla="*/ 0 h 12759"/>
                <a:gd name="connsiteX3" fmla="*/ 4953 w 10000"/>
                <a:gd name="connsiteY3" fmla="*/ 0 h 12759"/>
                <a:gd name="connsiteX4" fmla="*/ 10000 w 10000"/>
                <a:gd name="connsiteY4" fmla="*/ 1092 h 12759"/>
                <a:gd name="connsiteX5" fmla="*/ 9413 w 10000"/>
                <a:gd name="connsiteY5" fmla="*/ 12759 h 12759"/>
                <a:gd name="connsiteX0-1" fmla="*/ 0 w 10000"/>
                <a:gd name="connsiteY0-2" fmla="*/ 5798 h 5798"/>
                <a:gd name="connsiteX1-3" fmla="*/ 0 w 10000"/>
                <a:gd name="connsiteY1-4" fmla="*/ 5798 h 5798"/>
                <a:gd name="connsiteX2-5" fmla="*/ 4953 w 10000"/>
                <a:gd name="connsiteY2-6" fmla="*/ 0 h 5798"/>
                <a:gd name="connsiteX3-7" fmla="*/ 4953 w 10000"/>
                <a:gd name="connsiteY3-8" fmla="*/ 0 h 5798"/>
                <a:gd name="connsiteX4-9" fmla="*/ 10000 w 10000"/>
                <a:gd name="connsiteY4-10" fmla="*/ 1092 h 57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5798">
                  <a:moveTo>
                    <a:pt x="0" y="5798"/>
                  </a:moveTo>
                  <a:lnTo>
                    <a:pt x="0" y="5798"/>
                  </a:lnTo>
                  <a:lnTo>
                    <a:pt x="4953" y="0"/>
                  </a:lnTo>
                  <a:lnTo>
                    <a:pt x="4953" y="0"/>
                  </a:lnTo>
                  <a:lnTo>
                    <a:pt x="10000" y="1092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706"/>
            <p:cNvSpPr/>
            <p:nvPr/>
          </p:nvSpPr>
          <p:spPr bwMode="auto">
            <a:xfrm>
              <a:off x="4997636" y="4060857"/>
              <a:ext cx="242869" cy="1593654"/>
            </a:xfrm>
            <a:custGeom>
              <a:avLst/>
              <a:gdLst>
                <a:gd name="T0" fmla="*/ 0 w 178"/>
                <a:gd name="T1" fmla="*/ 0 h 1168"/>
                <a:gd name="T2" fmla="*/ 144 w 178"/>
                <a:gd name="T3" fmla="*/ 792 h 1168"/>
                <a:gd name="T4" fmla="*/ 178 w 178"/>
                <a:gd name="T5" fmla="*/ 116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1168">
                  <a:moveTo>
                    <a:pt x="0" y="0"/>
                  </a:moveTo>
                  <a:lnTo>
                    <a:pt x="144" y="792"/>
                  </a:lnTo>
                  <a:lnTo>
                    <a:pt x="178" y="1168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707"/>
            <p:cNvSpPr/>
            <p:nvPr/>
          </p:nvSpPr>
          <p:spPr bwMode="auto">
            <a:xfrm>
              <a:off x="4997636" y="2442645"/>
              <a:ext cx="180104" cy="1618213"/>
            </a:xfrm>
            <a:custGeom>
              <a:avLst/>
              <a:gdLst>
                <a:gd name="T0" fmla="*/ 79 w 132"/>
                <a:gd name="T1" fmla="*/ 0 h 1186"/>
                <a:gd name="T2" fmla="*/ 132 w 132"/>
                <a:gd name="T3" fmla="*/ 368 h 1186"/>
                <a:gd name="T4" fmla="*/ 0 w 132"/>
                <a:gd name="T5" fmla="*/ 118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186">
                  <a:moveTo>
                    <a:pt x="79" y="0"/>
                  </a:moveTo>
                  <a:lnTo>
                    <a:pt x="132" y="368"/>
                  </a:lnTo>
                  <a:lnTo>
                    <a:pt x="0" y="118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708"/>
            <p:cNvSpPr/>
            <p:nvPr/>
          </p:nvSpPr>
          <p:spPr bwMode="auto">
            <a:xfrm>
              <a:off x="5963651" y="4745799"/>
              <a:ext cx="409345" cy="1031510"/>
            </a:xfrm>
            <a:custGeom>
              <a:avLst/>
              <a:gdLst>
                <a:gd name="T0" fmla="*/ 0 w 398"/>
                <a:gd name="T1" fmla="*/ 0 h 756"/>
                <a:gd name="T2" fmla="*/ 219 w 398"/>
                <a:gd name="T3" fmla="*/ 591 h 756"/>
                <a:gd name="T4" fmla="*/ 300 w 398"/>
                <a:gd name="T5" fmla="*/ 756 h 756"/>
                <a:gd name="T6" fmla="*/ 398 w 398"/>
                <a:gd name="T7" fmla="*/ 595 h 756"/>
                <a:gd name="connsiteX0" fmla="*/ 0 w 13102"/>
                <a:gd name="connsiteY0" fmla="*/ 0 h 10000"/>
                <a:gd name="connsiteX1" fmla="*/ 5503 w 13102"/>
                <a:gd name="connsiteY1" fmla="*/ 7817 h 10000"/>
                <a:gd name="connsiteX2" fmla="*/ 7538 w 13102"/>
                <a:gd name="connsiteY2" fmla="*/ 10000 h 10000"/>
                <a:gd name="connsiteX3" fmla="*/ 13102 w 13102"/>
                <a:gd name="connsiteY3" fmla="*/ 9384 h 10000"/>
                <a:gd name="connsiteX0-1" fmla="*/ 0 w 7538"/>
                <a:gd name="connsiteY0-2" fmla="*/ 0 h 10000"/>
                <a:gd name="connsiteX1-3" fmla="*/ 5503 w 7538"/>
                <a:gd name="connsiteY1-4" fmla="*/ 7817 h 10000"/>
                <a:gd name="connsiteX2-5" fmla="*/ 7538 w 7538"/>
                <a:gd name="connsiteY2-6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538" h="10000">
                  <a:moveTo>
                    <a:pt x="0" y="0"/>
                  </a:moveTo>
                  <a:lnTo>
                    <a:pt x="5503" y="7817"/>
                  </a:lnTo>
                  <a:lnTo>
                    <a:pt x="7538" y="1000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709"/>
            <p:cNvSpPr/>
            <p:nvPr/>
          </p:nvSpPr>
          <p:spPr bwMode="auto">
            <a:xfrm>
              <a:off x="5963652" y="2348500"/>
              <a:ext cx="450260" cy="2397304"/>
            </a:xfrm>
            <a:custGeom>
              <a:avLst/>
              <a:gdLst>
                <a:gd name="T0" fmla="*/ 52 w 330"/>
                <a:gd name="T1" fmla="*/ 0 h 1757"/>
                <a:gd name="T2" fmla="*/ 330 w 330"/>
                <a:gd name="T3" fmla="*/ 664 h 1757"/>
                <a:gd name="T4" fmla="*/ 0 w 330"/>
                <a:gd name="T5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0" h="1757">
                  <a:moveTo>
                    <a:pt x="52" y="0"/>
                  </a:moveTo>
                  <a:lnTo>
                    <a:pt x="330" y="664"/>
                  </a:lnTo>
                  <a:lnTo>
                    <a:pt x="0" y="175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Line 710"/>
            <p:cNvSpPr>
              <a:spLocks noChangeShapeType="1"/>
            </p:cNvSpPr>
            <p:nvPr/>
          </p:nvSpPr>
          <p:spPr bwMode="auto">
            <a:xfrm>
              <a:off x="6010042" y="2137015"/>
              <a:ext cx="24560" cy="21148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Line 711"/>
            <p:cNvSpPr>
              <a:spLocks noChangeShapeType="1"/>
            </p:cNvSpPr>
            <p:nvPr/>
          </p:nvSpPr>
          <p:spPr bwMode="auto">
            <a:xfrm flipH="1">
              <a:off x="4368632" y="2434349"/>
              <a:ext cx="751816" cy="71507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Line 712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12851" cy="9687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Line 713"/>
            <p:cNvSpPr>
              <a:spLocks noChangeShapeType="1"/>
            </p:cNvSpPr>
            <p:nvPr/>
          </p:nvSpPr>
          <p:spPr bwMode="auto">
            <a:xfrm flipH="1" flipV="1">
              <a:off x="6972417" y="2367473"/>
              <a:ext cx="242415" cy="63049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Line 714"/>
            <p:cNvSpPr>
              <a:spLocks noChangeShapeType="1"/>
            </p:cNvSpPr>
            <p:nvPr/>
          </p:nvSpPr>
          <p:spPr bwMode="auto">
            <a:xfrm flipH="1" flipV="1">
              <a:off x="7214834" y="2997969"/>
              <a:ext cx="466634" cy="818657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Line 715"/>
            <p:cNvSpPr>
              <a:spLocks noChangeShapeType="1"/>
            </p:cNvSpPr>
            <p:nvPr/>
          </p:nvSpPr>
          <p:spPr bwMode="auto">
            <a:xfrm flipH="1" flipV="1">
              <a:off x="7681469" y="3816627"/>
              <a:ext cx="20465" cy="110245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716"/>
            <p:cNvSpPr/>
            <p:nvPr/>
          </p:nvSpPr>
          <p:spPr bwMode="auto">
            <a:xfrm>
              <a:off x="5963652" y="4745802"/>
              <a:ext cx="1738283" cy="328828"/>
            </a:xfrm>
            <a:custGeom>
              <a:avLst/>
              <a:gdLst>
                <a:gd name="T0" fmla="*/ 0 w 1274"/>
                <a:gd name="T1" fmla="*/ 0 h 241"/>
                <a:gd name="T2" fmla="*/ 909 w 1274"/>
                <a:gd name="T3" fmla="*/ 241 h 241"/>
                <a:gd name="T4" fmla="*/ 1274 w 1274"/>
                <a:gd name="T5" fmla="*/ 12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4" h="241">
                  <a:moveTo>
                    <a:pt x="0" y="0"/>
                  </a:moveTo>
                  <a:lnTo>
                    <a:pt x="909" y="241"/>
                  </a:lnTo>
                  <a:lnTo>
                    <a:pt x="1274" y="127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Line 717"/>
            <p:cNvSpPr>
              <a:spLocks noChangeShapeType="1"/>
            </p:cNvSpPr>
            <p:nvPr/>
          </p:nvSpPr>
          <p:spPr bwMode="auto">
            <a:xfrm>
              <a:off x="4997636" y="4060859"/>
              <a:ext cx="966016" cy="68494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Line 718"/>
            <p:cNvSpPr>
              <a:spLocks noChangeShapeType="1"/>
            </p:cNvSpPr>
            <p:nvPr/>
          </p:nvSpPr>
          <p:spPr bwMode="auto">
            <a:xfrm>
              <a:off x="4368632" y="3149421"/>
              <a:ext cx="629002" cy="911438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Line 719"/>
            <p:cNvSpPr>
              <a:spLocks noChangeShapeType="1"/>
            </p:cNvSpPr>
            <p:nvPr/>
          </p:nvSpPr>
          <p:spPr bwMode="auto">
            <a:xfrm flipH="1">
              <a:off x="4368634" y="2944756"/>
              <a:ext cx="809106" cy="20466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Line 720"/>
            <p:cNvSpPr>
              <a:spLocks noChangeShapeType="1"/>
            </p:cNvSpPr>
            <p:nvPr/>
          </p:nvSpPr>
          <p:spPr bwMode="auto">
            <a:xfrm flipH="1">
              <a:off x="5177742" y="2348501"/>
              <a:ext cx="856862" cy="59625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Line 721"/>
            <p:cNvSpPr>
              <a:spLocks noChangeShapeType="1"/>
            </p:cNvSpPr>
            <p:nvPr/>
          </p:nvSpPr>
          <p:spPr bwMode="auto">
            <a:xfrm flipH="1" flipV="1">
              <a:off x="6034604" y="2348500"/>
              <a:ext cx="1180232" cy="649470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722"/>
            <p:cNvSpPr/>
            <p:nvPr/>
          </p:nvSpPr>
          <p:spPr bwMode="auto">
            <a:xfrm>
              <a:off x="7214833" y="2997968"/>
              <a:ext cx="573059" cy="798191"/>
            </a:xfrm>
            <a:custGeom>
              <a:avLst/>
              <a:gdLst>
                <a:gd name="T0" fmla="*/ 344 w 420"/>
                <a:gd name="T1" fmla="*/ 585 h 585"/>
                <a:gd name="T2" fmla="*/ 420 w 420"/>
                <a:gd name="T3" fmla="*/ 87 h 585"/>
                <a:gd name="T4" fmla="*/ 0 w 420"/>
                <a:gd name="T5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" h="585">
                  <a:moveTo>
                    <a:pt x="344" y="585"/>
                  </a:moveTo>
                  <a:lnTo>
                    <a:pt x="420" y="8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723"/>
            <p:cNvSpPr/>
            <p:nvPr/>
          </p:nvSpPr>
          <p:spPr bwMode="auto">
            <a:xfrm>
              <a:off x="7193002" y="2997968"/>
              <a:ext cx="491195" cy="2076661"/>
            </a:xfrm>
            <a:custGeom>
              <a:avLst/>
              <a:gdLst>
                <a:gd name="T0" fmla="*/ 16 w 360"/>
                <a:gd name="T1" fmla="*/ 0 h 1522"/>
                <a:gd name="T2" fmla="*/ 0 w 360"/>
                <a:gd name="T3" fmla="*/ 729 h 1522"/>
                <a:gd name="T4" fmla="*/ 8 w 360"/>
                <a:gd name="T5" fmla="*/ 1522 h 1522"/>
                <a:gd name="T6" fmla="*/ 358 w 360"/>
                <a:gd name="T7" fmla="*/ 600 h 1522"/>
                <a:gd name="T8" fmla="*/ 360 w 360"/>
                <a:gd name="T9" fmla="*/ 58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1522">
                  <a:moveTo>
                    <a:pt x="16" y="0"/>
                  </a:moveTo>
                  <a:lnTo>
                    <a:pt x="0" y="729"/>
                  </a:lnTo>
                  <a:lnTo>
                    <a:pt x="8" y="1522"/>
                  </a:lnTo>
                  <a:lnTo>
                    <a:pt x="358" y="600"/>
                  </a:lnTo>
                  <a:lnTo>
                    <a:pt x="360" y="585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Line 724"/>
            <p:cNvSpPr>
              <a:spLocks noChangeShapeType="1"/>
            </p:cNvSpPr>
            <p:nvPr/>
          </p:nvSpPr>
          <p:spPr bwMode="auto">
            <a:xfrm flipV="1">
              <a:off x="6413914" y="2997968"/>
              <a:ext cx="800921" cy="25651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Line 725"/>
            <p:cNvSpPr>
              <a:spLocks noChangeShapeType="1"/>
            </p:cNvSpPr>
            <p:nvPr/>
          </p:nvSpPr>
          <p:spPr bwMode="auto">
            <a:xfrm flipV="1">
              <a:off x="4997634" y="3254480"/>
              <a:ext cx="1416278" cy="817292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726"/>
            <p:cNvSpPr/>
            <p:nvPr/>
          </p:nvSpPr>
          <p:spPr bwMode="auto">
            <a:xfrm>
              <a:off x="4440949" y="4071773"/>
              <a:ext cx="753165" cy="1069713"/>
            </a:xfrm>
            <a:custGeom>
              <a:avLst/>
              <a:gdLst>
                <a:gd name="T0" fmla="*/ 552 w 552"/>
                <a:gd name="T1" fmla="*/ 784 h 784"/>
                <a:gd name="T2" fmla="*/ 0 w 552"/>
                <a:gd name="T3" fmla="*/ 412 h 784"/>
                <a:gd name="T4" fmla="*/ 408 w 552"/>
                <a:gd name="T5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2" h="784">
                  <a:moveTo>
                    <a:pt x="552" y="784"/>
                  </a:moveTo>
                  <a:lnTo>
                    <a:pt x="0" y="412"/>
                  </a:lnTo>
                  <a:lnTo>
                    <a:pt x="408" y="0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Line 728"/>
            <p:cNvSpPr>
              <a:spLocks noChangeShapeType="1"/>
            </p:cNvSpPr>
            <p:nvPr/>
          </p:nvSpPr>
          <p:spPr bwMode="auto">
            <a:xfrm flipH="1">
              <a:off x="5194114" y="4745801"/>
              <a:ext cx="769538" cy="395684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729"/>
            <p:cNvSpPr/>
            <p:nvPr/>
          </p:nvSpPr>
          <p:spPr bwMode="auto">
            <a:xfrm>
              <a:off x="5963654" y="3816625"/>
              <a:ext cx="1717818" cy="929177"/>
            </a:xfrm>
            <a:custGeom>
              <a:avLst/>
              <a:gdLst>
                <a:gd name="T0" fmla="*/ 1259 w 1259"/>
                <a:gd name="T1" fmla="*/ 0 h 681"/>
                <a:gd name="T2" fmla="*/ 902 w 1259"/>
                <a:gd name="T3" fmla="*/ 140 h 681"/>
                <a:gd name="T4" fmla="*/ 0 w 1259"/>
                <a:gd name="T5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9" h="681">
                  <a:moveTo>
                    <a:pt x="1259" y="0"/>
                  </a:moveTo>
                  <a:lnTo>
                    <a:pt x="902" y="140"/>
                  </a:lnTo>
                  <a:lnTo>
                    <a:pt x="0" y="681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730"/>
            <p:cNvSpPr/>
            <p:nvPr/>
          </p:nvSpPr>
          <p:spPr bwMode="auto">
            <a:xfrm>
              <a:off x="5254151" y="5500332"/>
              <a:ext cx="1756021" cy="158273"/>
            </a:xfrm>
            <a:custGeom>
              <a:avLst/>
              <a:gdLst>
                <a:gd name="T0" fmla="*/ 1287 w 1287"/>
                <a:gd name="T1" fmla="*/ 0 h 116"/>
                <a:gd name="T2" fmla="*/ 739 w 1287"/>
                <a:gd name="T3" fmla="*/ 38 h 116"/>
                <a:gd name="T4" fmla="*/ 0 w 1287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7" h="116">
                  <a:moveTo>
                    <a:pt x="1287" y="0"/>
                  </a:moveTo>
                  <a:lnTo>
                    <a:pt x="739" y="38"/>
                  </a:lnTo>
                  <a:lnTo>
                    <a:pt x="0" y="116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731"/>
            <p:cNvSpPr/>
            <p:nvPr/>
          </p:nvSpPr>
          <p:spPr bwMode="auto">
            <a:xfrm>
              <a:off x="5194116" y="5074626"/>
              <a:ext cx="2009806" cy="477551"/>
            </a:xfrm>
            <a:custGeom>
              <a:avLst/>
              <a:gdLst>
                <a:gd name="T0" fmla="*/ 0 w 1473"/>
                <a:gd name="T1" fmla="*/ 49 h 350"/>
                <a:gd name="T2" fmla="*/ 783 w 1473"/>
                <a:gd name="T3" fmla="*/ 350 h 350"/>
                <a:gd name="T4" fmla="*/ 1473 w 1473"/>
                <a:gd name="T5" fmla="*/ 0 h 350"/>
                <a:gd name="T6" fmla="*/ 1348 w 1473"/>
                <a:gd name="T7" fmla="*/ 30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3" h="350">
                  <a:moveTo>
                    <a:pt x="0" y="49"/>
                  </a:moveTo>
                  <a:lnTo>
                    <a:pt x="783" y="350"/>
                  </a:lnTo>
                  <a:lnTo>
                    <a:pt x="1473" y="0"/>
                  </a:lnTo>
                  <a:lnTo>
                    <a:pt x="1348" y="303"/>
                  </a:lnTo>
                </a:path>
              </a:pathLst>
            </a:cu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Line 732"/>
            <p:cNvSpPr>
              <a:spLocks noChangeShapeType="1"/>
            </p:cNvSpPr>
            <p:nvPr/>
          </p:nvSpPr>
          <p:spPr bwMode="auto">
            <a:xfrm>
              <a:off x="6413918" y="3254481"/>
              <a:ext cx="780454" cy="753166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Line 733"/>
            <p:cNvSpPr>
              <a:spLocks noChangeShapeType="1"/>
            </p:cNvSpPr>
            <p:nvPr/>
          </p:nvSpPr>
          <p:spPr bwMode="auto">
            <a:xfrm>
              <a:off x="5177745" y="2944750"/>
              <a:ext cx="1236173" cy="309725"/>
            </a:xfrm>
            <a:prstGeom prst="line">
              <a:avLst/>
            </a:prstGeom>
            <a:noFill/>
            <a:ln w="19050">
              <a:solidFill>
                <a:srgbClr val="54D0CA">
                  <a:alpha val="31000"/>
                </a:srgbClr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553195" y="2109078"/>
            <a:ext cx="3784653" cy="771623"/>
            <a:chOff x="2553195" y="2109078"/>
            <a:chExt cx="3784653" cy="771623"/>
          </a:xfrm>
        </p:grpSpPr>
        <p:sp>
          <p:nvSpPr>
            <p:cNvPr id="54" name="Rectangle 1"/>
            <p:cNvSpPr/>
            <p:nvPr/>
          </p:nvSpPr>
          <p:spPr>
            <a:xfrm>
              <a:off x="2553195" y="2115243"/>
              <a:ext cx="3784653" cy="759293"/>
            </a:xfrm>
            <a:prstGeom prst="rect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Rectangle 3"/>
            <p:cNvSpPr txBox="1">
              <a:spLocks noChangeArrowheads="1"/>
            </p:cNvSpPr>
            <p:nvPr/>
          </p:nvSpPr>
          <p:spPr bwMode="auto">
            <a:xfrm>
              <a:off x="5134760" y="2109078"/>
              <a:ext cx="774482" cy="77162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dist"/>
              <a:r>
                <a:rPr lang="en-US" altLang="ko-KR" dirty="0" smtClean="0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02</a:t>
              </a:r>
              <a:endParaRPr lang="en-US" altLang="ko-KR" dirty="0">
                <a:solidFill>
                  <a:prstClr val="white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58" name="Rectangle 3"/>
            <p:cNvSpPr txBox="1">
              <a:spLocks noChangeArrowheads="1"/>
            </p:cNvSpPr>
            <p:nvPr/>
          </p:nvSpPr>
          <p:spPr bwMode="auto">
            <a:xfrm>
              <a:off x="2730285" y="2309133"/>
              <a:ext cx="2475673" cy="3715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/>
              <a:r>
                <a:rPr lang="en-US" altLang="ko-KR" sz="900" b="0" err="1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Lorem</a:t>
              </a:r>
              <a:r>
                <a:rPr lang="en-US" altLang="ko-KR" sz="900" b="0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altLang="ko-KR" sz="900" b="0" err="1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Ipsum</a:t>
              </a:r>
              <a:r>
                <a:rPr lang="en-US" altLang="ko-KR" sz="900" b="0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 is simply dummy text of the printing and typesetting </a:t>
              </a:r>
              <a:r>
                <a:rPr lang="en-US" altLang="ko-KR" sz="900" b="0" smtClean="0">
                  <a:solidFill>
                    <a:prstClr val="white"/>
                  </a:solidFill>
                  <a:effectLst/>
                  <a:latin typeface="Calibri" panose="020F0502020204030204" pitchFamily="34" charset="0"/>
                </a:rPr>
                <a:t>industry </a:t>
              </a:r>
              <a:endParaRPr lang="en-US" altLang="ko-KR" sz="900" b="0">
                <a:solidFill>
                  <a:prstClr val="white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9" grpId="0"/>
      <p:bldP spid="60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7722624" y="4692343"/>
            <a:ext cx="2209646" cy="2358283"/>
            <a:chOff x="2162516" y="4840784"/>
            <a:chExt cx="2209646" cy="2358283"/>
          </a:xfrm>
        </p:grpSpPr>
        <p:sp>
          <p:nvSpPr>
            <p:cNvPr id="3" name="Freeform 5"/>
            <p:cNvSpPr/>
            <p:nvPr/>
          </p:nvSpPr>
          <p:spPr bwMode="auto">
            <a:xfrm>
              <a:off x="2597703" y="5574012"/>
              <a:ext cx="1774459" cy="1299431"/>
            </a:xfrm>
            <a:custGeom>
              <a:avLst/>
              <a:gdLst>
                <a:gd name="T0" fmla="*/ 572 w 979"/>
                <a:gd name="T1" fmla="*/ 258 h 717"/>
                <a:gd name="T2" fmla="*/ 518 w 979"/>
                <a:gd name="T3" fmla="*/ 230 h 717"/>
                <a:gd name="T4" fmla="*/ 412 w 979"/>
                <a:gd name="T5" fmla="*/ 271 h 717"/>
                <a:gd name="T6" fmla="*/ 337 w 979"/>
                <a:gd name="T7" fmla="*/ 214 h 717"/>
                <a:gd name="T8" fmla="*/ 416 w 979"/>
                <a:gd name="T9" fmla="*/ 163 h 717"/>
                <a:gd name="T10" fmla="*/ 533 w 979"/>
                <a:gd name="T11" fmla="*/ 101 h 717"/>
                <a:gd name="T12" fmla="*/ 574 w 979"/>
                <a:gd name="T13" fmla="*/ 113 h 717"/>
                <a:gd name="T14" fmla="*/ 733 w 979"/>
                <a:gd name="T15" fmla="*/ 207 h 717"/>
                <a:gd name="T16" fmla="*/ 776 w 979"/>
                <a:gd name="T17" fmla="*/ 396 h 717"/>
                <a:gd name="T18" fmla="*/ 790 w 979"/>
                <a:gd name="T19" fmla="*/ 498 h 717"/>
                <a:gd name="T20" fmla="*/ 979 w 979"/>
                <a:gd name="T21" fmla="*/ 717 h 717"/>
                <a:gd name="T22" fmla="*/ 597 w 979"/>
                <a:gd name="T23" fmla="*/ 717 h 717"/>
                <a:gd name="T24" fmla="*/ 540 w 979"/>
                <a:gd name="T25" fmla="*/ 662 h 717"/>
                <a:gd name="T26" fmla="*/ 277 w 979"/>
                <a:gd name="T27" fmla="*/ 520 h 717"/>
                <a:gd name="T28" fmla="*/ 113 w 979"/>
                <a:gd name="T29" fmla="*/ 426 h 717"/>
                <a:gd name="T30" fmla="*/ 81 w 979"/>
                <a:gd name="T31" fmla="*/ 329 h 717"/>
                <a:gd name="T32" fmla="*/ 84 w 979"/>
                <a:gd name="T33" fmla="*/ 232 h 717"/>
                <a:gd name="T34" fmla="*/ 1 w 979"/>
                <a:gd name="T35" fmla="*/ 160 h 717"/>
                <a:gd name="T36" fmla="*/ 118 w 979"/>
                <a:gd name="T37" fmla="*/ 120 h 717"/>
                <a:gd name="T38" fmla="*/ 28 w 979"/>
                <a:gd name="T39" fmla="*/ 56 h 717"/>
                <a:gd name="T40" fmla="*/ 127 w 979"/>
                <a:gd name="T41" fmla="*/ 14 h 717"/>
                <a:gd name="T42" fmla="*/ 572 w 979"/>
                <a:gd name="T43" fmla="*/ 258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9" h="717">
                  <a:moveTo>
                    <a:pt x="572" y="258"/>
                  </a:moveTo>
                  <a:cubicBezTo>
                    <a:pt x="572" y="258"/>
                    <a:pt x="532" y="246"/>
                    <a:pt x="518" y="230"/>
                  </a:cubicBezTo>
                  <a:cubicBezTo>
                    <a:pt x="518" y="230"/>
                    <a:pt x="472" y="270"/>
                    <a:pt x="412" y="271"/>
                  </a:cubicBezTo>
                  <a:cubicBezTo>
                    <a:pt x="353" y="272"/>
                    <a:pt x="326" y="234"/>
                    <a:pt x="337" y="214"/>
                  </a:cubicBezTo>
                  <a:cubicBezTo>
                    <a:pt x="348" y="194"/>
                    <a:pt x="387" y="199"/>
                    <a:pt x="416" y="163"/>
                  </a:cubicBezTo>
                  <a:cubicBezTo>
                    <a:pt x="446" y="127"/>
                    <a:pt x="463" y="77"/>
                    <a:pt x="533" y="101"/>
                  </a:cubicBezTo>
                  <a:cubicBezTo>
                    <a:pt x="546" y="105"/>
                    <a:pt x="560" y="109"/>
                    <a:pt x="574" y="113"/>
                  </a:cubicBezTo>
                  <a:cubicBezTo>
                    <a:pt x="641" y="133"/>
                    <a:pt x="721" y="156"/>
                    <a:pt x="733" y="207"/>
                  </a:cubicBezTo>
                  <a:cubicBezTo>
                    <a:pt x="749" y="269"/>
                    <a:pt x="749" y="344"/>
                    <a:pt x="776" y="396"/>
                  </a:cubicBezTo>
                  <a:cubicBezTo>
                    <a:pt x="803" y="448"/>
                    <a:pt x="790" y="498"/>
                    <a:pt x="790" y="498"/>
                  </a:cubicBezTo>
                  <a:cubicBezTo>
                    <a:pt x="790" y="498"/>
                    <a:pt x="934" y="705"/>
                    <a:pt x="979" y="717"/>
                  </a:cubicBezTo>
                  <a:cubicBezTo>
                    <a:pt x="597" y="717"/>
                    <a:pt x="597" y="717"/>
                    <a:pt x="597" y="717"/>
                  </a:cubicBezTo>
                  <a:cubicBezTo>
                    <a:pt x="597" y="717"/>
                    <a:pt x="555" y="690"/>
                    <a:pt x="540" y="662"/>
                  </a:cubicBezTo>
                  <a:cubicBezTo>
                    <a:pt x="540" y="662"/>
                    <a:pt x="350" y="635"/>
                    <a:pt x="277" y="520"/>
                  </a:cubicBezTo>
                  <a:cubicBezTo>
                    <a:pt x="277" y="520"/>
                    <a:pt x="169" y="453"/>
                    <a:pt x="113" y="426"/>
                  </a:cubicBezTo>
                  <a:cubicBezTo>
                    <a:pt x="57" y="399"/>
                    <a:pt x="48" y="360"/>
                    <a:pt x="81" y="329"/>
                  </a:cubicBezTo>
                  <a:cubicBezTo>
                    <a:pt x="81" y="329"/>
                    <a:pt x="36" y="270"/>
                    <a:pt x="84" y="232"/>
                  </a:cubicBezTo>
                  <a:cubicBezTo>
                    <a:pt x="84" y="232"/>
                    <a:pt x="0" y="207"/>
                    <a:pt x="1" y="160"/>
                  </a:cubicBezTo>
                  <a:cubicBezTo>
                    <a:pt x="3" y="113"/>
                    <a:pt x="48" y="104"/>
                    <a:pt x="118" y="120"/>
                  </a:cubicBezTo>
                  <a:cubicBezTo>
                    <a:pt x="118" y="120"/>
                    <a:pt x="19" y="102"/>
                    <a:pt x="28" y="56"/>
                  </a:cubicBezTo>
                  <a:cubicBezTo>
                    <a:pt x="37" y="9"/>
                    <a:pt x="90" y="0"/>
                    <a:pt x="127" y="14"/>
                  </a:cubicBezTo>
                  <a:cubicBezTo>
                    <a:pt x="165" y="29"/>
                    <a:pt x="572" y="258"/>
                    <a:pt x="572" y="258"/>
                  </a:cubicBezTo>
                </a:path>
              </a:pathLst>
            </a:custGeom>
            <a:solidFill>
              <a:srgbClr val="FDC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2832919" y="4847679"/>
              <a:ext cx="799886" cy="1672558"/>
            </a:xfrm>
            <a:custGeom>
              <a:avLst/>
              <a:gdLst>
                <a:gd name="T0" fmla="*/ 0 w 441"/>
                <a:gd name="T1" fmla="*/ 836 h 923"/>
                <a:gd name="T2" fmla="*/ 0 w 441"/>
                <a:gd name="T3" fmla="*/ 878 h 923"/>
                <a:gd name="T4" fmla="*/ 45 w 441"/>
                <a:gd name="T5" fmla="*/ 923 h 923"/>
                <a:gd name="T6" fmla="*/ 148 w 441"/>
                <a:gd name="T7" fmla="*/ 923 h 923"/>
                <a:gd name="T8" fmla="*/ 147 w 441"/>
                <a:gd name="T9" fmla="*/ 921 h 923"/>
                <a:gd name="T10" fmla="*/ 141 w 441"/>
                <a:gd name="T11" fmla="*/ 917 h 923"/>
                <a:gd name="T12" fmla="*/ 48 w 441"/>
                <a:gd name="T13" fmla="*/ 917 h 923"/>
                <a:gd name="T14" fmla="*/ 4 w 441"/>
                <a:gd name="T15" fmla="*/ 873 h 923"/>
                <a:gd name="T16" fmla="*/ 4 w 441"/>
                <a:gd name="T17" fmla="*/ 838 h 923"/>
                <a:gd name="T18" fmla="*/ 0 w 441"/>
                <a:gd name="T19" fmla="*/ 836 h 923"/>
                <a:gd name="T20" fmla="*/ 338 w 441"/>
                <a:gd name="T21" fmla="*/ 0 h 923"/>
                <a:gd name="T22" fmla="*/ 45 w 441"/>
                <a:gd name="T23" fmla="*/ 0 h 923"/>
                <a:gd name="T24" fmla="*/ 0 w 441"/>
                <a:gd name="T25" fmla="*/ 44 h 923"/>
                <a:gd name="T26" fmla="*/ 0 w 441"/>
                <a:gd name="T27" fmla="*/ 416 h 923"/>
                <a:gd name="T28" fmla="*/ 4 w 441"/>
                <a:gd name="T29" fmla="*/ 418 h 923"/>
                <a:gd name="T30" fmla="*/ 4 w 441"/>
                <a:gd name="T31" fmla="*/ 49 h 923"/>
                <a:gd name="T32" fmla="*/ 48 w 441"/>
                <a:gd name="T33" fmla="*/ 5 h 923"/>
                <a:gd name="T34" fmla="*/ 48 w 441"/>
                <a:gd name="T35" fmla="*/ 5 h 923"/>
                <a:gd name="T36" fmla="*/ 338 w 441"/>
                <a:gd name="T37" fmla="*/ 5 h 923"/>
                <a:gd name="T38" fmla="*/ 338 w 441"/>
                <a:gd name="T39" fmla="*/ 0 h 923"/>
                <a:gd name="T40" fmla="*/ 396 w 441"/>
                <a:gd name="T41" fmla="*/ 0 h 923"/>
                <a:gd name="T42" fmla="*/ 385 w 441"/>
                <a:gd name="T43" fmla="*/ 0 h 923"/>
                <a:gd name="T44" fmla="*/ 385 w 441"/>
                <a:gd name="T45" fmla="*/ 5 h 923"/>
                <a:gd name="T46" fmla="*/ 393 w 441"/>
                <a:gd name="T47" fmla="*/ 5 h 923"/>
                <a:gd name="T48" fmla="*/ 437 w 441"/>
                <a:gd name="T49" fmla="*/ 49 h 923"/>
                <a:gd name="T50" fmla="*/ 437 w 441"/>
                <a:gd name="T51" fmla="*/ 512 h 923"/>
                <a:gd name="T52" fmla="*/ 441 w 441"/>
                <a:gd name="T53" fmla="*/ 513 h 923"/>
                <a:gd name="T54" fmla="*/ 441 w 441"/>
                <a:gd name="T55" fmla="*/ 44 h 923"/>
                <a:gd name="T56" fmla="*/ 396 w 441"/>
                <a:gd name="T57" fmla="*/ 0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1" h="923">
                  <a:moveTo>
                    <a:pt x="0" y="836"/>
                  </a:moveTo>
                  <a:cubicBezTo>
                    <a:pt x="0" y="878"/>
                    <a:pt x="0" y="878"/>
                    <a:pt x="0" y="878"/>
                  </a:cubicBezTo>
                  <a:cubicBezTo>
                    <a:pt x="0" y="903"/>
                    <a:pt x="20" y="923"/>
                    <a:pt x="45" y="923"/>
                  </a:cubicBezTo>
                  <a:cubicBezTo>
                    <a:pt x="148" y="923"/>
                    <a:pt x="148" y="923"/>
                    <a:pt x="148" y="923"/>
                  </a:cubicBezTo>
                  <a:cubicBezTo>
                    <a:pt x="148" y="922"/>
                    <a:pt x="147" y="921"/>
                    <a:pt x="147" y="921"/>
                  </a:cubicBezTo>
                  <a:cubicBezTo>
                    <a:pt x="147" y="921"/>
                    <a:pt x="145" y="920"/>
                    <a:pt x="141" y="917"/>
                  </a:cubicBezTo>
                  <a:cubicBezTo>
                    <a:pt x="48" y="917"/>
                    <a:pt x="48" y="917"/>
                    <a:pt x="48" y="917"/>
                  </a:cubicBezTo>
                  <a:cubicBezTo>
                    <a:pt x="23" y="917"/>
                    <a:pt x="4" y="897"/>
                    <a:pt x="4" y="873"/>
                  </a:cubicBezTo>
                  <a:cubicBezTo>
                    <a:pt x="4" y="838"/>
                    <a:pt x="4" y="838"/>
                    <a:pt x="4" y="838"/>
                  </a:cubicBezTo>
                  <a:cubicBezTo>
                    <a:pt x="2" y="837"/>
                    <a:pt x="1" y="836"/>
                    <a:pt x="0" y="836"/>
                  </a:cubicBezTo>
                  <a:moveTo>
                    <a:pt x="33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1" y="417"/>
                    <a:pt x="2" y="417"/>
                    <a:pt x="4" y="418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25"/>
                    <a:pt x="23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38" y="0"/>
                    <a:pt x="338" y="0"/>
                    <a:pt x="338" y="0"/>
                  </a:cubicBezTo>
                  <a:moveTo>
                    <a:pt x="396" y="0"/>
                  </a:moveTo>
                  <a:cubicBezTo>
                    <a:pt x="385" y="0"/>
                    <a:pt x="385" y="0"/>
                    <a:pt x="385" y="0"/>
                  </a:cubicBezTo>
                  <a:cubicBezTo>
                    <a:pt x="385" y="5"/>
                    <a:pt x="385" y="5"/>
                    <a:pt x="385" y="5"/>
                  </a:cubicBezTo>
                  <a:cubicBezTo>
                    <a:pt x="393" y="5"/>
                    <a:pt x="393" y="5"/>
                    <a:pt x="393" y="5"/>
                  </a:cubicBezTo>
                  <a:cubicBezTo>
                    <a:pt x="417" y="5"/>
                    <a:pt x="437" y="25"/>
                    <a:pt x="437" y="49"/>
                  </a:cubicBezTo>
                  <a:cubicBezTo>
                    <a:pt x="437" y="512"/>
                    <a:pt x="437" y="512"/>
                    <a:pt x="437" y="512"/>
                  </a:cubicBezTo>
                  <a:cubicBezTo>
                    <a:pt x="438" y="512"/>
                    <a:pt x="440" y="513"/>
                    <a:pt x="441" y="513"/>
                  </a:cubicBezTo>
                  <a:cubicBezTo>
                    <a:pt x="441" y="44"/>
                    <a:pt x="441" y="44"/>
                    <a:pt x="441" y="44"/>
                  </a:cubicBezTo>
                  <a:cubicBezTo>
                    <a:pt x="441" y="20"/>
                    <a:pt x="421" y="0"/>
                    <a:pt x="39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2832919" y="5601594"/>
              <a:ext cx="799886" cy="918643"/>
            </a:xfrm>
            <a:custGeom>
              <a:avLst/>
              <a:gdLst>
                <a:gd name="T0" fmla="*/ 437 w 441"/>
                <a:gd name="T1" fmla="*/ 96 h 507"/>
                <a:gd name="T2" fmla="*/ 437 w 441"/>
                <a:gd name="T3" fmla="*/ 457 h 507"/>
                <a:gd name="T4" fmla="*/ 393 w 441"/>
                <a:gd name="T5" fmla="*/ 501 h 507"/>
                <a:gd name="T6" fmla="*/ 141 w 441"/>
                <a:gd name="T7" fmla="*/ 501 h 507"/>
                <a:gd name="T8" fmla="*/ 147 w 441"/>
                <a:gd name="T9" fmla="*/ 505 h 507"/>
                <a:gd name="T10" fmla="*/ 148 w 441"/>
                <a:gd name="T11" fmla="*/ 507 h 507"/>
                <a:gd name="T12" fmla="*/ 396 w 441"/>
                <a:gd name="T13" fmla="*/ 507 h 507"/>
                <a:gd name="T14" fmla="*/ 441 w 441"/>
                <a:gd name="T15" fmla="*/ 462 h 507"/>
                <a:gd name="T16" fmla="*/ 441 w 441"/>
                <a:gd name="T17" fmla="*/ 97 h 507"/>
                <a:gd name="T18" fmla="*/ 437 w 441"/>
                <a:gd name="T19" fmla="*/ 96 h 507"/>
                <a:gd name="T20" fmla="*/ 0 w 441"/>
                <a:gd name="T21" fmla="*/ 0 h 507"/>
                <a:gd name="T22" fmla="*/ 0 w 441"/>
                <a:gd name="T23" fmla="*/ 420 h 507"/>
                <a:gd name="T24" fmla="*/ 4 w 441"/>
                <a:gd name="T25" fmla="*/ 422 h 507"/>
                <a:gd name="T26" fmla="*/ 4 w 441"/>
                <a:gd name="T27" fmla="*/ 2 h 507"/>
                <a:gd name="T28" fmla="*/ 0 w 441"/>
                <a:gd name="T29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1" h="507">
                  <a:moveTo>
                    <a:pt x="437" y="96"/>
                  </a:moveTo>
                  <a:cubicBezTo>
                    <a:pt x="437" y="457"/>
                    <a:pt x="437" y="457"/>
                    <a:pt x="437" y="457"/>
                  </a:cubicBezTo>
                  <a:cubicBezTo>
                    <a:pt x="437" y="481"/>
                    <a:pt x="417" y="501"/>
                    <a:pt x="393" y="501"/>
                  </a:cubicBezTo>
                  <a:cubicBezTo>
                    <a:pt x="141" y="501"/>
                    <a:pt x="141" y="501"/>
                    <a:pt x="141" y="501"/>
                  </a:cubicBezTo>
                  <a:cubicBezTo>
                    <a:pt x="145" y="504"/>
                    <a:pt x="147" y="505"/>
                    <a:pt x="147" y="505"/>
                  </a:cubicBezTo>
                  <a:cubicBezTo>
                    <a:pt x="147" y="505"/>
                    <a:pt x="148" y="506"/>
                    <a:pt x="148" y="507"/>
                  </a:cubicBezTo>
                  <a:cubicBezTo>
                    <a:pt x="396" y="507"/>
                    <a:pt x="396" y="507"/>
                    <a:pt x="396" y="507"/>
                  </a:cubicBezTo>
                  <a:cubicBezTo>
                    <a:pt x="421" y="507"/>
                    <a:pt x="441" y="487"/>
                    <a:pt x="441" y="462"/>
                  </a:cubicBezTo>
                  <a:cubicBezTo>
                    <a:pt x="441" y="97"/>
                    <a:pt x="441" y="97"/>
                    <a:pt x="441" y="97"/>
                  </a:cubicBezTo>
                  <a:cubicBezTo>
                    <a:pt x="440" y="97"/>
                    <a:pt x="438" y="96"/>
                    <a:pt x="437" y="96"/>
                  </a:cubicBezTo>
                  <a:moveTo>
                    <a:pt x="0" y="0"/>
                  </a:moveTo>
                  <a:cubicBezTo>
                    <a:pt x="0" y="420"/>
                    <a:pt x="0" y="420"/>
                    <a:pt x="0" y="420"/>
                  </a:cubicBezTo>
                  <a:cubicBezTo>
                    <a:pt x="1" y="420"/>
                    <a:pt x="2" y="421"/>
                    <a:pt x="4" y="42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2840581" y="4856873"/>
              <a:ext cx="248240" cy="1651871"/>
            </a:xfrm>
            <a:custGeom>
              <a:avLst/>
              <a:gdLst>
                <a:gd name="T0" fmla="*/ 0 w 137"/>
                <a:gd name="T1" fmla="*/ 833 h 912"/>
                <a:gd name="T2" fmla="*/ 0 w 137"/>
                <a:gd name="T3" fmla="*/ 868 h 912"/>
                <a:gd name="T4" fmla="*/ 44 w 137"/>
                <a:gd name="T5" fmla="*/ 912 h 912"/>
                <a:gd name="T6" fmla="*/ 137 w 137"/>
                <a:gd name="T7" fmla="*/ 912 h 912"/>
                <a:gd name="T8" fmla="*/ 137 w 137"/>
                <a:gd name="T9" fmla="*/ 912 h 912"/>
                <a:gd name="T10" fmla="*/ 44 w 137"/>
                <a:gd name="T11" fmla="*/ 912 h 912"/>
                <a:gd name="T12" fmla="*/ 0 w 137"/>
                <a:gd name="T13" fmla="*/ 868 h 912"/>
                <a:gd name="T14" fmla="*/ 0 w 137"/>
                <a:gd name="T15" fmla="*/ 833 h 912"/>
                <a:gd name="T16" fmla="*/ 0 w 137"/>
                <a:gd name="T17" fmla="*/ 833 h 912"/>
                <a:gd name="T18" fmla="*/ 44 w 137"/>
                <a:gd name="T19" fmla="*/ 0 h 912"/>
                <a:gd name="T20" fmla="*/ 44 w 137"/>
                <a:gd name="T21" fmla="*/ 0 h 912"/>
                <a:gd name="T22" fmla="*/ 0 w 137"/>
                <a:gd name="T23" fmla="*/ 44 h 912"/>
                <a:gd name="T24" fmla="*/ 0 w 137"/>
                <a:gd name="T25" fmla="*/ 413 h 912"/>
                <a:gd name="T26" fmla="*/ 0 w 137"/>
                <a:gd name="T27" fmla="*/ 413 h 912"/>
                <a:gd name="T28" fmla="*/ 0 w 137"/>
                <a:gd name="T29" fmla="*/ 44 h 912"/>
                <a:gd name="T30" fmla="*/ 44 w 137"/>
                <a:gd name="T31" fmla="*/ 0 h 912"/>
                <a:gd name="T32" fmla="*/ 44 w 137"/>
                <a:gd name="T33" fmla="*/ 0 h 912"/>
                <a:gd name="T34" fmla="*/ 44 w 137"/>
                <a:gd name="T35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" h="912">
                  <a:moveTo>
                    <a:pt x="0" y="833"/>
                  </a:moveTo>
                  <a:cubicBezTo>
                    <a:pt x="0" y="868"/>
                    <a:pt x="0" y="868"/>
                    <a:pt x="0" y="868"/>
                  </a:cubicBezTo>
                  <a:cubicBezTo>
                    <a:pt x="0" y="892"/>
                    <a:pt x="19" y="912"/>
                    <a:pt x="44" y="912"/>
                  </a:cubicBezTo>
                  <a:cubicBezTo>
                    <a:pt x="137" y="912"/>
                    <a:pt x="137" y="912"/>
                    <a:pt x="137" y="912"/>
                  </a:cubicBezTo>
                  <a:cubicBezTo>
                    <a:pt x="137" y="912"/>
                    <a:pt x="137" y="912"/>
                    <a:pt x="137" y="912"/>
                  </a:cubicBezTo>
                  <a:cubicBezTo>
                    <a:pt x="44" y="912"/>
                    <a:pt x="44" y="912"/>
                    <a:pt x="44" y="912"/>
                  </a:cubicBezTo>
                  <a:cubicBezTo>
                    <a:pt x="19" y="912"/>
                    <a:pt x="0" y="892"/>
                    <a:pt x="0" y="868"/>
                  </a:cubicBezTo>
                  <a:cubicBezTo>
                    <a:pt x="0" y="833"/>
                    <a:pt x="0" y="833"/>
                    <a:pt x="0" y="833"/>
                  </a:cubicBezTo>
                  <a:cubicBezTo>
                    <a:pt x="0" y="833"/>
                    <a:pt x="0" y="833"/>
                    <a:pt x="0" y="833"/>
                  </a:cubicBezTo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19" y="0"/>
                    <a:pt x="0" y="20"/>
                    <a:pt x="0" y="44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19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2840581" y="5604659"/>
              <a:ext cx="784562" cy="904085"/>
            </a:xfrm>
            <a:custGeom>
              <a:avLst/>
              <a:gdLst>
                <a:gd name="T0" fmla="*/ 433 w 433"/>
                <a:gd name="T1" fmla="*/ 454 h 499"/>
                <a:gd name="T2" fmla="*/ 433 w 433"/>
                <a:gd name="T3" fmla="*/ 455 h 499"/>
                <a:gd name="T4" fmla="*/ 389 w 433"/>
                <a:gd name="T5" fmla="*/ 499 h 499"/>
                <a:gd name="T6" fmla="*/ 137 w 433"/>
                <a:gd name="T7" fmla="*/ 499 h 499"/>
                <a:gd name="T8" fmla="*/ 137 w 433"/>
                <a:gd name="T9" fmla="*/ 499 h 499"/>
                <a:gd name="T10" fmla="*/ 389 w 433"/>
                <a:gd name="T11" fmla="*/ 499 h 499"/>
                <a:gd name="T12" fmla="*/ 433 w 433"/>
                <a:gd name="T13" fmla="*/ 455 h 499"/>
                <a:gd name="T14" fmla="*/ 433 w 433"/>
                <a:gd name="T15" fmla="*/ 455 h 499"/>
                <a:gd name="T16" fmla="*/ 433 w 433"/>
                <a:gd name="T17" fmla="*/ 454 h 499"/>
                <a:gd name="T18" fmla="*/ 0 w 433"/>
                <a:gd name="T19" fmla="*/ 0 h 499"/>
                <a:gd name="T20" fmla="*/ 0 w 433"/>
                <a:gd name="T21" fmla="*/ 420 h 499"/>
                <a:gd name="T22" fmla="*/ 0 w 433"/>
                <a:gd name="T23" fmla="*/ 420 h 499"/>
                <a:gd name="T24" fmla="*/ 0 w 433"/>
                <a:gd name="T25" fmla="*/ 0 h 499"/>
                <a:gd name="T26" fmla="*/ 0 w 433"/>
                <a:gd name="T2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3" h="499">
                  <a:moveTo>
                    <a:pt x="433" y="454"/>
                  </a:moveTo>
                  <a:cubicBezTo>
                    <a:pt x="433" y="455"/>
                    <a:pt x="433" y="455"/>
                    <a:pt x="433" y="455"/>
                  </a:cubicBezTo>
                  <a:cubicBezTo>
                    <a:pt x="433" y="479"/>
                    <a:pt x="413" y="499"/>
                    <a:pt x="389" y="499"/>
                  </a:cubicBezTo>
                  <a:cubicBezTo>
                    <a:pt x="137" y="499"/>
                    <a:pt x="137" y="499"/>
                    <a:pt x="137" y="499"/>
                  </a:cubicBezTo>
                  <a:cubicBezTo>
                    <a:pt x="137" y="499"/>
                    <a:pt x="137" y="499"/>
                    <a:pt x="137" y="499"/>
                  </a:cubicBezTo>
                  <a:cubicBezTo>
                    <a:pt x="389" y="499"/>
                    <a:pt x="389" y="499"/>
                    <a:pt x="389" y="499"/>
                  </a:cubicBezTo>
                  <a:cubicBezTo>
                    <a:pt x="413" y="499"/>
                    <a:pt x="433" y="479"/>
                    <a:pt x="433" y="455"/>
                  </a:cubicBezTo>
                  <a:cubicBezTo>
                    <a:pt x="433" y="455"/>
                    <a:pt x="433" y="455"/>
                    <a:pt x="433" y="455"/>
                  </a:cubicBezTo>
                  <a:cubicBezTo>
                    <a:pt x="433" y="454"/>
                    <a:pt x="433" y="454"/>
                    <a:pt x="433" y="454"/>
                  </a:cubicBezTo>
                  <a:moveTo>
                    <a:pt x="0" y="0"/>
                  </a:moveTo>
                  <a:cubicBezTo>
                    <a:pt x="0" y="420"/>
                    <a:pt x="0" y="420"/>
                    <a:pt x="0" y="420"/>
                  </a:cubicBezTo>
                  <a:cubicBezTo>
                    <a:pt x="0" y="420"/>
                    <a:pt x="0" y="420"/>
                    <a:pt x="0" y="4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3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2840581" y="4856873"/>
              <a:ext cx="248240" cy="1651871"/>
            </a:xfrm>
            <a:custGeom>
              <a:avLst/>
              <a:gdLst>
                <a:gd name="T0" fmla="*/ 0 w 137"/>
                <a:gd name="T1" fmla="*/ 833 h 912"/>
                <a:gd name="T2" fmla="*/ 0 w 137"/>
                <a:gd name="T3" fmla="*/ 868 h 912"/>
                <a:gd name="T4" fmla="*/ 44 w 137"/>
                <a:gd name="T5" fmla="*/ 912 h 912"/>
                <a:gd name="T6" fmla="*/ 137 w 137"/>
                <a:gd name="T7" fmla="*/ 912 h 912"/>
                <a:gd name="T8" fmla="*/ 0 w 137"/>
                <a:gd name="T9" fmla="*/ 833 h 912"/>
                <a:gd name="T10" fmla="*/ 44 w 137"/>
                <a:gd name="T11" fmla="*/ 0 h 912"/>
                <a:gd name="T12" fmla="*/ 44 w 137"/>
                <a:gd name="T13" fmla="*/ 0 h 912"/>
                <a:gd name="T14" fmla="*/ 0 w 137"/>
                <a:gd name="T15" fmla="*/ 44 h 912"/>
                <a:gd name="T16" fmla="*/ 0 w 137"/>
                <a:gd name="T17" fmla="*/ 413 h 912"/>
                <a:gd name="T18" fmla="*/ 11 w 137"/>
                <a:gd name="T19" fmla="*/ 419 h 912"/>
                <a:gd name="T20" fmla="*/ 11 w 137"/>
                <a:gd name="T21" fmla="*/ 114 h 912"/>
                <a:gd name="T22" fmla="*/ 95 w 137"/>
                <a:gd name="T23" fmla="*/ 114 h 912"/>
                <a:gd name="T24" fmla="*/ 44 w 137"/>
                <a:gd name="T25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912">
                  <a:moveTo>
                    <a:pt x="0" y="833"/>
                  </a:moveTo>
                  <a:cubicBezTo>
                    <a:pt x="0" y="868"/>
                    <a:pt x="0" y="868"/>
                    <a:pt x="0" y="868"/>
                  </a:cubicBezTo>
                  <a:cubicBezTo>
                    <a:pt x="0" y="892"/>
                    <a:pt x="19" y="912"/>
                    <a:pt x="44" y="912"/>
                  </a:cubicBezTo>
                  <a:cubicBezTo>
                    <a:pt x="137" y="912"/>
                    <a:pt x="137" y="912"/>
                    <a:pt x="137" y="912"/>
                  </a:cubicBezTo>
                  <a:cubicBezTo>
                    <a:pt x="117" y="900"/>
                    <a:pt x="49" y="859"/>
                    <a:pt x="0" y="833"/>
                  </a:cubicBezTo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19" y="0"/>
                    <a:pt x="0" y="20"/>
                    <a:pt x="0" y="44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3" y="415"/>
                    <a:pt x="7" y="416"/>
                    <a:pt x="11" y="419"/>
                  </a:cubicBezTo>
                  <a:cubicBezTo>
                    <a:pt x="11" y="114"/>
                    <a:pt x="11" y="114"/>
                    <a:pt x="11" y="114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2840581" y="5604659"/>
              <a:ext cx="784562" cy="904085"/>
            </a:xfrm>
            <a:custGeom>
              <a:avLst/>
              <a:gdLst>
                <a:gd name="T0" fmla="*/ 0 w 433"/>
                <a:gd name="T1" fmla="*/ 0 h 499"/>
                <a:gd name="T2" fmla="*/ 0 w 433"/>
                <a:gd name="T3" fmla="*/ 420 h 499"/>
                <a:gd name="T4" fmla="*/ 137 w 433"/>
                <a:gd name="T5" fmla="*/ 499 h 499"/>
                <a:gd name="T6" fmla="*/ 389 w 433"/>
                <a:gd name="T7" fmla="*/ 499 h 499"/>
                <a:gd name="T8" fmla="*/ 433 w 433"/>
                <a:gd name="T9" fmla="*/ 455 h 499"/>
                <a:gd name="T10" fmla="*/ 433 w 433"/>
                <a:gd name="T11" fmla="*/ 454 h 499"/>
                <a:gd name="T12" fmla="*/ 399 w 433"/>
                <a:gd name="T13" fmla="*/ 378 h 499"/>
                <a:gd name="T14" fmla="*/ 11 w 433"/>
                <a:gd name="T15" fmla="*/ 378 h 499"/>
                <a:gd name="T16" fmla="*/ 11 w 433"/>
                <a:gd name="T17" fmla="*/ 6 h 499"/>
                <a:gd name="T18" fmla="*/ 0 w 433"/>
                <a:gd name="T1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3" h="499">
                  <a:moveTo>
                    <a:pt x="0" y="0"/>
                  </a:moveTo>
                  <a:cubicBezTo>
                    <a:pt x="0" y="420"/>
                    <a:pt x="0" y="420"/>
                    <a:pt x="0" y="420"/>
                  </a:cubicBezTo>
                  <a:cubicBezTo>
                    <a:pt x="49" y="446"/>
                    <a:pt x="117" y="487"/>
                    <a:pt x="137" y="499"/>
                  </a:cubicBezTo>
                  <a:cubicBezTo>
                    <a:pt x="389" y="499"/>
                    <a:pt x="389" y="499"/>
                    <a:pt x="389" y="499"/>
                  </a:cubicBezTo>
                  <a:cubicBezTo>
                    <a:pt x="413" y="499"/>
                    <a:pt x="433" y="479"/>
                    <a:pt x="433" y="455"/>
                  </a:cubicBezTo>
                  <a:cubicBezTo>
                    <a:pt x="433" y="454"/>
                    <a:pt x="433" y="454"/>
                    <a:pt x="433" y="454"/>
                  </a:cubicBezTo>
                  <a:cubicBezTo>
                    <a:pt x="399" y="378"/>
                    <a:pt x="399" y="378"/>
                    <a:pt x="399" y="378"/>
                  </a:cubicBezTo>
                  <a:cubicBezTo>
                    <a:pt x="11" y="378"/>
                    <a:pt x="11" y="378"/>
                    <a:pt x="11" y="378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2860501" y="5062974"/>
              <a:ext cx="735527" cy="12266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2860501" y="5062974"/>
              <a:ext cx="735527" cy="1226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 noEditPoints="1"/>
            </p:cNvSpPr>
            <p:nvPr/>
          </p:nvSpPr>
          <p:spPr bwMode="auto">
            <a:xfrm>
              <a:off x="2920263" y="4856873"/>
              <a:ext cx="704880" cy="918643"/>
            </a:xfrm>
            <a:custGeom>
              <a:avLst/>
              <a:gdLst>
                <a:gd name="T0" fmla="*/ 290 w 389"/>
                <a:gd name="T1" fmla="*/ 0 h 507"/>
                <a:gd name="T2" fmla="*/ 0 w 389"/>
                <a:gd name="T3" fmla="*/ 0 h 507"/>
                <a:gd name="T4" fmla="*/ 0 w 389"/>
                <a:gd name="T5" fmla="*/ 0 h 507"/>
                <a:gd name="T6" fmla="*/ 290 w 389"/>
                <a:gd name="T7" fmla="*/ 0 h 507"/>
                <a:gd name="T8" fmla="*/ 290 w 389"/>
                <a:gd name="T9" fmla="*/ 0 h 507"/>
                <a:gd name="T10" fmla="*/ 345 w 389"/>
                <a:gd name="T11" fmla="*/ 0 h 507"/>
                <a:gd name="T12" fmla="*/ 337 w 389"/>
                <a:gd name="T13" fmla="*/ 0 h 507"/>
                <a:gd name="T14" fmla="*/ 337 w 389"/>
                <a:gd name="T15" fmla="*/ 0 h 507"/>
                <a:gd name="T16" fmla="*/ 345 w 389"/>
                <a:gd name="T17" fmla="*/ 0 h 507"/>
                <a:gd name="T18" fmla="*/ 389 w 389"/>
                <a:gd name="T19" fmla="*/ 44 h 507"/>
                <a:gd name="T20" fmla="*/ 389 w 389"/>
                <a:gd name="T21" fmla="*/ 507 h 507"/>
                <a:gd name="T22" fmla="*/ 389 w 389"/>
                <a:gd name="T23" fmla="*/ 507 h 507"/>
                <a:gd name="T24" fmla="*/ 389 w 389"/>
                <a:gd name="T25" fmla="*/ 44 h 507"/>
                <a:gd name="T26" fmla="*/ 345 w 389"/>
                <a:gd name="T2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9" h="507">
                  <a:moveTo>
                    <a:pt x="2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90" y="0"/>
                    <a:pt x="290" y="0"/>
                    <a:pt x="290" y="0"/>
                  </a:cubicBezTo>
                  <a:moveTo>
                    <a:pt x="345" y="0"/>
                  </a:moveTo>
                  <a:cubicBezTo>
                    <a:pt x="337" y="0"/>
                    <a:pt x="337" y="0"/>
                    <a:pt x="33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69" y="0"/>
                    <a:pt x="389" y="20"/>
                    <a:pt x="389" y="44"/>
                  </a:cubicBezTo>
                  <a:cubicBezTo>
                    <a:pt x="389" y="507"/>
                    <a:pt x="389" y="507"/>
                    <a:pt x="389" y="507"/>
                  </a:cubicBezTo>
                  <a:cubicBezTo>
                    <a:pt x="389" y="507"/>
                    <a:pt x="389" y="507"/>
                    <a:pt x="389" y="507"/>
                  </a:cubicBezTo>
                  <a:cubicBezTo>
                    <a:pt x="389" y="44"/>
                    <a:pt x="389" y="44"/>
                    <a:pt x="389" y="44"/>
                  </a:cubicBezTo>
                  <a:cubicBezTo>
                    <a:pt x="389" y="20"/>
                    <a:pt x="369" y="0"/>
                    <a:pt x="345" y="0"/>
                  </a:cubicBezTo>
                </a:path>
              </a:pathLst>
            </a:custGeom>
            <a:solidFill>
              <a:srgbClr val="F9FF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3625143" y="5775516"/>
              <a:ext cx="0" cy="653547"/>
            </a:xfrm>
            <a:custGeom>
              <a:avLst/>
              <a:gdLst>
                <a:gd name="T0" fmla="*/ 0 h 361"/>
                <a:gd name="T1" fmla="*/ 360 h 361"/>
                <a:gd name="T2" fmla="*/ 361 h 361"/>
                <a:gd name="T3" fmla="*/ 0 h 361"/>
                <a:gd name="T4" fmla="*/ 0 h 3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61">
                  <a:moveTo>
                    <a:pt x="0" y="0"/>
                  </a:moveTo>
                  <a:cubicBezTo>
                    <a:pt x="0" y="360"/>
                    <a:pt x="0" y="360"/>
                    <a:pt x="0" y="360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FF5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2920263" y="4856873"/>
              <a:ext cx="704880" cy="918643"/>
            </a:xfrm>
            <a:custGeom>
              <a:avLst/>
              <a:gdLst>
                <a:gd name="T0" fmla="*/ 345 w 389"/>
                <a:gd name="T1" fmla="*/ 0 h 507"/>
                <a:gd name="T2" fmla="*/ 337 w 389"/>
                <a:gd name="T3" fmla="*/ 0 h 507"/>
                <a:gd name="T4" fmla="*/ 337 w 389"/>
                <a:gd name="T5" fmla="*/ 2 h 507"/>
                <a:gd name="T6" fmla="*/ 290 w 389"/>
                <a:gd name="T7" fmla="*/ 2 h 507"/>
                <a:gd name="T8" fmla="*/ 290 w 389"/>
                <a:gd name="T9" fmla="*/ 0 h 507"/>
                <a:gd name="T10" fmla="*/ 0 w 389"/>
                <a:gd name="T11" fmla="*/ 0 h 507"/>
                <a:gd name="T12" fmla="*/ 51 w 389"/>
                <a:gd name="T13" fmla="*/ 114 h 507"/>
                <a:gd name="T14" fmla="*/ 373 w 389"/>
                <a:gd name="T15" fmla="*/ 114 h 507"/>
                <a:gd name="T16" fmla="*/ 373 w 389"/>
                <a:gd name="T17" fmla="*/ 502 h 507"/>
                <a:gd name="T18" fmla="*/ 389 w 389"/>
                <a:gd name="T19" fmla="*/ 507 h 507"/>
                <a:gd name="T20" fmla="*/ 389 w 389"/>
                <a:gd name="T21" fmla="*/ 44 h 507"/>
                <a:gd name="T22" fmla="*/ 345 w 389"/>
                <a:gd name="T23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9" h="507">
                  <a:moveTo>
                    <a:pt x="345" y="0"/>
                  </a:moveTo>
                  <a:cubicBezTo>
                    <a:pt x="337" y="0"/>
                    <a:pt x="337" y="0"/>
                    <a:pt x="337" y="0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290" y="2"/>
                    <a:pt x="290" y="2"/>
                    <a:pt x="290" y="2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373" y="114"/>
                    <a:pt x="373" y="114"/>
                    <a:pt x="373" y="114"/>
                  </a:cubicBezTo>
                  <a:cubicBezTo>
                    <a:pt x="373" y="502"/>
                    <a:pt x="373" y="502"/>
                    <a:pt x="373" y="502"/>
                  </a:cubicBezTo>
                  <a:cubicBezTo>
                    <a:pt x="378" y="504"/>
                    <a:pt x="383" y="505"/>
                    <a:pt x="389" y="507"/>
                  </a:cubicBezTo>
                  <a:cubicBezTo>
                    <a:pt x="389" y="44"/>
                    <a:pt x="389" y="44"/>
                    <a:pt x="389" y="44"/>
                  </a:cubicBezTo>
                  <a:cubicBezTo>
                    <a:pt x="389" y="20"/>
                    <a:pt x="369" y="0"/>
                    <a:pt x="345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3563849" y="5766322"/>
              <a:ext cx="61294" cy="661208"/>
            </a:xfrm>
            <a:custGeom>
              <a:avLst/>
              <a:gdLst>
                <a:gd name="T0" fmla="*/ 18 w 34"/>
                <a:gd name="T1" fmla="*/ 0 h 365"/>
                <a:gd name="T2" fmla="*/ 18 w 34"/>
                <a:gd name="T3" fmla="*/ 289 h 365"/>
                <a:gd name="T4" fmla="*/ 0 w 34"/>
                <a:gd name="T5" fmla="*/ 289 h 365"/>
                <a:gd name="T6" fmla="*/ 34 w 34"/>
                <a:gd name="T7" fmla="*/ 365 h 365"/>
                <a:gd name="T8" fmla="*/ 34 w 34"/>
                <a:gd name="T9" fmla="*/ 5 h 365"/>
                <a:gd name="T10" fmla="*/ 18 w 34"/>
                <a:gd name="T1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65">
                  <a:moveTo>
                    <a:pt x="18" y="0"/>
                  </a:moveTo>
                  <a:cubicBezTo>
                    <a:pt x="18" y="289"/>
                    <a:pt x="18" y="289"/>
                    <a:pt x="18" y="289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34" y="365"/>
                    <a:pt x="34" y="365"/>
                    <a:pt x="34" y="36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28" y="3"/>
                    <a:pt x="23" y="2"/>
                    <a:pt x="18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3012969" y="5062975"/>
              <a:ext cx="583058" cy="1226644"/>
            </a:xfrm>
            <a:custGeom>
              <a:avLst/>
              <a:gdLst>
                <a:gd name="T0" fmla="*/ 761 w 761"/>
                <a:gd name="T1" fmla="*/ 0 h 1601"/>
                <a:gd name="T2" fmla="*/ 0 w 761"/>
                <a:gd name="T3" fmla="*/ 0 h 1601"/>
                <a:gd name="T4" fmla="*/ 719 w 761"/>
                <a:gd name="T5" fmla="*/ 1601 h 1601"/>
                <a:gd name="T6" fmla="*/ 761 w 761"/>
                <a:gd name="T7" fmla="*/ 1601 h 1601"/>
                <a:gd name="T8" fmla="*/ 761 w 761"/>
                <a:gd name="T9" fmla="*/ 918 h 1601"/>
                <a:gd name="T10" fmla="*/ 761 w 761"/>
                <a:gd name="T11" fmla="*/ 0 h 1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1" h="1601">
                  <a:moveTo>
                    <a:pt x="761" y="0"/>
                  </a:moveTo>
                  <a:lnTo>
                    <a:pt x="0" y="0"/>
                  </a:lnTo>
                  <a:lnTo>
                    <a:pt x="719" y="1601"/>
                  </a:lnTo>
                  <a:lnTo>
                    <a:pt x="761" y="1601"/>
                  </a:lnTo>
                  <a:lnTo>
                    <a:pt x="761" y="918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3012970" y="5062974"/>
              <a:ext cx="583058" cy="1226645"/>
            </a:xfrm>
            <a:custGeom>
              <a:avLst/>
              <a:gdLst>
                <a:gd name="T0" fmla="*/ 761 w 761"/>
                <a:gd name="T1" fmla="*/ 0 h 1601"/>
                <a:gd name="T2" fmla="*/ 0 w 761"/>
                <a:gd name="T3" fmla="*/ 0 h 1601"/>
                <a:gd name="T4" fmla="*/ 719 w 761"/>
                <a:gd name="T5" fmla="*/ 1601 h 1601"/>
                <a:gd name="T6" fmla="*/ 761 w 761"/>
                <a:gd name="T7" fmla="*/ 1601 h 1601"/>
                <a:gd name="T8" fmla="*/ 761 w 761"/>
                <a:gd name="T9" fmla="*/ 918 h 1601"/>
                <a:gd name="T10" fmla="*/ 761 w 761"/>
                <a:gd name="T11" fmla="*/ 0 h 1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1" h="1601">
                  <a:moveTo>
                    <a:pt x="761" y="0"/>
                  </a:moveTo>
                  <a:lnTo>
                    <a:pt x="0" y="0"/>
                  </a:lnTo>
                  <a:lnTo>
                    <a:pt x="719" y="1601"/>
                  </a:lnTo>
                  <a:lnTo>
                    <a:pt x="761" y="1601"/>
                  </a:lnTo>
                  <a:lnTo>
                    <a:pt x="761" y="918"/>
                  </a:lnTo>
                  <a:lnTo>
                    <a:pt x="7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3445858" y="4840784"/>
              <a:ext cx="85045" cy="68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3445858" y="4840784"/>
              <a:ext cx="85045" cy="6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3445858" y="4847679"/>
              <a:ext cx="85045" cy="91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3445858" y="4847679"/>
              <a:ext cx="85045" cy="9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3445858" y="4856873"/>
              <a:ext cx="85045" cy="766"/>
            </a:xfrm>
            <a:prstGeom prst="rect">
              <a:avLst/>
            </a:prstGeom>
            <a:solidFill>
              <a:srgbClr val="FC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3445858" y="4856873"/>
              <a:ext cx="85045" cy="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3445858" y="4856873"/>
              <a:ext cx="85045" cy="3831"/>
            </a:xfrm>
            <a:prstGeom prst="rect">
              <a:avLst/>
            </a:prstGeom>
            <a:solidFill>
              <a:srgbClr val="FC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3445858" y="4856873"/>
              <a:ext cx="85045" cy="3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3148583" y="4974864"/>
              <a:ext cx="167026" cy="28349"/>
            </a:xfrm>
            <a:custGeom>
              <a:avLst/>
              <a:gdLst>
                <a:gd name="T0" fmla="*/ 92 w 92"/>
                <a:gd name="T1" fmla="*/ 8 h 16"/>
                <a:gd name="T2" fmla="*/ 85 w 92"/>
                <a:gd name="T3" fmla="*/ 16 h 16"/>
                <a:gd name="T4" fmla="*/ 8 w 92"/>
                <a:gd name="T5" fmla="*/ 16 h 16"/>
                <a:gd name="T6" fmla="*/ 0 w 92"/>
                <a:gd name="T7" fmla="*/ 8 h 16"/>
                <a:gd name="T8" fmla="*/ 0 w 92"/>
                <a:gd name="T9" fmla="*/ 7 h 16"/>
                <a:gd name="T10" fmla="*/ 8 w 92"/>
                <a:gd name="T11" fmla="*/ 0 h 16"/>
                <a:gd name="T12" fmla="*/ 85 w 92"/>
                <a:gd name="T13" fmla="*/ 0 h 16"/>
                <a:gd name="T14" fmla="*/ 92 w 92"/>
                <a:gd name="T15" fmla="*/ 7 h 16"/>
                <a:gd name="T16" fmla="*/ 92 w 92"/>
                <a:gd name="T1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16">
                  <a:moveTo>
                    <a:pt x="92" y="8"/>
                  </a:moveTo>
                  <a:cubicBezTo>
                    <a:pt x="92" y="12"/>
                    <a:pt x="89" y="16"/>
                    <a:pt x="85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9" y="0"/>
                    <a:pt x="92" y="3"/>
                    <a:pt x="92" y="7"/>
                  </a:cubicBezTo>
                  <a:lnTo>
                    <a:pt x="92" y="8"/>
                  </a:lnTo>
                  <a:close/>
                </a:path>
              </a:pathLst>
            </a:custGeom>
            <a:solidFill>
              <a:srgbClr val="211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3213707" y="4912804"/>
              <a:ext cx="29115" cy="29115"/>
            </a:xfrm>
            <a:custGeom>
              <a:avLst/>
              <a:gdLst>
                <a:gd name="T0" fmla="*/ 16 w 16"/>
                <a:gd name="T1" fmla="*/ 8 h 16"/>
                <a:gd name="T2" fmla="*/ 9 w 16"/>
                <a:gd name="T3" fmla="*/ 0 h 16"/>
                <a:gd name="T4" fmla="*/ 8 w 16"/>
                <a:gd name="T5" fmla="*/ 0 h 16"/>
                <a:gd name="T6" fmla="*/ 0 w 16"/>
                <a:gd name="T7" fmla="*/ 8 h 16"/>
                <a:gd name="T8" fmla="*/ 0 w 16"/>
                <a:gd name="T9" fmla="*/ 9 h 16"/>
                <a:gd name="T10" fmla="*/ 8 w 16"/>
                <a:gd name="T11" fmla="*/ 16 h 16"/>
                <a:gd name="T12" fmla="*/ 9 w 16"/>
                <a:gd name="T13" fmla="*/ 16 h 16"/>
                <a:gd name="T14" fmla="*/ 16 w 16"/>
                <a:gd name="T15" fmla="*/ 9 h 16"/>
                <a:gd name="T16" fmla="*/ 16 w 16"/>
                <a:gd name="T1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cubicBezTo>
                    <a:pt x="16" y="4"/>
                    <a:pt x="13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3" y="16"/>
                    <a:pt x="16" y="13"/>
                    <a:pt x="16" y="9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211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Oval 30"/>
            <p:cNvSpPr>
              <a:spLocks noChangeArrowheads="1"/>
            </p:cNvSpPr>
            <p:nvPr/>
          </p:nvSpPr>
          <p:spPr bwMode="auto">
            <a:xfrm>
              <a:off x="3150115" y="6313370"/>
              <a:ext cx="163195" cy="16319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3188424" y="5713456"/>
              <a:ext cx="737825" cy="353206"/>
            </a:xfrm>
            <a:custGeom>
              <a:avLst/>
              <a:gdLst>
                <a:gd name="T0" fmla="*/ 246 w 407"/>
                <a:gd name="T1" fmla="*/ 181 h 195"/>
                <a:gd name="T2" fmla="*/ 192 w 407"/>
                <a:gd name="T3" fmla="*/ 153 h 195"/>
                <a:gd name="T4" fmla="*/ 86 w 407"/>
                <a:gd name="T5" fmla="*/ 194 h 195"/>
                <a:gd name="T6" fmla="*/ 11 w 407"/>
                <a:gd name="T7" fmla="*/ 137 h 195"/>
                <a:gd name="T8" fmla="*/ 90 w 407"/>
                <a:gd name="T9" fmla="*/ 86 h 195"/>
                <a:gd name="T10" fmla="*/ 207 w 407"/>
                <a:gd name="T11" fmla="*/ 24 h 195"/>
                <a:gd name="T12" fmla="*/ 248 w 407"/>
                <a:gd name="T13" fmla="*/ 36 h 195"/>
                <a:gd name="T14" fmla="*/ 407 w 407"/>
                <a:gd name="T15" fmla="*/ 13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7" h="195">
                  <a:moveTo>
                    <a:pt x="246" y="181"/>
                  </a:moveTo>
                  <a:cubicBezTo>
                    <a:pt x="246" y="181"/>
                    <a:pt x="206" y="169"/>
                    <a:pt x="192" y="153"/>
                  </a:cubicBezTo>
                  <a:cubicBezTo>
                    <a:pt x="192" y="153"/>
                    <a:pt x="146" y="193"/>
                    <a:pt x="86" y="194"/>
                  </a:cubicBezTo>
                  <a:cubicBezTo>
                    <a:pt x="27" y="195"/>
                    <a:pt x="0" y="157"/>
                    <a:pt x="11" y="137"/>
                  </a:cubicBezTo>
                  <a:cubicBezTo>
                    <a:pt x="22" y="117"/>
                    <a:pt x="61" y="122"/>
                    <a:pt x="90" y="86"/>
                  </a:cubicBezTo>
                  <a:cubicBezTo>
                    <a:pt x="120" y="50"/>
                    <a:pt x="137" y="0"/>
                    <a:pt x="207" y="24"/>
                  </a:cubicBezTo>
                  <a:cubicBezTo>
                    <a:pt x="220" y="28"/>
                    <a:pt x="234" y="32"/>
                    <a:pt x="248" y="36"/>
                  </a:cubicBezTo>
                  <a:cubicBezTo>
                    <a:pt x="315" y="56"/>
                    <a:pt x="395" y="79"/>
                    <a:pt x="407" y="130"/>
                  </a:cubicBezTo>
                </a:path>
              </a:pathLst>
            </a:custGeom>
            <a:solidFill>
              <a:srgbClr val="FDC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2162516" y="5442230"/>
              <a:ext cx="1256525" cy="1756837"/>
            </a:xfrm>
            <a:custGeom>
              <a:avLst/>
              <a:gdLst>
                <a:gd name="T0" fmla="*/ 505 w 693"/>
                <a:gd name="T1" fmla="*/ 522 h 970"/>
                <a:gd name="T2" fmla="*/ 513 w 693"/>
                <a:gd name="T3" fmla="*/ 336 h 970"/>
                <a:gd name="T4" fmla="*/ 580 w 693"/>
                <a:gd name="T5" fmla="*/ 39 h 970"/>
                <a:gd name="T6" fmla="*/ 503 w 693"/>
                <a:gd name="T7" fmla="*/ 74 h 970"/>
                <a:gd name="T8" fmla="*/ 427 w 693"/>
                <a:gd name="T9" fmla="*/ 292 h 970"/>
                <a:gd name="T10" fmla="*/ 358 w 693"/>
                <a:gd name="T11" fmla="*/ 288 h 970"/>
                <a:gd name="T12" fmla="*/ 292 w 693"/>
                <a:gd name="T13" fmla="*/ 354 h 970"/>
                <a:gd name="T14" fmla="*/ 205 w 693"/>
                <a:gd name="T15" fmla="*/ 375 h 970"/>
                <a:gd name="T16" fmla="*/ 132 w 693"/>
                <a:gd name="T17" fmla="*/ 440 h 970"/>
                <a:gd name="T18" fmla="*/ 131 w 693"/>
                <a:gd name="T19" fmla="*/ 641 h 970"/>
                <a:gd name="T20" fmla="*/ 108 w 693"/>
                <a:gd name="T21" fmla="*/ 769 h 970"/>
                <a:gd name="T22" fmla="*/ 0 w 693"/>
                <a:gd name="T23" fmla="*/ 970 h 970"/>
                <a:gd name="T24" fmla="*/ 302 w 693"/>
                <a:gd name="T25" fmla="*/ 970 h 970"/>
                <a:gd name="T26" fmla="*/ 462 w 693"/>
                <a:gd name="T27" fmla="*/ 757 h 970"/>
                <a:gd name="T28" fmla="*/ 599 w 693"/>
                <a:gd name="T29" fmla="*/ 572 h 970"/>
                <a:gd name="T30" fmla="*/ 645 w 693"/>
                <a:gd name="T31" fmla="*/ 429 h 970"/>
                <a:gd name="T32" fmla="*/ 657 w 693"/>
                <a:gd name="T33" fmla="*/ 348 h 970"/>
                <a:gd name="T34" fmla="*/ 547 w 693"/>
                <a:gd name="T35" fmla="*/ 416 h 970"/>
                <a:gd name="T36" fmla="*/ 505 w 693"/>
                <a:gd name="T37" fmla="*/ 522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3" h="970">
                  <a:moveTo>
                    <a:pt x="505" y="522"/>
                  </a:moveTo>
                  <a:cubicBezTo>
                    <a:pt x="505" y="522"/>
                    <a:pt x="506" y="392"/>
                    <a:pt x="513" y="336"/>
                  </a:cubicBezTo>
                  <a:cubicBezTo>
                    <a:pt x="519" y="280"/>
                    <a:pt x="595" y="78"/>
                    <a:pt x="580" y="39"/>
                  </a:cubicBezTo>
                  <a:cubicBezTo>
                    <a:pt x="566" y="1"/>
                    <a:pt x="530" y="0"/>
                    <a:pt x="503" y="74"/>
                  </a:cubicBezTo>
                  <a:cubicBezTo>
                    <a:pt x="476" y="148"/>
                    <a:pt x="427" y="292"/>
                    <a:pt x="427" y="292"/>
                  </a:cubicBezTo>
                  <a:cubicBezTo>
                    <a:pt x="427" y="292"/>
                    <a:pt x="395" y="260"/>
                    <a:pt x="358" y="288"/>
                  </a:cubicBezTo>
                  <a:cubicBezTo>
                    <a:pt x="322" y="316"/>
                    <a:pt x="333" y="343"/>
                    <a:pt x="292" y="354"/>
                  </a:cubicBezTo>
                  <a:cubicBezTo>
                    <a:pt x="250" y="365"/>
                    <a:pt x="235" y="346"/>
                    <a:pt x="205" y="375"/>
                  </a:cubicBezTo>
                  <a:cubicBezTo>
                    <a:pt x="175" y="404"/>
                    <a:pt x="147" y="372"/>
                    <a:pt x="132" y="440"/>
                  </a:cubicBezTo>
                  <a:cubicBezTo>
                    <a:pt x="116" y="507"/>
                    <a:pt x="135" y="545"/>
                    <a:pt x="131" y="641"/>
                  </a:cubicBezTo>
                  <a:cubicBezTo>
                    <a:pt x="126" y="736"/>
                    <a:pt x="108" y="769"/>
                    <a:pt x="108" y="769"/>
                  </a:cubicBezTo>
                  <a:cubicBezTo>
                    <a:pt x="0" y="970"/>
                    <a:pt x="0" y="970"/>
                    <a:pt x="0" y="970"/>
                  </a:cubicBezTo>
                  <a:cubicBezTo>
                    <a:pt x="302" y="970"/>
                    <a:pt x="302" y="970"/>
                    <a:pt x="302" y="970"/>
                  </a:cubicBezTo>
                  <a:cubicBezTo>
                    <a:pt x="302" y="970"/>
                    <a:pt x="383" y="849"/>
                    <a:pt x="462" y="757"/>
                  </a:cubicBezTo>
                  <a:cubicBezTo>
                    <a:pt x="541" y="664"/>
                    <a:pt x="566" y="674"/>
                    <a:pt x="599" y="572"/>
                  </a:cubicBezTo>
                  <a:cubicBezTo>
                    <a:pt x="632" y="469"/>
                    <a:pt x="637" y="495"/>
                    <a:pt x="645" y="429"/>
                  </a:cubicBezTo>
                  <a:cubicBezTo>
                    <a:pt x="653" y="363"/>
                    <a:pt x="693" y="371"/>
                    <a:pt x="657" y="348"/>
                  </a:cubicBezTo>
                  <a:cubicBezTo>
                    <a:pt x="620" y="325"/>
                    <a:pt x="560" y="364"/>
                    <a:pt x="547" y="416"/>
                  </a:cubicBezTo>
                  <a:cubicBezTo>
                    <a:pt x="533" y="468"/>
                    <a:pt x="524" y="493"/>
                    <a:pt x="505" y="522"/>
                  </a:cubicBezTo>
                  <a:close/>
                </a:path>
              </a:pathLst>
            </a:custGeom>
            <a:solidFill>
              <a:srgbClr val="FDC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1" name="Group 32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6395664" y="1559458"/>
            <a:ext cx="4446821" cy="4013114"/>
            <a:chOff x="835556" y="1707899"/>
            <a:chExt cx="4446821" cy="4013114"/>
          </a:xfrm>
        </p:grpSpPr>
        <p:sp>
          <p:nvSpPr>
            <p:cNvPr id="32" name="Freeform 33"/>
            <p:cNvSpPr/>
            <p:nvPr/>
          </p:nvSpPr>
          <p:spPr bwMode="auto">
            <a:xfrm>
              <a:off x="1968675" y="1707899"/>
              <a:ext cx="3313702" cy="2280900"/>
            </a:xfrm>
            <a:custGeom>
              <a:avLst/>
              <a:gdLst>
                <a:gd name="T0" fmla="*/ 931 w 1828"/>
                <a:gd name="T1" fmla="*/ 0 h 1259"/>
                <a:gd name="T2" fmla="*/ 601 w 1828"/>
                <a:gd name="T3" fmla="*/ 185 h 1259"/>
                <a:gd name="T4" fmla="*/ 567 w 1828"/>
                <a:gd name="T5" fmla="*/ 184 h 1259"/>
                <a:gd name="T6" fmla="*/ 213 w 1828"/>
                <a:gd name="T7" fmla="*/ 523 h 1259"/>
                <a:gd name="T8" fmla="*/ 214 w 1828"/>
                <a:gd name="T9" fmla="*/ 550 h 1259"/>
                <a:gd name="T10" fmla="*/ 0 w 1828"/>
                <a:gd name="T11" fmla="*/ 630 h 1259"/>
                <a:gd name="T12" fmla="*/ 199 w 1828"/>
                <a:gd name="T13" fmla="*/ 928 h 1259"/>
                <a:gd name="T14" fmla="*/ 786 w 1828"/>
                <a:gd name="T15" fmla="*/ 511 h 1259"/>
                <a:gd name="T16" fmla="*/ 1380 w 1828"/>
                <a:gd name="T17" fmla="*/ 945 h 1259"/>
                <a:gd name="T18" fmla="*/ 1602 w 1828"/>
                <a:gd name="T19" fmla="*/ 1253 h 1259"/>
                <a:gd name="T20" fmla="*/ 1602 w 1828"/>
                <a:gd name="T21" fmla="*/ 1259 h 1259"/>
                <a:gd name="T22" fmla="*/ 1828 w 1828"/>
                <a:gd name="T23" fmla="*/ 944 h 1259"/>
                <a:gd name="T24" fmla="*/ 1474 w 1828"/>
                <a:gd name="T25" fmla="*/ 606 h 1259"/>
                <a:gd name="T26" fmla="*/ 1423 w 1828"/>
                <a:gd name="T27" fmla="*/ 609 h 1259"/>
                <a:gd name="T28" fmla="*/ 1301 w 1828"/>
                <a:gd name="T29" fmla="*/ 445 h 1259"/>
                <a:gd name="T30" fmla="*/ 1311 w 1828"/>
                <a:gd name="T31" fmla="*/ 363 h 1259"/>
                <a:gd name="T32" fmla="*/ 931 w 1828"/>
                <a:gd name="T33" fmla="*/ 0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28" h="1259">
                  <a:moveTo>
                    <a:pt x="931" y="0"/>
                  </a:moveTo>
                  <a:cubicBezTo>
                    <a:pt x="789" y="0"/>
                    <a:pt x="666" y="75"/>
                    <a:pt x="601" y="185"/>
                  </a:cubicBezTo>
                  <a:cubicBezTo>
                    <a:pt x="589" y="184"/>
                    <a:pt x="578" y="184"/>
                    <a:pt x="567" y="184"/>
                  </a:cubicBezTo>
                  <a:cubicBezTo>
                    <a:pt x="371" y="184"/>
                    <a:pt x="213" y="336"/>
                    <a:pt x="213" y="523"/>
                  </a:cubicBezTo>
                  <a:cubicBezTo>
                    <a:pt x="213" y="532"/>
                    <a:pt x="213" y="541"/>
                    <a:pt x="214" y="550"/>
                  </a:cubicBezTo>
                  <a:cubicBezTo>
                    <a:pt x="132" y="553"/>
                    <a:pt x="58" y="582"/>
                    <a:pt x="0" y="630"/>
                  </a:cubicBezTo>
                  <a:cubicBezTo>
                    <a:pt x="105" y="694"/>
                    <a:pt x="179" y="801"/>
                    <a:pt x="199" y="928"/>
                  </a:cubicBezTo>
                  <a:cubicBezTo>
                    <a:pt x="284" y="685"/>
                    <a:pt x="515" y="511"/>
                    <a:pt x="786" y="511"/>
                  </a:cubicBezTo>
                  <a:cubicBezTo>
                    <a:pt x="1064" y="511"/>
                    <a:pt x="1300" y="693"/>
                    <a:pt x="1380" y="945"/>
                  </a:cubicBezTo>
                  <a:cubicBezTo>
                    <a:pt x="1509" y="988"/>
                    <a:pt x="1602" y="1110"/>
                    <a:pt x="1602" y="1253"/>
                  </a:cubicBezTo>
                  <a:cubicBezTo>
                    <a:pt x="1602" y="1255"/>
                    <a:pt x="1602" y="1257"/>
                    <a:pt x="1602" y="1259"/>
                  </a:cubicBezTo>
                  <a:cubicBezTo>
                    <a:pt x="1734" y="1210"/>
                    <a:pt x="1828" y="1088"/>
                    <a:pt x="1828" y="944"/>
                  </a:cubicBezTo>
                  <a:cubicBezTo>
                    <a:pt x="1828" y="757"/>
                    <a:pt x="1669" y="606"/>
                    <a:pt x="1474" y="606"/>
                  </a:cubicBezTo>
                  <a:cubicBezTo>
                    <a:pt x="1457" y="606"/>
                    <a:pt x="1440" y="607"/>
                    <a:pt x="1423" y="609"/>
                  </a:cubicBezTo>
                  <a:cubicBezTo>
                    <a:pt x="1400" y="543"/>
                    <a:pt x="1357" y="487"/>
                    <a:pt x="1301" y="445"/>
                  </a:cubicBezTo>
                  <a:cubicBezTo>
                    <a:pt x="1307" y="419"/>
                    <a:pt x="1311" y="391"/>
                    <a:pt x="1311" y="363"/>
                  </a:cubicBezTo>
                  <a:cubicBezTo>
                    <a:pt x="1311" y="163"/>
                    <a:pt x="1141" y="0"/>
                    <a:pt x="931" y="0"/>
                  </a:cubicBezTo>
                </a:path>
              </a:pathLst>
            </a:custGeom>
            <a:solidFill>
              <a:srgbClr val="2A99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34"/>
            <p:cNvSpPr/>
            <p:nvPr/>
          </p:nvSpPr>
          <p:spPr bwMode="auto">
            <a:xfrm>
              <a:off x="1890578" y="3345874"/>
              <a:ext cx="1058087" cy="1382944"/>
            </a:xfrm>
            <a:custGeom>
              <a:avLst/>
              <a:gdLst>
                <a:gd name="T0" fmla="*/ 292 w 584"/>
                <a:gd name="T1" fmla="*/ 0 h 763"/>
                <a:gd name="T2" fmla="*/ 0 w 584"/>
                <a:gd name="T3" fmla="*/ 292 h 763"/>
                <a:gd name="T4" fmla="*/ 159 w 584"/>
                <a:gd name="T5" fmla="*/ 552 h 763"/>
                <a:gd name="T6" fmla="*/ 366 w 584"/>
                <a:gd name="T7" fmla="*/ 763 h 763"/>
                <a:gd name="T8" fmla="*/ 326 w 584"/>
                <a:gd name="T9" fmla="*/ 582 h 763"/>
                <a:gd name="T10" fmla="*/ 584 w 584"/>
                <a:gd name="T11" fmla="*/ 292 h 763"/>
                <a:gd name="T12" fmla="*/ 292 w 584"/>
                <a:gd name="T13" fmla="*/ 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4" h="763">
                  <a:moveTo>
                    <a:pt x="292" y="0"/>
                  </a:moveTo>
                  <a:cubicBezTo>
                    <a:pt x="130" y="0"/>
                    <a:pt x="0" y="131"/>
                    <a:pt x="0" y="292"/>
                  </a:cubicBezTo>
                  <a:cubicBezTo>
                    <a:pt x="0" y="406"/>
                    <a:pt x="65" y="504"/>
                    <a:pt x="159" y="552"/>
                  </a:cubicBezTo>
                  <a:cubicBezTo>
                    <a:pt x="167" y="570"/>
                    <a:pt x="230" y="705"/>
                    <a:pt x="366" y="763"/>
                  </a:cubicBezTo>
                  <a:cubicBezTo>
                    <a:pt x="366" y="763"/>
                    <a:pt x="310" y="634"/>
                    <a:pt x="326" y="582"/>
                  </a:cubicBezTo>
                  <a:cubicBezTo>
                    <a:pt x="471" y="565"/>
                    <a:pt x="584" y="442"/>
                    <a:pt x="584" y="292"/>
                  </a:cubicBezTo>
                  <a:cubicBezTo>
                    <a:pt x="584" y="131"/>
                    <a:pt x="453" y="0"/>
                    <a:pt x="292" y="0"/>
                  </a:cubicBezTo>
                </a:path>
              </a:pathLst>
            </a:custGeom>
            <a:solidFill>
              <a:srgbClr val="2A99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442989" y="2711482"/>
              <a:ext cx="1940719" cy="3009531"/>
            </a:xfrm>
            <a:custGeom>
              <a:avLst/>
              <a:gdLst>
                <a:gd name="T0" fmla="*/ 519 w 1071"/>
                <a:gd name="T1" fmla="*/ 0 h 1660"/>
                <a:gd name="T2" fmla="*/ 0 w 1071"/>
                <a:gd name="T3" fmla="*/ 315 h 1660"/>
                <a:gd name="T4" fmla="*/ 315 w 1071"/>
                <a:gd name="T5" fmla="*/ 642 h 1660"/>
                <a:gd name="T6" fmla="*/ 68 w 1071"/>
                <a:gd name="T7" fmla="*/ 960 h 1660"/>
                <a:gd name="T8" fmla="*/ 475 w 1071"/>
                <a:gd name="T9" fmla="*/ 1171 h 1660"/>
                <a:gd name="T10" fmla="*/ 483 w 1071"/>
                <a:gd name="T11" fmla="*/ 1660 h 1660"/>
                <a:gd name="T12" fmla="*/ 786 w 1071"/>
                <a:gd name="T13" fmla="*/ 1108 h 1660"/>
                <a:gd name="T14" fmla="*/ 917 w 1071"/>
                <a:gd name="T15" fmla="*/ 1017 h 1660"/>
                <a:gd name="T16" fmla="*/ 685 w 1071"/>
                <a:gd name="T17" fmla="*/ 705 h 1660"/>
                <a:gd name="T18" fmla="*/ 1010 w 1071"/>
                <a:gd name="T19" fmla="*/ 380 h 1660"/>
                <a:gd name="T20" fmla="*/ 1071 w 1071"/>
                <a:gd name="T21" fmla="*/ 386 h 1660"/>
                <a:gd name="T22" fmla="*/ 519 w 1071"/>
                <a:gd name="T23" fmla="*/ 0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1" h="1660">
                  <a:moveTo>
                    <a:pt x="519" y="0"/>
                  </a:moveTo>
                  <a:cubicBezTo>
                    <a:pt x="294" y="0"/>
                    <a:pt x="97" y="127"/>
                    <a:pt x="0" y="315"/>
                  </a:cubicBezTo>
                  <a:cubicBezTo>
                    <a:pt x="175" y="321"/>
                    <a:pt x="315" y="465"/>
                    <a:pt x="315" y="642"/>
                  </a:cubicBezTo>
                  <a:cubicBezTo>
                    <a:pt x="315" y="795"/>
                    <a:pt x="210" y="924"/>
                    <a:pt x="68" y="960"/>
                  </a:cubicBezTo>
                  <a:cubicBezTo>
                    <a:pt x="166" y="1079"/>
                    <a:pt x="312" y="1159"/>
                    <a:pt x="475" y="1171"/>
                  </a:cubicBezTo>
                  <a:cubicBezTo>
                    <a:pt x="551" y="1352"/>
                    <a:pt x="483" y="1660"/>
                    <a:pt x="483" y="1660"/>
                  </a:cubicBezTo>
                  <a:cubicBezTo>
                    <a:pt x="753" y="1451"/>
                    <a:pt x="784" y="1132"/>
                    <a:pt x="786" y="1108"/>
                  </a:cubicBezTo>
                  <a:cubicBezTo>
                    <a:pt x="834" y="1084"/>
                    <a:pt x="878" y="1053"/>
                    <a:pt x="917" y="1017"/>
                  </a:cubicBezTo>
                  <a:cubicBezTo>
                    <a:pt x="783" y="977"/>
                    <a:pt x="685" y="852"/>
                    <a:pt x="685" y="705"/>
                  </a:cubicBezTo>
                  <a:cubicBezTo>
                    <a:pt x="685" y="526"/>
                    <a:pt x="831" y="380"/>
                    <a:pt x="1010" y="380"/>
                  </a:cubicBezTo>
                  <a:cubicBezTo>
                    <a:pt x="1031" y="380"/>
                    <a:pt x="1051" y="382"/>
                    <a:pt x="1071" y="386"/>
                  </a:cubicBezTo>
                  <a:cubicBezTo>
                    <a:pt x="989" y="161"/>
                    <a:pt x="773" y="0"/>
                    <a:pt x="519" y="0"/>
                  </a:cubicBezTo>
                </a:path>
              </a:pathLst>
            </a:custGeom>
            <a:solidFill>
              <a:srgbClr val="54D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36"/>
            <p:cNvSpPr/>
            <p:nvPr/>
          </p:nvSpPr>
          <p:spPr bwMode="auto">
            <a:xfrm>
              <a:off x="3743953" y="3460034"/>
              <a:ext cx="1058853" cy="1243500"/>
            </a:xfrm>
            <a:custGeom>
              <a:avLst/>
              <a:gdLst>
                <a:gd name="T0" fmla="*/ 292 w 584"/>
                <a:gd name="T1" fmla="*/ 0 h 686"/>
                <a:gd name="T2" fmla="*/ 0 w 584"/>
                <a:gd name="T3" fmla="*/ 292 h 686"/>
                <a:gd name="T4" fmla="*/ 292 w 584"/>
                <a:gd name="T5" fmla="*/ 584 h 686"/>
                <a:gd name="T6" fmla="*/ 305 w 584"/>
                <a:gd name="T7" fmla="*/ 584 h 686"/>
                <a:gd name="T8" fmla="*/ 281 w 584"/>
                <a:gd name="T9" fmla="*/ 686 h 686"/>
                <a:gd name="T10" fmla="*/ 475 w 584"/>
                <a:gd name="T11" fmla="*/ 522 h 686"/>
                <a:gd name="T12" fmla="*/ 475 w 584"/>
                <a:gd name="T13" fmla="*/ 520 h 686"/>
                <a:gd name="T14" fmla="*/ 584 w 584"/>
                <a:gd name="T15" fmla="*/ 292 h 686"/>
                <a:gd name="T16" fmla="*/ 292 w 584"/>
                <a:gd name="T1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4" h="686">
                  <a:moveTo>
                    <a:pt x="292" y="0"/>
                  </a:moveTo>
                  <a:cubicBezTo>
                    <a:pt x="131" y="0"/>
                    <a:pt x="0" y="131"/>
                    <a:pt x="0" y="292"/>
                  </a:cubicBezTo>
                  <a:cubicBezTo>
                    <a:pt x="0" y="453"/>
                    <a:pt x="131" y="584"/>
                    <a:pt x="292" y="584"/>
                  </a:cubicBezTo>
                  <a:cubicBezTo>
                    <a:pt x="296" y="584"/>
                    <a:pt x="301" y="584"/>
                    <a:pt x="305" y="584"/>
                  </a:cubicBezTo>
                  <a:cubicBezTo>
                    <a:pt x="305" y="638"/>
                    <a:pt x="281" y="686"/>
                    <a:pt x="281" y="686"/>
                  </a:cubicBezTo>
                  <a:cubicBezTo>
                    <a:pt x="432" y="668"/>
                    <a:pt x="475" y="522"/>
                    <a:pt x="475" y="522"/>
                  </a:cubicBezTo>
                  <a:cubicBezTo>
                    <a:pt x="475" y="521"/>
                    <a:pt x="475" y="521"/>
                    <a:pt x="475" y="520"/>
                  </a:cubicBezTo>
                  <a:cubicBezTo>
                    <a:pt x="541" y="466"/>
                    <a:pt x="584" y="384"/>
                    <a:pt x="584" y="292"/>
                  </a:cubicBezTo>
                  <a:cubicBezTo>
                    <a:pt x="584" y="131"/>
                    <a:pt x="453" y="0"/>
                    <a:pt x="292" y="0"/>
                  </a:cubicBezTo>
                </a:path>
              </a:pathLst>
            </a:custGeom>
            <a:solidFill>
              <a:srgbClr val="2A99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37"/>
            <p:cNvSpPr/>
            <p:nvPr/>
          </p:nvSpPr>
          <p:spPr bwMode="auto">
            <a:xfrm>
              <a:off x="835556" y="2799592"/>
              <a:ext cx="1408228" cy="1675622"/>
            </a:xfrm>
            <a:custGeom>
              <a:avLst/>
              <a:gdLst>
                <a:gd name="T0" fmla="*/ 397 w 777"/>
                <a:gd name="T1" fmla="*/ 0 h 924"/>
                <a:gd name="T2" fmla="*/ 0 w 777"/>
                <a:gd name="T3" fmla="*/ 397 h 924"/>
                <a:gd name="T4" fmla="*/ 250 w 777"/>
                <a:gd name="T5" fmla="*/ 766 h 924"/>
                <a:gd name="T6" fmla="*/ 522 w 777"/>
                <a:gd name="T7" fmla="*/ 924 h 924"/>
                <a:gd name="T8" fmla="*/ 541 w 777"/>
                <a:gd name="T9" fmla="*/ 924 h 924"/>
                <a:gd name="T10" fmla="*/ 426 w 777"/>
                <a:gd name="T11" fmla="*/ 793 h 924"/>
                <a:gd name="T12" fmla="*/ 584 w 777"/>
                <a:gd name="T13" fmla="*/ 747 h 924"/>
                <a:gd name="T14" fmla="*/ 546 w 777"/>
                <a:gd name="T15" fmla="*/ 593 h 924"/>
                <a:gd name="T16" fmla="*/ 777 w 777"/>
                <a:gd name="T17" fmla="*/ 280 h 924"/>
                <a:gd name="T18" fmla="*/ 397 w 777"/>
                <a:gd name="T19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7" h="924">
                  <a:moveTo>
                    <a:pt x="397" y="0"/>
                  </a:moveTo>
                  <a:cubicBezTo>
                    <a:pt x="178" y="0"/>
                    <a:pt x="0" y="178"/>
                    <a:pt x="0" y="397"/>
                  </a:cubicBezTo>
                  <a:cubicBezTo>
                    <a:pt x="0" y="564"/>
                    <a:pt x="103" y="707"/>
                    <a:pt x="250" y="766"/>
                  </a:cubicBezTo>
                  <a:cubicBezTo>
                    <a:pt x="299" y="912"/>
                    <a:pt x="466" y="924"/>
                    <a:pt x="522" y="924"/>
                  </a:cubicBezTo>
                  <a:cubicBezTo>
                    <a:pt x="534" y="924"/>
                    <a:pt x="541" y="924"/>
                    <a:pt x="541" y="924"/>
                  </a:cubicBezTo>
                  <a:cubicBezTo>
                    <a:pt x="452" y="879"/>
                    <a:pt x="430" y="809"/>
                    <a:pt x="426" y="793"/>
                  </a:cubicBezTo>
                  <a:cubicBezTo>
                    <a:pt x="483" y="789"/>
                    <a:pt x="537" y="773"/>
                    <a:pt x="584" y="747"/>
                  </a:cubicBezTo>
                  <a:cubicBezTo>
                    <a:pt x="560" y="701"/>
                    <a:pt x="546" y="649"/>
                    <a:pt x="546" y="593"/>
                  </a:cubicBezTo>
                  <a:cubicBezTo>
                    <a:pt x="546" y="446"/>
                    <a:pt x="643" y="321"/>
                    <a:pt x="777" y="280"/>
                  </a:cubicBezTo>
                  <a:cubicBezTo>
                    <a:pt x="727" y="118"/>
                    <a:pt x="576" y="0"/>
                    <a:pt x="397" y="0"/>
                  </a:cubicBezTo>
                </a:path>
              </a:pathLst>
            </a:custGeom>
            <a:solidFill>
              <a:srgbClr val="8EE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4" name="Group 45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1557388" y="1584183"/>
            <a:ext cx="555782" cy="555779"/>
            <a:chOff x="6764579" y="1762259"/>
            <a:chExt cx="555782" cy="555779"/>
          </a:xfrm>
        </p:grpSpPr>
        <p:grpSp>
          <p:nvGrpSpPr>
            <p:cNvPr id="45" name="Group 279"/>
            <p:cNvGrpSpPr/>
            <p:nvPr/>
          </p:nvGrpSpPr>
          <p:grpSpPr>
            <a:xfrm>
              <a:off x="6764579" y="1762259"/>
              <a:ext cx="555782" cy="555779"/>
              <a:chOff x="846989" y="1401020"/>
              <a:chExt cx="877416" cy="877416"/>
            </a:xfrm>
            <a:effectLst/>
          </p:grpSpPr>
          <p:sp>
            <p:nvSpPr>
              <p:cNvPr id="47" name="Teardrop 48"/>
              <p:cNvSpPr/>
              <p:nvPr/>
            </p:nvSpPr>
            <p:spPr>
              <a:xfrm rot="8100000">
                <a:off x="846989" y="1401020"/>
                <a:ext cx="877416" cy="877416"/>
              </a:xfrm>
              <a:prstGeom prst="teardrop">
                <a:avLst/>
              </a:prstGeom>
              <a:solidFill>
                <a:srgbClr val="54D0C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48" name="Teardrop 49"/>
              <p:cNvSpPr/>
              <p:nvPr/>
            </p:nvSpPr>
            <p:spPr>
              <a:xfrm rot="8021638">
                <a:off x="981457" y="1537517"/>
                <a:ext cx="608481" cy="608474"/>
              </a:xfrm>
              <a:prstGeom prst="teardrop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000" b="1" dirty="0" smtClean="0">
                  <a:solidFill>
                    <a:schemeClr val="tx2"/>
                  </a:solidFill>
                  <a:latin typeface="+mj-lt"/>
                </a:endParaRPr>
              </a:p>
            </p:txBody>
          </p:sp>
        </p:grpSp>
        <p:sp>
          <p:nvSpPr>
            <p:cNvPr id="46" name="TextBox 47"/>
            <p:cNvSpPr txBox="1"/>
            <p:nvPr/>
          </p:nvSpPr>
          <p:spPr>
            <a:xfrm>
              <a:off x="6822778" y="1917037"/>
              <a:ext cx="4299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tx2"/>
                  </a:solidFill>
                  <a:latin typeface="+mj-lt"/>
                </a:rPr>
                <a:t>70%</a:t>
              </a:r>
              <a:endParaRPr lang="en-US" sz="1000" b="1" dirty="0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49" name="Group 50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2462317" y="1584183"/>
            <a:ext cx="555782" cy="555779"/>
            <a:chOff x="7669508" y="1762259"/>
            <a:chExt cx="555782" cy="555779"/>
          </a:xfrm>
        </p:grpSpPr>
        <p:sp>
          <p:nvSpPr>
            <p:cNvPr id="50" name="Teardrop 51"/>
            <p:cNvSpPr/>
            <p:nvPr/>
          </p:nvSpPr>
          <p:spPr>
            <a:xfrm rot="8100000">
              <a:off x="7669508" y="1762259"/>
              <a:ext cx="555782" cy="555779"/>
            </a:xfrm>
            <a:prstGeom prst="teardrop">
              <a:avLst/>
            </a:prstGeom>
            <a:solidFill>
              <a:srgbClr val="54D0C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1" name="Teardrop 52"/>
            <p:cNvSpPr/>
            <p:nvPr/>
          </p:nvSpPr>
          <p:spPr>
            <a:xfrm rot="7995902">
              <a:off x="7754685" y="1848719"/>
              <a:ext cx="385428" cy="38542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b="1" dirty="0" smtClean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2" name="TextBox 53"/>
            <p:cNvSpPr txBox="1"/>
            <p:nvPr/>
          </p:nvSpPr>
          <p:spPr>
            <a:xfrm>
              <a:off x="7732436" y="1917037"/>
              <a:ext cx="4299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smtClean="0">
                  <a:solidFill>
                    <a:schemeClr val="tx2"/>
                  </a:solidFill>
                  <a:latin typeface="+mj-lt"/>
                </a:rPr>
                <a:t>60%</a:t>
              </a:r>
              <a:endParaRPr lang="en-US" sz="1000" b="1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53" name="Group 54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3367246" y="1584183"/>
            <a:ext cx="555782" cy="555779"/>
            <a:chOff x="8574437" y="1762259"/>
            <a:chExt cx="555782" cy="555779"/>
          </a:xfrm>
        </p:grpSpPr>
        <p:sp>
          <p:nvSpPr>
            <p:cNvPr id="54" name="Teardrop 55"/>
            <p:cNvSpPr/>
            <p:nvPr/>
          </p:nvSpPr>
          <p:spPr>
            <a:xfrm rot="8100000">
              <a:off x="8574437" y="1762259"/>
              <a:ext cx="555782" cy="555779"/>
            </a:xfrm>
            <a:prstGeom prst="teardrop">
              <a:avLst/>
            </a:prstGeom>
            <a:solidFill>
              <a:srgbClr val="54D0C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5" name="Teardrop 56"/>
            <p:cNvSpPr/>
            <p:nvPr/>
          </p:nvSpPr>
          <p:spPr>
            <a:xfrm rot="7995902">
              <a:off x="8659614" y="1848719"/>
              <a:ext cx="385428" cy="38542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b="1" dirty="0" smtClean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6" name="TextBox 57"/>
            <p:cNvSpPr txBox="1"/>
            <p:nvPr/>
          </p:nvSpPr>
          <p:spPr>
            <a:xfrm>
              <a:off x="8640091" y="1917037"/>
              <a:ext cx="4299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smtClean="0">
                  <a:solidFill>
                    <a:schemeClr val="tx2"/>
                  </a:solidFill>
                  <a:latin typeface="+mj-lt"/>
                </a:rPr>
                <a:t>50%</a:t>
              </a:r>
              <a:endParaRPr lang="en-US" sz="1000" b="1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57" name="Group 58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4272175" y="1584183"/>
            <a:ext cx="555782" cy="555779"/>
            <a:chOff x="9479366" y="1762259"/>
            <a:chExt cx="555782" cy="555779"/>
          </a:xfrm>
        </p:grpSpPr>
        <p:sp>
          <p:nvSpPr>
            <p:cNvPr id="58" name="Teardrop 59"/>
            <p:cNvSpPr/>
            <p:nvPr/>
          </p:nvSpPr>
          <p:spPr>
            <a:xfrm rot="8100000">
              <a:off x="9479366" y="1762259"/>
              <a:ext cx="555782" cy="555779"/>
            </a:xfrm>
            <a:prstGeom prst="teardrop">
              <a:avLst/>
            </a:prstGeom>
            <a:solidFill>
              <a:srgbClr val="54D0C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2"/>
                </a:solidFill>
                <a:latin typeface="+mj-lt"/>
              </a:endParaRPr>
            </a:p>
          </p:txBody>
        </p:sp>
        <p:grpSp>
          <p:nvGrpSpPr>
            <p:cNvPr id="59" name="Group 60"/>
            <p:cNvGrpSpPr/>
            <p:nvPr/>
          </p:nvGrpSpPr>
          <p:grpSpPr>
            <a:xfrm>
              <a:off x="9542294" y="1848718"/>
              <a:ext cx="429926" cy="385428"/>
              <a:chOff x="9542294" y="1848718"/>
              <a:chExt cx="429926" cy="385428"/>
            </a:xfrm>
          </p:grpSpPr>
          <p:sp>
            <p:nvSpPr>
              <p:cNvPr id="60" name="Teardrop 61"/>
              <p:cNvSpPr/>
              <p:nvPr/>
            </p:nvSpPr>
            <p:spPr>
              <a:xfrm rot="7995902">
                <a:off x="9564543" y="1848719"/>
                <a:ext cx="385428" cy="385426"/>
              </a:xfrm>
              <a:prstGeom prst="teardrop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000" b="1" dirty="0" smtClean="0"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61" name="TextBox 62"/>
              <p:cNvSpPr txBox="1"/>
              <p:nvPr/>
            </p:nvSpPr>
            <p:spPr>
              <a:xfrm>
                <a:off x="9542294" y="1917037"/>
                <a:ext cx="42992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 smtClean="0">
                    <a:solidFill>
                      <a:schemeClr val="tx2"/>
                    </a:solidFill>
                    <a:latin typeface="+mj-lt"/>
                  </a:rPr>
                  <a:t>80%</a:t>
                </a:r>
                <a:endParaRPr lang="en-US" sz="1000" b="1">
                  <a:solidFill>
                    <a:schemeClr val="tx2"/>
                  </a:solidFill>
                  <a:latin typeface="+mj-lt"/>
                </a:endParaRPr>
              </a:p>
            </p:txBody>
          </p:sp>
        </p:grpSp>
      </p:grpSp>
      <p:grpSp>
        <p:nvGrpSpPr>
          <p:cNvPr id="62" name="Group 63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5133809" y="1584183"/>
            <a:ext cx="555782" cy="555779"/>
            <a:chOff x="10341000" y="1762259"/>
            <a:chExt cx="555782" cy="555779"/>
          </a:xfrm>
        </p:grpSpPr>
        <p:sp>
          <p:nvSpPr>
            <p:cNvPr id="63" name="Teardrop 64"/>
            <p:cNvSpPr/>
            <p:nvPr/>
          </p:nvSpPr>
          <p:spPr>
            <a:xfrm rot="8100000">
              <a:off x="10341000" y="1762259"/>
              <a:ext cx="555782" cy="555779"/>
            </a:xfrm>
            <a:prstGeom prst="teardrop">
              <a:avLst/>
            </a:prstGeom>
            <a:solidFill>
              <a:srgbClr val="54D0C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64" name="Teardrop 65"/>
            <p:cNvSpPr/>
            <p:nvPr/>
          </p:nvSpPr>
          <p:spPr>
            <a:xfrm rot="7995902">
              <a:off x="10426177" y="1848719"/>
              <a:ext cx="385428" cy="38542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b="1" dirty="0" smtClean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65" name="TextBox 66"/>
            <p:cNvSpPr txBox="1"/>
            <p:nvPr/>
          </p:nvSpPr>
          <p:spPr>
            <a:xfrm>
              <a:off x="10408628" y="1917037"/>
              <a:ext cx="4299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smtClean="0">
                  <a:solidFill>
                    <a:schemeClr val="tx2"/>
                  </a:solidFill>
                  <a:latin typeface="+mj-lt"/>
                </a:rPr>
                <a:t>60%</a:t>
              </a:r>
              <a:endParaRPr lang="en-US" sz="1000" b="1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66" name="Group 6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1571700" y="2445340"/>
            <a:ext cx="561758" cy="2534708"/>
            <a:chOff x="669035" y="1189182"/>
            <a:chExt cx="864105" cy="2822743"/>
          </a:xfrm>
        </p:grpSpPr>
        <p:sp>
          <p:nvSpPr>
            <p:cNvPr id="67" name="Rounded Rectangle 68"/>
            <p:cNvSpPr/>
            <p:nvPr/>
          </p:nvSpPr>
          <p:spPr>
            <a:xfrm>
              <a:off x="669035" y="3781497"/>
              <a:ext cx="864105" cy="230428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ounded Rectangle 69"/>
            <p:cNvSpPr/>
            <p:nvPr/>
          </p:nvSpPr>
          <p:spPr>
            <a:xfrm>
              <a:off x="669035" y="3493462"/>
              <a:ext cx="864105" cy="230428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ounded Rectangle 70"/>
            <p:cNvSpPr/>
            <p:nvPr/>
          </p:nvSpPr>
          <p:spPr>
            <a:xfrm>
              <a:off x="669035" y="3205427"/>
              <a:ext cx="864105" cy="230428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ounded Rectangle 71"/>
            <p:cNvSpPr/>
            <p:nvPr/>
          </p:nvSpPr>
          <p:spPr>
            <a:xfrm>
              <a:off x="669035" y="2917392"/>
              <a:ext cx="864105" cy="230428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ounded Rectangle 72"/>
            <p:cNvSpPr/>
            <p:nvPr/>
          </p:nvSpPr>
          <p:spPr>
            <a:xfrm>
              <a:off x="669035" y="2629357"/>
              <a:ext cx="864105" cy="230428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ounded Rectangle 73"/>
            <p:cNvSpPr/>
            <p:nvPr/>
          </p:nvSpPr>
          <p:spPr>
            <a:xfrm>
              <a:off x="669035" y="2341322"/>
              <a:ext cx="864105" cy="230428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ounded Rectangle 74"/>
            <p:cNvSpPr/>
            <p:nvPr/>
          </p:nvSpPr>
          <p:spPr>
            <a:xfrm>
              <a:off x="669035" y="2053287"/>
              <a:ext cx="864105" cy="230428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ounded Rectangle 75"/>
            <p:cNvSpPr/>
            <p:nvPr/>
          </p:nvSpPr>
          <p:spPr>
            <a:xfrm>
              <a:off x="669035" y="1765252"/>
              <a:ext cx="864105" cy="23042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ounded Rectangle 76"/>
            <p:cNvSpPr/>
            <p:nvPr/>
          </p:nvSpPr>
          <p:spPr>
            <a:xfrm>
              <a:off x="669035" y="1477217"/>
              <a:ext cx="864105" cy="23042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ounded Rectangle 77"/>
            <p:cNvSpPr/>
            <p:nvPr/>
          </p:nvSpPr>
          <p:spPr>
            <a:xfrm>
              <a:off x="669035" y="1189182"/>
              <a:ext cx="864105" cy="23042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7" name="Group 78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2475432" y="2445340"/>
            <a:ext cx="561758" cy="2534708"/>
            <a:chOff x="1572768" y="1880466"/>
            <a:chExt cx="561758" cy="2534708"/>
          </a:xfrm>
        </p:grpSpPr>
        <p:sp>
          <p:nvSpPr>
            <p:cNvPr id="78" name="Rounded Rectangle 79"/>
            <p:cNvSpPr/>
            <p:nvPr/>
          </p:nvSpPr>
          <p:spPr>
            <a:xfrm>
              <a:off x="1572768" y="4208259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ounded Rectangle 80"/>
            <p:cNvSpPr/>
            <p:nvPr/>
          </p:nvSpPr>
          <p:spPr>
            <a:xfrm>
              <a:off x="1572768" y="3949615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ounded Rectangle 81"/>
            <p:cNvSpPr/>
            <p:nvPr/>
          </p:nvSpPr>
          <p:spPr>
            <a:xfrm>
              <a:off x="1572768" y="3690972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ounded Rectangle 82"/>
            <p:cNvSpPr/>
            <p:nvPr/>
          </p:nvSpPr>
          <p:spPr>
            <a:xfrm>
              <a:off x="1572768" y="3432328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ounded Rectangle 83"/>
            <p:cNvSpPr/>
            <p:nvPr/>
          </p:nvSpPr>
          <p:spPr>
            <a:xfrm>
              <a:off x="1572768" y="3173684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ounded Rectangle 84"/>
            <p:cNvSpPr/>
            <p:nvPr/>
          </p:nvSpPr>
          <p:spPr>
            <a:xfrm>
              <a:off x="1572768" y="2915041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ounded Rectangle 85"/>
            <p:cNvSpPr/>
            <p:nvPr/>
          </p:nvSpPr>
          <p:spPr>
            <a:xfrm>
              <a:off x="1572768" y="2656397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ounded Rectangle 86"/>
            <p:cNvSpPr/>
            <p:nvPr/>
          </p:nvSpPr>
          <p:spPr>
            <a:xfrm>
              <a:off x="1572768" y="2397753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ounded Rectangle 87"/>
            <p:cNvSpPr/>
            <p:nvPr/>
          </p:nvSpPr>
          <p:spPr>
            <a:xfrm>
              <a:off x="1572768" y="2139110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ounded Rectangle 88"/>
            <p:cNvSpPr/>
            <p:nvPr/>
          </p:nvSpPr>
          <p:spPr>
            <a:xfrm>
              <a:off x="1572768" y="1880466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8" name="Group 89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3379164" y="2445340"/>
            <a:ext cx="561758" cy="2534708"/>
            <a:chOff x="2476500" y="1880466"/>
            <a:chExt cx="561758" cy="2534708"/>
          </a:xfrm>
        </p:grpSpPr>
        <p:sp>
          <p:nvSpPr>
            <p:cNvPr id="89" name="Rounded Rectangle 90"/>
            <p:cNvSpPr/>
            <p:nvPr/>
          </p:nvSpPr>
          <p:spPr>
            <a:xfrm>
              <a:off x="2476500" y="4208259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ounded Rectangle 91"/>
            <p:cNvSpPr/>
            <p:nvPr/>
          </p:nvSpPr>
          <p:spPr>
            <a:xfrm>
              <a:off x="2476500" y="3949615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ounded Rectangle 92"/>
            <p:cNvSpPr/>
            <p:nvPr/>
          </p:nvSpPr>
          <p:spPr>
            <a:xfrm>
              <a:off x="2476500" y="3690972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ounded Rectangle 93"/>
            <p:cNvSpPr/>
            <p:nvPr/>
          </p:nvSpPr>
          <p:spPr>
            <a:xfrm>
              <a:off x="2476500" y="3432328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ounded Rectangle 94"/>
            <p:cNvSpPr/>
            <p:nvPr/>
          </p:nvSpPr>
          <p:spPr>
            <a:xfrm>
              <a:off x="2476500" y="3173684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ounded Rectangle 95"/>
            <p:cNvSpPr/>
            <p:nvPr/>
          </p:nvSpPr>
          <p:spPr>
            <a:xfrm>
              <a:off x="2476500" y="2915041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ounded Rectangle 96"/>
            <p:cNvSpPr/>
            <p:nvPr/>
          </p:nvSpPr>
          <p:spPr>
            <a:xfrm>
              <a:off x="2476500" y="2656397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ounded Rectangle 97"/>
            <p:cNvSpPr/>
            <p:nvPr/>
          </p:nvSpPr>
          <p:spPr>
            <a:xfrm>
              <a:off x="2476500" y="2397753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ounded Rectangle 98"/>
            <p:cNvSpPr/>
            <p:nvPr/>
          </p:nvSpPr>
          <p:spPr>
            <a:xfrm>
              <a:off x="2476500" y="2139110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ounded Rectangle 99"/>
            <p:cNvSpPr/>
            <p:nvPr/>
          </p:nvSpPr>
          <p:spPr>
            <a:xfrm>
              <a:off x="2476500" y="1880466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9" name="Group 100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4282896" y="2445340"/>
            <a:ext cx="561758" cy="2534708"/>
            <a:chOff x="3380232" y="1880466"/>
            <a:chExt cx="561758" cy="2534708"/>
          </a:xfrm>
        </p:grpSpPr>
        <p:sp>
          <p:nvSpPr>
            <p:cNvPr id="100" name="Rounded Rectangle 101"/>
            <p:cNvSpPr/>
            <p:nvPr/>
          </p:nvSpPr>
          <p:spPr>
            <a:xfrm>
              <a:off x="3380232" y="4208259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Rounded Rectangle 102"/>
            <p:cNvSpPr/>
            <p:nvPr/>
          </p:nvSpPr>
          <p:spPr>
            <a:xfrm>
              <a:off x="3380232" y="3949615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ounded Rectangle 103"/>
            <p:cNvSpPr/>
            <p:nvPr/>
          </p:nvSpPr>
          <p:spPr>
            <a:xfrm>
              <a:off x="3380232" y="3690972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ounded Rectangle 104"/>
            <p:cNvSpPr/>
            <p:nvPr/>
          </p:nvSpPr>
          <p:spPr>
            <a:xfrm>
              <a:off x="3380232" y="3432328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ounded Rectangle 105"/>
            <p:cNvSpPr/>
            <p:nvPr/>
          </p:nvSpPr>
          <p:spPr>
            <a:xfrm>
              <a:off x="3380232" y="3173684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ounded Rectangle 106"/>
            <p:cNvSpPr/>
            <p:nvPr/>
          </p:nvSpPr>
          <p:spPr>
            <a:xfrm>
              <a:off x="3380232" y="2915041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ounded Rectangle 107"/>
            <p:cNvSpPr/>
            <p:nvPr/>
          </p:nvSpPr>
          <p:spPr>
            <a:xfrm>
              <a:off x="3380232" y="2656397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ounded Rectangle 108"/>
            <p:cNvSpPr/>
            <p:nvPr/>
          </p:nvSpPr>
          <p:spPr>
            <a:xfrm>
              <a:off x="3380232" y="2397753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ounded Rectangle 109"/>
            <p:cNvSpPr/>
            <p:nvPr/>
          </p:nvSpPr>
          <p:spPr>
            <a:xfrm>
              <a:off x="3380232" y="2139110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Rounded Rectangle 110"/>
            <p:cNvSpPr/>
            <p:nvPr/>
          </p:nvSpPr>
          <p:spPr>
            <a:xfrm>
              <a:off x="3380232" y="1880466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0" name="Group 111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5143334" y="2445340"/>
            <a:ext cx="561758" cy="2534708"/>
            <a:chOff x="4240670" y="1880466"/>
            <a:chExt cx="561758" cy="2534708"/>
          </a:xfrm>
        </p:grpSpPr>
        <p:sp>
          <p:nvSpPr>
            <p:cNvPr id="111" name="Rounded Rectangle 112"/>
            <p:cNvSpPr/>
            <p:nvPr/>
          </p:nvSpPr>
          <p:spPr>
            <a:xfrm>
              <a:off x="4240670" y="4208259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ounded Rectangle 113"/>
            <p:cNvSpPr/>
            <p:nvPr/>
          </p:nvSpPr>
          <p:spPr>
            <a:xfrm>
              <a:off x="4240670" y="3949615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ounded Rectangle 114"/>
            <p:cNvSpPr/>
            <p:nvPr/>
          </p:nvSpPr>
          <p:spPr>
            <a:xfrm>
              <a:off x="4240670" y="3690972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ounded Rectangle 115"/>
            <p:cNvSpPr/>
            <p:nvPr/>
          </p:nvSpPr>
          <p:spPr>
            <a:xfrm>
              <a:off x="4240670" y="3432328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Rounded Rectangle 116"/>
            <p:cNvSpPr/>
            <p:nvPr/>
          </p:nvSpPr>
          <p:spPr>
            <a:xfrm>
              <a:off x="4240670" y="3173684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ounded Rectangle 117"/>
            <p:cNvSpPr/>
            <p:nvPr/>
          </p:nvSpPr>
          <p:spPr>
            <a:xfrm>
              <a:off x="4240670" y="2915041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ounded Rectangle 118"/>
            <p:cNvSpPr/>
            <p:nvPr/>
          </p:nvSpPr>
          <p:spPr>
            <a:xfrm>
              <a:off x="4240670" y="2656397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ounded Rectangle 119"/>
            <p:cNvSpPr/>
            <p:nvPr/>
          </p:nvSpPr>
          <p:spPr>
            <a:xfrm>
              <a:off x="4240670" y="2397753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Rounded Rectangle 120"/>
            <p:cNvSpPr/>
            <p:nvPr/>
          </p:nvSpPr>
          <p:spPr>
            <a:xfrm>
              <a:off x="4240670" y="2139110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ounded Rectangle 121"/>
            <p:cNvSpPr/>
            <p:nvPr/>
          </p:nvSpPr>
          <p:spPr>
            <a:xfrm>
              <a:off x="4240670" y="1880466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447675" y="367239"/>
            <a:ext cx="513548" cy="575736"/>
            <a:chOff x="447675" y="367239"/>
            <a:chExt cx="513548" cy="575736"/>
          </a:xfrm>
        </p:grpSpPr>
        <p:sp>
          <p:nvSpPr>
            <p:cNvPr id="127" name="等腰三角形 126"/>
            <p:cNvSpPr/>
            <p:nvPr/>
          </p:nvSpPr>
          <p:spPr>
            <a:xfrm rot="5400000">
              <a:off x="414282" y="400632"/>
              <a:ext cx="484204" cy="417418"/>
            </a:xfrm>
            <a:prstGeom prst="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等腰三角形 127"/>
            <p:cNvSpPr/>
            <p:nvPr/>
          </p:nvSpPr>
          <p:spPr>
            <a:xfrm rot="5400000">
              <a:off x="581357" y="563109"/>
              <a:ext cx="408004" cy="351728"/>
            </a:xfrm>
            <a:prstGeom prst="triangle">
              <a:avLst/>
            </a:prstGeom>
            <a:solidFill>
              <a:srgbClr val="2A9995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9" name="矩形 128"/>
          <p:cNvSpPr/>
          <p:nvPr/>
        </p:nvSpPr>
        <p:spPr>
          <a:xfrm>
            <a:off x="1017388" y="409286"/>
            <a:ext cx="3320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70000"/>
                      </a:schemeClr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公司科技发展创新研讨会议 </a:t>
            </a:r>
            <a:endParaRPr lang="zh-CN" altLang="en-US" sz="1200" dirty="0">
              <a:gradFill>
                <a:gsLst>
                  <a:gs pos="0">
                    <a:schemeClr val="bg1"/>
                  </a:gs>
                  <a:gs pos="100000">
                    <a:schemeClr val="bg1">
                      <a:alpha val="70000"/>
                    </a:schemeClr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1036437" y="748498"/>
            <a:ext cx="32212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200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CHUANGXIN KEJI YIN LING WEILAI</a:t>
            </a:r>
            <a:endParaRPr lang="zh-CN" altLang="en-US" sz="1200" dirty="0">
              <a:solidFill>
                <a:prstClr val="white">
                  <a:alpha val="7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2370</Words>
  <Application>Microsoft Office PowerPoint</Application>
  <PresentationFormat>宽屏</PresentationFormat>
  <Paragraphs>279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Clear Sans</vt:lpstr>
      <vt:lpstr>Fira Sans SemiBold Italic</vt:lpstr>
      <vt:lpstr>Lato Light</vt:lpstr>
      <vt:lpstr>Lato Regular</vt:lpstr>
      <vt:lpstr>Meiryo</vt:lpstr>
      <vt:lpstr>宋体</vt:lpstr>
      <vt:lpstr>微软雅黑</vt:lpstr>
      <vt:lpstr>Agency FB</vt:lpstr>
      <vt:lpstr>Arial</vt:lpstr>
      <vt:lpstr>Calibri</vt:lpstr>
      <vt:lpstr>Tahoma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2022-03-17T03:02:21Z</dcterms:created>
  <dcterms:modified xsi:type="dcterms:W3CDTF">2023-01-10T06:53:38Z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EEDE4C63871F40BA9BF7A0B6338C5270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