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432" r:id="rId3"/>
    <p:sldId id="434" r:id="rId4"/>
    <p:sldId id="435" r:id="rId5"/>
    <p:sldId id="437" r:id="rId6"/>
    <p:sldId id="436" r:id="rId7"/>
    <p:sldId id="422" r:id="rId8"/>
    <p:sldId id="380" r:id="rId9"/>
    <p:sldId id="369" r:id="rId10"/>
    <p:sldId id="412" r:id="rId11"/>
    <p:sldId id="433" r:id="rId12"/>
    <p:sldId id="416" r:id="rId13"/>
    <p:sldId id="396" r:id="rId14"/>
    <p:sldId id="402" r:id="rId15"/>
    <p:sldId id="341" r:id="rId16"/>
    <p:sldId id="342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E0F2"/>
    <a:srgbClr val="FBF7F8"/>
    <a:srgbClr val="FFAFFF"/>
    <a:srgbClr val="F5F1ED"/>
    <a:srgbClr val="E9F3FA"/>
    <a:srgbClr val="89A5B3"/>
    <a:srgbClr val="F5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3958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74ABE1-6E40-4841-87F4-D1CAA74AF3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1733BEE-F1FE-4642-BE09-862358B6B99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F8448DB-34D6-40AB-9040-D44A213060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488339C3-FB72-4682-8BFB-761F4EBD9B4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CBF58A9-5DC9-42DA-8B90-9A968C139996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39C3-FB72-4682-8BFB-761F4EBD9B4D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0C8CCC1-8FA3-46DF-B4EA-CEA35325E6DF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BCF027F-8514-4AD4-A9E4-5FB4E8F85BFA}" type="slidenum">
              <a:rPr lang="zh-CN" altLang="en-US">
                <a:ea typeface="宋体" panose="02010600030101010101" pitchFamily="2" charset="-122"/>
              </a:rPr>
              <a:t>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F58578B-C217-4D3A-9B25-A504193ED871}" type="slidenum">
              <a:rPr lang="zh-CN" altLang="en-US">
                <a:ea typeface="宋体" panose="02010600030101010101" pitchFamily="2" charset="-122"/>
              </a:rPr>
              <a:t>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0FB6954-9BF7-44AF-90DC-008B5CDE8702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96F8858-85A4-4769-ADB7-C756942A8284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037BAF4-A756-40BD-9D69-0311A49964C6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9A97ABE-82DA-4BAD-BB89-3814AE72FD2A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7B41-41AD-4236-810B-D7BA3BC168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DA97-134B-4D3F-A69A-0AD79D7C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TALK02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TALK01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TALK01.MP3" TargetMode="Externa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TALK02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TALK04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TALK03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TALK03.MP3" TargetMode="External"/><Relationship Id="rId6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TALK05.MP3" TargetMode="External"/><Relationship Id="rId5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TALK05.MP3" TargetMode="External"/><Relationship Id="rId10" Type="http://schemas.openxmlformats.org/officeDocument/2006/relationships/image" Target="../media/image5.png"/><Relationship Id="rId4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TALK04.MP3" TargetMode="Externa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SING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SIN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&#25299;&#23637;&#21160;&#30011;farm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&#29399;1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&#29399;1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&#29492;&#23376;&#30340;&#22768;&#38899;&#32032;&#26448;4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&#29492;&#23376;&#30340;&#22768;&#38899;&#32032;&#26448;4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&#22823;&#35937;1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&#22823;&#35937;1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&#32769;&#34382;1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&#32769;&#34382;1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Lesson29Justtalk&#35838;&#25991;&#24405;&#38899;_128k.mp3" TargetMode="External"/><Relationship Id="rId1" Type="http://schemas.microsoft.com/office/2007/relationships/media" Target="file:///E:\&#20154;&#25945;&#26032;&#29256;3&#19979;\&#12304;&#38750;&#24120;&#32039;&#24613;&#12305;2016.04.21&#23567;&#23398;&#33521;&#35821;&#20154;&#25945;&#26032;&#29256;3&#19979;&#36164;&#28304;&#31574;&#21010;&#21333;-&#37101;&#20122;&#30007;&#65288;&#26032;&#22686;11&#26465;&#65292;&#20869;&#37096;&#38656;&#25490;&#24207;5&#26465;&#65289;\Unit5%20It&#8217;s%20a%20parrot\Lesson29%20&#25945;&#23398;&#35838;&#20214;\Lesson29Justtalk&#35838;&#25991;&#24405;&#38899;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0" y="2636912"/>
            <a:ext cx="914400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defRPr/>
            </a:pPr>
            <a:r>
              <a:rPr lang="en-US" altLang="zh-CN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Unit5 It’s a parrot. </a:t>
            </a:r>
            <a:endParaRPr lang="zh-CN" altLang="en-US" sz="7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20515" y="1340768"/>
            <a:ext cx="6192688" cy="64807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人教精通版三年级下册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23" y="532259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1306513"/>
            <a:ext cx="90805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698500" y="836613"/>
            <a:ext cx="2973388" cy="1223962"/>
            <a:chOff x="1589478" y="2165881"/>
            <a:chExt cx="2973988" cy="1224998"/>
          </a:xfrm>
        </p:grpSpPr>
        <p:sp>
          <p:nvSpPr>
            <p:cNvPr id="8" name="圆角矩形标注 7"/>
            <p:cNvSpPr/>
            <p:nvPr/>
          </p:nvSpPr>
          <p:spPr>
            <a:xfrm>
              <a:off x="1589478" y="2337476"/>
              <a:ext cx="2973988" cy="1053403"/>
            </a:xfrm>
            <a:prstGeom prst="wedgeRoundRectCallout">
              <a:avLst>
                <a:gd name="adj1" fmla="val -31597"/>
                <a:gd name="adj2" fmla="val 6583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this, boys and girls?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2835917" y="2165881"/>
              <a:ext cx="331854" cy="2875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2989263" y="2349500"/>
            <a:ext cx="3311525" cy="939800"/>
            <a:chOff x="2844649" y="2349574"/>
            <a:chExt cx="3311527" cy="939099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2844649" y="2506620"/>
              <a:ext cx="3311527" cy="775708"/>
            </a:xfrm>
            <a:prstGeom prst="wedgeRoundRectCallout">
              <a:avLst>
                <a:gd name="adj1" fmla="val 7612"/>
                <a:gd name="adj2" fmla="val 7680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an elephant.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2" name="圆角矩形标注 11"/>
            <p:cNvSpPr/>
            <p:nvPr/>
          </p:nvSpPr>
          <p:spPr bwMode="auto">
            <a:xfrm>
              <a:off x="2844649" y="2512965"/>
              <a:ext cx="3311527" cy="775708"/>
            </a:xfrm>
            <a:prstGeom prst="wedgeRoundRectCallout">
              <a:avLst>
                <a:gd name="adj1" fmla="val 40311"/>
                <a:gd name="adj2" fmla="val 7526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an elephant.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9" name="圆角矩形标注 8"/>
            <p:cNvSpPr/>
            <p:nvPr/>
          </p:nvSpPr>
          <p:spPr bwMode="auto">
            <a:xfrm>
              <a:off x="2844649" y="2498688"/>
              <a:ext cx="3311527" cy="777295"/>
            </a:xfrm>
            <a:prstGeom prst="wedgeRoundRectCallout">
              <a:avLst>
                <a:gd name="adj1" fmla="val -31991"/>
                <a:gd name="adj2" fmla="val 7991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an elephant.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4355950" y="2349574"/>
              <a:ext cx="333375" cy="287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293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2636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25" y="1268413"/>
            <a:ext cx="90360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698500" y="800100"/>
            <a:ext cx="2794000" cy="1171575"/>
            <a:chOff x="1589478" y="2129761"/>
            <a:chExt cx="2793944" cy="1171890"/>
          </a:xfrm>
        </p:grpSpPr>
        <p:sp>
          <p:nvSpPr>
            <p:cNvPr id="8" name="圆角矩形标注 7"/>
            <p:cNvSpPr/>
            <p:nvPr/>
          </p:nvSpPr>
          <p:spPr>
            <a:xfrm>
              <a:off x="1589478" y="2337780"/>
              <a:ext cx="2793944" cy="963871"/>
            </a:xfrm>
            <a:prstGeom prst="wedgeRoundRectCallout">
              <a:avLst>
                <a:gd name="adj1" fmla="val 40429"/>
                <a:gd name="adj2" fmla="val 7154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Good! What’s this?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2835641" y="2129761"/>
              <a:ext cx="331780" cy="2874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203575" y="2362200"/>
            <a:ext cx="2376488" cy="931863"/>
            <a:chOff x="2555874" y="3578225"/>
            <a:chExt cx="2376166" cy="930895"/>
          </a:xfrm>
        </p:grpSpPr>
        <p:sp>
          <p:nvSpPr>
            <p:cNvPr id="20" name="圆角矩形标注 19"/>
            <p:cNvSpPr/>
            <p:nvPr/>
          </p:nvSpPr>
          <p:spPr bwMode="auto">
            <a:xfrm>
              <a:off x="2555874" y="3722538"/>
              <a:ext cx="2376166" cy="775481"/>
            </a:xfrm>
            <a:prstGeom prst="wedgeRoundRectCallout">
              <a:avLst>
                <a:gd name="adj1" fmla="val -33340"/>
                <a:gd name="adj2" fmla="val 6906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a tiger.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33807" name="组合 5"/>
            <p:cNvGrpSpPr/>
            <p:nvPr/>
          </p:nvGrpSpPr>
          <p:grpSpPr bwMode="auto">
            <a:xfrm>
              <a:off x="2555875" y="3578225"/>
              <a:ext cx="2376165" cy="930895"/>
              <a:chOff x="4803145" y="3188782"/>
              <a:chExt cx="2375173" cy="930719"/>
            </a:xfrm>
          </p:grpSpPr>
          <p:sp>
            <p:nvSpPr>
              <p:cNvPr id="9" name="圆角矩形标注 8"/>
              <p:cNvSpPr/>
              <p:nvPr/>
            </p:nvSpPr>
            <p:spPr>
              <a:xfrm>
                <a:off x="4803144" y="3342581"/>
                <a:ext cx="2375174" cy="776920"/>
              </a:xfrm>
              <a:prstGeom prst="wedgeRoundRectCallout">
                <a:avLst>
                  <a:gd name="adj1" fmla="val 28434"/>
                  <a:gd name="adj2" fmla="val 659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It’s a tiger.</a:t>
                </a:r>
                <a:endPara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 bwMode="auto">
              <a:xfrm>
                <a:off x="5894740" y="3188782"/>
                <a:ext cx="333191" cy="28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 bwMode="auto">
          <a:xfrm>
            <a:off x="998538" y="4751388"/>
            <a:ext cx="2222500" cy="925512"/>
            <a:chOff x="971602" y="3933349"/>
            <a:chExt cx="2222438" cy="923585"/>
          </a:xfrm>
        </p:grpSpPr>
        <p:sp>
          <p:nvSpPr>
            <p:cNvPr id="11" name="圆角矩形标注 10"/>
            <p:cNvSpPr/>
            <p:nvPr/>
          </p:nvSpPr>
          <p:spPr>
            <a:xfrm>
              <a:off x="971602" y="3933349"/>
              <a:ext cx="2222438" cy="781007"/>
            </a:xfrm>
            <a:prstGeom prst="wedgeRoundRectCallout">
              <a:avLst>
                <a:gd name="adj1" fmla="val -18572"/>
                <a:gd name="adj2" fmla="val -7936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Very good!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1917726" y="4570195"/>
              <a:ext cx="331778" cy="2867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TALK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217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ALK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660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ALK0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84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54063"/>
            <a:ext cx="533717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4821" name="Group 3"/>
          <p:cNvGrpSpPr/>
          <p:nvPr/>
        </p:nvGrpSpPr>
        <p:grpSpPr bwMode="auto">
          <a:xfrm>
            <a:off x="360363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843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34844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5086350" y="164941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148263" y="166211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724128" y="5589775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4826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34828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34829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34830" name="Oval 19"/>
          <p:cNvSpPr>
            <a:spLocks noChangeArrowheads="1"/>
          </p:cNvSpPr>
          <p:nvPr/>
        </p:nvSpPr>
        <p:spPr bwMode="auto">
          <a:xfrm>
            <a:off x="5111750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100638" y="1651000"/>
            <a:ext cx="343058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4840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4841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4833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4" name="Text Box 25"/>
          <p:cNvSpPr txBox="1">
            <a:spLocks noChangeArrowheads="1"/>
          </p:cNvSpPr>
          <p:nvPr/>
        </p:nvSpPr>
        <p:spPr bwMode="auto">
          <a:xfrm>
            <a:off x="8062913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4835" name="Text Box 26"/>
          <p:cNvSpPr txBox="1">
            <a:spLocks noChangeArrowheads="1"/>
          </p:cNvSpPr>
          <p:nvPr/>
        </p:nvSpPr>
        <p:spPr bwMode="auto">
          <a:xfrm>
            <a:off x="832802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4836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4837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4838" name="Text Box 29"/>
          <p:cNvSpPr txBox="1">
            <a:spLocks noChangeArrowheads="1"/>
          </p:cNvSpPr>
          <p:nvPr/>
        </p:nvSpPr>
        <p:spPr bwMode="auto">
          <a:xfrm>
            <a:off x="487045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4839" name="Text Box 30"/>
          <p:cNvSpPr txBox="1">
            <a:spLocks noChangeArrowheads="1"/>
          </p:cNvSpPr>
          <p:nvPr/>
        </p:nvSpPr>
        <p:spPr bwMode="auto">
          <a:xfrm>
            <a:off x="501491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6871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72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36874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25613"/>
            <a:ext cx="4673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460500"/>
            <a:ext cx="74168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35375" y="252413"/>
            <a:ext cx="22971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5219700" y="908050"/>
            <a:ext cx="3097213" cy="614363"/>
          </a:xfrm>
          <a:prstGeom prst="wedgeRoundRectCallout">
            <a:avLst>
              <a:gd name="adj1" fmla="val 23161"/>
              <a:gd name="adj2" fmla="val 8921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Elephant, lion…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7657" y="20161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7657" y="374650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715295" y="732631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04094" y="155098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2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532" y="60801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矩形 8"/>
          <p:cNvSpPr>
            <a:spLocks noChangeArrowheads="1"/>
          </p:cNvSpPr>
          <p:nvPr/>
        </p:nvSpPr>
        <p:spPr bwMode="auto">
          <a:xfrm>
            <a:off x="2012157" y="212407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147094" y="4538663"/>
            <a:ext cx="4903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this / that?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159794" y="5346700"/>
            <a:ext cx="3353803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a / an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...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9946" name="矩形 8"/>
          <p:cNvSpPr>
            <a:spLocks noChangeArrowheads="1"/>
          </p:cNvSpPr>
          <p:nvPr/>
        </p:nvSpPr>
        <p:spPr bwMode="auto">
          <a:xfrm>
            <a:off x="2012157" y="3854450"/>
            <a:ext cx="5707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120107" y="2881313"/>
            <a:ext cx="6229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elephant           tiger   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562745" y="764232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410047" y="594880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00894" y="1555973"/>
            <a:ext cx="7554912" cy="41052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27894" y="1724248"/>
            <a:ext cx="733107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准备一些动物图片，并把你喜欢的动物介绍给别人听。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30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12712"/>
            <a:ext cx="8682715" cy="460092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635375" y="252413"/>
            <a:ext cx="23225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S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761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istrator\Application Data\Tencent\Users\232247366\QQ\WinTemp\RichOle\~L@2@08)AYGG9C}$FR2{ZJ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5777" y="1510401"/>
            <a:ext cx="6030559" cy="4522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3203575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本框 5"/>
          <p:cNvSpPr txBox="1">
            <a:spLocks noChangeArrowheads="1"/>
          </p:cNvSpPr>
          <p:nvPr/>
        </p:nvSpPr>
        <p:spPr bwMode="auto">
          <a:xfrm>
            <a:off x="1263650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486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5425" y="5140325"/>
            <a:ext cx="9540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87525" y="836613"/>
            <a:ext cx="560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animals can you see?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836613"/>
            <a:ext cx="86106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animals can you see?</a:t>
            </a:r>
            <a:r>
              <a:rPr lang="en-US" altLang="zh-CN" sz="4000" b="1" dirty="0" smtClean="0">
                <a:latin typeface="Comic Sans MS" panose="030F0702030302020204" pitchFamily="66" charset="0"/>
              </a:rPr>
              <a:t/>
            </a:r>
            <a:br>
              <a:rPr lang="en-US" altLang="zh-CN" sz="4000" b="1" dirty="0" smtClean="0">
                <a:latin typeface="Comic Sans MS" panose="030F0702030302020204" pitchFamily="66" charset="0"/>
              </a:rPr>
            </a:b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在卡通里你都看见什么动物？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3" name="Group 14"/>
          <p:cNvGrpSpPr/>
          <p:nvPr/>
        </p:nvGrpSpPr>
        <p:grpSpPr bwMode="auto">
          <a:xfrm>
            <a:off x="3048000" y="2733675"/>
            <a:ext cx="2633663" cy="3140075"/>
            <a:chOff x="2064" y="1920"/>
            <a:chExt cx="1659" cy="1978"/>
          </a:xfrm>
        </p:grpSpPr>
        <p:pic>
          <p:nvPicPr>
            <p:cNvPr id="21516" name="Picture 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1920"/>
              <a:ext cx="1659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784" y="3456"/>
              <a:ext cx="5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40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pig</a:t>
              </a:r>
            </a:p>
          </p:txBody>
        </p:sp>
      </p:grpSp>
      <p:grpSp>
        <p:nvGrpSpPr>
          <p:cNvPr id="6" name="Group 13"/>
          <p:cNvGrpSpPr/>
          <p:nvPr/>
        </p:nvGrpSpPr>
        <p:grpSpPr bwMode="auto">
          <a:xfrm>
            <a:off x="304800" y="2505075"/>
            <a:ext cx="2895600" cy="3444875"/>
            <a:chOff x="192" y="1728"/>
            <a:chExt cx="1824" cy="2170"/>
          </a:xfrm>
        </p:grpSpPr>
        <p:pic>
          <p:nvPicPr>
            <p:cNvPr id="21514" name="Picture 6" descr="duc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728"/>
              <a:ext cx="1824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720" y="3456"/>
              <a:ext cx="80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40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duck</a:t>
              </a:r>
            </a:p>
          </p:txBody>
        </p:sp>
      </p:grpSp>
      <p:grpSp>
        <p:nvGrpSpPr>
          <p:cNvPr id="9" name="Group 15"/>
          <p:cNvGrpSpPr/>
          <p:nvPr/>
        </p:nvGrpSpPr>
        <p:grpSpPr bwMode="auto">
          <a:xfrm>
            <a:off x="5943600" y="2581275"/>
            <a:ext cx="2938463" cy="3368675"/>
            <a:chOff x="3888" y="1824"/>
            <a:chExt cx="1707" cy="2122"/>
          </a:xfrm>
        </p:grpSpPr>
        <p:pic>
          <p:nvPicPr>
            <p:cNvPr id="21512" name="Picture 11" descr="dog_副本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88" y="1824"/>
              <a:ext cx="1707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512" y="3504"/>
              <a:ext cx="59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40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dog</a:t>
              </a:r>
            </a:p>
          </p:txBody>
        </p:sp>
      </p:grpSp>
      <p:pic>
        <p:nvPicPr>
          <p:cNvPr id="2151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771775" y="5126038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a </a:t>
            </a:r>
            <a:r>
              <a:rPr lang="en-US" altLang="zh-CN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dog</a:t>
            </a: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253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0000" y="252413"/>
            <a:ext cx="2706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31913" y="844550"/>
            <a:ext cx="321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this?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2535" name="组合 13"/>
          <p:cNvGrpSpPr/>
          <p:nvPr/>
        </p:nvGrpSpPr>
        <p:grpSpPr bwMode="auto">
          <a:xfrm>
            <a:off x="3198813" y="1568450"/>
            <a:ext cx="3101975" cy="3443288"/>
            <a:chOff x="3059832" y="1683327"/>
            <a:chExt cx="2706274" cy="3260571"/>
          </a:xfrm>
        </p:grpSpPr>
        <p:pic>
          <p:nvPicPr>
            <p:cNvPr id="22538" name="图片 1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59832" y="1683327"/>
              <a:ext cx="2706274" cy="3260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5052835" y="4796579"/>
              <a:ext cx="704961" cy="147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 rot="7785864">
            <a:off x="2930525" y="1535113"/>
            <a:ext cx="3076575" cy="32670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/>
          <a:p>
            <a:endParaRPr lang="zh-CN" altLang="en-US"/>
          </a:p>
        </p:txBody>
      </p:sp>
      <p:pic>
        <p:nvPicPr>
          <p:cNvPr id="16" name="狗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284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124075" y="5126038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a </a:t>
            </a:r>
            <a:r>
              <a:rPr lang="en-US" altLang="zh-CN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monkey</a:t>
            </a: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4579" name="Picture 10" descr="houzi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40050" y="1519238"/>
            <a:ext cx="3581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 rot="20024926">
            <a:off x="2863850" y="1595438"/>
            <a:ext cx="3141663" cy="3429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24581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0000" y="252413"/>
            <a:ext cx="2706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猴子的声音素材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05413"/>
            <a:ext cx="75406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31913" y="844550"/>
            <a:ext cx="321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this?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06675" y="1508125"/>
            <a:ext cx="36607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2665413" y="1508125"/>
            <a:ext cx="3698875" cy="3454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31913" y="844550"/>
            <a:ext cx="321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this?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大象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180013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858963" y="5151438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an</a:t>
            </a: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elephant</a:t>
            </a: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6" name="矩形 15"/>
          <p:cNvSpPr/>
          <p:nvPr/>
        </p:nvSpPr>
        <p:spPr>
          <a:xfrm>
            <a:off x="3810000" y="252413"/>
            <a:ext cx="2706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2425" y="1316038"/>
            <a:ext cx="32734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10000" y="252413"/>
            <a:ext cx="2706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55875" y="5162550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a </a:t>
            </a:r>
            <a:r>
              <a:rPr lang="en-US" altLang="zh-CN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tiger</a:t>
            </a: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 rot="-1575074">
            <a:off x="2913063" y="1577975"/>
            <a:ext cx="3268662" cy="35687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99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119188" y="820738"/>
            <a:ext cx="321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this?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老虎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237163"/>
            <a:ext cx="7318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68675" y="323850"/>
            <a:ext cx="38481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number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32325" y="2132013"/>
            <a:ext cx="4356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7325" y="2133600"/>
            <a:ext cx="43561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sson29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矩形 3"/>
          <p:cNvSpPr>
            <a:spLocks noChangeArrowheads="1"/>
          </p:cNvSpPr>
          <p:nvPr/>
        </p:nvSpPr>
        <p:spPr bwMode="auto">
          <a:xfrm>
            <a:off x="1487488" y="4508500"/>
            <a:ext cx="162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    ）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矩形 12"/>
          <p:cNvSpPr>
            <a:spLocks noChangeArrowheads="1"/>
          </p:cNvSpPr>
          <p:nvPr/>
        </p:nvSpPr>
        <p:spPr bwMode="auto">
          <a:xfrm>
            <a:off x="5999163" y="4508500"/>
            <a:ext cx="1620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    ）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492875" y="4313238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1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003425" y="4302125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全屏显示(4:3)</PresentationFormat>
  <Paragraphs>95</Paragraphs>
  <Slides>16</Slides>
  <Notes>9</Notes>
  <HiddenSlides>0</HiddenSlides>
  <MMClips>11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Gulim</vt:lpstr>
      <vt:lpstr>汉仪大宋简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Unit5 It’s a parrot.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2023-01-17T00:18:16Z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DE8F9E0BF1CC43D1863F55A27971579C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