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3" r:id="rId5"/>
    <p:sldId id="265" r:id="rId6"/>
    <p:sldId id="264" r:id="rId7"/>
    <p:sldId id="260" r:id="rId8"/>
    <p:sldId id="267" r:id="rId9"/>
    <p:sldId id="268" r:id="rId10"/>
    <p:sldId id="266" r:id="rId11"/>
    <p:sldId id="261" r:id="rId12"/>
    <p:sldId id="269" r:id="rId13"/>
    <p:sldId id="270" r:id="rId14"/>
    <p:sldId id="262" r:id="rId15"/>
    <p:sldId id="271" r:id="rId16"/>
    <p:sldId id="257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FDE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467E8-79D9-49F7-B04D-23677785010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E10F2-E1DD-4075-AEA6-94CF626A823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920076" y="323557"/>
            <a:ext cx="4355476" cy="40851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70074" y="3205976"/>
            <a:ext cx="9339888" cy="1015663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可爱多肉清新通用模板</a:t>
            </a:r>
          </a:p>
        </p:txBody>
      </p:sp>
      <p:sp>
        <p:nvSpPr>
          <p:cNvPr id="7" name="矩形 23"/>
          <p:cNvSpPr>
            <a:spLocks noChangeArrowheads="1"/>
          </p:cNvSpPr>
          <p:nvPr/>
        </p:nvSpPr>
        <p:spPr bwMode="auto">
          <a:xfrm>
            <a:off x="3796585" y="4408677"/>
            <a:ext cx="4686865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THIS IS A ART TEMPLATE , THANK YOU WATCHING THIS ONE. THIS IS A ART TEMPLATE , THANK YOU WATCHING THIS ONE.</a:t>
            </a:r>
          </a:p>
          <a:p>
            <a:pPr algn="ctr">
              <a:lnSpc>
                <a:spcPct val="150000"/>
              </a:lnSpc>
            </a:pPr>
            <a:endParaRPr lang="en-US" altLang="zh-CN" sz="12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64318" y="1505244"/>
            <a:ext cx="4066992" cy="1198880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>
                    <a:lumMod val="95000"/>
                  </a:schemeClr>
                </a:solidFill>
                <a:latin typeface="站酷高端黑" panose="02010600030101010101" pitchFamily="2" charset="-122"/>
                <a:ea typeface="站酷高端黑" panose="02010600030101010101" pitchFamily="2" charset="-122"/>
              </a:rPr>
              <a:t>2 0 XX</a:t>
            </a:r>
            <a:endParaRPr lang="zh-CN" altLang="en-US" sz="7200" dirty="0">
              <a:solidFill>
                <a:schemeClr val="bg1">
                  <a:lumMod val="95000"/>
                </a:schemeClr>
              </a:solidFill>
              <a:latin typeface="站酷高端黑" panose="02010600030101010101" pitchFamily="2" charset="-122"/>
              <a:ea typeface="站酷高端黑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ldLvl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267679" y="984235"/>
            <a:ext cx="2153268" cy="19284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1271535" y="3019513"/>
            <a:ext cx="2153267" cy="192843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542789" y="984235"/>
            <a:ext cx="2153268" cy="1928434"/>
          </a:xfrm>
          <a:prstGeom prst="rect">
            <a:avLst/>
          </a:prstGeom>
          <a:solidFill>
            <a:srgbClr val="DCFDE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911500" y="1594509"/>
            <a:ext cx="1415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latin typeface="站酷高端黑" panose="02010600030101010101" pitchFamily="2" charset="-122"/>
                <a:ea typeface="站酷高端黑" panose="02010600030101010101" pitchFamily="2" charset="-122"/>
              </a:rPr>
              <a:t>90%</a:t>
            </a:r>
            <a:endParaRPr lang="zh-CN" altLang="en-US" sz="4000" b="1" dirty="0">
              <a:latin typeface="站酷高端黑" panose="02010600030101010101" pitchFamily="2" charset="-122"/>
              <a:ea typeface="站酷高端黑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911500" y="3926133"/>
            <a:ext cx="4125904" cy="40011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000" b="1">
                <a:latin typeface="Castellar" panose="020A0402060406010301" pitchFamily="18" charset="0"/>
              </a:defRPr>
            </a:lvl1pPr>
          </a:lstStyle>
          <a:p>
            <a:r>
              <a:rPr lang="en-US" altLang="zh-CN" dirty="0"/>
              <a:t>ADD YOUR TITTLE HERE</a:t>
            </a:r>
            <a:endParaRPr lang="zh-CN" altLang="en-US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911500" y="4585146"/>
            <a:ext cx="7508516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 only and not tackle my whole life problem at once. Just for today I will try to live through this day only and not tackle my whole life problem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902979" y="2301389"/>
            <a:ext cx="2799326" cy="2625564"/>
          </a:xfrm>
          <a:prstGeom prst="rect">
            <a:avLst/>
          </a:prstGeom>
        </p:spPr>
      </p:pic>
      <p:sp>
        <p:nvSpPr>
          <p:cNvPr id="4" name="矩形 2"/>
          <p:cNvSpPr/>
          <p:nvPr/>
        </p:nvSpPr>
        <p:spPr>
          <a:xfrm rot="18827577">
            <a:off x="2651606" y="3045662"/>
            <a:ext cx="1181773" cy="1182668"/>
          </a:xfrm>
          <a:custGeom>
            <a:avLst/>
            <a:gdLst>
              <a:gd name="connsiteX0" fmla="*/ 0 w 1283878"/>
              <a:gd name="connsiteY0" fmla="*/ 0 h 1283878"/>
              <a:gd name="connsiteX1" fmla="*/ 1283878 w 1283878"/>
              <a:gd name="connsiteY1" fmla="*/ 0 h 1283878"/>
              <a:gd name="connsiteX2" fmla="*/ 1283878 w 1283878"/>
              <a:gd name="connsiteY2" fmla="*/ 1283878 h 1283878"/>
              <a:gd name="connsiteX3" fmla="*/ 0 w 1283878"/>
              <a:gd name="connsiteY3" fmla="*/ 1283878 h 1283878"/>
              <a:gd name="connsiteX4" fmla="*/ 0 w 1283878"/>
              <a:gd name="connsiteY4" fmla="*/ 0 h 1283878"/>
              <a:gd name="connsiteX0-1" fmla="*/ 0 w 1286237"/>
              <a:gd name="connsiteY0-2" fmla="*/ 0 h 1283878"/>
              <a:gd name="connsiteX1-3" fmla="*/ 1283878 w 1286237"/>
              <a:gd name="connsiteY1-4" fmla="*/ 0 h 1283878"/>
              <a:gd name="connsiteX2-5" fmla="*/ 1286237 w 1286237"/>
              <a:gd name="connsiteY2-6" fmla="*/ 960915 h 1283878"/>
              <a:gd name="connsiteX3-7" fmla="*/ 1283878 w 1286237"/>
              <a:gd name="connsiteY3-8" fmla="*/ 1283878 h 1283878"/>
              <a:gd name="connsiteX4-9" fmla="*/ 0 w 1286237"/>
              <a:gd name="connsiteY4-10" fmla="*/ 1283878 h 1283878"/>
              <a:gd name="connsiteX5" fmla="*/ 0 w 1286237"/>
              <a:gd name="connsiteY5" fmla="*/ 0 h 1283878"/>
              <a:gd name="connsiteX0-11" fmla="*/ 0 w 1286237"/>
              <a:gd name="connsiteY0-12" fmla="*/ 0 h 1287211"/>
              <a:gd name="connsiteX1-13" fmla="*/ 1283878 w 1286237"/>
              <a:gd name="connsiteY1-14" fmla="*/ 0 h 1287211"/>
              <a:gd name="connsiteX2-15" fmla="*/ 1286237 w 1286237"/>
              <a:gd name="connsiteY2-16" fmla="*/ 960915 h 1287211"/>
              <a:gd name="connsiteX3-17" fmla="*/ 1283878 w 1286237"/>
              <a:gd name="connsiteY3-18" fmla="*/ 1283878 h 1287211"/>
              <a:gd name="connsiteX4-19" fmla="*/ 945897 w 1286237"/>
              <a:gd name="connsiteY4-20" fmla="*/ 1287211 h 1287211"/>
              <a:gd name="connsiteX5-21" fmla="*/ 0 w 1286237"/>
              <a:gd name="connsiteY5-22" fmla="*/ 1283878 h 1287211"/>
              <a:gd name="connsiteX6" fmla="*/ 0 w 1286237"/>
              <a:gd name="connsiteY6" fmla="*/ 0 h 1287211"/>
              <a:gd name="connsiteX0-23" fmla="*/ 0 w 1286237"/>
              <a:gd name="connsiteY0-24" fmla="*/ 0 h 1287211"/>
              <a:gd name="connsiteX1-25" fmla="*/ 1283878 w 1286237"/>
              <a:gd name="connsiteY1-26" fmla="*/ 0 h 1287211"/>
              <a:gd name="connsiteX2-27" fmla="*/ 1286237 w 1286237"/>
              <a:gd name="connsiteY2-28" fmla="*/ 960915 h 1287211"/>
              <a:gd name="connsiteX3-29" fmla="*/ 960311 w 1286237"/>
              <a:gd name="connsiteY3-30" fmla="*/ 973909 h 1287211"/>
              <a:gd name="connsiteX4-31" fmla="*/ 945897 w 1286237"/>
              <a:gd name="connsiteY4-32" fmla="*/ 1287211 h 1287211"/>
              <a:gd name="connsiteX5-33" fmla="*/ 0 w 1286237"/>
              <a:gd name="connsiteY5-34" fmla="*/ 1283878 h 1287211"/>
              <a:gd name="connsiteX6-35" fmla="*/ 0 w 1286237"/>
              <a:gd name="connsiteY6-36" fmla="*/ 0 h 1287211"/>
              <a:gd name="connsiteX0-37" fmla="*/ 0 w 1286237"/>
              <a:gd name="connsiteY0-38" fmla="*/ 0 h 1287211"/>
              <a:gd name="connsiteX1-39" fmla="*/ 1283878 w 1286237"/>
              <a:gd name="connsiteY1-40" fmla="*/ 0 h 1287211"/>
              <a:gd name="connsiteX2-41" fmla="*/ 1286237 w 1286237"/>
              <a:gd name="connsiteY2-42" fmla="*/ 960915 h 1287211"/>
              <a:gd name="connsiteX3-43" fmla="*/ 960311 w 1286237"/>
              <a:gd name="connsiteY3-44" fmla="*/ 973909 h 1287211"/>
              <a:gd name="connsiteX4-45" fmla="*/ 945897 w 1286237"/>
              <a:gd name="connsiteY4-46" fmla="*/ 1287211 h 1287211"/>
              <a:gd name="connsiteX5-47" fmla="*/ 0 w 1286237"/>
              <a:gd name="connsiteY5-48" fmla="*/ 1283878 h 1287211"/>
              <a:gd name="connsiteX6-49" fmla="*/ 0 w 1286237"/>
              <a:gd name="connsiteY6-50" fmla="*/ 0 h 12872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1286237" h="1287211">
                <a:moveTo>
                  <a:pt x="0" y="0"/>
                </a:moveTo>
                <a:lnTo>
                  <a:pt x="1283878" y="0"/>
                </a:lnTo>
                <a:cubicBezTo>
                  <a:pt x="1284664" y="320305"/>
                  <a:pt x="1285451" y="640610"/>
                  <a:pt x="1286237" y="960915"/>
                </a:cubicBezTo>
                <a:lnTo>
                  <a:pt x="960311" y="973909"/>
                </a:lnTo>
                <a:lnTo>
                  <a:pt x="945897" y="1287211"/>
                </a:lnTo>
                <a:lnTo>
                  <a:pt x="0" y="128387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3731216" y="3201307"/>
            <a:ext cx="845036" cy="845036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3708519" y="2978707"/>
            <a:ext cx="386541" cy="386541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94281" y="3240876"/>
            <a:ext cx="1266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atin typeface="+mn-ea"/>
              </a:rPr>
              <a:t>03</a:t>
            </a:r>
            <a:endParaRPr lang="zh-CN" altLang="en-US" sz="4800" b="1" dirty="0"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21871" y="2998618"/>
            <a:ext cx="5068571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+mn-ea"/>
              </a:rPr>
              <a:t>点 击 此 处 即 可 添 加 标 题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853870" y="3428224"/>
            <a:ext cx="5156138" cy="7058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Just for today I will try to live through this day only and not tackle my whole life problem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4532091" y="4346917"/>
            <a:ext cx="4208739" cy="182225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8971704" y="737722"/>
            <a:ext cx="2444006" cy="5431449"/>
          </a:xfrm>
          <a:prstGeom prst="rect">
            <a:avLst/>
          </a:prstGeom>
        </p:spPr>
      </p:pic>
      <p:sp>
        <p:nvSpPr>
          <p:cNvPr id="4" name="文本框 7"/>
          <p:cNvSpPr>
            <a:spLocks noChangeArrowheads="1"/>
          </p:cNvSpPr>
          <p:nvPr/>
        </p:nvSpPr>
        <p:spPr bwMode="auto">
          <a:xfrm>
            <a:off x="4641413" y="1254619"/>
            <a:ext cx="42969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 dirty="0">
                <a:latin typeface="+mj-lt"/>
                <a:ea typeface="微软雅黑" panose="020B0503020204020204" pitchFamily="34" charset="-122"/>
                <a:sym typeface="微软雅黑" panose="020B0503020204020204" pitchFamily="34" charset="-122"/>
              </a:rPr>
              <a:t>ADD YOUR TITLE HERE</a:t>
            </a:r>
            <a:endParaRPr lang="zh-CN" altLang="en-US" sz="2000" b="1" dirty="0">
              <a:latin typeface="+mj-lt"/>
              <a:ea typeface="微软雅黑" panose="020B0503020204020204" pitchFamily="3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4682598" y="1809456"/>
            <a:ext cx="4058232" cy="0"/>
          </a:xfrm>
          <a:prstGeom prst="line">
            <a:avLst/>
          </a:prstGeom>
          <a:ln w="19050">
            <a:solidFill>
              <a:srgbClr val="DCFD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635580" y="1928660"/>
            <a:ext cx="40052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b="1" dirty="0">
                <a:latin typeface="+mj-lt"/>
                <a:ea typeface="微软雅黑" panose="020B0503020204020204" pitchFamily="34" charset="-122"/>
              </a:rPr>
              <a:t>I CAN DO SOMETHING FOR TWELVE HOURS THAT</a:t>
            </a:r>
            <a:endParaRPr lang="zh-CN" altLang="en-US" sz="1400" b="1" dirty="0">
              <a:latin typeface="+mj-lt"/>
            </a:endParaRPr>
          </a:p>
        </p:txBody>
      </p:sp>
      <p:sp>
        <p:nvSpPr>
          <p:cNvPr id="7" name="矩形 23"/>
          <p:cNvSpPr>
            <a:spLocks noChangeArrowheads="1"/>
          </p:cNvSpPr>
          <p:nvPr/>
        </p:nvSpPr>
        <p:spPr bwMode="auto">
          <a:xfrm>
            <a:off x="4682599" y="2767861"/>
            <a:ext cx="4185442" cy="13849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1200" dirty="0">
                <a:latin typeface="+mj-lt"/>
                <a:ea typeface="微软雅黑" panose="020B0503020204020204" pitchFamily="34" charset="-122"/>
              </a:rPr>
              <a:t>Just for today I will try to live through this day only and not tackle my whole life problem at once. I can do for twelve hours that </a:t>
            </a:r>
            <a:r>
              <a:rPr lang="en-US" altLang="zh-CN" sz="1200" dirty="0">
                <a:latin typeface="+mj-lt"/>
                <a:ea typeface="微软雅黑" panose="020B0503020204020204" pitchFamily="34" charset="-122"/>
              </a:rPr>
              <a:t>Just for </a:t>
            </a:r>
          </a:p>
          <a:p>
            <a:pPr eaLnBrk="1" hangingPunct="1"/>
            <a:endParaRPr lang="en-US" altLang="zh-CN" sz="1200" dirty="0">
              <a:latin typeface="+mj-lt"/>
              <a:ea typeface="微软雅黑" panose="020B0503020204020204" pitchFamily="34" charset="-122"/>
            </a:endParaRPr>
          </a:p>
          <a:p>
            <a:pPr eaLnBrk="1" hangingPunct="1"/>
            <a:r>
              <a:rPr lang="en-US" altLang="zh-CN" sz="1200" dirty="0">
                <a:latin typeface="+mj-lt"/>
                <a:ea typeface="微软雅黑" panose="020B0503020204020204" pitchFamily="34" charset="-122"/>
              </a:rPr>
              <a:t>today I will try to live through this day only and not tackle my whole life problem at once. I can do for twelve hours that</a:t>
            </a:r>
            <a:endParaRPr lang="zh-CN" altLang="en-US" sz="1200" dirty="0">
              <a:latin typeface="+mj-lt"/>
              <a:ea typeface="微软雅黑" panose="020B0503020204020204" pitchFamily="34" charset="-122"/>
            </a:endParaRPr>
          </a:p>
          <a:p>
            <a:pPr eaLnBrk="1" hangingPunct="1"/>
            <a:endParaRPr lang="zh-CN" altLang="en-US" sz="1200" dirty="0">
              <a:latin typeface="+mj-lt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468420" y="737722"/>
            <a:ext cx="3936286" cy="54314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9861819" y="1754434"/>
            <a:ext cx="1236361" cy="1235859"/>
            <a:chOff x="9158380" y="3435910"/>
            <a:chExt cx="2288589" cy="2289185"/>
          </a:xfrm>
          <a:solidFill>
            <a:schemeClr val="accent3"/>
          </a:solidFill>
        </p:grpSpPr>
        <p:sp>
          <p:nvSpPr>
            <p:cNvPr id="3" name="Freeform 2"/>
            <p:cNvSpPr>
              <a:spLocks noChangeArrowheads="1"/>
            </p:cNvSpPr>
            <p:nvPr/>
          </p:nvSpPr>
          <p:spPr bwMode="auto">
            <a:xfrm>
              <a:off x="9360043" y="3615290"/>
              <a:ext cx="1877678" cy="1878411"/>
            </a:xfrm>
            <a:custGeom>
              <a:avLst/>
              <a:gdLst>
                <a:gd name="T0" fmla="*/ 10058 w 10059"/>
                <a:gd name="T1" fmla="*/ 5032 h 10064"/>
                <a:gd name="T2" fmla="*/ 10058 w 10059"/>
                <a:gd name="T3" fmla="*/ 5032 h 10064"/>
                <a:gd name="T4" fmla="*/ 5031 w 10059"/>
                <a:gd name="T5" fmla="*/ 10063 h 10064"/>
                <a:gd name="T6" fmla="*/ 0 w 10059"/>
                <a:gd name="T7" fmla="*/ 5032 h 10064"/>
                <a:gd name="T8" fmla="*/ 5031 w 10059"/>
                <a:gd name="T9" fmla="*/ 0 h 10064"/>
                <a:gd name="T10" fmla="*/ 10058 w 10059"/>
                <a:gd name="T11" fmla="*/ 5032 h 10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59" h="10064">
                  <a:moveTo>
                    <a:pt x="10058" y="5032"/>
                  </a:moveTo>
                  <a:lnTo>
                    <a:pt x="10058" y="5032"/>
                  </a:lnTo>
                  <a:cubicBezTo>
                    <a:pt x="10058" y="7808"/>
                    <a:pt x="7807" y="10063"/>
                    <a:pt x="5031" y="10063"/>
                  </a:cubicBezTo>
                  <a:cubicBezTo>
                    <a:pt x="2250" y="10063"/>
                    <a:pt x="0" y="7808"/>
                    <a:pt x="0" y="5032"/>
                  </a:cubicBezTo>
                  <a:cubicBezTo>
                    <a:pt x="0" y="2255"/>
                    <a:pt x="2250" y="0"/>
                    <a:pt x="5031" y="0"/>
                  </a:cubicBezTo>
                  <a:cubicBezTo>
                    <a:pt x="7807" y="0"/>
                    <a:pt x="10058" y="2255"/>
                    <a:pt x="10058" y="503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grpSp>
          <p:nvGrpSpPr>
            <p:cNvPr id="4" name="Group 133"/>
            <p:cNvGrpSpPr/>
            <p:nvPr/>
          </p:nvGrpSpPr>
          <p:grpSpPr>
            <a:xfrm>
              <a:off x="9158380" y="3435910"/>
              <a:ext cx="2288589" cy="2289185"/>
              <a:chOff x="1119258" y="2257147"/>
              <a:chExt cx="1868076" cy="1868076"/>
            </a:xfrm>
            <a:grpFill/>
          </p:grpSpPr>
          <p:sp>
            <p:nvSpPr>
              <p:cNvPr id="5" name="Freeform 6"/>
              <p:cNvSpPr/>
              <p:nvPr/>
            </p:nvSpPr>
            <p:spPr bwMode="auto">
              <a:xfrm>
                <a:off x="2495041" y="2394505"/>
                <a:ext cx="356034" cy="354935"/>
              </a:xfrm>
              <a:custGeom>
                <a:avLst/>
                <a:gdLst>
                  <a:gd name="T0" fmla="*/ 207 w 207"/>
                  <a:gd name="T1" fmla="*/ 181 h 206"/>
                  <a:gd name="T2" fmla="*/ 26 w 207"/>
                  <a:gd name="T3" fmla="*/ 0 h 206"/>
                  <a:gd name="T4" fmla="*/ 0 w 207"/>
                  <a:gd name="T5" fmla="*/ 44 h 206"/>
                  <a:gd name="T6" fmla="*/ 163 w 207"/>
                  <a:gd name="T7" fmla="*/ 206 h 206"/>
                  <a:gd name="T8" fmla="*/ 207 w 207"/>
                  <a:gd name="T9" fmla="*/ 18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206">
                    <a:moveTo>
                      <a:pt x="207" y="181"/>
                    </a:moveTo>
                    <a:cubicBezTo>
                      <a:pt x="162" y="107"/>
                      <a:pt x="100" y="45"/>
                      <a:pt x="26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6" y="85"/>
                      <a:pt x="122" y="140"/>
                      <a:pt x="163" y="206"/>
                    </a:cubicBezTo>
                    <a:lnTo>
                      <a:pt x="207" y="18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6" name="Freeform 7"/>
              <p:cNvSpPr/>
              <p:nvPr/>
            </p:nvSpPr>
            <p:spPr bwMode="auto">
              <a:xfrm>
                <a:off x="2075273" y="2257147"/>
                <a:ext cx="427460" cy="191203"/>
              </a:xfrm>
              <a:custGeom>
                <a:avLst/>
                <a:gdLst>
                  <a:gd name="T0" fmla="*/ 0 w 248"/>
                  <a:gd name="T1" fmla="*/ 0 h 111"/>
                  <a:gd name="T2" fmla="*/ 0 w 248"/>
                  <a:gd name="T3" fmla="*/ 51 h 111"/>
                  <a:gd name="T4" fmla="*/ 222 w 248"/>
                  <a:gd name="T5" fmla="*/ 111 h 111"/>
                  <a:gd name="T6" fmla="*/ 248 w 248"/>
                  <a:gd name="T7" fmla="*/ 67 h 111"/>
                  <a:gd name="T8" fmla="*/ 0 w 248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111">
                    <a:moveTo>
                      <a:pt x="0" y="0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80" y="53"/>
                      <a:pt x="156" y="75"/>
                      <a:pt x="222" y="111"/>
                    </a:cubicBezTo>
                    <a:cubicBezTo>
                      <a:pt x="248" y="67"/>
                      <a:pt x="248" y="67"/>
                      <a:pt x="248" y="67"/>
                    </a:cubicBezTo>
                    <a:cubicBezTo>
                      <a:pt x="174" y="26"/>
                      <a:pt x="90" y="2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7" name="Freeform 8"/>
              <p:cNvSpPr/>
              <p:nvPr/>
            </p:nvSpPr>
            <p:spPr bwMode="auto">
              <a:xfrm>
                <a:off x="2796131" y="2743946"/>
                <a:ext cx="191203" cy="425262"/>
              </a:xfrm>
              <a:custGeom>
                <a:avLst/>
                <a:gdLst>
                  <a:gd name="T0" fmla="*/ 45 w 111"/>
                  <a:gd name="T1" fmla="*/ 0 h 247"/>
                  <a:gd name="T2" fmla="*/ 0 w 111"/>
                  <a:gd name="T3" fmla="*/ 26 h 247"/>
                  <a:gd name="T4" fmla="*/ 60 w 111"/>
                  <a:gd name="T5" fmla="*/ 247 h 247"/>
                  <a:gd name="T6" fmla="*/ 111 w 111"/>
                  <a:gd name="T7" fmla="*/ 247 h 247"/>
                  <a:gd name="T8" fmla="*/ 45 w 111"/>
                  <a:gd name="T9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7">
                    <a:moveTo>
                      <a:pt x="45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37" y="92"/>
                      <a:pt x="58" y="167"/>
                      <a:pt x="60" y="247"/>
                    </a:cubicBezTo>
                    <a:cubicBezTo>
                      <a:pt x="111" y="247"/>
                      <a:pt x="111" y="247"/>
                      <a:pt x="111" y="247"/>
                    </a:cubicBezTo>
                    <a:cubicBezTo>
                      <a:pt x="109" y="158"/>
                      <a:pt x="85" y="74"/>
                      <a:pt x="4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8" name="Freeform 9"/>
              <p:cNvSpPr/>
              <p:nvPr/>
            </p:nvSpPr>
            <p:spPr bwMode="auto">
              <a:xfrm>
                <a:off x="2796131" y="3213162"/>
                <a:ext cx="191203" cy="427460"/>
              </a:xfrm>
              <a:custGeom>
                <a:avLst/>
                <a:gdLst>
                  <a:gd name="T0" fmla="*/ 60 w 111"/>
                  <a:gd name="T1" fmla="*/ 0 h 248"/>
                  <a:gd name="T2" fmla="*/ 0 w 111"/>
                  <a:gd name="T3" fmla="*/ 222 h 248"/>
                  <a:gd name="T4" fmla="*/ 45 w 111"/>
                  <a:gd name="T5" fmla="*/ 248 h 248"/>
                  <a:gd name="T6" fmla="*/ 111 w 111"/>
                  <a:gd name="T7" fmla="*/ 0 h 248"/>
                  <a:gd name="T8" fmla="*/ 60 w 111"/>
                  <a:gd name="T9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8">
                    <a:moveTo>
                      <a:pt x="60" y="0"/>
                    </a:moveTo>
                    <a:cubicBezTo>
                      <a:pt x="58" y="80"/>
                      <a:pt x="37" y="156"/>
                      <a:pt x="0" y="222"/>
                    </a:cubicBezTo>
                    <a:cubicBezTo>
                      <a:pt x="45" y="248"/>
                      <a:pt x="45" y="248"/>
                      <a:pt x="45" y="248"/>
                    </a:cubicBezTo>
                    <a:cubicBezTo>
                      <a:pt x="85" y="174"/>
                      <a:pt x="109" y="90"/>
                      <a:pt x="111" y="0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9" name="Freeform 10"/>
              <p:cNvSpPr/>
              <p:nvPr/>
            </p:nvSpPr>
            <p:spPr bwMode="auto">
              <a:xfrm>
                <a:off x="2495041" y="3632930"/>
                <a:ext cx="356034" cy="356034"/>
              </a:xfrm>
              <a:custGeom>
                <a:avLst/>
                <a:gdLst>
                  <a:gd name="T0" fmla="*/ 207 w 207"/>
                  <a:gd name="T1" fmla="*/ 26 h 207"/>
                  <a:gd name="T2" fmla="*/ 163 w 207"/>
                  <a:gd name="T3" fmla="*/ 0 h 207"/>
                  <a:gd name="T4" fmla="*/ 0 w 207"/>
                  <a:gd name="T5" fmla="*/ 163 h 207"/>
                  <a:gd name="T6" fmla="*/ 26 w 207"/>
                  <a:gd name="T7" fmla="*/ 207 h 207"/>
                  <a:gd name="T8" fmla="*/ 207 w 207"/>
                  <a:gd name="T9" fmla="*/ 26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207">
                    <a:moveTo>
                      <a:pt x="207" y="26"/>
                    </a:moveTo>
                    <a:cubicBezTo>
                      <a:pt x="163" y="0"/>
                      <a:pt x="163" y="0"/>
                      <a:pt x="163" y="0"/>
                    </a:cubicBezTo>
                    <a:cubicBezTo>
                      <a:pt x="122" y="66"/>
                      <a:pt x="66" y="122"/>
                      <a:pt x="0" y="163"/>
                    </a:cubicBezTo>
                    <a:cubicBezTo>
                      <a:pt x="26" y="207"/>
                      <a:pt x="26" y="207"/>
                      <a:pt x="26" y="207"/>
                    </a:cubicBezTo>
                    <a:cubicBezTo>
                      <a:pt x="100" y="162"/>
                      <a:pt x="162" y="100"/>
                      <a:pt x="207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10" name="Freeform 11"/>
              <p:cNvSpPr/>
              <p:nvPr/>
            </p:nvSpPr>
            <p:spPr bwMode="auto">
              <a:xfrm>
                <a:off x="2075273" y="3936217"/>
                <a:ext cx="427460" cy="189006"/>
              </a:xfrm>
              <a:custGeom>
                <a:avLst/>
                <a:gdLst>
                  <a:gd name="T0" fmla="*/ 248 w 248"/>
                  <a:gd name="T1" fmla="*/ 44 h 110"/>
                  <a:gd name="T2" fmla="*/ 222 w 248"/>
                  <a:gd name="T3" fmla="*/ 0 h 110"/>
                  <a:gd name="T4" fmla="*/ 0 w 248"/>
                  <a:gd name="T5" fmla="*/ 59 h 110"/>
                  <a:gd name="T6" fmla="*/ 0 w 248"/>
                  <a:gd name="T7" fmla="*/ 110 h 110"/>
                  <a:gd name="T8" fmla="*/ 248 w 248"/>
                  <a:gd name="T9" fmla="*/ 44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110">
                    <a:moveTo>
                      <a:pt x="248" y="44"/>
                    </a:moveTo>
                    <a:cubicBezTo>
                      <a:pt x="222" y="0"/>
                      <a:pt x="222" y="0"/>
                      <a:pt x="222" y="0"/>
                    </a:cubicBezTo>
                    <a:cubicBezTo>
                      <a:pt x="156" y="36"/>
                      <a:pt x="80" y="57"/>
                      <a:pt x="0" y="59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90" y="108"/>
                      <a:pt x="174" y="84"/>
                      <a:pt x="248" y="4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11" name="Freeform 12"/>
              <p:cNvSpPr/>
              <p:nvPr/>
            </p:nvSpPr>
            <p:spPr bwMode="auto">
              <a:xfrm>
                <a:off x="1606057" y="3936217"/>
                <a:ext cx="425262" cy="189006"/>
              </a:xfrm>
              <a:custGeom>
                <a:avLst/>
                <a:gdLst>
                  <a:gd name="T0" fmla="*/ 0 w 247"/>
                  <a:gd name="T1" fmla="*/ 44 h 110"/>
                  <a:gd name="T2" fmla="*/ 247 w 247"/>
                  <a:gd name="T3" fmla="*/ 110 h 110"/>
                  <a:gd name="T4" fmla="*/ 247 w 247"/>
                  <a:gd name="T5" fmla="*/ 59 h 110"/>
                  <a:gd name="T6" fmla="*/ 26 w 247"/>
                  <a:gd name="T7" fmla="*/ 0 h 110"/>
                  <a:gd name="T8" fmla="*/ 0 w 247"/>
                  <a:gd name="T9" fmla="*/ 44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110">
                    <a:moveTo>
                      <a:pt x="0" y="44"/>
                    </a:moveTo>
                    <a:cubicBezTo>
                      <a:pt x="74" y="84"/>
                      <a:pt x="158" y="108"/>
                      <a:pt x="247" y="110"/>
                    </a:cubicBezTo>
                    <a:cubicBezTo>
                      <a:pt x="247" y="59"/>
                      <a:pt x="247" y="59"/>
                      <a:pt x="247" y="59"/>
                    </a:cubicBezTo>
                    <a:cubicBezTo>
                      <a:pt x="167" y="57"/>
                      <a:pt x="92" y="36"/>
                      <a:pt x="26" y="0"/>
                    </a:cubicBez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12" name="Freeform 13"/>
              <p:cNvSpPr/>
              <p:nvPr/>
            </p:nvSpPr>
            <p:spPr bwMode="auto">
              <a:xfrm>
                <a:off x="1256616" y="3632930"/>
                <a:ext cx="354935" cy="356034"/>
              </a:xfrm>
              <a:custGeom>
                <a:avLst/>
                <a:gdLst>
                  <a:gd name="T0" fmla="*/ 44 w 206"/>
                  <a:gd name="T1" fmla="*/ 0 h 207"/>
                  <a:gd name="T2" fmla="*/ 0 w 206"/>
                  <a:gd name="T3" fmla="*/ 26 h 207"/>
                  <a:gd name="T4" fmla="*/ 181 w 206"/>
                  <a:gd name="T5" fmla="*/ 207 h 207"/>
                  <a:gd name="T6" fmla="*/ 206 w 206"/>
                  <a:gd name="T7" fmla="*/ 163 h 207"/>
                  <a:gd name="T8" fmla="*/ 44 w 206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207">
                    <a:moveTo>
                      <a:pt x="44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45" y="100"/>
                      <a:pt x="107" y="162"/>
                      <a:pt x="181" y="207"/>
                    </a:cubicBezTo>
                    <a:cubicBezTo>
                      <a:pt x="206" y="163"/>
                      <a:pt x="206" y="163"/>
                      <a:pt x="206" y="163"/>
                    </a:cubicBezTo>
                    <a:cubicBezTo>
                      <a:pt x="140" y="122"/>
                      <a:pt x="85" y="66"/>
                      <a:pt x="44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13" name="Freeform 14"/>
              <p:cNvSpPr/>
              <p:nvPr/>
            </p:nvSpPr>
            <p:spPr bwMode="auto">
              <a:xfrm>
                <a:off x="1119258" y="3213162"/>
                <a:ext cx="191203" cy="427460"/>
              </a:xfrm>
              <a:custGeom>
                <a:avLst/>
                <a:gdLst>
                  <a:gd name="T0" fmla="*/ 0 w 111"/>
                  <a:gd name="T1" fmla="*/ 0 h 248"/>
                  <a:gd name="T2" fmla="*/ 67 w 111"/>
                  <a:gd name="T3" fmla="*/ 248 h 248"/>
                  <a:gd name="T4" fmla="*/ 111 w 111"/>
                  <a:gd name="T5" fmla="*/ 222 h 248"/>
                  <a:gd name="T6" fmla="*/ 51 w 111"/>
                  <a:gd name="T7" fmla="*/ 0 h 248"/>
                  <a:gd name="T8" fmla="*/ 0 w 111"/>
                  <a:gd name="T9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8">
                    <a:moveTo>
                      <a:pt x="0" y="0"/>
                    </a:moveTo>
                    <a:cubicBezTo>
                      <a:pt x="2" y="90"/>
                      <a:pt x="26" y="174"/>
                      <a:pt x="67" y="248"/>
                    </a:cubicBezTo>
                    <a:cubicBezTo>
                      <a:pt x="111" y="222"/>
                      <a:pt x="111" y="222"/>
                      <a:pt x="111" y="222"/>
                    </a:cubicBezTo>
                    <a:cubicBezTo>
                      <a:pt x="75" y="156"/>
                      <a:pt x="53" y="80"/>
                      <a:pt x="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14" name="Freeform 15"/>
              <p:cNvSpPr/>
              <p:nvPr/>
            </p:nvSpPr>
            <p:spPr bwMode="auto">
              <a:xfrm>
                <a:off x="1119258" y="2743946"/>
                <a:ext cx="191203" cy="425262"/>
              </a:xfrm>
              <a:custGeom>
                <a:avLst/>
                <a:gdLst>
                  <a:gd name="T0" fmla="*/ 51 w 111"/>
                  <a:gd name="T1" fmla="*/ 247 h 247"/>
                  <a:gd name="T2" fmla="*/ 111 w 111"/>
                  <a:gd name="T3" fmla="*/ 26 h 247"/>
                  <a:gd name="T4" fmla="*/ 67 w 111"/>
                  <a:gd name="T5" fmla="*/ 0 h 247"/>
                  <a:gd name="T6" fmla="*/ 0 w 111"/>
                  <a:gd name="T7" fmla="*/ 247 h 247"/>
                  <a:gd name="T8" fmla="*/ 51 w 111"/>
                  <a:gd name="T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7">
                    <a:moveTo>
                      <a:pt x="51" y="247"/>
                    </a:moveTo>
                    <a:cubicBezTo>
                      <a:pt x="53" y="167"/>
                      <a:pt x="75" y="92"/>
                      <a:pt x="111" y="26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74"/>
                      <a:pt x="2" y="158"/>
                      <a:pt x="0" y="247"/>
                    </a:cubicBezTo>
                    <a:lnTo>
                      <a:pt x="51" y="24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15" name="Freeform 16"/>
              <p:cNvSpPr/>
              <p:nvPr/>
            </p:nvSpPr>
            <p:spPr bwMode="auto">
              <a:xfrm>
                <a:off x="1256616" y="2394505"/>
                <a:ext cx="354935" cy="354935"/>
              </a:xfrm>
              <a:custGeom>
                <a:avLst/>
                <a:gdLst>
                  <a:gd name="T0" fmla="*/ 0 w 206"/>
                  <a:gd name="T1" fmla="*/ 181 h 206"/>
                  <a:gd name="T2" fmla="*/ 44 w 206"/>
                  <a:gd name="T3" fmla="*/ 206 h 206"/>
                  <a:gd name="T4" fmla="*/ 206 w 206"/>
                  <a:gd name="T5" fmla="*/ 44 h 206"/>
                  <a:gd name="T6" fmla="*/ 181 w 206"/>
                  <a:gd name="T7" fmla="*/ 0 h 206"/>
                  <a:gd name="T8" fmla="*/ 0 w 206"/>
                  <a:gd name="T9" fmla="*/ 18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206">
                    <a:moveTo>
                      <a:pt x="0" y="181"/>
                    </a:moveTo>
                    <a:cubicBezTo>
                      <a:pt x="44" y="206"/>
                      <a:pt x="44" y="206"/>
                      <a:pt x="44" y="206"/>
                    </a:cubicBezTo>
                    <a:cubicBezTo>
                      <a:pt x="85" y="140"/>
                      <a:pt x="140" y="85"/>
                      <a:pt x="206" y="44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07" y="45"/>
                      <a:pt x="45" y="107"/>
                      <a:pt x="0" y="18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16" name="Freeform 17"/>
              <p:cNvSpPr/>
              <p:nvPr/>
            </p:nvSpPr>
            <p:spPr bwMode="auto">
              <a:xfrm>
                <a:off x="1606057" y="2257147"/>
                <a:ext cx="425262" cy="191203"/>
              </a:xfrm>
              <a:custGeom>
                <a:avLst/>
                <a:gdLst>
                  <a:gd name="T0" fmla="*/ 0 w 247"/>
                  <a:gd name="T1" fmla="*/ 67 h 111"/>
                  <a:gd name="T2" fmla="*/ 25 w 247"/>
                  <a:gd name="T3" fmla="*/ 111 h 111"/>
                  <a:gd name="T4" fmla="*/ 247 w 247"/>
                  <a:gd name="T5" fmla="*/ 51 h 111"/>
                  <a:gd name="T6" fmla="*/ 247 w 247"/>
                  <a:gd name="T7" fmla="*/ 0 h 111"/>
                  <a:gd name="T8" fmla="*/ 0 w 247"/>
                  <a:gd name="T9" fmla="*/ 6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111">
                    <a:moveTo>
                      <a:pt x="0" y="67"/>
                    </a:moveTo>
                    <a:cubicBezTo>
                      <a:pt x="25" y="111"/>
                      <a:pt x="25" y="111"/>
                      <a:pt x="25" y="111"/>
                    </a:cubicBezTo>
                    <a:cubicBezTo>
                      <a:pt x="92" y="75"/>
                      <a:pt x="167" y="53"/>
                      <a:pt x="247" y="51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158" y="2"/>
                      <a:pt x="74" y="26"/>
                      <a:pt x="0" y="6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</p:grpSp>
      </p:grpSp>
      <p:sp>
        <p:nvSpPr>
          <p:cNvPr id="17" name="TextBox 103"/>
          <p:cNvSpPr txBox="1"/>
          <p:nvPr/>
        </p:nvSpPr>
        <p:spPr>
          <a:xfrm>
            <a:off x="10010784" y="2099915"/>
            <a:ext cx="920651" cy="492340"/>
          </a:xfrm>
          <a:prstGeom prst="rect">
            <a:avLst/>
          </a:prstGeom>
          <a:noFill/>
        </p:spPr>
        <p:txBody>
          <a:bodyPr wrap="square" lIns="243744" tIns="121869" rIns="243744" bIns="121869" rtlCol="0">
            <a:spAutoFit/>
          </a:bodyPr>
          <a:lstStyle/>
          <a:p>
            <a:pPr algn="ctr"/>
            <a:r>
              <a:rPr lang="en-US" sz="1600" dirty="0">
                <a:latin typeface="+mj-lt"/>
                <a:cs typeface="Aparajita" panose="020B0604020202020204" pitchFamily="34" charset="0"/>
              </a:rPr>
              <a:t>70%</a:t>
            </a:r>
          </a:p>
        </p:txBody>
      </p:sp>
      <p:grpSp>
        <p:nvGrpSpPr>
          <p:cNvPr id="18" name="Group 166"/>
          <p:cNvGrpSpPr/>
          <p:nvPr/>
        </p:nvGrpSpPr>
        <p:grpSpPr>
          <a:xfrm>
            <a:off x="9865498" y="3106421"/>
            <a:ext cx="1236361" cy="1235859"/>
            <a:chOff x="9158380" y="3435910"/>
            <a:chExt cx="2288589" cy="2289185"/>
          </a:xfrm>
          <a:solidFill>
            <a:schemeClr val="accent4"/>
          </a:solidFill>
        </p:grpSpPr>
        <p:sp>
          <p:nvSpPr>
            <p:cNvPr id="19" name="Freeform 2"/>
            <p:cNvSpPr>
              <a:spLocks noChangeArrowheads="1"/>
            </p:cNvSpPr>
            <p:nvPr/>
          </p:nvSpPr>
          <p:spPr bwMode="auto">
            <a:xfrm>
              <a:off x="9360043" y="3615290"/>
              <a:ext cx="1877678" cy="1878411"/>
            </a:xfrm>
            <a:custGeom>
              <a:avLst/>
              <a:gdLst>
                <a:gd name="T0" fmla="*/ 10058 w 10059"/>
                <a:gd name="T1" fmla="*/ 5032 h 10064"/>
                <a:gd name="T2" fmla="*/ 10058 w 10059"/>
                <a:gd name="T3" fmla="*/ 5032 h 10064"/>
                <a:gd name="T4" fmla="*/ 5031 w 10059"/>
                <a:gd name="T5" fmla="*/ 10063 h 10064"/>
                <a:gd name="T6" fmla="*/ 0 w 10059"/>
                <a:gd name="T7" fmla="*/ 5032 h 10064"/>
                <a:gd name="T8" fmla="*/ 5031 w 10059"/>
                <a:gd name="T9" fmla="*/ 0 h 10064"/>
                <a:gd name="T10" fmla="*/ 10058 w 10059"/>
                <a:gd name="T11" fmla="*/ 5032 h 10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59" h="10064">
                  <a:moveTo>
                    <a:pt x="10058" y="5032"/>
                  </a:moveTo>
                  <a:lnTo>
                    <a:pt x="10058" y="5032"/>
                  </a:lnTo>
                  <a:cubicBezTo>
                    <a:pt x="10058" y="7808"/>
                    <a:pt x="7807" y="10063"/>
                    <a:pt x="5031" y="10063"/>
                  </a:cubicBezTo>
                  <a:cubicBezTo>
                    <a:pt x="2250" y="10063"/>
                    <a:pt x="0" y="7808"/>
                    <a:pt x="0" y="5032"/>
                  </a:cubicBezTo>
                  <a:cubicBezTo>
                    <a:pt x="0" y="2255"/>
                    <a:pt x="2250" y="0"/>
                    <a:pt x="5031" y="0"/>
                  </a:cubicBezTo>
                  <a:cubicBezTo>
                    <a:pt x="7807" y="0"/>
                    <a:pt x="10058" y="2255"/>
                    <a:pt x="10058" y="503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grpSp>
          <p:nvGrpSpPr>
            <p:cNvPr id="20" name="Group 168"/>
            <p:cNvGrpSpPr/>
            <p:nvPr/>
          </p:nvGrpSpPr>
          <p:grpSpPr>
            <a:xfrm>
              <a:off x="9158380" y="3435910"/>
              <a:ext cx="2288589" cy="2289185"/>
              <a:chOff x="1119258" y="2257147"/>
              <a:chExt cx="1868076" cy="1868076"/>
            </a:xfrm>
            <a:grpFill/>
          </p:grpSpPr>
          <p:sp>
            <p:nvSpPr>
              <p:cNvPr id="21" name="Freeform 6"/>
              <p:cNvSpPr/>
              <p:nvPr/>
            </p:nvSpPr>
            <p:spPr bwMode="auto">
              <a:xfrm>
                <a:off x="2495041" y="2394505"/>
                <a:ext cx="356034" cy="354935"/>
              </a:xfrm>
              <a:custGeom>
                <a:avLst/>
                <a:gdLst>
                  <a:gd name="T0" fmla="*/ 207 w 207"/>
                  <a:gd name="T1" fmla="*/ 181 h 206"/>
                  <a:gd name="T2" fmla="*/ 26 w 207"/>
                  <a:gd name="T3" fmla="*/ 0 h 206"/>
                  <a:gd name="T4" fmla="*/ 0 w 207"/>
                  <a:gd name="T5" fmla="*/ 44 h 206"/>
                  <a:gd name="T6" fmla="*/ 163 w 207"/>
                  <a:gd name="T7" fmla="*/ 206 h 206"/>
                  <a:gd name="T8" fmla="*/ 207 w 207"/>
                  <a:gd name="T9" fmla="*/ 18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206">
                    <a:moveTo>
                      <a:pt x="207" y="181"/>
                    </a:moveTo>
                    <a:cubicBezTo>
                      <a:pt x="162" y="107"/>
                      <a:pt x="100" y="45"/>
                      <a:pt x="26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6" y="85"/>
                      <a:pt x="122" y="140"/>
                      <a:pt x="163" y="206"/>
                    </a:cubicBezTo>
                    <a:lnTo>
                      <a:pt x="207" y="18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2" name="Freeform 7"/>
              <p:cNvSpPr/>
              <p:nvPr/>
            </p:nvSpPr>
            <p:spPr bwMode="auto">
              <a:xfrm>
                <a:off x="2075273" y="2257147"/>
                <a:ext cx="427460" cy="191203"/>
              </a:xfrm>
              <a:custGeom>
                <a:avLst/>
                <a:gdLst>
                  <a:gd name="T0" fmla="*/ 0 w 248"/>
                  <a:gd name="T1" fmla="*/ 0 h 111"/>
                  <a:gd name="T2" fmla="*/ 0 w 248"/>
                  <a:gd name="T3" fmla="*/ 51 h 111"/>
                  <a:gd name="T4" fmla="*/ 222 w 248"/>
                  <a:gd name="T5" fmla="*/ 111 h 111"/>
                  <a:gd name="T6" fmla="*/ 248 w 248"/>
                  <a:gd name="T7" fmla="*/ 67 h 111"/>
                  <a:gd name="T8" fmla="*/ 0 w 248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111">
                    <a:moveTo>
                      <a:pt x="0" y="0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80" y="53"/>
                      <a:pt x="156" y="75"/>
                      <a:pt x="222" y="111"/>
                    </a:cubicBezTo>
                    <a:cubicBezTo>
                      <a:pt x="248" y="67"/>
                      <a:pt x="248" y="67"/>
                      <a:pt x="248" y="67"/>
                    </a:cubicBezTo>
                    <a:cubicBezTo>
                      <a:pt x="174" y="26"/>
                      <a:pt x="90" y="2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3" name="Freeform 8"/>
              <p:cNvSpPr/>
              <p:nvPr/>
            </p:nvSpPr>
            <p:spPr bwMode="auto">
              <a:xfrm>
                <a:off x="2796131" y="2743946"/>
                <a:ext cx="191203" cy="425262"/>
              </a:xfrm>
              <a:custGeom>
                <a:avLst/>
                <a:gdLst>
                  <a:gd name="T0" fmla="*/ 45 w 111"/>
                  <a:gd name="T1" fmla="*/ 0 h 247"/>
                  <a:gd name="T2" fmla="*/ 0 w 111"/>
                  <a:gd name="T3" fmla="*/ 26 h 247"/>
                  <a:gd name="T4" fmla="*/ 60 w 111"/>
                  <a:gd name="T5" fmla="*/ 247 h 247"/>
                  <a:gd name="T6" fmla="*/ 111 w 111"/>
                  <a:gd name="T7" fmla="*/ 247 h 247"/>
                  <a:gd name="T8" fmla="*/ 45 w 111"/>
                  <a:gd name="T9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7">
                    <a:moveTo>
                      <a:pt x="45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37" y="92"/>
                      <a:pt x="58" y="167"/>
                      <a:pt x="60" y="247"/>
                    </a:cubicBezTo>
                    <a:cubicBezTo>
                      <a:pt x="111" y="247"/>
                      <a:pt x="111" y="247"/>
                      <a:pt x="111" y="247"/>
                    </a:cubicBezTo>
                    <a:cubicBezTo>
                      <a:pt x="109" y="158"/>
                      <a:pt x="85" y="74"/>
                      <a:pt x="4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4" name="Freeform 9"/>
              <p:cNvSpPr/>
              <p:nvPr/>
            </p:nvSpPr>
            <p:spPr bwMode="auto">
              <a:xfrm>
                <a:off x="2796131" y="3213162"/>
                <a:ext cx="191203" cy="427460"/>
              </a:xfrm>
              <a:custGeom>
                <a:avLst/>
                <a:gdLst>
                  <a:gd name="T0" fmla="*/ 60 w 111"/>
                  <a:gd name="T1" fmla="*/ 0 h 248"/>
                  <a:gd name="T2" fmla="*/ 0 w 111"/>
                  <a:gd name="T3" fmla="*/ 222 h 248"/>
                  <a:gd name="T4" fmla="*/ 45 w 111"/>
                  <a:gd name="T5" fmla="*/ 248 h 248"/>
                  <a:gd name="T6" fmla="*/ 111 w 111"/>
                  <a:gd name="T7" fmla="*/ 0 h 248"/>
                  <a:gd name="T8" fmla="*/ 60 w 111"/>
                  <a:gd name="T9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8">
                    <a:moveTo>
                      <a:pt x="60" y="0"/>
                    </a:moveTo>
                    <a:cubicBezTo>
                      <a:pt x="58" y="80"/>
                      <a:pt x="37" y="156"/>
                      <a:pt x="0" y="222"/>
                    </a:cubicBezTo>
                    <a:cubicBezTo>
                      <a:pt x="45" y="248"/>
                      <a:pt x="45" y="248"/>
                      <a:pt x="45" y="248"/>
                    </a:cubicBezTo>
                    <a:cubicBezTo>
                      <a:pt x="85" y="174"/>
                      <a:pt x="109" y="90"/>
                      <a:pt x="111" y="0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5" name="Freeform 10"/>
              <p:cNvSpPr/>
              <p:nvPr/>
            </p:nvSpPr>
            <p:spPr bwMode="auto">
              <a:xfrm>
                <a:off x="2495041" y="3632930"/>
                <a:ext cx="356034" cy="356034"/>
              </a:xfrm>
              <a:custGeom>
                <a:avLst/>
                <a:gdLst>
                  <a:gd name="T0" fmla="*/ 207 w 207"/>
                  <a:gd name="T1" fmla="*/ 26 h 207"/>
                  <a:gd name="T2" fmla="*/ 163 w 207"/>
                  <a:gd name="T3" fmla="*/ 0 h 207"/>
                  <a:gd name="T4" fmla="*/ 0 w 207"/>
                  <a:gd name="T5" fmla="*/ 163 h 207"/>
                  <a:gd name="T6" fmla="*/ 26 w 207"/>
                  <a:gd name="T7" fmla="*/ 207 h 207"/>
                  <a:gd name="T8" fmla="*/ 207 w 207"/>
                  <a:gd name="T9" fmla="*/ 26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207">
                    <a:moveTo>
                      <a:pt x="207" y="26"/>
                    </a:moveTo>
                    <a:cubicBezTo>
                      <a:pt x="163" y="0"/>
                      <a:pt x="163" y="0"/>
                      <a:pt x="163" y="0"/>
                    </a:cubicBezTo>
                    <a:cubicBezTo>
                      <a:pt x="122" y="66"/>
                      <a:pt x="66" y="122"/>
                      <a:pt x="0" y="163"/>
                    </a:cubicBezTo>
                    <a:cubicBezTo>
                      <a:pt x="26" y="207"/>
                      <a:pt x="26" y="207"/>
                      <a:pt x="26" y="207"/>
                    </a:cubicBezTo>
                    <a:cubicBezTo>
                      <a:pt x="100" y="162"/>
                      <a:pt x="162" y="100"/>
                      <a:pt x="207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6" name="Freeform 11"/>
              <p:cNvSpPr/>
              <p:nvPr/>
            </p:nvSpPr>
            <p:spPr bwMode="auto">
              <a:xfrm>
                <a:off x="2075273" y="3936217"/>
                <a:ext cx="427460" cy="189006"/>
              </a:xfrm>
              <a:custGeom>
                <a:avLst/>
                <a:gdLst>
                  <a:gd name="T0" fmla="*/ 248 w 248"/>
                  <a:gd name="T1" fmla="*/ 44 h 110"/>
                  <a:gd name="T2" fmla="*/ 222 w 248"/>
                  <a:gd name="T3" fmla="*/ 0 h 110"/>
                  <a:gd name="T4" fmla="*/ 0 w 248"/>
                  <a:gd name="T5" fmla="*/ 59 h 110"/>
                  <a:gd name="T6" fmla="*/ 0 w 248"/>
                  <a:gd name="T7" fmla="*/ 110 h 110"/>
                  <a:gd name="T8" fmla="*/ 248 w 248"/>
                  <a:gd name="T9" fmla="*/ 44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110">
                    <a:moveTo>
                      <a:pt x="248" y="44"/>
                    </a:moveTo>
                    <a:cubicBezTo>
                      <a:pt x="222" y="0"/>
                      <a:pt x="222" y="0"/>
                      <a:pt x="222" y="0"/>
                    </a:cubicBezTo>
                    <a:cubicBezTo>
                      <a:pt x="156" y="36"/>
                      <a:pt x="80" y="57"/>
                      <a:pt x="0" y="59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90" y="108"/>
                      <a:pt x="174" y="84"/>
                      <a:pt x="248" y="4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7" name="Freeform 12"/>
              <p:cNvSpPr/>
              <p:nvPr/>
            </p:nvSpPr>
            <p:spPr bwMode="auto">
              <a:xfrm>
                <a:off x="1606057" y="3936217"/>
                <a:ext cx="425262" cy="189006"/>
              </a:xfrm>
              <a:custGeom>
                <a:avLst/>
                <a:gdLst>
                  <a:gd name="T0" fmla="*/ 0 w 247"/>
                  <a:gd name="T1" fmla="*/ 44 h 110"/>
                  <a:gd name="T2" fmla="*/ 247 w 247"/>
                  <a:gd name="T3" fmla="*/ 110 h 110"/>
                  <a:gd name="T4" fmla="*/ 247 w 247"/>
                  <a:gd name="T5" fmla="*/ 59 h 110"/>
                  <a:gd name="T6" fmla="*/ 26 w 247"/>
                  <a:gd name="T7" fmla="*/ 0 h 110"/>
                  <a:gd name="T8" fmla="*/ 0 w 247"/>
                  <a:gd name="T9" fmla="*/ 44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110">
                    <a:moveTo>
                      <a:pt x="0" y="44"/>
                    </a:moveTo>
                    <a:cubicBezTo>
                      <a:pt x="74" y="84"/>
                      <a:pt x="158" y="108"/>
                      <a:pt x="247" y="110"/>
                    </a:cubicBezTo>
                    <a:cubicBezTo>
                      <a:pt x="247" y="59"/>
                      <a:pt x="247" y="59"/>
                      <a:pt x="247" y="59"/>
                    </a:cubicBezTo>
                    <a:cubicBezTo>
                      <a:pt x="167" y="57"/>
                      <a:pt x="92" y="36"/>
                      <a:pt x="26" y="0"/>
                    </a:cubicBez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8" name="Freeform 13"/>
              <p:cNvSpPr/>
              <p:nvPr/>
            </p:nvSpPr>
            <p:spPr bwMode="auto">
              <a:xfrm>
                <a:off x="1256616" y="3632930"/>
                <a:ext cx="354935" cy="356034"/>
              </a:xfrm>
              <a:custGeom>
                <a:avLst/>
                <a:gdLst>
                  <a:gd name="T0" fmla="*/ 44 w 206"/>
                  <a:gd name="T1" fmla="*/ 0 h 207"/>
                  <a:gd name="T2" fmla="*/ 0 w 206"/>
                  <a:gd name="T3" fmla="*/ 26 h 207"/>
                  <a:gd name="T4" fmla="*/ 181 w 206"/>
                  <a:gd name="T5" fmla="*/ 207 h 207"/>
                  <a:gd name="T6" fmla="*/ 206 w 206"/>
                  <a:gd name="T7" fmla="*/ 163 h 207"/>
                  <a:gd name="T8" fmla="*/ 44 w 206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207">
                    <a:moveTo>
                      <a:pt x="44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45" y="100"/>
                      <a:pt x="107" y="162"/>
                      <a:pt x="181" y="207"/>
                    </a:cubicBezTo>
                    <a:cubicBezTo>
                      <a:pt x="206" y="163"/>
                      <a:pt x="206" y="163"/>
                      <a:pt x="206" y="163"/>
                    </a:cubicBezTo>
                    <a:cubicBezTo>
                      <a:pt x="140" y="122"/>
                      <a:pt x="85" y="66"/>
                      <a:pt x="44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29" name="Freeform 14"/>
              <p:cNvSpPr/>
              <p:nvPr/>
            </p:nvSpPr>
            <p:spPr bwMode="auto">
              <a:xfrm>
                <a:off x="1119258" y="3213162"/>
                <a:ext cx="191203" cy="427460"/>
              </a:xfrm>
              <a:custGeom>
                <a:avLst/>
                <a:gdLst>
                  <a:gd name="T0" fmla="*/ 0 w 111"/>
                  <a:gd name="T1" fmla="*/ 0 h 248"/>
                  <a:gd name="T2" fmla="*/ 67 w 111"/>
                  <a:gd name="T3" fmla="*/ 248 h 248"/>
                  <a:gd name="T4" fmla="*/ 111 w 111"/>
                  <a:gd name="T5" fmla="*/ 222 h 248"/>
                  <a:gd name="T6" fmla="*/ 51 w 111"/>
                  <a:gd name="T7" fmla="*/ 0 h 248"/>
                  <a:gd name="T8" fmla="*/ 0 w 111"/>
                  <a:gd name="T9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8">
                    <a:moveTo>
                      <a:pt x="0" y="0"/>
                    </a:moveTo>
                    <a:cubicBezTo>
                      <a:pt x="2" y="90"/>
                      <a:pt x="26" y="174"/>
                      <a:pt x="67" y="248"/>
                    </a:cubicBezTo>
                    <a:cubicBezTo>
                      <a:pt x="111" y="222"/>
                      <a:pt x="111" y="222"/>
                      <a:pt x="111" y="222"/>
                    </a:cubicBezTo>
                    <a:cubicBezTo>
                      <a:pt x="75" y="156"/>
                      <a:pt x="53" y="80"/>
                      <a:pt x="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30" name="Freeform 15"/>
              <p:cNvSpPr/>
              <p:nvPr/>
            </p:nvSpPr>
            <p:spPr bwMode="auto">
              <a:xfrm>
                <a:off x="1119258" y="2743946"/>
                <a:ext cx="191203" cy="425262"/>
              </a:xfrm>
              <a:custGeom>
                <a:avLst/>
                <a:gdLst>
                  <a:gd name="T0" fmla="*/ 51 w 111"/>
                  <a:gd name="T1" fmla="*/ 247 h 247"/>
                  <a:gd name="T2" fmla="*/ 111 w 111"/>
                  <a:gd name="T3" fmla="*/ 26 h 247"/>
                  <a:gd name="T4" fmla="*/ 67 w 111"/>
                  <a:gd name="T5" fmla="*/ 0 h 247"/>
                  <a:gd name="T6" fmla="*/ 0 w 111"/>
                  <a:gd name="T7" fmla="*/ 247 h 247"/>
                  <a:gd name="T8" fmla="*/ 51 w 111"/>
                  <a:gd name="T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7">
                    <a:moveTo>
                      <a:pt x="51" y="247"/>
                    </a:moveTo>
                    <a:cubicBezTo>
                      <a:pt x="53" y="167"/>
                      <a:pt x="75" y="92"/>
                      <a:pt x="111" y="26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74"/>
                      <a:pt x="2" y="158"/>
                      <a:pt x="0" y="247"/>
                    </a:cubicBezTo>
                    <a:lnTo>
                      <a:pt x="51" y="24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31" name="Freeform 16"/>
              <p:cNvSpPr/>
              <p:nvPr/>
            </p:nvSpPr>
            <p:spPr bwMode="auto">
              <a:xfrm>
                <a:off x="1256616" y="2394505"/>
                <a:ext cx="354935" cy="354935"/>
              </a:xfrm>
              <a:custGeom>
                <a:avLst/>
                <a:gdLst>
                  <a:gd name="T0" fmla="*/ 0 w 206"/>
                  <a:gd name="T1" fmla="*/ 181 h 206"/>
                  <a:gd name="T2" fmla="*/ 44 w 206"/>
                  <a:gd name="T3" fmla="*/ 206 h 206"/>
                  <a:gd name="T4" fmla="*/ 206 w 206"/>
                  <a:gd name="T5" fmla="*/ 44 h 206"/>
                  <a:gd name="T6" fmla="*/ 181 w 206"/>
                  <a:gd name="T7" fmla="*/ 0 h 206"/>
                  <a:gd name="T8" fmla="*/ 0 w 206"/>
                  <a:gd name="T9" fmla="*/ 18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206">
                    <a:moveTo>
                      <a:pt x="0" y="181"/>
                    </a:moveTo>
                    <a:cubicBezTo>
                      <a:pt x="44" y="206"/>
                      <a:pt x="44" y="206"/>
                      <a:pt x="44" y="206"/>
                    </a:cubicBezTo>
                    <a:cubicBezTo>
                      <a:pt x="85" y="140"/>
                      <a:pt x="140" y="85"/>
                      <a:pt x="206" y="44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07" y="45"/>
                      <a:pt x="45" y="107"/>
                      <a:pt x="0" y="18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32" name="Freeform 17"/>
              <p:cNvSpPr/>
              <p:nvPr/>
            </p:nvSpPr>
            <p:spPr bwMode="auto">
              <a:xfrm>
                <a:off x="1606057" y="2257147"/>
                <a:ext cx="425262" cy="191203"/>
              </a:xfrm>
              <a:custGeom>
                <a:avLst/>
                <a:gdLst>
                  <a:gd name="T0" fmla="*/ 0 w 247"/>
                  <a:gd name="T1" fmla="*/ 67 h 111"/>
                  <a:gd name="T2" fmla="*/ 25 w 247"/>
                  <a:gd name="T3" fmla="*/ 111 h 111"/>
                  <a:gd name="T4" fmla="*/ 247 w 247"/>
                  <a:gd name="T5" fmla="*/ 51 h 111"/>
                  <a:gd name="T6" fmla="*/ 247 w 247"/>
                  <a:gd name="T7" fmla="*/ 0 h 111"/>
                  <a:gd name="T8" fmla="*/ 0 w 247"/>
                  <a:gd name="T9" fmla="*/ 6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111">
                    <a:moveTo>
                      <a:pt x="0" y="67"/>
                    </a:moveTo>
                    <a:cubicBezTo>
                      <a:pt x="25" y="111"/>
                      <a:pt x="25" y="111"/>
                      <a:pt x="25" y="111"/>
                    </a:cubicBezTo>
                    <a:cubicBezTo>
                      <a:pt x="92" y="75"/>
                      <a:pt x="167" y="53"/>
                      <a:pt x="247" y="51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158" y="2"/>
                      <a:pt x="74" y="26"/>
                      <a:pt x="0" y="6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</p:grpSp>
      </p:grpSp>
      <p:grpSp>
        <p:nvGrpSpPr>
          <p:cNvPr id="33" name="Group 181"/>
          <p:cNvGrpSpPr/>
          <p:nvPr/>
        </p:nvGrpSpPr>
        <p:grpSpPr>
          <a:xfrm>
            <a:off x="9847274" y="4462576"/>
            <a:ext cx="1236361" cy="1235859"/>
            <a:chOff x="9158380" y="3435910"/>
            <a:chExt cx="2288589" cy="2289185"/>
          </a:xfrm>
          <a:solidFill>
            <a:schemeClr val="accent2"/>
          </a:solidFill>
        </p:grpSpPr>
        <p:sp>
          <p:nvSpPr>
            <p:cNvPr id="34" name="Freeform 2"/>
            <p:cNvSpPr>
              <a:spLocks noChangeArrowheads="1"/>
            </p:cNvSpPr>
            <p:nvPr/>
          </p:nvSpPr>
          <p:spPr bwMode="auto">
            <a:xfrm>
              <a:off x="9360043" y="3615290"/>
              <a:ext cx="1877678" cy="1878411"/>
            </a:xfrm>
            <a:custGeom>
              <a:avLst/>
              <a:gdLst>
                <a:gd name="T0" fmla="*/ 10058 w 10059"/>
                <a:gd name="T1" fmla="*/ 5032 h 10064"/>
                <a:gd name="T2" fmla="*/ 10058 w 10059"/>
                <a:gd name="T3" fmla="*/ 5032 h 10064"/>
                <a:gd name="T4" fmla="*/ 5031 w 10059"/>
                <a:gd name="T5" fmla="*/ 10063 h 10064"/>
                <a:gd name="T6" fmla="*/ 0 w 10059"/>
                <a:gd name="T7" fmla="*/ 5032 h 10064"/>
                <a:gd name="T8" fmla="*/ 5031 w 10059"/>
                <a:gd name="T9" fmla="*/ 0 h 10064"/>
                <a:gd name="T10" fmla="*/ 10058 w 10059"/>
                <a:gd name="T11" fmla="*/ 5032 h 100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059" h="10064">
                  <a:moveTo>
                    <a:pt x="10058" y="5032"/>
                  </a:moveTo>
                  <a:lnTo>
                    <a:pt x="10058" y="5032"/>
                  </a:lnTo>
                  <a:cubicBezTo>
                    <a:pt x="10058" y="7808"/>
                    <a:pt x="7807" y="10063"/>
                    <a:pt x="5031" y="10063"/>
                  </a:cubicBezTo>
                  <a:cubicBezTo>
                    <a:pt x="2250" y="10063"/>
                    <a:pt x="0" y="7808"/>
                    <a:pt x="0" y="5032"/>
                  </a:cubicBezTo>
                  <a:cubicBezTo>
                    <a:pt x="0" y="2255"/>
                    <a:pt x="2250" y="0"/>
                    <a:pt x="5031" y="0"/>
                  </a:cubicBezTo>
                  <a:cubicBezTo>
                    <a:pt x="7807" y="0"/>
                    <a:pt x="10058" y="2255"/>
                    <a:pt x="10058" y="5032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grpSp>
          <p:nvGrpSpPr>
            <p:cNvPr id="35" name="Group 183"/>
            <p:cNvGrpSpPr/>
            <p:nvPr/>
          </p:nvGrpSpPr>
          <p:grpSpPr>
            <a:xfrm>
              <a:off x="9158380" y="3435910"/>
              <a:ext cx="2288589" cy="2289185"/>
              <a:chOff x="1119258" y="2257147"/>
              <a:chExt cx="1868076" cy="1868076"/>
            </a:xfrm>
            <a:grpFill/>
          </p:grpSpPr>
          <p:sp>
            <p:nvSpPr>
              <p:cNvPr id="36" name="Freeform 6"/>
              <p:cNvSpPr/>
              <p:nvPr/>
            </p:nvSpPr>
            <p:spPr bwMode="auto">
              <a:xfrm>
                <a:off x="2495041" y="2394505"/>
                <a:ext cx="356034" cy="354935"/>
              </a:xfrm>
              <a:custGeom>
                <a:avLst/>
                <a:gdLst>
                  <a:gd name="T0" fmla="*/ 207 w 207"/>
                  <a:gd name="T1" fmla="*/ 181 h 206"/>
                  <a:gd name="T2" fmla="*/ 26 w 207"/>
                  <a:gd name="T3" fmla="*/ 0 h 206"/>
                  <a:gd name="T4" fmla="*/ 0 w 207"/>
                  <a:gd name="T5" fmla="*/ 44 h 206"/>
                  <a:gd name="T6" fmla="*/ 163 w 207"/>
                  <a:gd name="T7" fmla="*/ 206 h 206"/>
                  <a:gd name="T8" fmla="*/ 207 w 207"/>
                  <a:gd name="T9" fmla="*/ 18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206">
                    <a:moveTo>
                      <a:pt x="207" y="181"/>
                    </a:moveTo>
                    <a:cubicBezTo>
                      <a:pt x="162" y="107"/>
                      <a:pt x="100" y="45"/>
                      <a:pt x="26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66" y="85"/>
                      <a:pt x="122" y="140"/>
                      <a:pt x="163" y="206"/>
                    </a:cubicBezTo>
                    <a:lnTo>
                      <a:pt x="207" y="181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37" name="Freeform 7"/>
              <p:cNvSpPr/>
              <p:nvPr/>
            </p:nvSpPr>
            <p:spPr bwMode="auto">
              <a:xfrm>
                <a:off x="2075273" y="2257147"/>
                <a:ext cx="427460" cy="191203"/>
              </a:xfrm>
              <a:custGeom>
                <a:avLst/>
                <a:gdLst>
                  <a:gd name="T0" fmla="*/ 0 w 248"/>
                  <a:gd name="T1" fmla="*/ 0 h 111"/>
                  <a:gd name="T2" fmla="*/ 0 w 248"/>
                  <a:gd name="T3" fmla="*/ 51 h 111"/>
                  <a:gd name="T4" fmla="*/ 222 w 248"/>
                  <a:gd name="T5" fmla="*/ 111 h 111"/>
                  <a:gd name="T6" fmla="*/ 248 w 248"/>
                  <a:gd name="T7" fmla="*/ 67 h 111"/>
                  <a:gd name="T8" fmla="*/ 0 w 248"/>
                  <a:gd name="T9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111">
                    <a:moveTo>
                      <a:pt x="0" y="0"/>
                    </a:moveTo>
                    <a:cubicBezTo>
                      <a:pt x="0" y="51"/>
                      <a:pt x="0" y="51"/>
                      <a:pt x="0" y="51"/>
                    </a:cubicBezTo>
                    <a:cubicBezTo>
                      <a:pt x="80" y="53"/>
                      <a:pt x="156" y="75"/>
                      <a:pt x="222" y="111"/>
                    </a:cubicBezTo>
                    <a:cubicBezTo>
                      <a:pt x="248" y="67"/>
                      <a:pt x="248" y="67"/>
                      <a:pt x="248" y="67"/>
                    </a:cubicBezTo>
                    <a:cubicBezTo>
                      <a:pt x="174" y="26"/>
                      <a:pt x="90" y="2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38" name="Freeform 8"/>
              <p:cNvSpPr/>
              <p:nvPr/>
            </p:nvSpPr>
            <p:spPr bwMode="auto">
              <a:xfrm>
                <a:off x="2796131" y="2743946"/>
                <a:ext cx="191203" cy="425262"/>
              </a:xfrm>
              <a:custGeom>
                <a:avLst/>
                <a:gdLst>
                  <a:gd name="T0" fmla="*/ 45 w 111"/>
                  <a:gd name="T1" fmla="*/ 0 h 247"/>
                  <a:gd name="T2" fmla="*/ 0 w 111"/>
                  <a:gd name="T3" fmla="*/ 26 h 247"/>
                  <a:gd name="T4" fmla="*/ 60 w 111"/>
                  <a:gd name="T5" fmla="*/ 247 h 247"/>
                  <a:gd name="T6" fmla="*/ 111 w 111"/>
                  <a:gd name="T7" fmla="*/ 247 h 247"/>
                  <a:gd name="T8" fmla="*/ 45 w 111"/>
                  <a:gd name="T9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7">
                    <a:moveTo>
                      <a:pt x="45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37" y="92"/>
                      <a:pt x="58" y="167"/>
                      <a:pt x="60" y="247"/>
                    </a:cubicBezTo>
                    <a:cubicBezTo>
                      <a:pt x="111" y="247"/>
                      <a:pt x="111" y="247"/>
                      <a:pt x="111" y="247"/>
                    </a:cubicBezTo>
                    <a:cubicBezTo>
                      <a:pt x="109" y="158"/>
                      <a:pt x="85" y="74"/>
                      <a:pt x="45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39" name="Freeform 9"/>
              <p:cNvSpPr/>
              <p:nvPr/>
            </p:nvSpPr>
            <p:spPr bwMode="auto">
              <a:xfrm>
                <a:off x="2796131" y="3213162"/>
                <a:ext cx="191203" cy="427460"/>
              </a:xfrm>
              <a:custGeom>
                <a:avLst/>
                <a:gdLst>
                  <a:gd name="T0" fmla="*/ 60 w 111"/>
                  <a:gd name="T1" fmla="*/ 0 h 248"/>
                  <a:gd name="T2" fmla="*/ 0 w 111"/>
                  <a:gd name="T3" fmla="*/ 222 h 248"/>
                  <a:gd name="T4" fmla="*/ 45 w 111"/>
                  <a:gd name="T5" fmla="*/ 248 h 248"/>
                  <a:gd name="T6" fmla="*/ 111 w 111"/>
                  <a:gd name="T7" fmla="*/ 0 h 248"/>
                  <a:gd name="T8" fmla="*/ 60 w 111"/>
                  <a:gd name="T9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8">
                    <a:moveTo>
                      <a:pt x="60" y="0"/>
                    </a:moveTo>
                    <a:cubicBezTo>
                      <a:pt x="58" y="80"/>
                      <a:pt x="37" y="156"/>
                      <a:pt x="0" y="222"/>
                    </a:cubicBezTo>
                    <a:cubicBezTo>
                      <a:pt x="45" y="248"/>
                      <a:pt x="45" y="248"/>
                      <a:pt x="45" y="248"/>
                    </a:cubicBezTo>
                    <a:cubicBezTo>
                      <a:pt x="85" y="174"/>
                      <a:pt x="109" y="90"/>
                      <a:pt x="111" y="0"/>
                    </a:cubicBezTo>
                    <a:lnTo>
                      <a:pt x="6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0" name="Freeform 10"/>
              <p:cNvSpPr/>
              <p:nvPr/>
            </p:nvSpPr>
            <p:spPr bwMode="auto">
              <a:xfrm>
                <a:off x="2495041" y="3632930"/>
                <a:ext cx="356034" cy="356034"/>
              </a:xfrm>
              <a:custGeom>
                <a:avLst/>
                <a:gdLst>
                  <a:gd name="T0" fmla="*/ 207 w 207"/>
                  <a:gd name="T1" fmla="*/ 26 h 207"/>
                  <a:gd name="T2" fmla="*/ 163 w 207"/>
                  <a:gd name="T3" fmla="*/ 0 h 207"/>
                  <a:gd name="T4" fmla="*/ 0 w 207"/>
                  <a:gd name="T5" fmla="*/ 163 h 207"/>
                  <a:gd name="T6" fmla="*/ 26 w 207"/>
                  <a:gd name="T7" fmla="*/ 207 h 207"/>
                  <a:gd name="T8" fmla="*/ 207 w 207"/>
                  <a:gd name="T9" fmla="*/ 26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7" h="207">
                    <a:moveTo>
                      <a:pt x="207" y="26"/>
                    </a:moveTo>
                    <a:cubicBezTo>
                      <a:pt x="163" y="0"/>
                      <a:pt x="163" y="0"/>
                      <a:pt x="163" y="0"/>
                    </a:cubicBezTo>
                    <a:cubicBezTo>
                      <a:pt x="122" y="66"/>
                      <a:pt x="66" y="122"/>
                      <a:pt x="0" y="163"/>
                    </a:cubicBezTo>
                    <a:cubicBezTo>
                      <a:pt x="26" y="207"/>
                      <a:pt x="26" y="207"/>
                      <a:pt x="26" y="207"/>
                    </a:cubicBezTo>
                    <a:cubicBezTo>
                      <a:pt x="100" y="162"/>
                      <a:pt x="162" y="100"/>
                      <a:pt x="207" y="26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1" name="Freeform 11"/>
              <p:cNvSpPr/>
              <p:nvPr/>
            </p:nvSpPr>
            <p:spPr bwMode="auto">
              <a:xfrm>
                <a:off x="2075273" y="3936217"/>
                <a:ext cx="427460" cy="189006"/>
              </a:xfrm>
              <a:custGeom>
                <a:avLst/>
                <a:gdLst>
                  <a:gd name="T0" fmla="*/ 248 w 248"/>
                  <a:gd name="T1" fmla="*/ 44 h 110"/>
                  <a:gd name="T2" fmla="*/ 222 w 248"/>
                  <a:gd name="T3" fmla="*/ 0 h 110"/>
                  <a:gd name="T4" fmla="*/ 0 w 248"/>
                  <a:gd name="T5" fmla="*/ 59 h 110"/>
                  <a:gd name="T6" fmla="*/ 0 w 248"/>
                  <a:gd name="T7" fmla="*/ 110 h 110"/>
                  <a:gd name="T8" fmla="*/ 248 w 248"/>
                  <a:gd name="T9" fmla="*/ 44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8" h="110">
                    <a:moveTo>
                      <a:pt x="248" y="44"/>
                    </a:moveTo>
                    <a:cubicBezTo>
                      <a:pt x="222" y="0"/>
                      <a:pt x="222" y="0"/>
                      <a:pt x="222" y="0"/>
                    </a:cubicBezTo>
                    <a:cubicBezTo>
                      <a:pt x="156" y="36"/>
                      <a:pt x="80" y="57"/>
                      <a:pt x="0" y="59"/>
                    </a:cubicBezTo>
                    <a:cubicBezTo>
                      <a:pt x="0" y="110"/>
                      <a:pt x="0" y="110"/>
                      <a:pt x="0" y="110"/>
                    </a:cubicBezTo>
                    <a:cubicBezTo>
                      <a:pt x="90" y="108"/>
                      <a:pt x="174" y="84"/>
                      <a:pt x="248" y="4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2" name="Freeform 12"/>
              <p:cNvSpPr/>
              <p:nvPr/>
            </p:nvSpPr>
            <p:spPr bwMode="auto">
              <a:xfrm>
                <a:off x="1606057" y="3936217"/>
                <a:ext cx="425262" cy="189006"/>
              </a:xfrm>
              <a:custGeom>
                <a:avLst/>
                <a:gdLst>
                  <a:gd name="T0" fmla="*/ 0 w 247"/>
                  <a:gd name="T1" fmla="*/ 44 h 110"/>
                  <a:gd name="T2" fmla="*/ 247 w 247"/>
                  <a:gd name="T3" fmla="*/ 110 h 110"/>
                  <a:gd name="T4" fmla="*/ 247 w 247"/>
                  <a:gd name="T5" fmla="*/ 59 h 110"/>
                  <a:gd name="T6" fmla="*/ 26 w 247"/>
                  <a:gd name="T7" fmla="*/ 0 h 110"/>
                  <a:gd name="T8" fmla="*/ 0 w 247"/>
                  <a:gd name="T9" fmla="*/ 44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110">
                    <a:moveTo>
                      <a:pt x="0" y="44"/>
                    </a:moveTo>
                    <a:cubicBezTo>
                      <a:pt x="74" y="84"/>
                      <a:pt x="158" y="108"/>
                      <a:pt x="247" y="110"/>
                    </a:cubicBezTo>
                    <a:cubicBezTo>
                      <a:pt x="247" y="59"/>
                      <a:pt x="247" y="59"/>
                      <a:pt x="247" y="59"/>
                    </a:cubicBezTo>
                    <a:cubicBezTo>
                      <a:pt x="167" y="57"/>
                      <a:pt x="92" y="36"/>
                      <a:pt x="26" y="0"/>
                    </a:cubicBezTo>
                    <a:lnTo>
                      <a:pt x="0" y="44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3" name="Freeform 13"/>
              <p:cNvSpPr/>
              <p:nvPr/>
            </p:nvSpPr>
            <p:spPr bwMode="auto">
              <a:xfrm>
                <a:off x="1256616" y="3632930"/>
                <a:ext cx="354935" cy="356034"/>
              </a:xfrm>
              <a:custGeom>
                <a:avLst/>
                <a:gdLst>
                  <a:gd name="T0" fmla="*/ 44 w 206"/>
                  <a:gd name="T1" fmla="*/ 0 h 207"/>
                  <a:gd name="T2" fmla="*/ 0 w 206"/>
                  <a:gd name="T3" fmla="*/ 26 h 207"/>
                  <a:gd name="T4" fmla="*/ 181 w 206"/>
                  <a:gd name="T5" fmla="*/ 207 h 207"/>
                  <a:gd name="T6" fmla="*/ 206 w 206"/>
                  <a:gd name="T7" fmla="*/ 163 h 207"/>
                  <a:gd name="T8" fmla="*/ 44 w 206"/>
                  <a:gd name="T9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207">
                    <a:moveTo>
                      <a:pt x="44" y="0"/>
                    </a:moveTo>
                    <a:cubicBezTo>
                      <a:pt x="0" y="26"/>
                      <a:pt x="0" y="26"/>
                      <a:pt x="0" y="26"/>
                    </a:cubicBezTo>
                    <a:cubicBezTo>
                      <a:pt x="45" y="100"/>
                      <a:pt x="107" y="162"/>
                      <a:pt x="181" y="207"/>
                    </a:cubicBezTo>
                    <a:cubicBezTo>
                      <a:pt x="206" y="163"/>
                      <a:pt x="206" y="163"/>
                      <a:pt x="206" y="163"/>
                    </a:cubicBezTo>
                    <a:cubicBezTo>
                      <a:pt x="140" y="122"/>
                      <a:pt x="85" y="66"/>
                      <a:pt x="44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4" name="Freeform 14"/>
              <p:cNvSpPr/>
              <p:nvPr/>
            </p:nvSpPr>
            <p:spPr bwMode="auto">
              <a:xfrm>
                <a:off x="1119258" y="3213162"/>
                <a:ext cx="191203" cy="427460"/>
              </a:xfrm>
              <a:custGeom>
                <a:avLst/>
                <a:gdLst>
                  <a:gd name="T0" fmla="*/ 0 w 111"/>
                  <a:gd name="T1" fmla="*/ 0 h 248"/>
                  <a:gd name="T2" fmla="*/ 67 w 111"/>
                  <a:gd name="T3" fmla="*/ 248 h 248"/>
                  <a:gd name="T4" fmla="*/ 111 w 111"/>
                  <a:gd name="T5" fmla="*/ 222 h 248"/>
                  <a:gd name="T6" fmla="*/ 51 w 111"/>
                  <a:gd name="T7" fmla="*/ 0 h 248"/>
                  <a:gd name="T8" fmla="*/ 0 w 111"/>
                  <a:gd name="T9" fmla="*/ 0 h 2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8">
                    <a:moveTo>
                      <a:pt x="0" y="0"/>
                    </a:moveTo>
                    <a:cubicBezTo>
                      <a:pt x="2" y="90"/>
                      <a:pt x="26" y="174"/>
                      <a:pt x="67" y="248"/>
                    </a:cubicBezTo>
                    <a:cubicBezTo>
                      <a:pt x="111" y="222"/>
                      <a:pt x="111" y="222"/>
                      <a:pt x="111" y="222"/>
                    </a:cubicBezTo>
                    <a:cubicBezTo>
                      <a:pt x="75" y="156"/>
                      <a:pt x="53" y="80"/>
                      <a:pt x="5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5" name="Freeform 15"/>
              <p:cNvSpPr/>
              <p:nvPr/>
            </p:nvSpPr>
            <p:spPr bwMode="auto">
              <a:xfrm>
                <a:off x="1119258" y="2743946"/>
                <a:ext cx="191203" cy="425262"/>
              </a:xfrm>
              <a:custGeom>
                <a:avLst/>
                <a:gdLst>
                  <a:gd name="T0" fmla="*/ 51 w 111"/>
                  <a:gd name="T1" fmla="*/ 247 h 247"/>
                  <a:gd name="T2" fmla="*/ 111 w 111"/>
                  <a:gd name="T3" fmla="*/ 26 h 247"/>
                  <a:gd name="T4" fmla="*/ 67 w 111"/>
                  <a:gd name="T5" fmla="*/ 0 h 247"/>
                  <a:gd name="T6" fmla="*/ 0 w 111"/>
                  <a:gd name="T7" fmla="*/ 247 h 247"/>
                  <a:gd name="T8" fmla="*/ 51 w 111"/>
                  <a:gd name="T9" fmla="*/ 247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11" h="247">
                    <a:moveTo>
                      <a:pt x="51" y="247"/>
                    </a:moveTo>
                    <a:cubicBezTo>
                      <a:pt x="53" y="167"/>
                      <a:pt x="75" y="92"/>
                      <a:pt x="111" y="26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26" y="74"/>
                      <a:pt x="2" y="158"/>
                      <a:pt x="0" y="247"/>
                    </a:cubicBezTo>
                    <a:lnTo>
                      <a:pt x="51" y="247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6" name="Freeform 16"/>
              <p:cNvSpPr/>
              <p:nvPr/>
            </p:nvSpPr>
            <p:spPr bwMode="auto">
              <a:xfrm>
                <a:off x="1256616" y="2394505"/>
                <a:ext cx="354935" cy="354935"/>
              </a:xfrm>
              <a:custGeom>
                <a:avLst/>
                <a:gdLst>
                  <a:gd name="T0" fmla="*/ 0 w 206"/>
                  <a:gd name="T1" fmla="*/ 181 h 206"/>
                  <a:gd name="T2" fmla="*/ 44 w 206"/>
                  <a:gd name="T3" fmla="*/ 206 h 206"/>
                  <a:gd name="T4" fmla="*/ 206 w 206"/>
                  <a:gd name="T5" fmla="*/ 44 h 206"/>
                  <a:gd name="T6" fmla="*/ 181 w 206"/>
                  <a:gd name="T7" fmla="*/ 0 h 206"/>
                  <a:gd name="T8" fmla="*/ 0 w 206"/>
                  <a:gd name="T9" fmla="*/ 181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06" h="206">
                    <a:moveTo>
                      <a:pt x="0" y="181"/>
                    </a:moveTo>
                    <a:cubicBezTo>
                      <a:pt x="44" y="206"/>
                      <a:pt x="44" y="206"/>
                      <a:pt x="44" y="206"/>
                    </a:cubicBezTo>
                    <a:cubicBezTo>
                      <a:pt x="85" y="140"/>
                      <a:pt x="140" y="85"/>
                      <a:pt x="206" y="44"/>
                    </a:cubicBezTo>
                    <a:cubicBezTo>
                      <a:pt x="181" y="0"/>
                      <a:pt x="181" y="0"/>
                      <a:pt x="181" y="0"/>
                    </a:cubicBezTo>
                    <a:cubicBezTo>
                      <a:pt x="107" y="45"/>
                      <a:pt x="45" y="107"/>
                      <a:pt x="0" y="181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  <p:sp>
            <p:nvSpPr>
              <p:cNvPr id="47" name="Freeform 17"/>
              <p:cNvSpPr/>
              <p:nvPr/>
            </p:nvSpPr>
            <p:spPr bwMode="auto">
              <a:xfrm>
                <a:off x="1606057" y="2257147"/>
                <a:ext cx="425262" cy="191203"/>
              </a:xfrm>
              <a:custGeom>
                <a:avLst/>
                <a:gdLst>
                  <a:gd name="T0" fmla="*/ 0 w 247"/>
                  <a:gd name="T1" fmla="*/ 67 h 111"/>
                  <a:gd name="T2" fmla="*/ 25 w 247"/>
                  <a:gd name="T3" fmla="*/ 111 h 111"/>
                  <a:gd name="T4" fmla="*/ 247 w 247"/>
                  <a:gd name="T5" fmla="*/ 51 h 111"/>
                  <a:gd name="T6" fmla="*/ 247 w 247"/>
                  <a:gd name="T7" fmla="*/ 0 h 111"/>
                  <a:gd name="T8" fmla="*/ 0 w 247"/>
                  <a:gd name="T9" fmla="*/ 67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47" h="111">
                    <a:moveTo>
                      <a:pt x="0" y="67"/>
                    </a:moveTo>
                    <a:cubicBezTo>
                      <a:pt x="25" y="111"/>
                      <a:pt x="25" y="111"/>
                      <a:pt x="25" y="111"/>
                    </a:cubicBezTo>
                    <a:cubicBezTo>
                      <a:pt x="92" y="75"/>
                      <a:pt x="167" y="53"/>
                      <a:pt x="247" y="51"/>
                    </a:cubicBezTo>
                    <a:cubicBezTo>
                      <a:pt x="247" y="0"/>
                      <a:pt x="247" y="0"/>
                      <a:pt x="247" y="0"/>
                    </a:cubicBezTo>
                    <a:cubicBezTo>
                      <a:pt x="158" y="2"/>
                      <a:pt x="74" y="26"/>
                      <a:pt x="0" y="67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id-ID" sz="900" dirty="0">
                  <a:latin typeface="+mj-lt"/>
                </a:endParaRPr>
              </a:p>
            </p:txBody>
          </p:sp>
        </p:grpSp>
      </p:grpSp>
      <p:sp>
        <p:nvSpPr>
          <p:cNvPr id="48" name="TextBox 196"/>
          <p:cNvSpPr txBox="1"/>
          <p:nvPr/>
        </p:nvSpPr>
        <p:spPr>
          <a:xfrm>
            <a:off x="10070745" y="3465397"/>
            <a:ext cx="914393" cy="492340"/>
          </a:xfrm>
          <a:prstGeom prst="rect">
            <a:avLst/>
          </a:prstGeom>
          <a:noFill/>
        </p:spPr>
        <p:txBody>
          <a:bodyPr wrap="square" lIns="243744" tIns="121869" rIns="243744" bIns="121869" rtlCol="0">
            <a:spAutoFit/>
          </a:bodyPr>
          <a:lstStyle/>
          <a:p>
            <a:pPr algn="ctr"/>
            <a:r>
              <a:rPr lang="en-US" sz="1600" dirty="0">
                <a:latin typeface="+mj-lt"/>
                <a:cs typeface="Aparajita" panose="020B0604020202020204" pitchFamily="34" charset="0"/>
              </a:rPr>
              <a:t>90%</a:t>
            </a:r>
          </a:p>
        </p:txBody>
      </p:sp>
      <p:sp>
        <p:nvSpPr>
          <p:cNvPr id="49" name="TextBox 197"/>
          <p:cNvSpPr txBox="1"/>
          <p:nvPr/>
        </p:nvSpPr>
        <p:spPr>
          <a:xfrm>
            <a:off x="10044969" y="4838449"/>
            <a:ext cx="929308" cy="492340"/>
          </a:xfrm>
          <a:prstGeom prst="rect">
            <a:avLst/>
          </a:prstGeom>
          <a:noFill/>
        </p:spPr>
        <p:txBody>
          <a:bodyPr wrap="square" lIns="243744" tIns="121869" rIns="243744" bIns="121869" rtlCol="0">
            <a:spAutoFit/>
          </a:bodyPr>
          <a:lstStyle/>
          <a:p>
            <a:pPr algn="ctr"/>
            <a:r>
              <a:rPr lang="en-US" sz="1600" dirty="0">
                <a:latin typeface="+mj-lt"/>
                <a:cs typeface="Aparajita" panose="020B0604020202020204" pitchFamily="34" charset="0"/>
              </a:rPr>
              <a:t>50%</a:t>
            </a:r>
          </a:p>
        </p:txBody>
      </p:sp>
      <p:grpSp>
        <p:nvGrpSpPr>
          <p:cNvPr id="50" name="Group 227"/>
          <p:cNvGrpSpPr/>
          <p:nvPr/>
        </p:nvGrpSpPr>
        <p:grpSpPr>
          <a:xfrm>
            <a:off x="5969876" y="1968387"/>
            <a:ext cx="3779398" cy="828878"/>
            <a:chOff x="12991940" y="3506283"/>
            <a:chExt cx="6995927" cy="1535333"/>
          </a:xfrm>
          <a:solidFill>
            <a:srgbClr val="DCFDEC"/>
          </a:solidFill>
        </p:grpSpPr>
        <p:grpSp>
          <p:nvGrpSpPr>
            <p:cNvPr id="51" name="Group 228"/>
            <p:cNvGrpSpPr/>
            <p:nvPr/>
          </p:nvGrpSpPr>
          <p:grpSpPr>
            <a:xfrm>
              <a:off x="12991940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79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80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2" name="Group 229"/>
            <p:cNvGrpSpPr/>
            <p:nvPr/>
          </p:nvGrpSpPr>
          <p:grpSpPr>
            <a:xfrm>
              <a:off x="13703288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77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78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3" name="Group 230"/>
            <p:cNvGrpSpPr/>
            <p:nvPr/>
          </p:nvGrpSpPr>
          <p:grpSpPr>
            <a:xfrm>
              <a:off x="14411112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75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76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4" name="Group 231"/>
            <p:cNvGrpSpPr/>
            <p:nvPr/>
          </p:nvGrpSpPr>
          <p:grpSpPr>
            <a:xfrm>
              <a:off x="15156315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73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74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5" name="Group 232"/>
            <p:cNvGrpSpPr/>
            <p:nvPr/>
          </p:nvGrpSpPr>
          <p:grpSpPr>
            <a:xfrm>
              <a:off x="15836055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71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72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6" name="Group 233"/>
            <p:cNvGrpSpPr/>
            <p:nvPr/>
          </p:nvGrpSpPr>
          <p:grpSpPr>
            <a:xfrm>
              <a:off x="16530469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69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70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7" name="Group 234"/>
            <p:cNvGrpSpPr/>
            <p:nvPr/>
          </p:nvGrpSpPr>
          <p:grpSpPr>
            <a:xfrm>
              <a:off x="17221374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67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68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8" name="Group 235"/>
            <p:cNvGrpSpPr/>
            <p:nvPr/>
          </p:nvGrpSpPr>
          <p:grpSpPr>
            <a:xfrm>
              <a:off x="17932701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65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66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59" name="Group 236"/>
            <p:cNvGrpSpPr/>
            <p:nvPr/>
          </p:nvGrpSpPr>
          <p:grpSpPr>
            <a:xfrm>
              <a:off x="18628949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63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64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60" name="Group 237"/>
            <p:cNvGrpSpPr/>
            <p:nvPr/>
          </p:nvGrpSpPr>
          <p:grpSpPr>
            <a:xfrm>
              <a:off x="19314216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61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62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</p:grpSp>
      <p:grpSp>
        <p:nvGrpSpPr>
          <p:cNvPr id="81" name="Group 289"/>
          <p:cNvGrpSpPr/>
          <p:nvPr/>
        </p:nvGrpSpPr>
        <p:grpSpPr>
          <a:xfrm>
            <a:off x="5967718" y="3325810"/>
            <a:ext cx="3779398" cy="828878"/>
            <a:chOff x="12991940" y="3506283"/>
            <a:chExt cx="6995927" cy="1535333"/>
          </a:xfrm>
          <a:solidFill>
            <a:srgbClr val="DCFDEC"/>
          </a:solidFill>
        </p:grpSpPr>
        <p:grpSp>
          <p:nvGrpSpPr>
            <p:cNvPr id="82" name="Group 290"/>
            <p:cNvGrpSpPr/>
            <p:nvPr/>
          </p:nvGrpSpPr>
          <p:grpSpPr>
            <a:xfrm>
              <a:off x="12991940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110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111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83" name="Group 291"/>
            <p:cNvGrpSpPr/>
            <p:nvPr/>
          </p:nvGrpSpPr>
          <p:grpSpPr>
            <a:xfrm>
              <a:off x="13703288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108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109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84" name="Group 292"/>
            <p:cNvGrpSpPr/>
            <p:nvPr/>
          </p:nvGrpSpPr>
          <p:grpSpPr>
            <a:xfrm>
              <a:off x="14411112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106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107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85" name="Group 293"/>
            <p:cNvGrpSpPr/>
            <p:nvPr/>
          </p:nvGrpSpPr>
          <p:grpSpPr>
            <a:xfrm>
              <a:off x="15156315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104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105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86" name="Group 294"/>
            <p:cNvGrpSpPr/>
            <p:nvPr/>
          </p:nvGrpSpPr>
          <p:grpSpPr>
            <a:xfrm>
              <a:off x="15836055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102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103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87" name="Group 295"/>
            <p:cNvGrpSpPr/>
            <p:nvPr/>
          </p:nvGrpSpPr>
          <p:grpSpPr>
            <a:xfrm>
              <a:off x="16530469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100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101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88" name="Group 296"/>
            <p:cNvGrpSpPr/>
            <p:nvPr/>
          </p:nvGrpSpPr>
          <p:grpSpPr>
            <a:xfrm>
              <a:off x="17221374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98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99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89" name="Group 297"/>
            <p:cNvGrpSpPr/>
            <p:nvPr/>
          </p:nvGrpSpPr>
          <p:grpSpPr>
            <a:xfrm>
              <a:off x="17932701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96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97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90" name="Group 298"/>
            <p:cNvGrpSpPr/>
            <p:nvPr/>
          </p:nvGrpSpPr>
          <p:grpSpPr>
            <a:xfrm>
              <a:off x="18628949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94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95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  <p:grpSp>
          <p:nvGrpSpPr>
            <p:cNvPr id="91" name="Group 299"/>
            <p:cNvGrpSpPr/>
            <p:nvPr/>
          </p:nvGrpSpPr>
          <p:grpSpPr>
            <a:xfrm>
              <a:off x="19314216" y="3506283"/>
              <a:ext cx="673651" cy="1535333"/>
              <a:chOff x="5481404" y="1426062"/>
              <a:chExt cx="341669" cy="778503"/>
            </a:xfrm>
            <a:grpFill/>
          </p:grpSpPr>
          <p:sp>
            <p:nvSpPr>
              <p:cNvPr id="92" name="Freeform 1"/>
              <p:cNvSpPr>
                <a:spLocks noChangeArrowheads="1"/>
              </p:cNvSpPr>
              <p:nvPr/>
            </p:nvSpPr>
            <p:spPr bwMode="auto">
              <a:xfrm>
                <a:off x="5481404" y="1565664"/>
                <a:ext cx="341669" cy="638901"/>
              </a:xfrm>
              <a:custGeom>
                <a:avLst/>
                <a:gdLst>
                  <a:gd name="T0" fmla="*/ 3593 w 3594"/>
                  <a:gd name="T1" fmla="*/ 2874 h 6719"/>
                  <a:gd name="T2" fmla="*/ 3593 w 3594"/>
                  <a:gd name="T3" fmla="*/ 2874 h 6719"/>
                  <a:gd name="T4" fmla="*/ 3000 w 3594"/>
                  <a:gd name="T5" fmla="*/ 625 h 6719"/>
                  <a:gd name="T6" fmla="*/ 2250 w 3594"/>
                  <a:gd name="T7" fmla="*/ 0 h 6719"/>
                  <a:gd name="T8" fmla="*/ 1375 w 3594"/>
                  <a:gd name="T9" fmla="*/ 0 h 6719"/>
                  <a:gd name="T10" fmla="*/ 625 w 3594"/>
                  <a:gd name="T11" fmla="*/ 625 h 6719"/>
                  <a:gd name="T12" fmla="*/ 0 w 3594"/>
                  <a:gd name="T13" fmla="*/ 2874 h 6719"/>
                  <a:gd name="T14" fmla="*/ 125 w 3594"/>
                  <a:gd name="T15" fmla="*/ 3249 h 6719"/>
                  <a:gd name="T16" fmla="*/ 500 w 3594"/>
                  <a:gd name="T17" fmla="*/ 2999 h 6719"/>
                  <a:gd name="T18" fmla="*/ 1000 w 3594"/>
                  <a:gd name="T19" fmla="*/ 1000 h 6719"/>
                  <a:gd name="T20" fmla="*/ 1250 w 3594"/>
                  <a:gd name="T21" fmla="*/ 1000 h 6719"/>
                  <a:gd name="T22" fmla="*/ 375 w 3594"/>
                  <a:gd name="T23" fmla="*/ 4093 h 6719"/>
                  <a:gd name="T24" fmla="*/ 1125 w 3594"/>
                  <a:gd name="T25" fmla="*/ 4093 h 6719"/>
                  <a:gd name="T26" fmla="*/ 1125 w 3594"/>
                  <a:gd name="T27" fmla="*/ 6343 h 6719"/>
                  <a:gd name="T28" fmla="*/ 1375 w 3594"/>
                  <a:gd name="T29" fmla="*/ 6718 h 6719"/>
                  <a:gd name="T30" fmla="*/ 1750 w 3594"/>
                  <a:gd name="T31" fmla="*/ 6343 h 6719"/>
                  <a:gd name="T32" fmla="*/ 1750 w 3594"/>
                  <a:gd name="T33" fmla="*/ 4093 h 6719"/>
                  <a:gd name="T34" fmla="*/ 2000 w 3594"/>
                  <a:gd name="T35" fmla="*/ 4093 h 6719"/>
                  <a:gd name="T36" fmla="*/ 2000 w 3594"/>
                  <a:gd name="T37" fmla="*/ 6343 h 6719"/>
                  <a:gd name="T38" fmla="*/ 2250 w 3594"/>
                  <a:gd name="T39" fmla="*/ 6718 h 6719"/>
                  <a:gd name="T40" fmla="*/ 2500 w 3594"/>
                  <a:gd name="T41" fmla="*/ 6343 h 6719"/>
                  <a:gd name="T42" fmla="*/ 2500 w 3594"/>
                  <a:gd name="T43" fmla="*/ 4093 h 6719"/>
                  <a:gd name="T44" fmla="*/ 3218 w 3594"/>
                  <a:gd name="T45" fmla="*/ 4093 h 6719"/>
                  <a:gd name="T46" fmla="*/ 2375 w 3594"/>
                  <a:gd name="T47" fmla="*/ 1000 h 6719"/>
                  <a:gd name="T48" fmla="*/ 2625 w 3594"/>
                  <a:gd name="T49" fmla="*/ 1000 h 6719"/>
                  <a:gd name="T50" fmla="*/ 3093 w 3594"/>
                  <a:gd name="T51" fmla="*/ 2999 h 6719"/>
                  <a:gd name="T52" fmla="*/ 3468 w 3594"/>
                  <a:gd name="T53" fmla="*/ 3249 h 6719"/>
                  <a:gd name="T54" fmla="*/ 3593 w 3594"/>
                  <a:gd name="T55" fmla="*/ 2874 h 67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94" h="6719">
                    <a:moveTo>
                      <a:pt x="3593" y="2874"/>
                    </a:moveTo>
                    <a:lnTo>
                      <a:pt x="3593" y="2874"/>
                    </a:lnTo>
                    <a:cubicBezTo>
                      <a:pt x="3000" y="625"/>
                      <a:pt x="3000" y="625"/>
                      <a:pt x="3000" y="625"/>
                    </a:cubicBezTo>
                    <a:cubicBezTo>
                      <a:pt x="2875" y="250"/>
                      <a:pt x="2625" y="0"/>
                      <a:pt x="2250" y="0"/>
                    </a:cubicBezTo>
                    <a:cubicBezTo>
                      <a:pt x="1375" y="0"/>
                      <a:pt x="1375" y="0"/>
                      <a:pt x="1375" y="0"/>
                    </a:cubicBezTo>
                    <a:cubicBezTo>
                      <a:pt x="1000" y="0"/>
                      <a:pt x="750" y="250"/>
                      <a:pt x="625" y="625"/>
                    </a:cubicBezTo>
                    <a:cubicBezTo>
                      <a:pt x="0" y="2874"/>
                      <a:pt x="0" y="2874"/>
                      <a:pt x="0" y="2874"/>
                    </a:cubicBezTo>
                    <a:cubicBezTo>
                      <a:pt x="0" y="2999"/>
                      <a:pt x="0" y="3124"/>
                      <a:pt x="125" y="3249"/>
                    </a:cubicBezTo>
                    <a:cubicBezTo>
                      <a:pt x="250" y="3249"/>
                      <a:pt x="500" y="3124"/>
                      <a:pt x="500" y="2999"/>
                    </a:cubicBezTo>
                    <a:cubicBezTo>
                      <a:pt x="1000" y="1000"/>
                      <a:pt x="1000" y="1000"/>
                      <a:pt x="1000" y="1000"/>
                    </a:cubicBezTo>
                    <a:cubicBezTo>
                      <a:pt x="1250" y="1000"/>
                      <a:pt x="1250" y="1000"/>
                      <a:pt x="1250" y="1000"/>
                    </a:cubicBezTo>
                    <a:cubicBezTo>
                      <a:pt x="375" y="4093"/>
                      <a:pt x="375" y="4093"/>
                      <a:pt x="375" y="4093"/>
                    </a:cubicBezTo>
                    <a:cubicBezTo>
                      <a:pt x="1125" y="4093"/>
                      <a:pt x="1125" y="4093"/>
                      <a:pt x="1125" y="4093"/>
                    </a:cubicBezTo>
                    <a:cubicBezTo>
                      <a:pt x="1125" y="6343"/>
                      <a:pt x="1125" y="6343"/>
                      <a:pt x="1125" y="6343"/>
                    </a:cubicBezTo>
                    <a:cubicBezTo>
                      <a:pt x="1125" y="6468"/>
                      <a:pt x="1250" y="6718"/>
                      <a:pt x="1375" y="6718"/>
                    </a:cubicBezTo>
                    <a:cubicBezTo>
                      <a:pt x="1625" y="6718"/>
                      <a:pt x="1750" y="6468"/>
                      <a:pt x="1750" y="6343"/>
                    </a:cubicBezTo>
                    <a:cubicBezTo>
                      <a:pt x="1750" y="4093"/>
                      <a:pt x="1750" y="4093"/>
                      <a:pt x="1750" y="4093"/>
                    </a:cubicBezTo>
                    <a:cubicBezTo>
                      <a:pt x="2000" y="4093"/>
                      <a:pt x="2000" y="4093"/>
                      <a:pt x="2000" y="4093"/>
                    </a:cubicBezTo>
                    <a:cubicBezTo>
                      <a:pt x="2000" y="6343"/>
                      <a:pt x="2000" y="6343"/>
                      <a:pt x="2000" y="6343"/>
                    </a:cubicBezTo>
                    <a:cubicBezTo>
                      <a:pt x="2000" y="6468"/>
                      <a:pt x="2125" y="6718"/>
                      <a:pt x="2250" y="6718"/>
                    </a:cubicBezTo>
                    <a:cubicBezTo>
                      <a:pt x="2375" y="6718"/>
                      <a:pt x="2500" y="6468"/>
                      <a:pt x="2500" y="6343"/>
                    </a:cubicBezTo>
                    <a:cubicBezTo>
                      <a:pt x="2500" y="4093"/>
                      <a:pt x="2500" y="4093"/>
                      <a:pt x="2500" y="4093"/>
                    </a:cubicBezTo>
                    <a:cubicBezTo>
                      <a:pt x="3218" y="4093"/>
                      <a:pt x="3218" y="4093"/>
                      <a:pt x="3218" y="4093"/>
                    </a:cubicBezTo>
                    <a:cubicBezTo>
                      <a:pt x="2375" y="1000"/>
                      <a:pt x="2375" y="1000"/>
                      <a:pt x="2375" y="1000"/>
                    </a:cubicBezTo>
                    <a:cubicBezTo>
                      <a:pt x="2625" y="1000"/>
                      <a:pt x="2625" y="1000"/>
                      <a:pt x="2625" y="1000"/>
                    </a:cubicBezTo>
                    <a:cubicBezTo>
                      <a:pt x="3093" y="2999"/>
                      <a:pt x="3093" y="2999"/>
                      <a:pt x="3093" y="2999"/>
                    </a:cubicBezTo>
                    <a:cubicBezTo>
                      <a:pt x="3218" y="3124"/>
                      <a:pt x="3343" y="3249"/>
                      <a:pt x="3468" y="3249"/>
                    </a:cubicBezTo>
                    <a:cubicBezTo>
                      <a:pt x="3593" y="3124"/>
                      <a:pt x="3593" y="2999"/>
                      <a:pt x="3593" y="2874"/>
                    </a:cubicBez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  <p:sp>
            <p:nvSpPr>
              <p:cNvPr id="93" name="Freeform 2"/>
              <p:cNvSpPr>
                <a:spLocks noChangeArrowheads="1"/>
              </p:cNvSpPr>
              <p:nvPr/>
            </p:nvSpPr>
            <p:spPr bwMode="auto">
              <a:xfrm>
                <a:off x="5588307" y="1426062"/>
                <a:ext cx="130798" cy="130799"/>
              </a:xfrm>
              <a:custGeom>
                <a:avLst/>
                <a:gdLst>
                  <a:gd name="T0" fmla="*/ 750 w 1376"/>
                  <a:gd name="T1" fmla="*/ 1375 h 1376"/>
                  <a:gd name="T2" fmla="*/ 750 w 1376"/>
                  <a:gd name="T3" fmla="*/ 1375 h 1376"/>
                  <a:gd name="T4" fmla="*/ 1375 w 1376"/>
                  <a:gd name="T5" fmla="*/ 625 h 1376"/>
                  <a:gd name="T6" fmla="*/ 750 w 1376"/>
                  <a:gd name="T7" fmla="*/ 0 h 1376"/>
                  <a:gd name="T8" fmla="*/ 0 w 1376"/>
                  <a:gd name="T9" fmla="*/ 625 h 1376"/>
                  <a:gd name="T10" fmla="*/ 750 w 1376"/>
                  <a:gd name="T11" fmla="*/ 1375 h 13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76" h="1376">
                    <a:moveTo>
                      <a:pt x="750" y="1375"/>
                    </a:moveTo>
                    <a:lnTo>
                      <a:pt x="750" y="1375"/>
                    </a:lnTo>
                    <a:cubicBezTo>
                      <a:pt x="1125" y="1375"/>
                      <a:pt x="1375" y="1125"/>
                      <a:pt x="1375" y="625"/>
                    </a:cubicBezTo>
                    <a:cubicBezTo>
                      <a:pt x="1375" y="250"/>
                      <a:pt x="1125" y="0"/>
                      <a:pt x="750" y="0"/>
                    </a:cubicBezTo>
                    <a:cubicBezTo>
                      <a:pt x="250" y="0"/>
                      <a:pt x="0" y="250"/>
                      <a:pt x="0" y="625"/>
                    </a:cubicBezTo>
                    <a:cubicBezTo>
                      <a:pt x="0" y="1125"/>
                      <a:pt x="250" y="1375"/>
                      <a:pt x="750" y="1375"/>
                    </a:cubicBezTo>
                  </a:path>
                </a:pathLst>
              </a:custGeom>
              <a:solidFill>
                <a:srgbClr val="D9D9D9"/>
              </a:solidFill>
              <a:ln>
                <a:noFill/>
              </a:ln>
              <a:effectLst/>
            </p:spPr>
            <p:txBody>
              <a:bodyPr wrap="none" anchor="ctr"/>
              <a:lstStyle/>
              <a:p>
                <a:endParaRPr lang="en-US" sz="900" dirty="0">
                  <a:latin typeface="+mj-lt"/>
                </a:endParaRPr>
              </a:p>
            </p:txBody>
          </p:sp>
        </p:grpSp>
      </p:grpSp>
      <p:grpSp>
        <p:nvGrpSpPr>
          <p:cNvPr id="112" name="Group 352"/>
          <p:cNvGrpSpPr/>
          <p:nvPr/>
        </p:nvGrpSpPr>
        <p:grpSpPr>
          <a:xfrm>
            <a:off x="5967718" y="4680970"/>
            <a:ext cx="363925" cy="828878"/>
            <a:chOff x="5481404" y="1426062"/>
            <a:chExt cx="341669" cy="778503"/>
          </a:xfrm>
          <a:solidFill>
            <a:srgbClr val="DCFDEC"/>
          </a:solidFill>
        </p:grpSpPr>
        <p:sp>
          <p:nvSpPr>
            <p:cNvPr id="113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14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15" name="Group 353"/>
          <p:cNvGrpSpPr/>
          <p:nvPr/>
        </p:nvGrpSpPr>
        <p:grpSpPr>
          <a:xfrm>
            <a:off x="6352008" y="4680970"/>
            <a:ext cx="363925" cy="828878"/>
            <a:chOff x="5481404" y="1426062"/>
            <a:chExt cx="341669" cy="778503"/>
          </a:xfrm>
          <a:solidFill>
            <a:srgbClr val="DCFDEC"/>
          </a:solidFill>
        </p:grpSpPr>
        <p:sp>
          <p:nvSpPr>
            <p:cNvPr id="116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17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18" name="Group 354"/>
          <p:cNvGrpSpPr/>
          <p:nvPr/>
        </p:nvGrpSpPr>
        <p:grpSpPr>
          <a:xfrm>
            <a:off x="6734395" y="4680970"/>
            <a:ext cx="363925" cy="828878"/>
            <a:chOff x="5481404" y="1426062"/>
            <a:chExt cx="341669" cy="778503"/>
          </a:xfrm>
          <a:solidFill>
            <a:srgbClr val="DCFDEC"/>
          </a:solidFill>
        </p:grpSpPr>
        <p:sp>
          <p:nvSpPr>
            <p:cNvPr id="119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20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21" name="Group 355"/>
          <p:cNvGrpSpPr/>
          <p:nvPr/>
        </p:nvGrpSpPr>
        <p:grpSpPr>
          <a:xfrm>
            <a:off x="7136975" y="4680970"/>
            <a:ext cx="363925" cy="828878"/>
            <a:chOff x="5481404" y="1426062"/>
            <a:chExt cx="341669" cy="778503"/>
          </a:xfrm>
          <a:solidFill>
            <a:srgbClr val="DCFDEC"/>
          </a:solidFill>
        </p:grpSpPr>
        <p:sp>
          <p:nvSpPr>
            <p:cNvPr id="122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23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24" name="Group 356"/>
          <p:cNvGrpSpPr/>
          <p:nvPr/>
        </p:nvGrpSpPr>
        <p:grpSpPr>
          <a:xfrm>
            <a:off x="7504190" y="4680970"/>
            <a:ext cx="363925" cy="828878"/>
            <a:chOff x="5481404" y="1426062"/>
            <a:chExt cx="341669" cy="778503"/>
          </a:xfrm>
          <a:solidFill>
            <a:srgbClr val="DCFDEC"/>
          </a:solidFill>
        </p:grpSpPr>
        <p:sp>
          <p:nvSpPr>
            <p:cNvPr id="125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26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grpFill/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27" name="Group 357"/>
          <p:cNvGrpSpPr/>
          <p:nvPr/>
        </p:nvGrpSpPr>
        <p:grpSpPr>
          <a:xfrm>
            <a:off x="7879332" y="4680970"/>
            <a:ext cx="363925" cy="828878"/>
            <a:chOff x="5481404" y="1426062"/>
            <a:chExt cx="341669" cy="778503"/>
          </a:xfrm>
          <a:solidFill>
            <a:schemeClr val="accent2"/>
          </a:solidFill>
        </p:grpSpPr>
        <p:sp>
          <p:nvSpPr>
            <p:cNvPr id="128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29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30" name="Group 358"/>
          <p:cNvGrpSpPr/>
          <p:nvPr/>
        </p:nvGrpSpPr>
        <p:grpSpPr>
          <a:xfrm>
            <a:off x="8252578" y="4680970"/>
            <a:ext cx="363925" cy="828878"/>
            <a:chOff x="5481404" y="1426062"/>
            <a:chExt cx="341669" cy="778503"/>
          </a:xfrm>
          <a:solidFill>
            <a:schemeClr val="accent2"/>
          </a:solidFill>
        </p:grpSpPr>
        <p:sp>
          <p:nvSpPr>
            <p:cNvPr id="131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32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33" name="Group 359"/>
          <p:cNvGrpSpPr/>
          <p:nvPr/>
        </p:nvGrpSpPr>
        <p:grpSpPr>
          <a:xfrm>
            <a:off x="8636857" y="4680970"/>
            <a:ext cx="363925" cy="828878"/>
            <a:chOff x="5481404" y="1426062"/>
            <a:chExt cx="341669" cy="778503"/>
          </a:xfrm>
          <a:solidFill>
            <a:schemeClr val="accent2"/>
          </a:solidFill>
        </p:grpSpPr>
        <p:sp>
          <p:nvSpPr>
            <p:cNvPr id="134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35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36" name="Group 360"/>
          <p:cNvGrpSpPr/>
          <p:nvPr/>
        </p:nvGrpSpPr>
        <p:grpSpPr>
          <a:xfrm>
            <a:off x="9012990" y="4680970"/>
            <a:ext cx="363925" cy="828878"/>
            <a:chOff x="5481404" y="1426062"/>
            <a:chExt cx="341669" cy="778503"/>
          </a:xfrm>
          <a:solidFill>
            <a:schemeClr val="accent2"/>
          </a:solidFill>
        </p:grpSpPr>
        <p:sp>
          <p:nvSpPr>
            <p:cNvPr id="137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38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39" name="Group 361"/>
          <p:cNvGrpSpPr/>
          <p:nvPr/>
        </p:nvGrpSpPr>
        <p:grpSpPr>
          <a:xfrm>
            <a:off x="9383191" y="4680970"/>
            <a:ext cx="363925" cy="828878"/>
            <a:chOff x="5481404" y="1426062"/>
            <a:chExt cx="341669" cy="778503"/>
          </a:xfrm>
          <a:solidFill>
            <a:schemeClr val="accent2"/>
          </a:solidFill>
        </p:grpSpPr>
        <p:sp>
          <p:nvSpPr>
            <p:cNvPr id="140" name="Freeform 1"/>
            <p:cNvSpPr>
              <a:spLocks noChangeArrowheads="1"/>
            </p:cNvSpPr>
            <p:nvPr/>
          </p:nvSpPr>
          <p:spPr bwMode="auto">
            <a:xfrm>
              <a:off x="5481404" y="1565664"/>
              <a:ext cx="341669" cy="638901"/>
            </a:xfrm>
            <a:custGeom>
              <a:avLst/>
              <a:gdLst>
                <a:gd name="T0" fmla="*/ 3593 w 3594"/>
                <a:gd name="T1" fmla="*/ 2874 h 6719"/>
                <a:gd name="T2" fmla="*/ 3593 w 3594"/>
                <a:gd name="T3" fmla="*/ 2874 h 6719"/>
                <a:gd name="T4" fmla="*/ 3000 w 3594"/>
                <a:gd name="T5" fmla="*/ 625 h 6719"/>
                <a:gd name="T6" fmla="*/ 2250 w 3594"/>
                <a:gd name="T7" fmla="*/ 0 h 6719"/>
                <a:gd name="T8" fmla="*/ 1375 w 3594"/>
                <a:gd name="T9" fmla="*/ 0 h 6719"/>
                <a:gd name="T10" fmla="*/ 625 w 3594"/>
                <a:gd name="T11" fmla="*/ 625 h 6719"/>
                <a:gd name="T12" fmla="*/ 0 w 3594"/>
                <a:gd name="T13" fmla="*/ 2874 h 6719"/>
                <a:gd name="T14" fmla="*/ 125 w 3594"/>
                <a:gd name="T15" fmla="*/ 3249 h 6719"/>
                <a:gd name="T16" fmla="*/ 500 w 3594"/>
                <a:gd name="T17" fmla="*/ 2999 h 6719"/>
                <a:gd name="T18" fmla="*/ 1000 w 3594"/>
                <a:gd name="T19" fmla="*/ 1000 h 6719"/>
                <a:gd name="T20" fmla="*/ 1250 w 3594"/>
                <a:gd name="T21" fmla="*/ 1000 h 6719"/>
                <a:gd name="T22" fmla="*/ 375 w 3594"/>
                <a:gd name="T23" fmla="*/ 4093 h 6719"/>
                <a:gd name="T24" fmla="*/ 1125 w 3594"/>
                <a:gd name="T25" fmla="*/ 4093 h 6719"/>
                <a:gd name="T26" fmla="*/ 1125 w 3594"/>
                <a:gd name="T27" fmla="*/ 6343 h 6719"/>
                <a:gd name="T28" fmla="*/ 1375 w 3594"/>
                <a:gd name="T29" fmla="*/ 6718 h 6719"/>
                <a:gd name="T30" fmla="*/ 1750 w 3594"/>
                <a:gd name="T31" fmla="*/ 6343 h 6719"/>
                <a:gd name="T32" fmla="*/ 1750 w 3594"/>
                <a:gd name="T33" fmla="*/ 4093 h 6719"/>
                <a:gd name="T34" fmla="*/ 2000 w 3594"/>
                <a:gd name="T35" fmla="*/ 4093 h 6719"/>
                <a:gd name="T36" fmla="*/ 2000 w 3594"/>
                <a:gd name="T37" fmla="*/ 6343 h 6719"/>
                <a:gd name="T38" fmla="*/ 2250 w 3594"/>
                <a:gd name="T39" fmla="*/ 6718 h 6719"/>
                <a:gd name="T40" fmla="*/ 2500 w 3594"/>
                <a:gd name="T41" fmla="*/ 6343 h 6719"/>
                <a:gd name="T42" fmla="*/ 2500 w 3594"/>
                <a:gd name="T43" fmla="*/ 4093 h 6719"/>
                <a:gd name="T44" fmla="*/ 3218 w 3594"/>
                <a:gd name="T45" fmla="*/ 4093 h 6719"/>
                <a:gd name="T46" fmla="*/ 2375 w 3594"/>
                <a:gd name="T47" fmla="*/ 1000 h 6719"/>
                <a:gd name="T48" fmla="*/ 2625 w 3594"/>
                <a:gd name="T49" fmla="*/ 1000 h 6719"/>
                <a:gd name="T50" fmla="*/ 3093 w 3594"/>
                <a:gd name="T51" fmla="*/ 2999 h 6719"/>
                <a:gd name="T52" fmla="*/ 3468 w 3594"/>
                <a:gd name="T53" fmla="*/ 3249 h 6719"/>
                <a:gd name="T54" fmla="*/ 3593 w 3594"/>
                <a:gd name="T55" fmla="*/ 2874 h 6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594" h="6719">
                  <a:moveTo>
                    <a:pt x="3593" y="2874"/>
                  </a:moveTo>
                  <a:lnTo>
                    <a:pt x="3593" y="2874"/>
                  </a:lnTo>
                  <a:cubicBezTo>
                    <a:pt x="3000" y="625"/>
                    <a:pt x="3000" y="625"/>
                    <a:pt x="3000" y="625"/>
                  </a:cubicBezTo>
                  <a:cubicBezTo>
                    <a:pt x="2875" y="250"/>
                    <a:pt x="2625" y="0"/>
                    <a:pt x="2250" y="0"/>
                  </a:cubicBezTo>
                  <a:cubicBezTo>
                    <a:pt x="1375" y="0"/>
                    <a:pt x="1375" y="0"/>
                    <a:pt x="1375" y="0"/>
                  </a:cubicBezTo>
                  <a:cubicBezTo>
                    <a:pt x="1000" y="0"/>
                    <a:pt x="750" y="250"/>
                    <a:pt x="625" y="625"/>
                  </a:cubicBezTo>
                  <a:cubicBezTo>
                    <a:pt x="0" y="2874"/>
                    <a:pt x="0" y="2874"/>
                    <a:pt x="0" y="2874"/>
                  </a:cubicBezTo>
                  <a:cubicBezTo>
                    <a:pt x="0" y="2999"/>
                    <a:pt x="0" y="3124"/>
                    <a:pt x="125" y="3249"/>
                  </a:cubicBezTo>
                  <a:cubicBezTo>
                    <a:pt x="250" y="3249"/>
                    <a:pt x="500" y="3124"/>
                    <a:pt x="500" y="2999"/>
                  </a:cubicBezTo>
                  <a:cubicBezTo>
                    <a:pt x="1000" y="1000"/>
                    <a:pt x="1000" y="1000"/>
                    <a:pt x="1000" y="1000"/>
                  </a:cubicBezTo>
                  <a:cubicBezTo>
                    <a:pt x="1250" y="1000"/>
                    <a:pt x="1250" y="1000"/>
                    <a:pt x="1250" y="1000"/>
                  </a:cubicBezTo>
                  <a:cubicBezTo>
                    <a:pt x="375" y="4093"/>
                    <a:pt x="375" y="4093"/>
                    <a:pt x="375" y="4093"/>
                  </a:cubicBezTo>
                  <a:cubicBezTo>
                    <a:pt x="1125" y="4093"/>
                    <a:pt x="1125" y="4093"/>
                    <a:pt x="1125" y="4093"/>
                  </a:cubicBezTo>
                  <a:cubicBezTo>
                    <a:pt x="1125" y="6343"/>
                    <a:pt x="1125" y="6343"/>
                    <a:pt x="1125" y="6343"/>
                  </a:cubicBezTo>
                  <a:cubicBezTo>
                    <a:pt x="1125" y="6468"/>
                    <a:pt x="1250" y="6718"/>
                    <a:pt x="1375" y="6718"/>
                  </a:cubicBezTo>
                  <a:cubicBezTo>
                    <a:pt x="1625" y="6718"/>
                    <a:pt x="1750" y="6468"/>
                    <a:pt x="1750" y="6343"/>
                  </a:cubicBezTo>
                  <a:cubicBezTo>
                    <a:pt x="1750" y="4093"/>
                    <a:pt x="1750" y="4093"/>
                    <a:pt x="1750" y="4093"/>
                  </a:cubicBezTo>
                  <a:cubicBezTo>
                    <a:pt x="2000" y="4093"/>
                    <a:pt x="2000" y="4093"/>
                    <a:pt x="2000" y="4093"/>
                  </a:cubicBezTo>
                  <a:cubicBezTo>
                    <a:pt x="2000" y="6343"/>
                    <a:pt x="2000" y="6343"/>
                    <a:pt x="2000" y="6343"/>
                  </a:cubicBezTo>
                  <a:cubicBezTo>
                    <a:pt x="2000" y="6468"/>
                    <a:pt x="2125" y="6718"/>
                    <a:pt x="2250" y="6718"/>
                  </a:cubicBezTo>
                  <a:cubicBezTo>
                    <a:pt x="2375" y="6718"/>
                    <a:pt x="2500" y="6468"/>
                    <a:pt x="2500" y="6343"/>
                  </a:cubicBezTo>
                  <a:cubicBezTo>
                    <a:pt x="2500" y="4093"/>
                    <a:pt x="2500" y="4093"/>
                    <a:pt x="2500" y="4093"/>
                  </a:cubicBezTo>
                  <a:cubicBezTo>
                    <a:pt x="3218" y="4093"/>
                    <a:pt x="3218" y="4093"/>
                    <a:pt x="3218" y="4093"/>
                  </a:cubicBezTo>
                  <a:cubicBezTo>
                    <a:pt x="2375" y="1000"/>
                    <a:pt x="2375" y="1000"/>
                    <a:pt x="2375" y="1000"/>
                  </a:cubicBezTo>
                  <a:cubicBezTo>
                    <a:pt x="2625" y="1000"/>
                    <a:pt x="2625" y="1000"/>
                    <a:pt x="2625" y="1000"/>
                  </a:cubicBezTo>
                  <a:cubicBezTo>
                    <a:pt x="3093" y="2999"/>
                    <a:pt x="3093" y="2999"/>
                    <a:pt x="3093" y="2999"/>
                  </a:cubicBezTo>
                  <a:cubicBezTo>
                    <a:pt x="3218" y="3124"/>
                    <a:pt x="3343" y="3249"/>
                    <a:pt x="3468" y="3249"/>
                  </a:cubicBezTo>
                  <a:cubicBezTo>
                    <a:pt x="3593" y="3124"/>
                    <a:pt x="3593" y="2999"/>
                    <a:pt x="3593" y="2874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  <p:sp>
          <p:nvSpPr>
            <p:cNvPr id="141" name="Freeform 2"/>
            <p:cNvSpPr>
              <a:spLocks noChangeArrowheads="1"/>
            </p:cNvSpPr>
            <p:nvPr/>
          </p:nvSpPr>
          <p:spPr bwMode="auto">
            <a:xfrm>
              <a:off x="5588307" y="1426062"/>
              <a:ext cx="130798" cy="130799"/>
            </a:xfrm>
            <a:custGeom>
              <a:avLst/>
              <a:gdLst>
                <a:gd name="T0" fmla="*/ 750 w 1376"/>
                <a:gd name="T1" fmla="*/ 1375 h 1376"/>
                <a:gd name="T2" fmla="*/ 750 w 1376"/>
                <a:gd name="T3" fmla="*/ 1375 h 1376"/>
                <a:gd name="T4" fmla="*/ 1375 w 1376"/>
                <a:gd name="T5" fmla="*/ 625 h 1376"/>
                <a:gd name="T6" fmla="*/ 750 w 1376"/>
                <a:gd name="T7" fmla="*/ 0 h 1376"/>
                <a:gd name="T8" fmla="*/ 0 w 1376"/>
                <a:gd name="T9" fmla="*/ 625 h 1376"/>
                <a:gd name="T10" fmla="*/ 750 w 1376"/>
                <a:gd name="T11" fmla="*/ 1375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6" h="1376">
                  <a:moveTo>
                    <a:pt x="750" y="1375"/>
                  </a:moveTo>
                  <a:lnTo>
                    <a:pt x="750" y="1375"/>
                  </a:lnTo>
                  <a:cubicBezTo>
                    <a:pt x="1125" y="1375"/>
                    <a:pt x="1375" y="1125"/>
                    <a:pt x="1375" y="625"/>
                  </a:cubicBezTo>
                  <a:cubicBezTo>
                    <a:pt x="1375" y="250"/>
                    <a:pt x="1125" y="0"/>
                    <a:pt x="750" y="0"/>
                  </a:cubicBezTo>
                  <a:cubicBezTo>
                    <a:pt x="250" y="0"/>
                    <a:pt x="0" y="250"/>
                    <a:pt x="0" y="625"/>
                  </a:cubicBezTo>
                  <a:cubicBezTo>
                    <a:pt x="0" y="1125"/>
                    <a:pt x="250" y="1375"/>
                    <a:pt x="750" y="1375"/>
                  </a:cubicBezTo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900" dirty="0">
                <a:latin typeface="+mj-lt"/>
              </a:endParaRPr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1145394" y="1942077"/>
            <a:ext cx="4255813" cy="923176"/>
            <a:chOff x="1120775" y="4295254"/>
            <a:chExt cx="4255813" cy="923176"/>
          </a:xfrm>
        </p:grpSpPr>
        <p:sp>
          <p:nvSpPr>
            <p:cNvPr id="143" name="文本框 65"/>
            <p:cNvSpPr txBox="1">
              <a:spLocks noChangeArrowheads="1"/>
            </p:cNvSpPr>
            <p:nvPr/>
          </p:nvSpPr>
          <p:spPr bwMode="auto">
            <a:xfrm>
              <a:off x="1120775" y="4295254"/>
              <a:ext cx="22621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b="1" dirty="0">
                  <a:latin typeface="+mj-lt"/>
                  <a:ea typeface="微软雅黑" panose="020B0503020204020204" pitchFamily="34" charset="-122"/>
                  <a:cs typeface="Arial" panose="020B0604020202020204" pitchFamily="34" charset="0"/>
                </a:rPr>
                <a:t>ADD YOUR TITLE</a:t>
              </a:r>
              <a:endParaRPr lang="zh-CN" altLang="en-US" b="1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4" name="矩形 69"/>
            <p:cNvSpPr>
              <a:spLocks noChangeArrowheads="1"/>
            </p:cNvSpPr>
            <p:nvPr/>
          </p:nvSpPr>
          <p:spPr bwMode="auto">
            <a:xfrm>
              <a:off x="1130188" y="4695210"/>
              <a:ext cx="4246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400" dirty="0">
                  <a:latin typeface="+mj-lt"/>
                  <a:ea typeface="微软雅黑" panose="020B0503020204020204" pitchFamily="34" charset="-122"/>
                </a:rPr>
                <a:t>Nothing we can do will  change it. The future is before us and dynamic. Everything we do will</a:t>
              </a:r>
              <a:endParaRPr lang="zh-CN" altLang="en-US" sz="1400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5" name="组合 144"/>
          <p:cNvGrpSpPr/>
          <p:nvPr/>
        </p:nvGrpSpPr>
        <p:grpSpPr>
          <a:xfrm>
            <a:off x="1139251" y="3204550"/>
            <a:ext cx="4255813" cy="923176"/>
            <a:chOff x="1120775" y="4295254"/>
            <a:chExt cx="4255813" cy="923176"/>
          </a:xfrm>
        </p:grpSpPr>
        <p:sp>
          <p:nvSpPr>
            <p:cNvPr id="146" name="文本框 65"/>
            <p:cNvSpPr txBox="1">
              <a:spLocks noChangeArrowheads="1"/>
            </p:cNvSpPr>
            <p:nvPr/>
          </p:nvSpPr>
          <p:spPr bwMode="auto">
            <a:xfrm>
              <a:off x="1120775" y="4295254"/>
              <a:ext cx="22621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b="1" dirty="0">
                  <a:latin typeface="+mj-lt"/>
                  <a:ea typeface="微软雅黑" panose="020B0503020204020204" pitchFamily="34" charset="-122"/>
                  <a:cs typeface="Arial" panose="020B0604020202020204" pitchFamily="34" charset="0"/>
                </a:rPr>
                <a:t>ADD YOUR TITLE</a:t>
              </a:r>
              <a:endParaRPr lang="zh-CN" altLang="en-US" b="1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47" name="矩形 69"/>
            <p:cNvSpPr>
              <a:spLocks noChangeArrowheads="1"/>
            </p:cNvSpPr>
            <p:nvPr/>
          </p:nvSpPr>
          <p:spPr bwMode="auto">
            <a:xfrm>
              <a:off x="1130188" y="4695210"/>
              <a:ext cx="4246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400" dirty="0">
                  <a:latin typeface="+mj-lt"/>
                  <a:ea typeface="微软雅黑" panose="020B0503020204020204" pitchFamily="34" charset="-122"/>
                </a:rPr>
                <a:t>Nothing we can do will  change it. The future is before us and dynamic. Everything we do will</a:t>
              </a:r>
              <a:endParaRPr lang="zh-CN" altLang="en-US" sz="1400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  <p:grpSp>
        <p:nvGrpSpPr>
          <p:cNvPr id="148" name="组合 147"/>
          <p:cNvGrpSpPr/>
          <p:nvPr/>
        </p:nvGrpSpPr>
        <p:grpSpPr>
          <a:xfrm>
            <a:off x="1172517" y="4553448"/>
            <a:ext cx="4255813" cy="923176"/>
            <a:chOff x="1120775" y="4295254"/>
            <a:chExt cx="4255813" cy="923176"/>
          </a:xfrm>
        </p:grpSpPr>
        <p:sp>
          <p:nvSpPr>
            <p:cNvPr id="149" name="文本框 65"/>
            <p:cNvSpPr txBox="1">
              <a:spLocks noChangeArrowheads="1"/>
            </p:cNvSpPr>
            <p:nvPr/>
          </p:nvSpPr>
          <p:spPr bwMode="auto">
            <a:xfrm>
              <a:off x="1120775" y="4295254"/>
              <a:ext cx="226218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 marL="742950" indent="-285750"/>
              <a:lvl3pPr/>
              <a:lvl4pPr/>
              <a:lvl5pPr/>
              <a:lvl6pPr/>
              <a:lvl7pPr/>
              <a:lvl8pPr/>
              <a:lvl9pPr/>
            </a:lstStyle>
            <a:p>
              <a:pPr eaLnBrk="1" hangingPunct="1"/>
              <a:r>
                <a:rPr lang="en-US" b="1" dirty="0">
                  <a:latin typeface="+mj-lt"/>
                  <a:ea typeface="微软雅黑" panose="020B0503020204020204" pitchFamily="34" charset="-122"/>
                  <a:cs typeface="Arial" panose="020B0604020202020204" pitchFamily="34" charset="0"/>
                </a:rPr>
                <a:t>ADD YOUR TITLE</a:t>
              </a:r>
              <a:endParaRPr lang="zh-CN" altLang="en-US" b="1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150" name="矩形 69"/>
            <p:cNvSpPr>
              <a:spLocks noChangeArrowheads="1"/>
            </p:cNvSpPr>
            <p:nvPr/>
          </p:nvSpPr>
          <p:spPr bwMode="auto">
            <a:xfrm>
              <a:off x="1130188" y="4695210"/>
              <a:ext cx="42464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1" hangingPunct="1"/>
              <a:r>
                <a:rPr lang="en-US" sz="1400" dirty="0">
                  <a:latin typeface="+mj-lt"/>
                  <a:ea typeface="微软雅黑" panose="020B0503020204020204" pitchFamily="34" charset="-122"/>
                </a:rPr>
                <a:t>Nothing we can do will  change it. The future is before us and dynamic. Everything we do will</a:t>
              </a:r>
              <a:endParaRPr lang="zh-CN" altLang="en-US" sz="1400" dirty="0">
                <a:latin typeface="+mj-lt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902979" y="2301389"/>
            <a:ext cx="2799326" cy="2625564"/>
          </a:xfrm>
          <a:prstGeom prst="rect">
            <a:avLst/>
          </a:prstGeom>
          <a:solidFill>
            <a:srgbClr val="DCFDEC"/>
          </a:solidFill>
        </p:spPr>
      </p:pic>
      <p:sp>
        <p:nvSpPr>
          <p:cNvPr id="4" name="矩形 2"/>
          <p:cNvSpPr/>
          <p:nvPr/>
        </p:nvSpPr>
        <p:spPr>
          <a:xfrm rot="18827577">
            <a:off x="2651606" y="3045662"/>
            <a:ext cx="1181773" cy="1182668"/>
          </a:xfrm>
          <a:custGeom>
            <a:avLst/>
            <a:gdLst>
              <a:gd name="connsiteX0" fmla="*/ 0 w 1283878"/>
              <a:gd name="connsiteY0" fmla="*/ 0 h 1283878"/>
              <a:gd name="connsiteX1" fmla="*/ 1283878 w 1283878"/>
              <a:gd name="connsiteY1" fmla="*/ 0 h 1283878"/>
              <a:gd name="connsiteX2" fmla="*/ 1283878 w 1283878"/>
              <a:gd name="connsiteY2" fmla="*/ 1283878 h 1283878"/>
              <a:gd name="connsiteX3" fmla="*/ 0 w 1283878"/>
              <a:gd name="connsiteY3" fmla="*/ 1283878 h 1283878"/>
              <a:gd name="connsiteX4" fmla="*/ 0 w 1283878"/>
              <a:gd name="connsiteY4" fmla="*/ 0 h 1283878"/>
              <a:gd name="connsiteX0-1" fmla="*/ 0 w 1286237"/>
              <a:gd name="connsiteY0-2" fmla="*/ 0 h 1283878"/>
              <a:gd name="connsiteX1-3" fmla="*/ 1283878 w 1286237"/>
              <a:gd name="connsiteY1-4" fmla="*/ 0 h 1283878"/>
              <a:gd name="connsiteX2-5" fmla="*/ 1286237 w 1286237"/>
              <a:gd name="connsiteY2-6" fmla="*/ 960915 h 1283878"/>
              <a:gd name="connsiteX3-7" fmla="*/ 1283878 w 1286237"/>
              <a:gd name="connsiteY3-8" fmla="*/ 1283878 h 1283878"/>
              <a:gd name="connsiteX4-9" fmla="*/ 0 w 1286237"/>
              <a:gd name="connsiteY4-10" fmla="*/ 1283878 h 1283878"/>
              <a:gd name="connsiteX5" fmla="*/ 0 w 1286237"/>
              <a:gd name="connsiteY5" fmla="*/ 0 h 1283878"/>
              <a:gd name="connsiteX0-11" fmla="*/ 0 w 1286237"/>
              <a:gd name="connsiteY0-12" fmla="*/ 0 h 1287211"/>
              <a:gd name="connsiteX1-13" fmla="*/ 1283878 w 1286237"/>
              <a:gd name="connsiteY1-14" fmla="*/ 0 h 1287211"/>
              <a:gd name="connsiteX2-15" fmla="*/ 1286237 w 1286237"/>
              <a:gd name="connsiteY2-16" fmla="*/ 960915 h 1287211"/>
              <a:gd name="connsiteX3-17" fmla="*/ 1283878 w 1286237"/>
              <a:gd name="connsiteY3-18" fmla="*/ 1283878 h 1287211"/>
              <a:gd name="connsiteX4-19" fmla="*/ 945897 w 1286237"/>
              <a:gd name="connsiteY4-20" fmla="*/ 1287211 h 1287211"/>
              <a:gd name="connsiteX5-21" fmla="*/ 0 w 1286237"/>
              <a:gd name="connsiteY5-22" fmla="*/ 1283878 h 1287211"/>
              <a:gd name="connsiteX6" fmla="*/ 0 w 1286237"/>
              <a:gd name="connsiteY6" fmla="*/ 0 h 1287211"/>
              <a:gd name="connsiteX0-23" fmla="*/ 0 w 1286237"/>
              <a:gd name="connsiteY0-24" fmla="*/ 0 h 1287211"/>
              <a:gd name="connsiteX1-25" fmla="*/ 1283878 w 1286237"/>
              <a:gd name="connsiteY1-26" fmla="*/ 0 h 1287211"/>
              <a:gd name="connsiteX2-27" fmla="*/ 1286237 w 1286237"/>
              <a:gd name="connsiteY2-28" fmla="*/ 960915 h 1287211"/>
              <a:gd name="connsiteX3-29" fmla="*/ 960311 w 1286237"/>
              <a:gd name="connsiteY3-30" fmla="*/ 973909 h 1287211"/>
              <a:gd name="connsiteX4-31" fmla="*/ 945897 w 1286237"/>
              <a:gd name="connsiteY4-32" fmla="*/ 1287211 h 1287211"/>
              <a:gd name="connsiteX5-33" fmla="*/ 0 w 1286237"/>
              <a:gd name="connsiteY5-34" fmla="*/ 1283878 h 1287211"/>
              <a:gd name="connsiteX6-35" fmla="*/ 0 w 1286237"/>
              <a:gd name="connsiteY6-36" fmla="*/ 0 h 1287211"/>
              <a:gd name="connsiteX0-37" fmla="*/ 0 w 1286237"/>
              <a:gd name="connsiteY0-38" fmla="*/ 0 h 1287211"/>
              <a:gd name="connsiteX1-39" fmla="*/ 1283878 w 1286237"/>
              <a:gd name="connsiteY1-40" fmla="*/ 0 h 1287211"/>
              <a:gd name="connsiteX2-41" fmla="*/ 1286237 w 1286237"/>
              <a:gd name="connsiteY2-42" fmla="*/ 960915 h 1287211"/>
              <a:gd name="connsiteX3-43" fmla="*/ 960311 w 1286237"/>
              <a:gd name="connsiteY3-44" fmla="*/ 973909 h 1287211"/>
              <a:gd name="connsiteX4-45" fmla="*/ 945897 w 1286237"/>
              <a:gd name="connsiteY4-46" fmla="*/ 1287211 h 1287211"/>
              <a:gd name="connsiteX5-47" fmla="*/ 0 w 1286237"/>
              <a:gd name="connsiteY5-48" fmla="*/ 1283878 h 1287211"/>
              <a:gd name="connsiteX6-49" fmla="*/ 0 w 1286237"/>
              <a:gd name="connsiteY6-50" fmla="*/ 0 h 12872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1286237" h="1287211">
                <a:moveTo>
                  <a:pt x="0" y="0"/>
                </a:moveTo>
                <a:lnTo>
                  <a:pt x="1283878" y="0"/>
                </a:lnTo>
                <a:cubicBezTo>
                  <a:pt x="1284664" y="320305"/>
                  <a:pt x="1285451" y="640610"/>
                  <a:pt x="1286237" y="960915"/>
                </a:cubicBezTo>
                <a:lnTo>
                  <a:pt x="960311" y="973909"/>
                </a:lnTo>
                <a:lnTo>
                  <a:pt x="945897" y="1287211"/>
                </a:lnTo>
                <a:lnTo>
                  <a:pt x="0" y="128387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3731216" y="3201307"/>
            <a:ext cx="845036" cy="845036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3708519" y="2978707"/>
            <a:ext cx="386541" cy="386541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94281" y="3240876"/>
            <a:ext cx="1266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atin typeface="+mn-ea"/>
              </a:rPr>
              <a:t>04</a:t>
            </a:r>
            <a:endParaRPr lang="zh-CN" altLang="en-US" sz="4800" b="1" dirty="0"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21871" y="2998618"/>
            <a:ext cx="5068571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+mn-ea"/>
              </a:rPr>
              <a:t>点 击 此 处 即 可 添 加 标 题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853870" y="3428224"/>
            <a:ext cx="5156138" cy="7058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Just for today I will try to live through this day only and not tackle my whole life problem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9"/>
          <p:cNvSpPr txBox="1"/>
          <p:nvPr/>
        </p:nvSpPr>
        <p:spPr>
          <a:xfrm>
            <a:off x="827183" y="3999572"/>
            <a:ext cx="25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 can click here to enter you text. You can click here to enter you text. You can click here to enter you text.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550505" y="2314596"/>
            <a:ext cx="1090643" cy="1106563"/>
            <a:chOff x="13535240" y="4290533"/>
            <a:chExt cx="2273896" cy="2307090"/>
          </a:xfrm>
        </p:grpSpPr>
        <p:grpSp>
          <p:nvGrpSpPr>
            <p:cNvPr id="4" name="Group 57"/>
            <p:cNvGrpSpPr/>
            <p:nvPr/>
          </p:nvGrpSpPr>
          <p:grpSpPr>
            <a:xfrm>
              <a:off x="13535240" y="4290533"/>
              <a:ext cx="2273896" cy="2307090"/>
              <a:chOff x="2285781" y="4847654"/>
              <a:chExt cx="952480" cy="966132"/>
            </a:xfrm>
          </p:grpSpPr>
          <p:sp>
            <p:nvSpPr>
              <p:cNvPr id="6" name="Oval 58"/>
              <p:cNvSpPr/>
              <p:nvPr/>
            </p:nvSpPr>
            <p:spPr bwMode="auto">
              <a:xfrm>
                <a:off x="2346028" y="4908765"/>
                <a:ext cx="840592" cy="852640"/>
              </a:xfrm>
              <a:prstGeom prst="ellipse">
                <a:avLst/>
              </a:prstGeom>
              <a:noFill/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7" name="Oval 59"/>
              <p:cNvSpPr/>
              <p:nvPr/>
            </p:nvSpPr>
            <p:spPr bwMode="auto">
              <a:xfrm>
                <a:off x="2285781" y="4847654"/>
                <a:ext cx="952480" cy="966132"/>
              </a:xfrm>
              <a:prstGeom prst="ellipse">
                <a:avLst/>
              </a:prstGeom>
              <a:noFill/>
              <a:ln w="3175" cmpd="sng">
                <a:solidFill>
                  <a:srgbClr val="DCFDEC"/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5" name="AutoShape 76"/>
            <p:cNvSpPr/>
            <p:nvPr/>
          </p:nvSpPr>
          <p:spPr bwMode="auto">
            <a:xfrm>
              <a:off x="14260524" y="5019811"/>
              <a:ext cx="844982" cy="789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0800" y="0"/>
                  </a:moveTo>
                  <a:cubicBezTo>
                    <a:pt x="12292" y="0"/>
                    <a:pt x="13696" y="342"/>
                    <a:pt x="15004" y="1019"/>
                  </a:cubicBezTo>
                  <a:cubicBezTo>
                    <a:pt x="16315" y="1698"/>
                    <a:pt x="17460" y="2628"/>
                    <a:pt x="18441" y="3806"/>
                  </a:cubicBezTo>
                  <a:cubicBezTo>
                    <a:pt x="19420" y="4981"/>
                    <a:pt x="20193" y="6354"/>
                    <a:pt x="20755" y="7923"/>
                  </a:cubicBezTo>
                  <a:cubicBezTo>
                    <a:pt x="21319" y="9498"/>
                    <a:pt x="21599" y="11174"/>
                    <a:pt x="21599" y="12956"/>
                  </a:cubicBezTo>
                  <a:cubicBezTo>
                    <a:pt x="21599" y="13673"/>
                    <a:pt x="21544" y="14402"/>
                    <a:pt x="21434" y="15147"/>
                  </a:cubicBezTo>
                  <a:cubicBezTo>
                    <a:pt x="21321" y="15893"/>
                    <a:pt x="21160" y="16624"/>
                    <a:pt x="20952" y="17338"/>
                  </a:cubicBezTo>
                  <a:cubicBezTo>
                    <a:pt x="20740" y="18058"/>
                    <a:pt x="20476" y="18743"/>
                    <a:pt x="20162" y="19403"/>
                  </a:cubicBezTo>
                  <a:cubicBezTo>
                    <a:pt x="19850" y="20056"/>
                    <a:pt x="19497" y="20655"/>
                    <a:pt x="19106" y="21199"/>
                  </a:cubicBezTo>
                  <a:cubicBezTo>
                    <a:pt x="18931" y="21467"/>
                    <a:pt x="18703" y="21599"/>
                    <a:pt x="18429" y="21599"/>
                  </a:cubicBezTo>
                  <a:lnTo>
                    <a:pt x="3170" y="21599"/>
                  </a:lnTo>
                  <a:cubicBezTo>
                    <a:pt x="2887" y="21599"/>
                    <a:pt x="2661" y="21467"/>
                    <a:pt x="2493" y="21199"/>
                  </a:cubicBezTo>
                  <a:cubicBezTo>
                    <a:pt x="2088" y="20655"/>
                    <a:pt x="1730" y="20056"/>
                    <a:pt x="1425" y="19403"/>
                  </a:cubicBezTo>
                  <a:cubicBezTo>
                    <a:pt x="1118" y="18743"/>
                    <a:pt x="859" y="18058"/>
                    <a:pt x="650" y="17338"/>
                  </a:cubicBezTo>
                  <a:cubicBezTo>
                    <a:pt x="439" y="16624"/>
                    <a:pt x="278" y="15893"/>
                    <a:pt x="165" y="15147"/>
                  </a:cubicBezTo>
                  <a:cubicBezTo>
                    <a:pt x="55" y="14402"/>
                    <a:pt x="0" y="13673"/>
                    <a:pt x="0" y="12956"/>
                  </a:cubicBezTo>
                  <a:cubicBezTo>
                    <a:pt x="0" y="11162"/>
                    <a:pt x="280" y="9487"/>
                    <a:pt x="844" y="7917"/>
                  </a:cubicBezTo>
                  <a:cubicBezTo>
                    <a:pt x="1406" y="6354"/>
                    <a:pt x="2179" y="4981"/>
                    <a:pt x="3158" y="3806"/>
                  </a:cubicBezTo>
                  <a:cubicBezTo>
                    <a:pt x="4140" y="2628"/>
                    <a:pt x="5284" y="1698"/>
                    <a:pt x="6595" y="1019"/>
                  </a:cubicBezTo>
                  <a:cubicBezTo>
                    <a:pt x="7903" y="342"/>
                    <a:pt x="9304" y="0"/>
                    <a:pt x="10800" y="0"/>
                  </a:cubicBezTo>
                  <a:moveTo>
                    <a:pt x="3148" y="14571"/>
                  </a:moveTo>
                  <a:cubicBezTo>
                    <a:pt x="3523" y="14571"/>
                    <a:pt x="3842" y="14413"/>
                    <a:pt x="4101" y="14099"/>
                  </a:cubicBezTo>
                  <a:cubicBezTo>
                    <a:pt x="4360" y="13791"/>
                    <a:pt x="4492" y="13408"/>
                    <a:pt x="4492" y="12956"/>
                  </a:cubicBezTo>
                  <a:cubicBezTo>
                    <a:pt x="4492" y="12507"/>
                    <a:pt x="4360" y="12127"/>
                    <a:pt x="4096" y="11822"/>
                  </a:cubicBezTo>
                  <a:cubicBezTo>
                    <a:pt x="3832" y="11511"/>
                    <a:pt x="3516" y="11358"/>
                    <a:pt x="3148" y="11358"/>
                  </a:cubicBezTo>
                  <a:cubicBezTo>
                    <a:pt x="2772" y="11358"/>
                    <a:pt x="2455" y="11511"/>
                    <a:pt x="2200" y="11822"/>
                  </a:cubicBezTo>
                  <a:cubicBezTo>
                    <a:pt x="1943" y="12127"/>
                    <a:pt x="1814" y="12507"/>
                    <a:pt x="1814" y="12956"/>
                  </a:cubicBezTo>
                  <a:cubicBezTo>
                    <a:pt x="1814" y="13408"/>
                    <a:pt x="1943" y="13791"/>
                    <a:pt x="2200" y="14099"/>
                  </a:cubicBezTo>
                  <a:cubicBezTo>
                    <a:pt x="2455" y="14413"/>
                    <a:pt x="2772" y="14571"/>
                    <a:pt x="3148" y="14571"/>
                  </a:cubicBezTo>
                  <a:moveTo>
                    <a:pt x="5388" y="8105"/>
                  </a:moveTo>
                  <a:cubicBezTo>
                    <a:pt x="5762" y="8105"/>
                    <a:pt x="6086" y="7943"/>
                    <a:pt x="6352" y="7621"/>
                  </a:cubicBezTo>
                  <a:cubicBezTo>
                    <a:pt x="6621" y="7301"/>
                    <a:pt x="6756" y="6915"/>
                    <a:pt x="6756" y="6466"/>
                  </a:cubicBezTo>
                  <a:cubicBezTo>
                    <a:pt x="6756" y="6014"/>
                    <a:pt x="6621" y="5634"/>
                    <a:pt x="6352" y="5326"/>
                  </a:cubicBezTo>
                  <a:cubicBezTo>
                    <a:pt x="6086" y="5021"/>
                    <a:pt x="5762" y="4865"/>
                    <a:pt x="5388" y="4865"/>
                  </a:cubicBezTo>
                  <a:cubicBezTo>
                    <a:pt x="5028" y="4865"/>
                    <a:pt x="4713" y="5021"/>
                    <a:pt x="4447" y="5326"/>
                  </a:cubicBezTo>
                  <a:cubicBezTo>
                    <a:pt x="4178" y="5634"/>
                    <a:pt x="4043" y="6014"/>
                    <a:pt x="4043" y="6466"/>
                  </a:cubicBezTo>
                  <a:cubicBezTo>
                    <a:pt x="4043" y="6915"/>
                    <a:pt x="4178" y="7301"/>
                    <a:pt x="4447" y="7621"/>
                  </a:cubicBezTo>
                  <a:cubicBezTo>
                    <a:pt x="4713" y="7943"/>
                    <a:pt x="5028" y="8105"/>
                    <a:pt x="5388" y="8105"/>
                  </a:cubicBezTo>
                  <a:moveTo>
                    <a:pt x="11995" y="15052"/>
                  </a:moveTo>
                  <a:cubicBezTo>
                    <a:pt x="12026" y="14923"/>
                    <a:pt x="12084" y="14672"/>
                    <a:pt x="12172" y="14292"/>
                  </a:cubicBezTo>
                  <a:cubicBezTo>
                    <a:pt x="12261" y="13918"/>
                    <a:pt x="12364" y="13477"/>
                    <a:pt x="12482" y="12977"/>
                  </a:cubicBezTo>
                  <a:cubicBezTo>
                    <a:pt x="12599" y="12475"/>
                    <a:pt x="12727" y="11954"/>
                    <a:pt x="12861" y="11404"/>
                  </a:cubicBezTo>
                  <a:cubicBezTo>
                    <a:pt x="12996" y="10860"/>
                    <a:pt x="13113" y="10351"/>
                    <a:pt x="13212" y="9881"/>
                  </a:cubicBezTo>
                  <a:cubicBezTo>
                    <a:pt x="13312" y="9415"/>
                    <a:pt x="13399" y="9009"/>
                    <a:pt x="13471" y="8669"/>
                  </a:cubicBezTo>
                  <a:cubicBezTo>
                    <a:pt x="13543" y="8329"/>
                    <a:pt x="13579" y="8131"/>
                    <a:pt x="13579" y="8076"/>
                  </a:cubicBezTo>
                  <a:cubicBezTo>
                    <a:pt x="13579" y="7869"/>
                    <a:pt x="13512" y="7681"/>
                    <a:pt x="13379" y="7526"/>
                  </a:cubicBezTo>
                  <a:cubicBezTo>
                    <a:pt x="13245" y="7371"/>
                    <a:pt x="13089" y="7293"/>
                    <a:pt x="12914" y="7293"/>
                  </a:cubicBezTo>
                  <a:cubicBezTo>
                    <a:pt x="12760" y="7293"/>
                    <a:pt x="12624" y="7345"/>
                    <a:pt x="12506" y="7457"/>
                  </a:cubicBezTo>
                  <a:cubicBezTo>
                    <a:pt x="12386" y="7566"/>
                    <a:pt x="12304" y="7710"/>
                    <a:pt x="12259" y="7886"/>
                  </a:cubicBezTo>
                  <a:lnTo>
                    <a:pt x="10706" y="14598"/>
                  </a:lnTo>
                  <a:cubicBezTo>
                    <a:pt x="10408" y="14618"/>
                    <a:pt x="10125" y="14695"/>
                    <a:pt x="9856" y="14839"/>
                  </a:cubicBezTo>
                  <a:cubicBezTo>
                    <a:pt x="9590" y="14983"/>
                    <a:pt x="9357" y="15173"/>
                    <a:pt x="9163" y="15418"/>
                  </a:cubicBezTo>
                  <a:cubicBezTo>
                    <a:pt x="8966" y="15663"/>
                    <a:pt x="8812" y="15945"/>
                    <a:pt x="8702" y="16265"/>
                  </a:cubicBezTo>
                  <a:cubicBezTo>
                    <a:pt x="8591" y="16587"/>
                    <a:pt x="8536" y="16927"/>
                    <a:pt x="8536" y="17284"/>
                  </a:cubicBezTo>
                  <a:cubicBezTo>
                    <a:pt x="8536" y="18038"/>
                    <a:pt x="8755" y="18677"/>
                    <a:pt x="9196" y="19198"/>
                  </a:cubicBezTo>
                  <a:cubicBezTo>
                    <a:pt x="9638" y="19725"/>
                    <a:pt x="10171" y="19987"/>
                    <a:pt x="10799" y="19987"/>
                  </a:cubicBezTo>
                  <a:cubicBezTo>
                    <a:pt x="11428" y="19987"/>
                    <a:pt x="11961" y="19725"/>
                    <a:pt x="12403" y="19198"/>
                  </a:cubicBezTo>
                  <a:cubicBezTo>
                    <a:pt x="12842" y="18677"/>
                    <a:pt x="13063" y="18038"/>
                    <a:pt x="13063" y="17284"/>
                  </a:cubicBezTo>
                  <a:cubicBezTo>
                    <a:pt x="13063" y="16835"/>
                    <a:pt x="12962" y="16417"/>
                    <a:pt x="12763" y="16031"/>
                  </a:cubicBezTo>
                  <a:cubicBezTo>
                    <a:pt x="12564" y="15645"/>
                    <a:pt x="12307" y="15320"/>
                    <a:pt x="11995" y="15052"/>
                  </a:cubicBezTo>
                  <a:moveTo>
                    <a:pt x="10800" y="2176"/>
                  </a:moveTo>
                  <a:cubicBezTo>
                    <a:pt x="10425" y="2176"/>
                    <a:pt x="10106" y="2335"/>
                    <a:pt x="9847" y="2646"/>
                  </a:cubicBezTo>
                  <a:cubicBezTo>
                    <a:pt x="9585" y="2960"/>
                    <a:pt x="9456" y="3343"/>
                    <a:pt x="9456" y="3792"/>
                  </a:cubicBezTo>
                  <a:cubicBezTo>
                    <a:pt x="9456" y="4241"/>
                    <a:pt x="9585" y="4621"/>
                    <a:pt x="9847" y="4926"/>
                  </a:cubicBezTo>
                  <a:cubicBezTo>
                    <a:pt x="10106" y="5237"/>
                    <a:pt x="10425" y="5390"/>
                    <a:pt x="10800" y="5390"/>
                  </a:cubicBezTo>
                  <a:cubicBezTo>
                    <a:pt x="11174" y="5390"/>
                    <a:pt x="11493" y="5237"/>
                    <a:pt x="11752" y="4926"/>
                  </a:cubicBezTo>
                  <a:cubicBezTo>
                    <a:pt x="12014" y="4621"/>
                    <a:pt x="12144" y="4241"/>
                    <a:pt x="12144" y="3792"/>
                  </a:cubicBezTo>
                  <a:cubicBezTo>
                    <a:pt x="12144" y="3343"/>
                    <a:pt x="12014" y="2960"/>
                    <a:pt x="11752" y="2646"/>
                  </a:cubicBezTo>
                  <a:cubicBezTo>
                    <a:pt x="11493" y="2335"/>
                    <a:pt x="11174" y="2176"/>
                    <a:pt x="10800" y="2176"/>
                  </a:cubicBezTo>
                  <a:moveTo>
                    <a:pt x="14844" y="6466"/>
                  </a:moveTo>
                  <a:cubicBezTo>
                    <a:pt x="14844" y="6916"/>
                    <a:pt x="14978" y="7299"/>
                    <a:pt x="15247" y="7609"/>
                  </a:cubicBezTo>
                  <a:cubicBezTo>
                    <a:pt x="15513" y="7920"/>
                    <a:pt x="15835" y="8076"/>
                    <a:pt x="16212" y="8076"/>
                  </a:cubicBezTo>
                  <a:cubicBezTo>
                    <a:pt x="16586" y="8076"/>
                    <a:pt x="16903" y="7920"/>
                    <a:pt x="17164" y="7609"/>
                  </a:cubicBezTo>
                  <a:cubicBezTo>
                    <a:pt x="17426" y="7299"/>
                    <a:pt x="17555" y="6915"/>
                    <a:pt x="17555" y="6466"/>
                  </a:cubicBezTo>
                  <a:cubicBezTo>
                    <a:pt x="17555" y="6014"/>
                    <a:pt x="17426" y="5634"/>
                    <a:pt x="17164" y="5326"/>
                  </a:cubicBezTo>
                  <a:cubicBezTo>
                    <a:pt x="16903" y="5021"/>
                    <a:pt x="16586" y="4866"/>
                    <a:pt x="16212" y="4866"/>
                  </a:cubicBezTo>
                  <a:cubicBezTo>
                    <a:pt x="15835" y="4866"/>
                    <a:pt x="15513" y="5021"/>
                    <a:pt x="15247" y="5326"/>
                  </a:cubicBezTo>
                  <a:cubicBezTo>
                    <a:pt x="14978" y="5634"/>
                    <a:pt x="14844" y="6014"/>
                    <a:pt x="14844" y="6466"/>
                  </a:cubicBezTo>
                  <a:moveTo>
                    <a:pt x="18451" y="14571"/>
                  </a:moveTo>
                  <a:cubicBezTo>
                    <a:pt x="18828" y="14571"/>
                    <a:pt x="19142" y="14413"/>
                    <a:pt x="19399" y="14099"/>
                  </a:cubicBezTo>
                  <a:cubicBezTo>
                    <a:pt x="19656" y="13791"/>
                    <a:pt x="19785" y="13408"/>
                    <a:pt x="19785" y="12956"/>
                  </a:cubicBezTo>
                  <a:cubicBezTo>
                    <a:pt x="19785" y="12507"/>
                    <a:pt x="19655" y="12127"/>
                    <a:pt x="19399" y="11822"/>
                  </a:cubicBezTo>
                  <a:cubicBezTo>
                    <a:pt x="19142" y="11511"/>
                    <a:pt x="18828" y="11358"/>
                    <a:pt x="18451" y="11358"/>
                  </a:cubicBezTo>
                  <a:cubicBezTo>
                    <a:pt x="18076" y="11358"/>
                    <a:pt x="17757" y="11511"/>
                    <a:pt x="17498" y="11822"/>
                  </a:cubicBezTo>
                  <a:cubicBezTo>
                    <a:pt x="17236" y="12127"/>
                    <a:pt x="17107" y="12507"/>
                    <a:pt x="17107" y="12956"/>
                  </a:cubicBezTo>
                  <a:cubicBezTo>
                    <a:pt x="17107" y="13408"/>
                    <a:pt x="17236" y="13791"/>
                    <a:pt x="17498" y="14099"/>
                  </a:cubicBezTo>
                  <a:cubicBezTo>
                    <a:pt x="17757" y="14413"/>
                    <a:pt x="18076" y="14571"/>
                    <a:pt x="18451" y="14571"/>
                  </a:cubicBezTo>
                </a:path>
              </a:pathLst>
            </a:custGeom>
            <a:solidFill>
              <a:srgbClr val="DCFDEC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862487" y="2301930"/>
            <a:ext cx="1123980" cy="1140388"/>
            <a:chOff x="13540907" y="9856605"/>
            <a:chExt cx="2273896" cy="2307090"/>
          </a:xfrm>
        </p:grpSpPr>
        <p:grpSp>
          <p:nvGrpSpPr>
            <p:cNvPr id="9" name="Group 36"/>
            <p:cNvGrpSpPr/>
            <p:nvPr/>
          </p:nvGrpSpPr>
          <p:grpSpPr>
            <a:xfrm>
              <a:off x="13540907" y="9856605"/>
              <a:ext cx="2273896" cy="2307090"/>
              <a:chOff x="2285781" y="4847654"/>
              <a:chExt cx="952480" cy="966132"/>
            </a:xfrm>
          </p:grpSpPr>
          <p:sp>
            <p:nvSpPr>
              <p:cNvPr id="11" name="Oval 45"/>
              <p:cNvSpPr/>
              <p:nvPr/>
            </p:nvSpPr>
            <p:spPr bwMode="auto">
              <a:xfrm>
                <a:off x="2346028" y="4908765"/>
                <a:ext cx="840592" cy="852640"/>
              </a:xfrm>
              <a:prstGeom prst="ellipse">
                <a:avLst/>
              </a:prstGeom>
              <a:noFill/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2" name="Oval 46"/>
              <p:cNvSpPr/>
              <p:nvPr/>
            </p:nvSpPr>
            <p:spPr bwMode="auto">
              <a:xfrm>
                <a:off x="2285781" y="4847654"/>
                <a:ext cx="952480" cy="966132"/>
              </a:xfrm>
              <a:prstGeom prst="ellipse">
                <a:avLst/>
              </a:prstGeom>
              <a:noFill/>
              <a:ln w="3175" cmpd="sng">
                <a:solidFill>
                  <a:srgbClr val="DCFDEC"/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0" name="AutoShape 123"/>
            <p:cNvSpPr/>
            <p:nvPr/>
          </p:nvSpPr>
          <p:spPr bwMode="auto">
            <a:xfrm>
              <a:off x="14263900" y="10590779"/>
              <a:ext cx="841605" cy="868018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21599" y="6949"/>
                  </a:moveTo>
                  <a:cubicBezTo>
                    <a:pt x="21599" y="7542"/>
                    <a:pt x="21407" y="8153"/>
                    <a:pt x="21017" y="8781"/>
                  </a:cubicBezTo>
                  <a:cubicBezTo>
                    <a:pt x="20628" y="9416"/>
                    <a:pt x="20109" y="10015"/>
                    <a:pt x="19458" y="10585"/>
                  </a:cubicBezTo>
                  <a:cubicBezTo>
                    <a:pt x="18806" y="11152"/>
                    <a:pt x="18040" y="11651"/>
                    <a:pt x="17159" y="12083"/>
                  </a:cubicBezTo>
                  <a:cubicBezTo>
                    <a:pt x="16275" y="12512"/>
                    <a:pt x="15327" y="12820"/>
                    <a:pt x="14315" y="12996"/>
                  </a:cubicBezTo>
                  <a:cubicBezTo>
                    <a:pt x="13880" y="13090"/>
                    <a:pt x="13492" y="13284"/>
                    <a:pt x="13151" y="13578"/>
                  </a:cubicBezTo>
                  <a:cubicBezTo>
                    <a:pt x="12809" y="13872"/>
                    <a:pt x="12641" y="14204"/>
                    <a:pt x="12641" y="14571"/>
                  </a:cubicBezTo>
                  <a:cubicBezTo>
                    <a:pt x="12641" y="14900"/>
                    <a:pt x="12713" y="15140"/>
                    <a:pt x="12865" y="15293"/>
                  </a:cubicBezTo>
                  <a:cubicBezTo>
                    <a:pt x="13015" y="15449"/>
                    <a:pt x="13177" y="15596"/>
                    <a:pt x="13364" y="15728"/>
                  </a:cubicBezTo>
                  <a:cubicBezTo>
                    <a:pt x="13546" y="15866"/>
                    <a:pt x="13717" y="16010"/>
                    <a:pt x="13874" y="16169"/>
                  </a:cubicBezTo>
                  <a:cubicBezTo>
                    <a:pt x="14032" y="16330"/>
                    <a:pt x="14125" y="16574"/>
                    <a:pt x="14160" y="16903"/>
                  </a:cubicBezTo>
                  <a:cubicBezTo>
                    <a:pt x="14195" y="17117"/>
                    <a:pt x="14187" y="17340"/>
                    <a:pt x="14133" y="17564"/>
                  </a:cubicBezTo>
                  <a:cubicBezTo>
                    <a:pt x="14099" y="17696"/>
                    <a:pt x="14200" y="17805"/>
                    <a:pt x="14432" y="17893"/>
                  </a:cubicBezTo>
                  <a:cubicBezTo>
                    <a:pt x="14667" y="17981"/>
                    <a:pt x="14956" y="18069"/>
                    <a:pt x="15295" y="18154"/>
                  </a:cubicBezTo>
                  <a:cubicBezTo>
                    <a:pt x="15637" y="18236"/>
                    <a:pt x="15987" y="18342"/>
                    <a:pt x="16344" y="18468"/>
                  </a:cubicBezTo>
                  <a:cubicBezTo>
                    <a:pt x="16705" y="18595"/>
                    <a:pt x="16975" y="18756"/>
                    <a:pt x="17164" y="18953"/>
                  </a:cubicBezTo>
                  <a:cubicBezTo>
                    <a:pt x="17266" y="19050"/>
                    <a:pt x="17351" y="19232"/>
                    <a:pt x="17415" y="19511"/>
                  </a:cubicBezTo>
                  <a:cubicBezTo>
                    <a:pt x="17477" y="19790"/>
                    <a:pt x="17519" y="20090"/>
                    <a:pt x="17535" y="20416"/>
                  </a:cubicBezTo>
                  <a:cubicBezTo>
                    <a:pt x="17554" y="20727"/>
                    <a:pt x="17527" y="21000"/>
                    <a:pt x="17463" y="21241"/>
                  </a:cubicBezTo>
                  <a:cubicBezTo>
                    <a:pt x="17394" y="21479"/>
                    <a:pt x="17268" y="21599"/>
                    <a:pt x="17089" y="21599"/>
                  </a:cubicBezTo>
                  <a:lnTo>
                    <a:pt x="4496" y="21599"/>
                  </a:lnTo>
                  <a:cubicBezTo>
                    <a:pt x="4328" y="21599"/>
                    <a:pt x="4205" y="21479"/>
                    <a:pt x="4130" y="21241"/>
                  </a:cubicBezTo>
                  <a:cubicBezTo>
                    <a:pt x="4061" y="21000"/>
                    <a:pt x="4032" y="20727"/>
                    <a:pt x="4048" y="20416"/>
                  </a:cubicBezTo>
                  <a:cubicBezTo>
                    <a:pt x="4066" y="20090"/>
                    <a:pt x="4109" y="19790"/>
                    <a:pt x="4170" y="19511"/>
                  </a:cubicBezTo>
                  <a:cubicBezTo>
                    <a:pt x="4235" y="19232"/>
                    <a:pt x="4317" y="19050"/>
                    <a:pt x="4421" y="18953"/>
                  </a:cubicBezTo>
                  <a:cubicBezTo>
                    <a:pt x="4616" y="18768"/>
                    <a:pt x="4889" y="18606"/>
                    <a:pt x="5239" y="18474"/>
                  </a:cubicBezTo>
                  <a:cubicBezTo>
                    <a:pt x="5588" y="18345"/>
                    <a:pt x="5933" y="18236"/>
                    <a:pt x="6269" y="18154"/>
                  </a:cubicBezTo>
                  <a:cubicBezTo>
                    <a:pt x="6606" y="18069"/>
                    <a:pt x="6897" y="17984"/>
                    <a:pt x="7145" y="17901"/>
                  </a:cubicBezTo>
                  <a:cubicBezTo>
                    <a:pt x="7394" y="17816"/>
                    <a:pt x="7498" y="17705"/>
                    <a:pt x="7463" y="17564"/>
                  </a:cubicBezTo>
                  <a:cubicBezTo>
                    <a:pt x="7428" y="17432"/>
                    <a:pt x="7412" y="17311"/>
                    <a:pt x="7412" y="17205"/>
                  </a:cubicBezTo>
                  <a:lnTo>
                    <a:pt x="7412" y="16903"/>
                  </a:lnTo>
                  <a:cubicBezTo>
                    <a:pt x="7428" y="16574"/>
                    <a:pt x="7519" y="16330"/>
                    <a:pt x="7687" y="16169"/>
                  </a:cubicBezTo>
                  <a:cubicBezTo>
                    <a:pt x="7853" y="16010"/>
                    <a:pt x="8034" y="15866"/>
                    <a:pt x="8224" y="15728"/>
                  </a:cubicBezTo>
                  <a:cubicBezTo>
                    <a:pt x="8416" y="15593"/>
                    <a:pt x="8584" y="15446"/>
                    <a:pt x="8729" y="15293"/>
                  </a:cubicBezTo>
                  <a:cubicBezTo>
                    <a:pt x="8873" y="15140"/>
                    <a:pt x="8945" y="14900"/>
                    <a:pt x="8945" y="14571"/>
                  </a:cubicBezTo>
                  <a:cubicBezTo>
                    <a:pt x="8945" y="14204"/>
                    <a:pt x="8777" y="13875"/>
                    <a:pt x="8440" y="13578"/>
                  </a:cubicBezTo>
                  <a:cubicBezTo>
                    <a:pt x="8104" y="13281"/>
                    <a:pt x="7706" y="13090"/>
                    <a:pt x="7247" y="12996"/>
                  </a:cubicBezTo>
                  <a:cubicBezTo>
                    <a:pt x="6251" y="12811"/>
                    <a:pt x="5311" y="12497"/>
                    <a:pt x="4435" y="12062"/>
                  </a:cubicBezTo>
                  <a:cubicBezTo>
                    <a:pt x="3554" y="11628"/>
                    <a:pt x="2790" y="11128"/>
                    <a:pt x="2133" y="10570"/>
                  </a:cubicBezTo>
                  <a:cubicBezTo>
                    <a:pt x="1479" y="10012"/>
                    <a:pt x="958" y="9416"/>
                    <a:pt x="574" y="8781"/>
                  </a:cubicBezTo>
                  <a:cubicBezTo>
                    <a:pt x="189" y="8153"/>
                    <a:pt x="0" y="7542"/>
                    <a:pt x="0" y="6949"/>
                  </a:cubicBezTo>
                  <a:lnTo>
                    <a:pt x="0" y="4320"/>
                  </a:lnTo>
                  <a:cubicBezTo>
                    <a:pt x="0" y="4009"/>
                    <a:pt x="93" y="3756"/>
                    <a:pt x="285" y="3553"/>
                  </a:cubicBezTo>
                  <a:cubicBezTo>
                    <a:pt x="475" y="3354"/>
                    <a:pt x="712" y="3254"/>
                    <a:pt x="998" y="3254"/>
                  </a:cubicBezTo>
                  <a:lnTo>
                    <a:pt x="5124" y="3254"/>
                  </a:lnTo>
                  <a:cubicBezTo>
                    <a:pt x="5108" y="3139"/>
                    <a:pt x="5097" y="3025"/>
                    <a:pt x="5097" y="2901"/>
                  </a:cubicBezTo>
                  <a:lnTo>
                    <a:pt x="5097" y="2564"/>
                  </a:lnTo>
                  <a:lnTo>
                    <a:pt x="5097" y="2505"/>
                  </a:lnTo>
                  <a:cubicBezTo>
                    <a:pt x="5097" y="2005"/>
                    <a:pt x="5118" y="1594"/>
                    <a:pt x="5156" y="1265"/>
                  </a:cubicBezTo>
                  <a:cubicBezTo>
                    <a:pt x="5193" y="939"/>
                    <a:pt x="5260" y="684"/>
                    <a:pt x="5353" y="499"/>
                  </a:cubicBezTo>
                  <a:cubicBezTo>
                    <a:pt x="5444" y="320"/>
                    <a:pt x="5580" y="187"/>
                    <a:pt x="5754" y="111"/>
                  </a:cubicBezTo>
                  <a:cubicBezTo>
                    <a:pt x="5928" y="38"/>
                    <a:pt x="6165" y="0"/>
                    <a:pt x="6464" y="0"/>
                  </a:cubicBezTo>
                  <a:lnTo>
                    <a:pt x="15132" y="0"/>
                  </a:lnTo>
                  <a:cubicBezTo>
                    <a:pt x="15410" y="0"/>
                    <a:pt x="15645" y="38"/>
                    <a:pt x="15829" y="111"/>
                  </a:cubicBezTo>
                  <a:cubicBezTo>
                    <a:pt x="16011" y="187"/>
                    <a:pt x="16149" y="320"/>
                    <a:pt x="16243" y="499"/>
                  </a:cubicBezTo>
                  <a:cubicBezTo>
                    <a:pt x="16336" y="684"/>
                    <a:pt x="16403" y="939"/>
                    <a:pt x="16435" y="1265"/>
                  </a:cubicBezTo>
                  <a:cubicBezTo>
                    <a:pt x="16470" y="1594"/>
                    <a:pt x="16486" y="2006"/>
                    <a:pt x="16486" y="2505"/>
                  </a:cubicBezTo>
                  <a:lnTo>
                    <a:pt x="16486" y="2863"/>
                  </a:lnTo>
                  <a:cubicBezTo>
                    <a:pt x="16486" y="2989"/>
                    <a:pt x="16478" y="3119"/>
                    <a:pt x="16459" y="3251"/>
                  </a:cubicBezTo>
                  <a:lnTo>
                    <a:pt x="20603" y="3251"/>
                  </a:lnTo>
                  <a:cubicBezTo>
                    <a:pt x="20884" y="3251"/>
                    <a:pt x="21119" y="3351"/>
                    <a:pt x="21314" y="3550"/>
                  </a:cubicBezTo>
                  <a:cubicBezTo>
                    <a:pt x="21503" y="3753"/>
                    <a:pt x="21599" y="4006"/>
                    <a:pt x="21599" y="4317"/>
                  </a:cubicBezTo>
                  <a:lnTo>
                    <a:pt x="21599" y="6949"/>
                  </a:lnTo>
                  <a:close/>
                  <a:moveTo>
                    <a:pt x="6283" y="10550"/>
                  </a:moveTo>
                  <a:cubicBezTo>
                    <a:pt x="6072" y="9798"/>
                    <a:pt x="5882" y="8978"/>
                    <a:pt x="5714" y="8082"/>
                  </a:cubicBezTo>
                  <a:cubicBezTo>
                    <a:pt x="5548" y="7189"/>
                    <a:pt x="5407" y="6299"/>
                    <a:pt x="5287" y="5415"/>
                  </a:cubicBezTo>
                  <a:lnTo>
                    <a:pt x="1962" y="5415"/>
                  </a:lnTo>
                  <a:lnTo>
                    <a:pt x="1962" y="6949"/>
                  </a:lnTo>
                  <a:cubicBezTo>
                    <a:pt x="1962" y="7137"/>
                    <a:pt x="2064" y="7389"/>
                    <a:pt x="2264" y="7709"/>
                  </a:cubicBezTo>
                  <a:cubicBezTo>
                    <a:pt x="2462" y="8029"/>
                    <a:pt x="2753" y="8358"/>
                    <a:pt x="3126" y="8699"/>
                  </a:cubicBezTo>
                  <a:cubicBezTo>
                    <a:pt x="3500" y="9040"/>
                    <a:pt x="3954" y="9381"/>
                    <a:pt x="4488" y="9707"/>
                  </a:cubicBezTo>
                  <a:cubicBezTo>
                    <a:pt x="5022" y="10033"/>
                    <a:pt x="5618" y="10315"/>
                    <a:pt x="6283" y="10550"/>
                  </a:cubicBezTo>
                  <a:moveTo>
                    <a:pt x="19629" y="5415"/>
                  </a:moveTo>
                  <a:lnTo>
                    <a:pt x="16280" y="5415"/>
                  </a:lnTo>
                  <a:cubicBezTo>
                    <a:pt x="16179" y="6299"/>
                    <a:pt x="16043" y="7189"/>
                    <a:pt x="15877" y="8082"/>
                  </a:cubicBezTo>
                  <a:cubicBezTo>
                    <a:pt x="15712" y="8978"/>
                    <a:pt x="15522" y="9798"/>
                    <a:pt x="15308" y="10550"/>
                  </a:cubicBezTo>
                  <a:cubicBezTo>
                    <a:pt x="15973" y="10315"/>
                    <a:pt x="16574" y="10033"/>
                    <a:pt x="17105" y="9707"/>
                  </a:cubicBezTo>
                  <a:cubicBezTo>
                    <a:pt x="17637" y="9381"/>
                    <a:pt x="18091" y="9040"/>
                    <a:pt x="18467" y="8699"/>
                  </a:cubicBezTo>
                  <a:cubicBezTo>
                    <a:pt x="18844" y="8358"/>
                    <a:pt x="19130" y="8029"/>
                    <a:pt x="19330" y="7709"/>
                  </a:cubicBezTo>
                  <a:cubicBezTo>
                    <a:pt x="19530" y="7389"/>
                    <a:pt x="19629" y="7137"/>
                    <a:pt x="19629" y="6949"/>
                  </a:cubicBezTo>
                  <a:lnTo>
                    <a:pt x="19629" y="5415"/>
                  </a:lnTo>
                  <a:close/>
                </a:path>
              </a:pathLst>
            </a:custGeom>
            <a:solidFill>
              <a:srgbClr val="DCFDEC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9399325" y="2282114"/>
            <a:ext cx="1136153" cy="1152740"/>
            <a:chOff x="8638706" y="5683159"/>
            <a:chExt cx="2273896" cy="2307090"/>
          </a:xfrm>
        </p:grpSpPr>
        <p:grpSp>
          <p:nvGrpSpPr>
            <p:cNvPr id="14" name="Group 49"/>
            <p:cNvGrpSpPr/>
            <p:nvPr/>
          </p:nvGrpSpPr>
          <p:grpSpPr>
            <a:xfrm>
              <a:off x="8638706" y="5683159"/>
              <a:ext cx="2273896" cy="2307090"/>
              <a:chOff x="2285781" y="4847654"/>
              <a:chExt cx="952480" cy="966132"/>
            </a:xfrm>
          </p:grpSpPr>
          <p:sp>
            <p:nvSpPr>
              <p:cNvPr id="16" name="Oval 50"/>
              <p:cNvSpPr/>
              <p:nvPr/>
            </p:nvSpPr>
            <p:spPr bwMode="auto">
              <a:xfrm>
                <a:off x="2346028" y="4908765"/>
                <a:ext cx="840592" cy="852640"/>
              </a:xfrm>
              <a:prstGeom prst="ellipse">
                <a:avLst/>
              </a:prstGeom>
              <a:noFill/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17" name="Oval 51"/>
              <p:cNvSpPr/>
              <p:nvPr/>
            </p:nvSpPr>
            <p:spPr bwMode="auto">
              <a:xfrm>
                <a:off x="2285781" y="4847654"/>
                <a:ext cx="952480" cy="966132"/>
              </a:xfrm>
              <a:prstGeom prst="ellipse">
                <a:avLst/>
              </a:prstGeom>
              <a:noFill/>
              <a:ln w="3175" cmpd="sng">
                <a:solidFill>
                  <a:srgbClr val="DCFDEC"/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15" name="AutoShape 38"/>
            <p:cNvSpPr/>
            <p:nvPr/>
          </p:nvSpPr>
          <p:spPr bwMode="auto">
            <a:xfrm>
              <a:off x="9392517" y="6468608"/>
              <a:ext cx="841605" cy="792272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16872" y="2850"/>
                  </a:moveTo>
                  <a:cubicBezTo>
                    <a:pt x="18363" y="3806"/>
                    <a:pt x="19524" y="5033"/>
                    <a:pt x="20354" y="6530"/>
                  </a:cubicBezTo>
                  <a:cubicBezTo>
                    <a:pt x="21184" y="8031"/>
                    <a:pt x="21599" y="9635"/>
                    <a:pt x="21599" y="11342"/>
                  </a:cubicBezTo>
                  <a:cubicBezTo>
                    <a:pt x="21599" y="12759"/>
                    <a:pt x="21318" y="14087"/>
                    <a:pt x="20754" y="15328"/>
                  </a:cubicBezTo>
                  <a:cubicBezTo>
                    <a:pt x="20184" y="16569"/>
                    <a:pt x="19415" y="17654"/>
                    <a:pt x="18433" y="18587"/>
                  </a:cubicBezTo>
                  <a:cubicBezTo>
                    <a:pt x="17451" y="19520"/>
                    <a:pt x="16300" y="20255"/>
                    <a:pt x="14984" y="20793"/>
                  </a:cubicBezTo>
                  <a:cubicBezTo>
                    <a:pt x="13669" y="21332"/>
                    <a:pt x="12269" y="21599"/>
                    <a:pt x="10775" y="21599"/>
                  </a:cubicBezTo>
                  <a:cubicBezTo>
                    <a:pt x="9287" y="21599"/>
                    <a:pt x="7890" y="21332"/>
                    <a:pt x="6584" y="20793"/>
                  </a:cubicBezTo>
                  <a:cubicBezTo>
                    <a:pt x="5278" y="20255"/>
                    <a:pt x="4136" y="19520"/>
                    <a:pt x="3160" y="18587"/>
                  </a:cubicBezTo>
                  <a:cubicBezTo>
                    <a:pt x="2184" y="17654"/>
                    <a:pt x="1412" y="16569"/>
                    <a:pt x="845" y="15328"/>
                  </a:cubicBezTo>
                  <a:cubicBezTo>
                    <a:pt x="278" y="14087"/>
                    <a:pt x="0" y="12759"/>
                    <a:pt x="0" y="11342"/>
                  </a:cubicBezTo>
                  <a:cubicBezTo>
                    <a:pt x="0" y="9635"/>
                    <a:pt x="415" y="8031"/>
                    <a:pt x="1245" y="6530"/>
                  </a:cubicBezTo>
                  <a:cubicBezTo>
                    <a:pt x="2075" y="5033"/>
                    <a:pt x="3236" y="3806"/>
                    <a:pt x="4724" y="2850"/>
                  </a:cubicBezTo>
                  <a:cubicBezTo>
                    <a:pt x="4839" y="2761"/>
                    <a:pt x="4975" y="2732"/>
                    <a:pt x="5130" y="2770"/>
                  </a:cubicBezTo>
                  <a:cubicBezTo>
                    <a:pt x="5306" y="2804"/>
                    <a:pt x="5430" y="2879"/>
                    <a:pt x="5493" y="2989"/>
                  </a:cubicBezTo>
                  <a:lnTo>
                    <a:pt x="6800" y="4797"/>
                  </a:lnTo>
                  <a:cubicBezTo>
                    <a:pt x="6896" y="4906"/>
                    <a:pt x="6927" y="5033"/>
                    <a:pt x="6887" y="5174"/>
                  </a:cubicBezTo>
                  <a:cubicBezTo>
                    <a:pt x="6848" y="5318"/>
                    <a:pt x="6769" y="5436"/>
                    <a:pt x="6654" y="5525"/>
                  </a:cubicBezTo>
                  <a:cubicBezTo>
                    <a:pt x="5630" y="6185"/>
                    <a:pt x="4833" y="7026"/>
                    <a:pt x="4269" y="8042"/>
                  </a:cubicBezTo>
                  <a:cubicBezTo>
                    <a:pt x="3703" y="9056"/>
                    <a:pt x="3421" y="10156"/>
                    <a:pt x="3421" y="11342"/>
                  </a:cubicBezTo>
                  <a:cubicBezTo>
                    <a:pt x="3421" y="12298"/>
                    <a:pt x="3612" y="13208"/>
                    <a:pt x="3993" y="14066"/>
                  </a:cubicBezTo>
                  <a:cubicBezTo>
                    <a:pt x="4375" y="14925"/>
                    <a:pt x="4900" y="15667"/>
                    <a:pt x="5569" y="16298"/>
                  </a:cubicBezTo>
                  <a:cubicBezTo>
                    <a:pt x="6236" y="16929"/>
                    <a:pt x="7021" y="17430"/>
                    <a:pt x="7918" y="17796"/>
                  </a:cubicBezTo>
                  <a:cubicBezTo>
                    <a:pt x="8815" y="18161"/>
                    <a:pt x="9769" y="18346"/>
                    <a:pt x="10772" y="18346"/>
                  </a:cubicBezTo>
                  <a:cubicBezTo>
                    <a:pt x="11778" y="18346"/>
                    <a:pt x="12733" y="18161"/>
                    <a:pt x="13639" y="17796"/>
                  </a:cubicBezTo>
                  <a:cubicBezTo>
                    <a:pt x="14542" y="17430"/>
                    <a:pt x="15333" y="16929"/>
                    <a:pt x="16009" y="16298"/>
                  </a:cubicBezTo>
                  <a:cubicBezTo>
                    <a:pt x="16684" y="15668"/>
                    <a:pt x="17215" y="14927"/>
                    <a:pt x="17596" y="14075"/>
                  </a:cubicBezTo>
                  <a:cubicBezTo>
                    <a:pt x="17978" y="13220"/>
                    <a:pt x="18169" y="12307"/>
                    <a:pt x="18169" y="11342"/>
                  </a:cubicBezTo>
                  <a:cubicBezTo>
                    <a:pt x="18169" y="10156"/>
                    <a:pt x="17881" y="9056"/>
                    <a:pt x="17312" y="8042"/>
                  </a:cubicBezTo>
                  <a:cubicBezTo>
                    <a:pt x="16742" y="7023"/>
                    <a:pt x="15951" y="6185"/>
                    <a:pt x="14933" y="5525"/>
                  </a:cubicBezTo>
                  <a:cubicBezTo>
                    <a:pt x="14800" y="5436"/>
                    <a:pt x="14721" y="5324"/>
                    <a:pt x="14703" y="5197"/>
                  </a:cubicBezTo>
                  <a:cubicBezTo>
                    <a:pt x="14663" y="5050"/>
                    <a:pt x="14693" y="4915"/>
                    <a:pt x="14787" y="4797"/>
                  </a:cubicBezTo>
                  <a:lnTo>
                    <a:pt x="16066" y="2989"/>
                  </a:lnTo>
                  <a:cubicBezTo>
                    <a:pt x="16160" y="2879"/>
                    <a:pt x="16284" y="2810"/>
                    <a:pt x="16436" y="2784"/>
                  </a:cubicBezTo>
                  <a:cubicBezTo>
                    <a:pt x="16593" y="2755"/>
                    <a:pt x="16739" y="2778"/>
                    <a:pt x="16872" y="2850"/>
                  </a:cubicBezTo>
                  <a:moveTo>
                    <a:pt x="9663" y="10778"/>
                  </a:moveTo>
                  <a:cubicBezTo>
                    <a:pt x="9509" y="10778"/>
                    <a:pt x="9375" y="10726"/>
                    <a:pt x="9263" y="10625"/>
                  </a:cubicBezTo>
                  <a:cubicBezTo>
                    <a:pt x="9154" y="10524"/>
                    <a:pt x="9096" y="10398"/>
                    <a:pt x="9096" y="10239"/>
                  </a:cubicBezTo>
                  <a:lnTo>
                    <a:pt x="9096" y="535"/>
                  </a:lnTo>
                  <a:cubicBezTo>
                    <a:pt x="9096" y="388"/>
                    <a:pt x="9151" y="264"/>
                    <a:pt x="9257" y="158"/>
                  </a:cubicBezTo>
                  <a:cubicBezTo>
                    <a:pt x="9363" y="48"/>
                    <a:pt x="9496" y="0"/>
                    <a:pt x="9663" y="0"/>
                  </a:cubicBezTo>
                  <a:lnTo>
                    <a:pt x="11942" y="0"/>
                  </a:lnTo>
                  <a:cubicBezTo>
                    <a:pt x="12096" y="0"/>
                    <a:pt x="12230" y="48"/>
                    <a:pt x="12339" y="158"/>
                  </a:cubicBezTo>
                  <a:cubicBezTo>
                    <a:pt x="12451" y="264"/>
                    <a:pt x="12509" y="388"/>
                    <a:pt x="12509" y="535"/>
                  </a:cubicBezTo>
                  <a:lnTo>
                    <a:pt x="12509" y="10239"/>
                  </a:lnTo>
                  <a:cubicBezTo>
                    <a:pt x="12509" y="10386"/>
                    <a:pt x="12454" y="10513"/>
                    <a:pt x="12348" y="10620"/>
                  </a:cubicBezTo>
                  <a:cubicBezTo>
                    <a:pt x="12242" y="10723"/>
                    <a:pt x="12106" y="10778"/>
                    <a:pt x="11942" y="10778"/>
                  </a:cubicBezTo>
                  <a:lnTo>
                    <a:pt x="9663" y="10778"/>
                  </a:lnTo>
                  <a:close/>
                </a:path>
              </a:pathLst>
            </a:custGeom>
            <a:solidFill>
              <a:srgbClr val="DCFDEC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4224920" y="2314595"/>
            <a:ext cx="1090643" cy="1106565"/>
            <a:chOff x="8688271" y="1483933"/>
            <a:chExt cx="2273896" cy="2307090"/>
          </a:xfrm>
        </p:grpSpPr>
        <p:grpSp>
          <p:nvGrpSpPr>
            <p:cNvPr id="19" name="Group 49"/>
            <p:cNvGrpSpPr/>
            <p:nvPr/>
          </p:nvGrpSpPr>
          <p:grpSpPr>
            <a:xfrm>
              <a:off x="8688271" y="1483933"/>
              <a:ext cx="2273896" cy="2307090"/>
              <a:chOff x="2285781" y="4847654"/>
              <a:chExt cx="952480" cy="966132"/>
            </a:xfrm>
          </p:grpSpPr>
          <p:sp>
            <p:nvSpPr>
              <p:cNvPr id="21" name="Oval 50"/>
              <p:cNvSpPr/>
              <p:nvPr/>
            </p:nvSpPr>
            <p:spPr bwMode="auto">
              <a:xfrm>
                <a:off x="2346028" y="4908765"/>
                <a:ext cx="840592" cy="852640"/>
              </a:xfrm>
              <a:prstGeom prst="ellipse">
                <a:avLst/>
              </a:prstGeom>
              <a:noFill/>
              <a:ln w="3175" cmpd="sng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  <p:sp>
            <p:nvSpPr>
              <p:cNvPr id="22" name="Oval 51"/>
              <p:cNvSpPr/>
              <p:nvPr/>
            </p:nvSpPr>
            <p:spPr bwMode="auto">
              <a:xfrm>
                <a:off x="2285781" y="4847654"/>
                <a:ext cx="952480" cy="966132"/>
              </a:xfrm>
              <a:prstGeom prst="ellipse">
                <a:avLst/>
              </a:prstGeom>
              <a:noFill/>
              <a:ln w="3175" cmpd="sng">
                <a:solidFill>
                  <a:srgbClr val="DCFDEC"/>
                </a:solidFill>
                <a:prstDash val="sysDash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>
                  <a:solidFill>
                    <a:schemeClr val="tx1"/>
                  </a:solidFill>
                  <a:latin typeface="微软雅黑" panose="020B0503020204020204" pitchFamily="34" charset="-122"/>
                </a:endParaRPr>
              </a:p>
            </p:txBody>
          </p:sp>
        </p:grpSp>
        <p:sp>
          <p:nvSpPr>
            <p:cNvPr id="20" name="AutoShape 18"/>
            <p:cNvSpPr/>
            <p:nvPr/>
          </p:nvSpPr>
          <p:spPr bwMode="auto">
            <a:xfrm>
              <a:off x="9419425" y="2175181"/>
              <a:ext cx="844982" cy="789106"/>
            </a:xfrm>
            <a:custGeom>
              <a:avLst/>
              <a:gdLst>
                <a:gd name="T0" fmla="*/ 10800 w 21600"/>
                <a:gd name="T1" fmla="*/ 10800 h 21600"/>
                <a:gd name="T2" fmla="*/ 10800 w 21600"/>
                <a:gd name="T3" fmla="*/ 10800 h 21600"/>
                <a:gd name="T4" fmla="*/ 10800 w 21600"/>
                <a:gd name="T5" fmla="*/ 10800 h 21600"/>
                <a:gd name="T6" fmla="*/ 10800 w 21600"/>
                <a:gd name="T7" fmla="*/ 108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600" h="21600">
                  <a:moveTo>
                    <a:pt x="0" y="11152"/>
                  </a:moveTo>
                  <a:lnTo>
                    <a:pt x="0" y="5936"/>
                  </a:lnTo>
                  <a:cubicBezTo>
                    <a:pt x="0" y="5498"/>
                    <a:pt x="132" y="5116"/>
                    <a:pt x="396" y="4796"/>
                  </a:cubicBezTo>
                  <a:cubicBezTo>
                    <a:pt x="663" y="4479"/>
                    <a:pt x="979" y="4317"/>
                    <a:pt x="1346" y="4317"/>
                  </a:cubicBezTo>
                  <a:lnTo>
                    <a:pt x="6316" y="4317"/>
                  </a:lnTo>
                  <a:lnTo>
                    <a:pt x="6316" y="1072"/>
                  </a:lnTo>
                  <a:cubicBezTo>
                    <a:pt x="6316" y="781"/>
                    <a:pt x="6399" y="528"/>
                    <a:pt x="6568" y="320"/>
                  </a:cubicBezTo>
                  <a:cubicBezTo>
                    <a:pt x="6737" y="108"/>
                    <a:pt x="6945" y="0"/>
                    <a:pt x="7195" y="0"/>
                  </a:cubicBezTo>
                  <a:lnTo>
                    <a:pt x="14402" y="0"/>
                  </a:lnTo>
                  <a:cubicBezTo>
                    <a:pt x="14661" y="0"/>
                    <a:pt x="14877" y="108"/>
                    <a:pt x="15053" y="320"/>
                  </a:cubicBezTo>
                  <a:cubicBezTo>
                    <a:pt x="15227" y="528"/>
                    <a:pt x="15318" y="781"/>
                    <a:pt x="15318" y="1072"/>
                  </a:cubicBezTo>
                  <a:lnTo>
                    <a:pt x="15318" y="4317"/>
                  </a:lnTo>
                  <a:lnTo>
                    <a:pt x="20263" y="4317"/>
                  </a:lnTo>
                  <a:cubicBezTo>
                    <a:pt x="20630" y="4317"/>
                    <a:pt x="20943" y="4479"/>
                    <a:pt x="21205" y="4796"/>
                  </a:cubicBezTo>
                  <a:cubicBezTo>
                    <a:pt x="21467" y="5116"/>
                    <a:pt x="21599" y="5498"/>
                    <a:pt x="21599" y="5936"/>
                  </a:cubicBezTo>
                  <a:lnTo>
                    <a:pt x="21599" y="11152"/>
                  </a:lnTo>
                  <a:lnTo>
                    <a:pt x="0" y="11152"/>
                  </a:lnTo>
                  <a:close/>
                  <a:moveTo>
                    <a:pt x="21599" y="12782"/>
                  </a:moveTo>
                  <a:lnTo>
                    <a:pt x="21599" y="19981"/>
                  </a:lnTo>
                  <a:cubicBezTo>
                    <a:pt x="21599" y="20425"/>
                    <a:pt x="21467" y="20801"/>
                    <a:pt x="21205" y="21121"/>
                  </a:cubicBezTo>
                  <a:cubicBezTo>
                    <a:pt x="20943" y="21438"/>
                    <a:pt x="20630" y="21599"/>
                    <a:pt x="20263" y="21599"/>
                  </a:cubicBezTo>
                  <a:lnTo>
                    <a:pt x="1346" y="21599"/>
                  </a:lnTo>
                  <a:cubicBezTo>
                    <a:pt x="979" y="21599"/>
                    <a:pt x="663" y="21438"/>
                    <a:pt x="396" y="21121"/>
                  </a:cubicBezTo>
                  <a:cubicBezTo>
                    <a:pt x="132" y="20801"/>
                    <a:pt x="0" y="20425"/>
                    <a:pt x="0" y="19981"/>
                  </a:cubicBezTo>
                  <a:lnTo>
                    <a:pt x="0" y="12782"/>
                  </a:lnTo>
                  <a:lnTo>
                    <a:pt x="8355" y="12782"/>
                  </a:lnTo>
                  <a:cubicBezTo>
                    <a:pt x="8340" y="12841"/>
                    <a:pt x="8333" y="12929"/>
                    <a:pt x="8333" y="13052"/>
                  </a:cubicBezTo>
                  <a:lnTo>
                    <a:pt x="8333" y="15199"/>
                  </a:lnTo>
                  <a:cubicBezTo>
                    <a:pt x="8333" y="15713"/>
                    <a:pt x="8482" y="16160"/>
                    <a:pt x="8783" y="16542"/>
                  </a:cubicBezTo>
                  <a:cubicBezTo>
                    <a:pt x="9085" y="16921"/>
                    <a:pt x="9462" y="17112"/>
                    <a:pt x="9914" y="17112"/>
                  </a:cubicBezTo>
                  <a:lnTo>
                    <a:pt x="11707" y="17112"/>
                  </a:lnTo>
                  <a:cubicBezTo>
                    <a:pt x="12137" y="17112"/>
                    <a:pt x="12507" y="16924"/>
                    <a:pt x="12816" y="16548"/>
                  </a:cubicBezTo>
                  <a:cubicBezTo>
                    <a:pt x="13124" y="16175"/>
                    <a:pt x="13278" y="15725"/>
                    <a:pt x="13278" y="15199"/>
                  </a:cubicBezTo>
                  <a:lnTo>
                    <a:pt x="13278" y="13052"/>
                  </a:lnTo>
                  <a:cubicBezTo>
                    <a:pt x="13278" y="12938"/>
                    <a:pt x="13266" y="12847"/>
                    <a:pt x="13242" y="12782"/>
                  </a:cubicBezTo>
                  <a:lnTo>
                    <a:pt x="21599" y="12782"/>
                  </a:lnTo>
                  <a:close/>
                  <a:moveTo>
                    <a:pt x="8108" y="4320"/>
                  </a:moveTo>
                  <a:lnTo>
                    <a:pt x="13511" y="4320"/>
                  </a:lnTo>
                  <a:lnTo>
                    <a:pt x="13511" y="2170"/>
                  </a:lnTo>
                  <a:lnTo>
                    <a:pt x="8108" y="2170"/>
                  </a:lnTo>
                  <a:lnTo>
                    <a:pt x="8108" y="4320"/>
                  </a:lnTo>
                  <a:close/>
                  <a:moveTo>
                    <a:pt x="11707" y="12782"/>
                  </a:moveTo>
                  <a:cubicBezTo>
                    <a:pt x="11849" y="12782"/>
                    <a:pt x="11922" y="12873"/>
                    <a:pt x="11929" y="13052"/>
                  </a:cubicBezTo>
                  <a:lnTo>
                    <a:pt x="11929" y="15199"/>
                  </a:lnTo>
                  <a:cubicBezTo>
                    <a:pt x="11929" y="15367"/>
                    <a:pt x="11856" y="15455"/>
                    <a:pt x="11707" y="15467"/>
                  </a:cubicBezTo>
                  <a:lnTo>
                    <a:pt x="9914" y="15467"/>
                  </a:lnTo>
                  <a:cubicBezTo>
                    <a:pt x="9758" y="15467"/>
                    <a:pt x="9675" y="15379"/>
                    <a:pt x="9667" y="15199"/>
                  </a:cubicBezTo>
                  <a:lnTo>
                    <a:pt x="9667" y="13052"/>
                  </a:lnTo>
                  <a:cubicBezTo>
                    <a:pt x="9667" y="12882"/>
                    <a:pt x="9750" y="12794"/>
                    <a:pt x="9914" y="12782"/>
                  </a:cubicBezTo>
                  <a:lnTo>
                    <a:pt x="11707" y="12782"/>
                  </a:lnTo>
                  <a:close/>
                </a:path>
              </a:pathLst>
            </a:custGeom>
            <a:solidFill>
              <a:srgbClr val="DCFDEC"/>
            </a:solidFill>
            <a:ln>
              <a:noFill/>
            </a:ln>
            <a:effectLst/>
          </p:spPr>
          <p:txBody>
            <a:bodyPr lIns="101578" tIns="101578" rIns="101578" bIns="101578" anchor="ctr"/>
            <a:lstStyle/>
            <a:p>
              <a:pPr defTabSz="913765">
                <a:defRPr/>
              </a:pPr>
              <a:endParaRPr lang="es-ES" sz="5800" dirty="0"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23" name="文本框 22"/>
          <p:cNvSpPr txBox="1"/>
          <p:nvPr/>
        </p:nvSpPr>
        <p:spPr>
          <a:xfrm>
            <a:off x="1324420" y="3271300"/>
            <a:ext cx="1576693" cy="369332"/>
          </a:xfrm>
          <a:prstGeom prst="rect">
            <a:avLst/>
          </a:prstGeom>
          <a:solidFill>
            <a:srgbClr val="DCFD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TITTLE HERE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3963064" y="3299957"/>
            <a:ext cx="1628347" cy="369332"/>
          </a:xfrm>
          <a:prstGeom prst="rect">
            <a:avLst/>
          </a:prstGeom>
          <a:solidFill>
            <a:srgbClr val="DCFD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TITTLE HERE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676219" y="3271300"/>
            <a:ext cx="1546970" cy="369332"/>
          </a:xfrm>
          <a:prstGeom prst="rect">
            <a:avLst/>
          </a:prstGeom>
          <a:solidFill>
            <a:srgbClr val="DCFD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TITTLE HERE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9198717" y="3302841"/>
            <a:ext cx="1561419" cy="369332"/>
          </a:xfrm>
          <a:prstGeom prst="rect">
            <a:avLst/>
          </a:prstGeom>
          <a:solidFill>
            <a:srgbClr val="DCFDE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TITTLE HERE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Box 39"/>
          <p:cNvSpPr txBox="1"/>
          <p:nvPr/>
        </p:nvSpPr>
        <p:spPr>
          <a:xfrm>
            <a:off x="3491654" y="3999571"/>
            <a:ext cx="25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 can click here to enter you text. You can click here to enter you text. You can click here to enter you text.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Box 39"/>
          <p:cNvSpPr txBox="1"/>
          <p:nvPr/>
        </p:nvSpPr>
        <p:spPr>
          <a:xfrm>
            <a:off x="6138894" y="3991126"/>
            <a:ext cx="25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 can click here to enter you text. You can click here to enter you text. You can click here to enter you text.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TextBox 39"/>
          <p:cNvSpPr txBox="1"/>
          <p:nvPr/>
        </p:nvSpPr>
        <p:spPr>
          <a:xfrm>
            <a:off x="8786134" y="3999571"/>
            <a:ext cx="25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You can click here to enter you text. You can click here to enter you text. You can click here to enter you text.</a:t>
            </a:r>
            <a:endParaRPr lang="zh-CN" altLang="en-US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3920076" y="323557"/>
            <a:ext cx="4355476" cy="40851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1470074" y="3205976"/>
            <a:ext cx="9339888" cy="1015663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latin typeface="站酷快乐体2016修订版" panose="02010600030101010101" pitchFamily="2" charset="-122"/>
                <a:ea typeface="站酷快乐体2016修订版" panose="02010600030101010101" pitchFamily="2" charset="-122"/>
              </a:rPr>
              <a:t>感 谢 您 的 观 看</a:t>
            </a:r>
          </a:p>
        </p:txBody>
      </p:sp>
      <p:sp>
        <p:nvSpPr>
          <p:cNvPr id="7" name="矩形 23"/>
          <p:cNvSpPr>
            <a:spLocks noChangeArrowheads="1"/>
          </p:cNvSpPr>
          <p:nvPr/>
        </p:nvSpPr>
        <p:spPr bwMode="auto">
          <a:xfrm>
            <a:off x="3796585" y="4408677"/>
            <a:ext cx="4686865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汉仪黑荔枝体简" panose="00020600040101010101" pitchFamily="18" charset="-122"/>
                <a:ea typeface="汉仪黑荔枝体简" panose="00020600040101010101" pitchFamily="18" charset="-122"/>
              </a:rPr>
              <a:t>THIS IS A ART TEMPLATE , THANK YOU WATCHING THIS ONE. THIS IS A ART TEMPLATE , THANK YOU WATCHING THIS ONE.</a:t>
            </a:r>
          </a:p>
          <a:p>
            <a:pPr algn="ctr">
              <a:lnSpc>
                <a:spcPct val="150000"/>
              </a:lnSpc>
            </a:pPr>
            <a:endParaRPr lang="en-US" altLang="zh-CN" sz="1200" dirty="0">
              <a:latin typeface="汉仪黑荔枝体简" panose="00020600040101010101" pitchFamily="18" charset="-122"/>
              <a:ea typeface="汉仪黑荔枝体简" panose="00020600040101010101" pitchFamily="18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64318" y="1505244"/>
            <a:ext cx="4066992" cy="1198880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635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7200" dirty="0">
                <a:solidFill>
                  <a:schemeClr val="bg1">
                    <a:lumMod val="95000"/>
                  </a:schemeClr>
                </a:solidFill>
                <a:latin typeface="站酷高端黑" panose="02010600030101010101" pitchFamily="2" charset="-122"/>
                <a:ea typeface="站酷高端黑" panose="02010600030101010101" pitchFamily="2" charset="-122"/>
              </a:rPr>
              <a:t>2 0 XX</a:t>
            </a:r>
            <a:endParaRPr lang="zh-CN" altLang="en-US" sz="7200" dirty="0">
              <a:solidFill>
                <a:schemeClr val="bg1">
                  <a:lumMod val="95000"/>
                </a:schemeClr>
              </a:solidFill>
              <a:latin typeface="站酷高端黑" panose="02010600030101010101" pitchFamily="2" charset="-122"/>
              <a:ea typeface="站酷高端黑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909262" y="1519700"/>
            <a:ext cx="4355476" cy="408512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272750" y="3038139"/>
            <a:ext cx="3689930" cy="923330"/>
          </a:xfrm>
          <a:prstGeom prst="rect">
            <a:avLst/>
          </a:prstGeom>
          <a:noFill/>
          <a:ln w="19050">
            <a:noFill/>
            <a:prstDash val="dash"/>
          </a:ln>
          <a:effectLst>
            <a:outerShdw blurRad="50800" dist="38100" dir="5400000" algn="ctr" rotWithShape="0">
              <a:srgbClr val="000000">
                <a:alpha val="43137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  <a:endParaRPr lang="zh-CN" altLang="en-US" sz="5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124649" y="1580498"/>
            <a:ext cx="195270" cy="4024322"/>
            <a:chOff x="6298398" y="1485894"/>
            <a:chExt cx="195270" cy="4024322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6400800" y="1671638"/>
              <a:ext cx="0" cy="3829050"/>
            </a:xfrm>
            <a:prstGeom prst="line">
              <a:avLst/>
            </a:prstGeom>
            <a:ln w="28575">
              <a:solidFill>
                <a:srgbClr val="A1BAB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6307931" y="1485894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6303165" y="2438400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6303164" y="3395672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6298398" y="4362466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>
              <a:off x="6303165" y="5324479"/>
              <a:ext cx="185737" cy="185737"/>
            </a:xfrm>
            <a:prstGeom prst="ellipse">
              <a:avLst/>
            </a:prstGeom>
            <a:solidFill>
              <a:srgbClr val="A1BA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641392" y="1889668"/>
            <a:ext cx="4143382" cy="548548"/>
            <a:chOff x="6657974" y="1293620"/>
            <a:chExt cx="4143382" cy="548548"/>
          </a:xfrm>
        </p:grpSpPr>
        <p:sp>
          <p:nvSpPr>
            <p:cNvPr id="13" name="矩形 23"/>
            <p:cNvSpPr>
              <a:spLocks noChangeArrowheads="1"/>
            </p:cNvSpPr>
            <p:nvPr/>
          </p:nvSpPr>
          <p:spPr bwMode="auto">
            <a:xfrm>
              <a:off x="7295026" y="1293620"/>
              <a:ext cx="3506330" cy="5485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657974" y="1393647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6641392" y="2842174"/>
            <a:ext cx="4143382" cy="548548"/>
            <a:chOff x="6657974" y="2246126"/>
            <a:chExt cx="4143382" cy="548548"/>
          </a:xfrm>
        </p:grpSpPr>
        <p:sp>
          <p:nvSpPr>
            <p:cNvPr id="16" name="矩形 23"/>
            <p:cNvSpPr>
              <a:spLocks noChangeArrowheads="1"/>
            </p:cNvSpPr>
            <p:nvPr/>
          </p:nvSpPr>
          <p:spPr bwMode="auto">
            <a:xfrm>
              <a:off x="7295026" y="2246126"/>
              <a:ext cx="3506330" cy="5485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6657974" y="2346153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624731" y="3818492"/>
            <a:ext cx="4160043" cy="548548"/>
            <a:chOff x="6641313" y="3222444"/>
            <a:chExt cx="4160043" cy="548548"/>
          </a:xfrm>
        </p:grpSpPr>
        <p:sp>
          <p:nvSpPr>
            <p:cNvPr id="19" name="矩形 23"/>
            <p:cNvSpPr>
              <a:spLocks noChangeArrowheads="1"/>
            </p:cNvSpPr>
            <p:nvPr/>
          </p:nvSpPr>
          <p:spPr bwMode="auto">
            <a:xfrm>
              <a:off x="7295026" y="3222444"/>
              <a:ext cx="3506330" cy="5485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6641313" y="3301039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624731" y="4770998"/>
            <a:ext cx="4160043" cy="548548"/>
            <a:chOff x="6641313" y="4174950"/>
            <a:chExt cx="4160043" cy="548548"/>
          </a:xfrm>
        </p:grpSpPr>
        <p:sp>
          <p:nvSpPr>
            <p:cNvPr id="22" name="矩形 23"/>
            <p:cNvSpPr>
              <a:spLocks noChangeArrowheads="1"/>
            </p:cNvSpPr>
            <p:nvPr/>
          </p:nvSpPr>
          <p:spPr bwMode="auto">
            <a:xfrm>
              <a:off x="7295026" y="4174950"/>
              <a:ext cx="3506330" cy="54854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4C686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THIS IS A ART TEMPLATE , THANK YOU. THIS IS A ART TEMPLATE , THANK YOU.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6641313" y="4253545"/>
              <a:ext cx="565613" cy="400110"/>
            </a:xfrm>
            <a:prstGeom prst="rect">
              <a:avLst/>
            </a:prstGeom>
            <a:solidFill>
              <a:srgbClr val="DEE4E2"/>
            </a:solidFill>
            <a:effectLst>
              <a:outerShdw blurRad="50800" dist="12700" dir="5400000" algn="ctr" rotWithShape="0">
                <a:srgbClr val="000000">
                  <a:alpha val="43137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20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902979" y="2301389"/>
            <a:ext cx="2799326" cy="2625564"/>
          </a:xfrm>
          <a:prstGeom prst="rect">
            <a:avLst/>
          </a:prstGeom>
        </p:spPr>
      </p:pic>
      <p:sp>
        <p:nvSpPr>
          <p:cNvPr id="4" name="矩形 2"/>
          <p:cNvSpPr/>
          <p:nvPr/>
        </p:nvSpPr>
        <p:spPr>
          <a:xfrm rot="18827577">
            <a:off x="2651606" y="3045662"/>
            <a:ext cx="1181773" cy="1182668"/>
          </a:xfrm>
          <a:custGeom>
            <a:avLst/>
            <a:gdLst>
              <a:gd name="connsiteX0" fmla="*/ 0 w 1283878"/>
              <a:gd name="connsiteY0" fmla="*/ 0 h 1283878"/>
              <a:gd name="connsiteX1" fmla="*/ 1283878 w 1283878"/>
              <a:gd name="connsiteY1" fmla="*/ 0 h 1283878"/>
              <a:gd name="connsiteX2" fmla="*/ 1283878 w 1283878"/>
              <a:gd name="connsiteY2" fmla="*/ 1283878 h 1283878"/>
              <a:gd name="connsiteX3" fmla="*/ 0 w 1283878"/>
              <a:gd name="connsiteY3" fmla="*/ 1283878 h 1283878"/>
              <a:gd name="connsiteX4" fmla="*/ 0 w 1283878"/>
              <a:gd name="connsiteY4" fmla="*/ 0 h 1283878"/>
              <a:gd name="connsiteX0-1" fmla="*/ 0 w 1286237"/>
              <a:gd name="connsiteY0-2" fmla="*/ 0 h 1283878"/>
              <a:gd name="connsiteX1-3" fmla="*/ 1283878 w 1286237"/>
              <a:gd name="connsiteY1-4" fmla="*/ 0 h 1283878"/>
              <a:gd name="connsiteX2-5" fmla="*/ 1286237 w 1286237"/>
              <a:gd name="connsiteY2-6" fmla="*/ 960915 h 1283878"/>
              <a:gd name="connsiteX3-7" fmla="*/ 1283878 w 1286237"/>
              <a:gd name="connsiteY3-8" fmla="*/ 1283878 h 1283878"/>
              <a:gd name="connsiteX4-9" fmla="*/ 0 w 1286237"/>
              <a:gd name="connsiteY4-10" fmla="*/ 1283878 h 1283878"/>
              <a:gd name="connsiteX5" fmla="*/ 0 w 1286237"/>
              <a:gd name="connsiteY5" fmla="*/ 0 h 1283878"/>
              <a:gd name="connsiteX0-11" fmla="*/ 0 w 1286237"/>
              <a:gd name="connsiteY0-12" fmla="*/ 0 h 1287211"/>
              <a:gd name="connsiteX1-13" fmla="*/ 1283878 w 1286237"/>
              <a:gd name="connsiteY1-14" fmla="*/ 0 h 1287211"/>
              <a:gd name="connsiteX2-15" fmla="*/ 1286237 w 1286237"/>
              <a:gd name="connsiteY2-16" fmla="*/ 960915 h 1287211"/>
              <a:gd name="connsiteX3-17" fmla="*/ 1283878 w 1286237"/>
              <a:gd name="connsiteY3-18" fmla="*/ 1283878 h 1287211"/>
              <a:gd name="connsiteX4-19" fmla="*/ 945897 w 1286237"/>
              <a:gd name="connsiteY4-20" fmla="*/ 1287211 h 1287211"/>
              <a:gd name="connsiteX5-21" fmla="*/ 0 w 1286237"/>
              <a:gd name="connsiteY5-22" fmla="*/ 1283878 h 1287211"/>
              <a:gd name="connsiteX6" fmla="*/ 0 w 1286237"/>
              <a:gd name="connsiteY6" fmla="*/ 0 h 1287211"/>
              <a:gd name="connsiteX0-23" fmla="*/ 0 w 1286237"/>
              <a:gd name="connsiteY0-24" fmla="*/ 0 h 1287211"/>
              <a:gd name="connsiteX1-25" fmla="*/ 1283878 w 1286237"/>
              <a:gd name="connsiteY1-26" fmla="*/ 0 h 1287211"/>
              <a:gd name="connsiteX2-27" fmla="*/ 1286237 w 1286237"/>
              <a:gd name="connsiteY2-28" fmla="*/ 960915 h 1287211"/>
              <a:gd name="connsiteX3-29" fmla="*/ 960311 w 1286237"/>
              <a:gd name="connsiteY3-30" fmla="*/ 973909 h 1287211"/>
              <a:gd name="connsiteX4-31" fmla="*/ 945897 w 1286237"/>
              <a:gd name="connsiteY4-32" fmla="*/ 1287211 h 1287211"/>
              <a:gd name="connsiteX5-33" fmla="*/ 0 w 1286237"/>
              <a:gd name="connsiteY5-34" fmla="*/ 1283878 h 1287211"/>
              <a:gd name="connsiteX6-35" fmla="*/ 0 w 1286237"/>
              <a:gd name="connsiteY6-36" fmla="*/ 0 h 1287211"/>
              <a:gd name="connsiteX0-37" fmla="*/ 0 w 1286237"/>
              <a:gd name="connsiteY0-38" fmla="*/ 0 h 1287211"/>
              <a:gd name="connsiteX1-39" fmla="*/ 1283878 w 1286237"/>
              <a:gd name="connsiteY1-40" fmla="*/ 0 h 1287211"/>
              <a:gd name="connsiteX2-41" fmla="*/ 1286237 w 1286237"/>
              <a:gd name="connsiteY2-42" fmla="*/ 960915 h 1287211"/>
              <a:gd name="connsiteX3-43" fmla="*/ 960311 w 1286237"/>
              <a:gd name="connsiteY3-44" fmla="*/ 973909 h 1287211"/>
              <a:gd name="connsiteX4-45" fmla="*/ 945897 w 1286237"/>
              <a:gd name="connsiteY4-46" fmla="*/ 1287211 h 1287211"/>
              <a:gd name="connsiteX5-47" fmla="*/ 0 w 1286237"/>
              <a:gd name="connsiteY5-48" fmla="*/ 1283878 h 1287211"/>
              <a:gd name="connsiteX6-49" fmla="*/ 0 w 1286237"/>
              <a:gd name="connsiteY6-50" fmla="*/ 0 h 12872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1286237" h="1287211">
                <a:moveTo>
                  <a:pt x="0" y="0"/>
                </a:moveTo>
                <a:lnTo>
                  <a:pt x="1283878" y="0"/>
                </a:lnTo>
                <a:cubicBezTo>
                  <a:pt x="1284664" y="320305"/>
                  <a:pt x="1285451" y="640610"/>
                  <a:pt x="1286237" y="960915"/>
                </a:cubicBezTo>
                <a:lnTo>
                  <a:pt x="960311" y="973909"/>
                </a:lnTo>
                <a:lnTo>
                  <a:pt x="945897" y="1287211"/>
                </a:lnTo>
                <a:lnTo>
                  <a:pt x="0" y="128387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3731216" y="3201307"/>
            <a:ext cx="845036" cy="845036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3708519" y="2978707"/>
            <a:ext cx="386541" cy="386541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94281" y="3240876"/>
            <a:ext cx="1266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atin typeface="+mn-ea"/>
              </a:rPr>
              <a:t>01</a:t>
            </a:r>
            <a:endParaRPr lang="zh-CN" altLang="en-US" sz="4800" b="1" dirty="0"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21871" y="2998618"/>
            <a:ext cx="5068571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+mn-ea"/>
              </a:rPr>
              <a:t>点 击 此 处 即 可 添 加 标 题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853870" y="3428224"/>
            <a:ext cx="5156138" cy="7058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Just for today I will try to live through this day only and not tackle my whole life problem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10975" y="1296841"/>
            <a:ext cx="7113941" cy="4724931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52690" y="2489982"/>
            <a:ext cx="8468750" cy="2623624"/>
          </a:xfrm>
          <a:prstGeom prst="rect">
            <a:avLst/>
          </a:prstGeom>
          <a:solidFill>
            <a:schemeClr val="bg1">
              <a:lumMod val="95000"/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573194" y="2935856"/>
            <a:ext cx="6330461" cy="58477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Castellar" panose="020A0402060406010301" pitchFamily="18" charset="0"/>
              </a:rPr>
              <a:t>ADD YOUR TITTLE HERE</a:t>
            </a:r>
            <a:endParaRPr lang="zh-CN" altLang="en-US" sz="3200" b="1" dirty="0">
              <a:latin typeface="Castellar" panose="020A0402060406010301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657600" y="3659307"/>
            <a:ext cx="7512147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 Just for today I will try to live through this day only and not tackle my whole life problem at once. </a:t>
            </a:r>
          </a:p>
          <a:p>
            <a:pPr>
              <a:lnSpc>
                <a:spcPct val="15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 </a:t>
            </a:r>
          </a:p>
          <a:p>
            <a:pPr>
              <a:lnSpc>
                <a:spcPct val="150000"/>
              </a:lnSpc>
            </a:pPr>
            <a:endParaRPr lang="en-US" altLang="zh-CN" sz="12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70576" y="1134436"/>
            <a:ext cx="3858004" cy="257200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008259" y="1135081"/>
            <a:ext cx="3856065" cy="257071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143030" y="3706439"/>
            <a:ext cx="3858004" cy="257200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00445" y="4162782"/>
            <a:ext cx="3798267" cy="40011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Castellar" panose="020A0402060406010301" pitchFamily="18" charset="0"/>
              </a:rPr>
              <a:t>ADD YOUR TITTLE  HERE</a:t>
            </a:r>
            <a:endParaRPr lang="zh-CN" altLang="en-US" sz="2000" b="1" dirty="0">
              <a:latin typeface="Castellar" panose="020A0402060406010301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7312" y="4624447"/>
            <a:ext cx="362453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 only and not tackle my whole life problem at once.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135805" y="1589441"/>
            <a:ext cx="3798267" cy="40011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Castellar" panose="020A0402060406010301" pitchFamily="18" charset="0"/>
              </a:rPr>
              <a:t>ADD YOUR TITTLE  HERE</a:t>
            </a:r>
            <a:endParaRPr lang="zh-CN" altLang="en-US" sz="2000" b="1" dirty="0">
              <a:latin typeface="Castellar" panose="020A0402060406010301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4222672" y="2051106"/>
            <a:ext cx="362453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 only and not tackle my whole life problem at once. 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082446" y="4162782"/>
            <a:ext cx="3798267" cy="40011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latin typeface="Castellar" panose="020A0402060406010301" pitchFamily="18" charset="0"/>
              </a:rPr>
              <a:t>ADD YOUR TITTLE  HERE</a:t>
            </a:r>
            <a:endParaRPr lang="zh-CN" altLang="en-US" sz="2000" b="1" dirty="0">
              <a:latin typeface="Castellar" panose="020A0402060406010301" pitchFamily="18" charset="0"/>
            </a:endParaRP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8169313" y="4624447"/>
            <a:ext cx="3624532" cy="120032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 only and not tackle my whole life problem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5"/>
          <p:cNvSpPr/>
          <p:nvPr/>
        </p:nvSpPr>
        <p:spPr>
          <a:xfrm rot="5400000">
            <a:off x="2756682" y="2955673"/>
            <a:ext cx="1503912" cy="723424"/>
          </a:xfrm>
          <a:custGeom>
            <a:avLst/>
            <a:gdLst>
              <a:gd name="connsiteX0" fmla="*/ 0 w 1503912"/>
              <a:gd name="connsiteY0" fmla="*/ 487471 h 723424"/>
              <a:gd name="connsiteX1" fmla="*/ 546441 w 1503912"/>
              <a:gd name="connsiteY1" fmla="*/ 194123 h 723424"/>
              <a:gd name="connsiteX2" fmla="*/ 622201 w 1503912"/>
              <a:gd name="connsiteY2" fmla="*/ 182561 h 723424"/>
              <a:gd name="connsiteX3" fmla="*/ 759473 w 1503912"/>
              <a:gd name="connsiteY3" fmla="*/ 0 h 723424"/>
              <a:gd name="connsiteX4" fmla="*/ 896982 w 1503912"/>
              <a:gd name="connsiteY4" fmla="*/ 182876 h 723424"/>
              <a:gd name="connsiteX5" fmla="*/ 951826 w 1503912"/>
              <a:gd name="connsiteY5" fmla="*/ 190149 h 723424"/>
              <a:gd name="connsiteX6" fmla="*/ 1503912 w 1503912"/>
              <a:gd name="connsiteY6" fmla="*/ 472727 h 723424"/>
              <a:gd name="connsiteX7" fmla="*/ 1272630 w 1503912"/>
              <a:gd name="connsiteY7" fmla="*/ 713261 h 723424"/>
              <a:gd name="connsiteX8" fmla="*/ 235953 w 1503912"/>
              <a:gd name="connsiteY8" fmla="*/ 723424 h 72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03912" h="723424">
                <a:moveTo>
                  <a:pt x="0" y="487471"/>
                </a:moveTo>
                <a:cubicBezTo>
                  <a:pt x="155116" y="332355"/>
                  <a:pt x="346085" y="234486"/>
                  <a:pt x="546441" y="194123"/>
                </a:cubicBezTo>
                <a:lnTo>
                  <a:pt x="622201" y="182561"/>
                </a:lnTo>
                <a:lnTo>
                  <a:pt x="759473" y="0"/>
                </a:lnTo>
                <a:lnTo>
                  <a:pt x="896982" y="182876"/>
                </a:lnTo>
                <a:lnTo>
                  <a:pt x="951826" y="190149"/>
                </a:lnTo>
                <a:cubicBezTo>
                  <a:pt x="1152934" y="226576"/>
                  <a:pt x="1345785" y="320682"/>
                  <a:pt x="1503912" y="472727"/>
                </a:cubicBezTo>
                <a:lnTo>
                  <a:pt x="1272630" y="713261"/>
                </a:lnTo>
                <a:cubicBezTo>
                  <a:pt x="981963" y="433774"/>
                  <a:pt x="521086" y="438291"/>
                  <a:pt x="235953" y="723424"/>
                </a:cubicBezTo>
                <a:close/>
              </a:path>
            </a:pathLst>
          </a:custGeom>
          <a:solidFill>
            <a:srgbClr val="DCF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3" name="任意多边形 6"/>
          <p:cNvSpPr/>
          <p:nvPr/>
        </p:nvSpPr>
        <p:spPr>
          <a:xfrm rot="18900000">
            <a:off x="1217894" y="2775402"/>
            <a:ext cx="1059543" cy="1073851"/>
          </a:xfrm>
          <a:custGeom>
            <a:avLst/>
            <a:gdLst>
              <a:gd name="connsiteX0" fmla="*/ 1053001 w 1059543"/>
              <a:gd name="connsiteY0" fmla="*/ 0 h 1073851"/>
              <a:gd name="connsiteX1" fmla="*/ 1059543 w 1059543"/>
              <a:gd name="connsiteY1" fmla="*/ 333624 h 1073851"/>
              <a:gd name="connsiteX2" fmla="*/ 333688 w 1059543"/>
              <a:gd name="connsiteY2" fmla="*/ 1073851 h 1073851"/>
              <a:gd name="connsiteX3" fmla="*/ 0 w 1059543"/>
              <a:gd name="connsiteY3" fmla="*/ 1073851 h 1073851"/>
              <a:gd name="connsiteX4" fmla="*/ 178963 w 1059543"/>
              <a:gd name="connsiteY4" fmla="*/ 480031 h 1073851"/>
              <a:gd name="connsiteX5" fmla="*/ 224358 w 1059543"/>
              <a:gd name="connsiteY5" fmla="*/ 418287 h 1073851"/>
              <a:gd name="connsiteX6" fmla="*/ 192333 w 1059543"/>
              <a:gd name="connsiteY6" fmla="*/ 192129 h 1073851"/>
              <a:gd name="connsiteX7" fmla="*/ 418880 w 1059543"/>
              <a:gd name="connsiteY7" fmla="*/ 224209 h 1073851"/>
              <a:gd name="connsiteX8" fmla="*/ 462804 w 1059543"/>
              <a:gd name="connsiteY8" fmla="*/ 190570 h 1073851"/>
              <a:gd name="connsiteX9" fmla="*/ 1053001 w 1059543"/>
              <a:gd name="connsiteY9" fmla="*/ 0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59543" h="1073851">
                <a:moveTo>
                  <a:pt x="1053001" y="0"/>
                </a:move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54484"/>
                  <a:pt x="65832" y="650244"/>
                  <a:pt x="178963" y="480031"/>
                </a:cubicBezTo>
                <a:lnTo>
                  <a:pt x="224358" y="418287"/>
                </a:lnTo>
                <a:lnTo>
                  <a:pt x="192333" y="192129"/>
                </a:lnTo>
                <a:lnTo>
                  <a:pt x="418880" y="22420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close/>
              </a:path>
            </a:pathLst>
          </a:custGeom>
          <a:solidFill>
            <a:srgbClr val="DCF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任意多边形 7"/>
          <p:cNvSpPr/>
          <p:nvPr/>
        </p:nvSpPr>
        <p:spPr>
          <a:xfrm rot="18900000" flipV="1">
            <a:off x="2044659" y="3601283"/>
            <a:ext cx="1059543" cy="1073851"/>
          </a:xfrm>
          <a:custGeom>
            <a:avLst/>
            <a:gdLst>
              <a:gd name="connsiteX0" fmla="*/ 333688 w 1059543"/>
              <a:gd name="connsiteY0" fmla="*/ 1073851 h 1073851"/>
              <a:gd name="connsiteX1" fmla="*/ 1059543 w 1059543"/>
              <a:gd name="connsiteY1" fmla="*/ 333624 h 1073851"/>
              <a:gd name="connsiteX2" fmla="*/ 1053001 w 1059543"/>
              <a:gd name="connsiteY2" fmla="*/ 0 h 1073851"/>
              <a:gd name="connsiteX3" fmla="*/ 462804 w 1059543"/>
              <a:gd name="connsiteY3" fmla="*/ 190570 h 1073851"/>
              <a:gd name="connsiteX4" fmla="*/ 418881 w 1059543"/>
              <a:gd name="connsiteY4" fmla="*/ 224208 h 1073851"/>
              <a:gd name="connsiteX5" fmla="*/ 192334 w 1059543"/>
              <a:gd name="connsiteY5" fmla="*/ 192128 h 1073851"/>
              <a:gd name="connsiteX6" fmla="*/ 224359 w 1059543"/>
              <a:gd name="connsiteY6" fmla="*/ 418285 h 1073851"/>
              <a:gd name="connsiteX7" fmla="*/ 178964 w 1059543"/>
              <a:gd name="connsiteY7" fmla="*/ 480031 h 1073851"/>
              <a:gd name="connsiteX8" fmla="*/ 0 w 1059543"/>
              <a:gd name="connsiteY8" fmla="*/ 107385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333688" y="1073851"/>
                </a:moveTo>
                <a:cubicBezTo>
                  <a:pt x="333688" y="670613"/>
                  <a:pt x="656383" y="341529"/>
                  <a:pt x="1059543" y="333624"/>
                </a:cubicBezTo>
                <a:lnTo>
                  <a:pt x="1053001" y="0"/>
                </a:lnTo>
                <a:cubicBezTo>
                  <a:pt x="833676" y="4300"/>
                  <a:pt x="630767" y="74123"/>
                  <a:pt x="462804" y="190570"/>
                </a:cubicBezTo>
                <a:lnTo>
                  <a:pt x="418881" y="224208"/>
                </a:lnTo>
                <a:lnTo>
                  <a:pt x="192334" y="192128"/>
                </a:lnTo>
                <a:lnTo>
                  <a:pt x="224359" y="418285"/>
                </a:lnTo>
                <a:lnTo>
                  <a:pt x="178964" y="480031"/>
                </a:lnTo>
                <a:cubicBezTo>
                  <a:pt x="65832" y="650245"/>
                  <a:pt x="0" y="854484"/>
                  <a:pt x="0" y="1073851"/>
                </a:cubicBezTo>
                <a:close/>
              </a:path>
            </a:pathLst>
          </a:custGeom>
          <a:solidFill>
            <a:srgbClr val="DCF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5" name="任意多边形 8"/>
          <p:cNvSpPr/>
          <p:nvPr/>
        </p:nvSpPr>
        <p:spPr>
          <a:xfrm rot="2700000">
            <a:off x="2025608" y="1946455"/>
            <a:ext cx="1059543" cy="1073851"/>
          </a:xfrm>
          <a:custGeom>
            <a:avLst/>
            <a:gdLst>
              <a:gd name="connsiteX0" fmla="*/ 219275 w 1059543"/>
              <a:gd name="connsiteY0" fmla="*/ 192128 h 1073851"/>
              <a:gd name="connsiteX1" fmla="*/ 423085 w 1059543"/>
              <a:gd name="connsiteY1" fmla="*/ 220989 h 1073851"/>
              <a:gd name="connsiteX2" fmla="*/ 462804 w 1059543"/>
              <a:gd name="connsiteY2" fmla="*/ 190570 h 1073851"/>
              <a:gd name="connsiteX3" fmla="*/ 1053001 w 1059543"/>
              <a:gd name="connsiteY3" fmla="*/ 0 h 1073851"/>
              <a:gd name="connsiteX4" fmla="*/ 1059543 w 1059543"/>
              <a:gd name="connsiteY4" fmla="*/ 333624 h 1073851"/>
              <a:gd name="connsiteX5" fmla="*/ 333688 w 1059543"/>
              <a:gd name="connsiteY5" fmla="*/ 1073851 h 1073851"/>
              <a:gd name="connsiteX6" fmla="*/ 0 w 1059543"/>
              <a:gd name="connsiteY6" fmla="*/ 1073851 h 1073851"/>
              <a:gd name="connsiteX7" fmla="*/ 239386 w 1059543"/>
              <a:gd name="connsiteY7" fmla="*/ 397847 h 1073851"/>
              <a:gd name="connsiteX8" fmla="*/ 247170 w 1059543"/>
              <a:gd name="connsiteY8" fmla="*/ 389121 h 107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59543" h="1073851">
                <a:moveTo>
                  <a:pt x="219275" y="192128"/>
                </a:moveTo>
                <a:lnTo>
                  <a:pt x="423085" y="220989"/>
                </a:lnTo>
                <a:lnTo>
                  <a:pt x="462804" y="190570"/>
                </a:lnTo>
                <a:cubicBezTo>
                  <a:pt x="630767" y="74123"/>
                  <a:pt x="833676" y="4301"/>
                  <a:pt x="1053001" y="0"/>
                </a:cubicBezTo>
                <a:lnTo>
                  <a:pt x="1059543" y="333624"/>
                </a:lnTo>
                <a:cubicBezTo>
                  <a:pt x="656383" y="341529"/>
                  <a:pt x="333688" y="670613"/>
                  <a:pt x="333688" y="1073851"/>
                </a:cubicBezTo>
                <a:lnTo>
                  <a:pt x="0" y="1073851"/>
                </a:lnTo>
                <a:cubicBezTo>
                  <a:pt x="0" y="817923"/>
                  <a:pt x="89604" y="582585"/>
                  <a:pt x="239386" y="397847"/>
                </a:cubicBezTo>
                <a:lnTo>
                  <a:pt x="247170" y="389121"/>
                </a:lnTo>
                <a:close/>
              </a:path>
            </a:pathLst>
          </a:custGeom>
          <a:solidFill>
            <a:srgbClr val="DCF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心形 5"/>
          <p:cNvSpPr/>
          <p:nvPr/>
        </p:nvSpPr>
        <p:spPr>
          <a:xfrm>
            <a:off x="2403788" y="1602696"/>
            <a:ext cx="351692" cy="293077"/>
          </a:xfrm>
          <a:prstGeom prst="heart">
            <a:avLst/>
          </a:prstGeom>
          <a:solidFill>
            <a:srgbClr val="DCFD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4034499" y="3069598"/>
            <a:ext cx="224872" cy="564609"/>
            <a:chOff x="3114596" y="2996938"/>
            <a:chExt cx="224872" cy="564609"/>
          </a:xfrm>
          <a:solidFill>
            <a:srgbClr val="DCFDEC"/>
          </a:solidFill>
        </p:grpSpPr>
        <p:sp>
          <p:nvSpPr>
            <p:cNvPr id="8" name="椭圆 7"/>
            <p:cNvSpPr/>
            <p:nvPr/>
          </p:nvSpPr>
          <p:spPr>
            <a:xfrm>
              <a:off x="3184508" y="2996938"/>
              <a:ext cx="90487" cy="9048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9" name="同侧圆角矩形 12"/>
            <p:cNvSpPr/>
            <p:nvPr/>
          </p:nvSpPr>
          <p:spPr>
            <a:xfrm>
              <a:off x="3114865" y="3096786"/>
              <a:ext cx="224603" cy="63149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3170785" y="3159935"/>
              <a:ext cx="112763" cy="15460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1" name="同侧圆角矩形 14"/>
            <p:cNvSpPr/>
            <p:nvPr/>
          </p:nvSpPr>
          <p:spPr>
            <a:xfrm rot="10800000">
              <a:off x="3170785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2" name="同侧圆角矩形 15"/>
            <p:cNvSpPr/>
            <p:nvPr/>
          </p:nvSpPr>
          <p:spPr>
            <a:xfrm rot="10800000">
              <a:off x="3237416" y="3304372"/>
              <a:ext cx="45719" cy="257175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3" name="同侧圆角矩形 16"/>
            <p:cNvSpPr/>
            <p:nvPr/>
          </p:nvSpPr>
          <p:spPr>
            <a:xfrm rot="10800000">
              <a:off x="3114596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14" name="同侧圆角矩形 17"/>
            <p:cNvSpPr/>
            <p:nvPr/>
          </p:nvSpPr>
          <p:spPr>
            <a:xfrm rot="10800000">
              <a:off x="3307081" y="3144503"/>
              <a:ext cx="31089" cy="180000"/>
            </a:xfrm>
            <a:prstGeom prst="round2SameRect">
              <a:avLst>
                <a:gd name="adj1" fmla="val 50000"/>
                <a:gd name="adj2" fmla="val 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726029" y="3157201"/>
            <a:ext cx="439857" cy="311768"/>
            <a:chOff x="4979939" y="3638125"/>
            <a:chExt cx="439857" cy="311768"/>
          </a:xfrm>
          <a:solidFill>
            <a:srgbClr val="DCFDEC"/>
          </a:solidFill>
        </p:grpSpPr>
        <p:grpSp>
          <p:nvGrpSpPr>
            <p:cNvPr id="16" name="组合 15"/>
            <p:cNvGrpSpPr/>
            <p:nvPr/>
          </p:nvGrpSpPr>
          <p:grpSpPr>
            <a:xfrm>
              <a:off x="4979939" y="3681386"/>
              <a:ext cx="439857" cy="268507"/>
              <a:chOff x="4975778" y="3669385"/>
              <a:chExt cx="439857" cy="268507"/>
            </a:xfrm>
            <a:grpFill/>
          </p:grpSpPr>
          <p:grpSp>
            <p:nvGrpSpPr>
              <p:cNvPr id="18" name="组合 17"/>
              <p:cNvGrpSpPr/>
              <p:nvPr/>
            </p:nvGrpSpPr>
            <p:grpSpPr>
              <a:xfrm>
                <a:off x="4975778" y="3689944"/>
                <a:ext cx="439857" cy="24689"/>
                <a:chOff x="4902784" y="3688900"/>
                <a:chExt cx="439857" cy="24689"/>
              </a:xfrm>
              <a:grpFill/>
            </p:grpSpPr>
            <p:sp>
              <p:nvSpPr>
                <p:cNvPr id="22" name="矩形 21"/>
                <p:cNvSpPr/>
                <p:nvPr/>
              </p:nvSpPr>
              <p:spPr>
                <a:xfrm rot="19380000">
                  <a:off x="4902784" y="3688900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endParaRPr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 rot="2220000" flipH="1">
                  <a:off x="5090641" y="3688901"/>
                  <a:ext cx="252000" cy="24688"/>
                </a:xfrm>
                <a:prstGeom prst="rect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endParaRPr>
                </a:p>
              </p:txBody>
            </p:sp>
          </p:grpSp>
          <p:sp>
            <p:nvSpPr>
              <p:cNvPr id="19" name="等腰三角形 18"/>
              <p:cNvSpPr/>
              <p:nvPr/>
            </p:nvSpPr>
            <p:spPr>
              <a:xfrm>
                <a:off x="5044333" y="3669385"/>
                <a:ext cx="302746" cy="127806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043860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5238624" y="3797191"/>
                <a:ext cx="106784" cy="14070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17" name="剪去单角的矩形 20"/>
            <p:cNvSpPr/>
            <p:nvPr/>
          </p:nvSpPr>
          <p:spPr>
            <a:xfrm flipH="1" flipV="1">
              <a:off x="5266528" y="3638125"/>
              <a:ext cx="45719" cy="88107"/>
            </a:xfrm>
            <a:prstGeom prst="snip1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2345699" y="4742661"/>
            <a:ext cx="465358" cy="418456"/>
            <a:chOff x="2928203" y="5369694"/>
            <a:chExt cx="465358" cy="418456"/>
          </a:xfrm>
          <a:solidFill>
            <a:srgbClr val="DCFDEC"/>
          </a:solidFill>
        </p:grpSpPr>
        <p:grpSp>
          <p:nvGrpSpPr>
            <p:cNvPr id="25" name="组合 24"/>
            <p:cNvGrpSpPr/>
            <p:nvPr/>
          </p:nvGrpSpPr>
          <p:grpSpPr>
            <a:xfrm>
              <a:off x="2928203" y="5369694"/>
              <a:ext cx="460390" cy="418456"/>
              <a:chOff x="10760386" y="4041158"/>
              <a:chExt cx="460390" cy="418456"/>
            </a:xfrm>
            <a:grpFill/>
          </p:grpSpPr>
          <p:sp>
            <p:nvSpPr>
              <p:cNvPr id="28" name="任意多边形 31"/>
              <p:cNvSpPr/>
              <p:nvPr/>
            </p:nvSpPr>
            <p:spPr>
              <a:xfrm>
                <a:off x="10813541" y="4041158"/>
                <a:ext cx="407235" cy="357637"/>
              </a:xfrm>
              <a:custGeom>
                <a:avLst/>
                <a:gdLst>
                  <a:gd name="connsiteX0" fmla="*/ 6665 w 406232"/>
                  <a:gd name="connsiteY0" fmla="*/ 305095 h 348959"/>
                  <a:gd name="connsiteX1" fmla="*/ 6665 w 406232"/>
                  <a:gd name="connsiteY1" fmla="*/ 226514 h 348959"/>
                  <a:gd name="connsiteX2" fmla="*/ 73340 w 406232"/>
                  <a:gd name="connsiteY2" fmla="*/ 128882 h 348959"/>
                  <a:gd name="connsiteX3" fmla="*/ 244790 w 406232"/>
                  <a:gd name="connsiteY3" fmla="*/ 43157 h 348959"/>
                  <a:gd name="connsiteX4" fmla="*/ 401952 w 406232"/>
                  <a:gd name="connsiteY4" fmla="*/ 295 h 348959"/>
                  <a:gd name="connsiteX5" fmla="*/ 359090 w 406232"/>
                  <a:gd name="connsiteY5" fmla="*/ 26489 h 348959"/>
                  <a:gd name="connsiteX6" fmla="*/ 330515 w 406232"/>
                  <a:gd name="connsiteY6" fmla="*/ 69351 h 348959"/>
                  <a:gd name="connsiteX7" fmla="*/ 304321 w 406232"/>
                  <a:gd name="connsiteY7" fmla="*/ 114595 h 348959"/>
                  <a:gd name="connsiteX8" fmla="*/ 278127 w 406232"/>
                  <a:gd name="connsiteY8" fmla="*/ 209845 h 348959"/>
                  <a:gd name="connsiteX9" fmla="*/ 211452 w 406232"/>
                  <a:gd name="connsiteY9" fmla="*/ 305095 h 348959"/>
                  <a:gd name="connsiteX10" fmla="*/ 128108 w 406232"/>
                  <a:gd name="connsiteY10" fmla="*/ 345576 h 348959"/>
                  <a:gd name="connsiteX11" fmla="*/ 44765 w 406232"/>
                  <a:gd name="connsiteY11" fmla="*/ 345576 h 348959"/>
                  <a:gd name="connsiteX12" fmla="*/ 6665 w 406232"/>
                  <a:gd name="connsiteY12" fmla="*/ 305095 h 348959"/>
                  <a:gd name="connsiteX0-1" fmla="*/ 6665 w 406232"/>
                  <a:gd name="connsiteY0-2" fmla="*/ 305095 h 348959"/>
                  <a:gd name="connsiteX1-3" fmla="*/ 6665 w 406232"/>
                  <a:gd name="connsiteY1-4" fmla="*/ 226514 h 348959"/>
                  <a:gd name="connsiteX2-5" fmla="*/ 73340 w 406232"/>
                  <a:gd name="connsiteY2-6" fmla="*/ 128882 h 348959"/>
                  <a:gd name="connsiteX3-7" fmla="*/ 244790 w 406232"/>
                  <a:gd name="connsiteY3-8" fmla="*/ 43157 h 348959"/>
                  <a:gd name="connsiteX4-9" fmla="*/ 401952 w 406232"/>
                  <a:gd name="connsiteY4-10" fmla="*/ 295 h 348959"/>
                  <a:gd name="connsiteX5-11" fmla="*/ 359090 w 406232"/>
                  <a:gd name="connsiteY5-12" fmla="*/ 26489 h 348959"/>
                  <a:gd name="connsiteX6-13" fmla="*/ 330515 w 406232"/>
                  <a:gd name="connsiteY6-14" fmla="*/ 69351 h 348959"/>
                  <a:gd name="connsiteX7-15" fmla="*/ 278127 w 406232"/>
                  <a:gd name="connsiteY7-16" fmla="*/ 209845 h 348959"/>
                  <a:gd name="connsiteX8-17" fmla="*/ 211452 w 406232"/>
                  <a:gd name="connsiteY8-18" fmla="*/ 305095 h 348959"/>
                  <a:gd name="connsiteX9-19" fmla="*/ 128108 w 406232"/>
                  <a:gd name="connsiteY9-20" fmla="*/ 345576 h 348959"/>
                  <a:gd name="connsiteX10-21" fmla="*/ 44765 w 406232"/>
                  <a:gd name="connsiteY10-22" fmla="*/ 345576 h 348959"/>
                  <a:gd name="connsiteX11-23" fmla="*/ 6665 w 406232"/>
                  <a:gd name="connsiteY11-24" fmla="*/ 305095 h 348959"/>
                  <a:gd name="connsiteX0-25" fmla="*/ 6665 w 406232"/>
                  <a:gd name="connsiteY0-26" fmla="*/ 305095 h 357637"/>
                  <a:gd name="connsiteX1-27" fmla="*/ 6665 w 406232"/>
                  <a:gd name="connsiteY1-28" fmla="*/ 226514 h 357637"/>
                  <a:gd name="connsiteX2-29" fmla="*/ 73340 w 406232"/>
                  <a:gd name="connsiteY2-30" fmla="*/ 128882 h 357637"/>
                  <a:gd name="connsiteX3-31" fmla="*/ 244790 w 406232"/>
                  <a:gd name="connsiteY3-32" fmla="*/ 43157 h 357637"/>
                  <a:gd name="connsiteX4-33" fmla="*/ 401952 w 406232"/>
                  <a:gd name="connsiteY4-34" fmla="*/ 295 h 357637"/>
                  <a:gd name="connsiteX5-35" fmla="*/ 359090 w 406232"/>
                  <a:gd name="connsiteY5-36" fmla="*/ 26489 h 357637"/>
                  <a:gd name="connsiteX6-37" fmla="*/ 330515 w 406232"/>
                  <a:gd name="connsiteY6-38" fmla="*/ 69351 h 357637"/>
                  <a:gd name="connsiteX7-39" fmla="*/ 278127 w 406232"/>
                  <a:gd name="connsiteY7-40" fmla="*/ 209845 h 357637"/>
                  <a:gd name="connsiteX8-41" fmla="*/ 211452 w 406232"/>
                  <a:gd name="connsiteY8-42" fmla="*/ 305095 h 357637"/>
                  <a:gd name="connsiteX9-43" fmla="*/ 120964 w 406232"/>
                  <a:gd name="connsiteY9-44" fmla="*/ 355101 h 357637"/>
                  <a:gd name="connsiteX10-45" fmla="*/ 44765 w 406232"/>
                  <a:gd name="connsiteY10-46" fmla="*/ 345576 h 357637"/>
                  <a:gd name="connsiteX11-47" fmla="*/ 6665 w 406232"/>
                  <a:gd name="connsiteY11-48" fmla="*/ 305095 h 357637"/>
                  <a:gd name="connsiteX0-49" fmla="*/ 6665 w 406232"/>
                  <a:gd name="connsiteY0-50" fmla="*/ 305095 h 357637"/>
                  <a:gd name="connsiteX1-51" fmla="*/ 6665 w 406232"/>
                  <a:gd name="connsiteY1-52" fmla="*/ 226514 h 357637"/>
                  <a:gd name="connsiteX2-53" fmla="*/ 73340 w 406232"/>
                  <a:gd name="connsiteY2-54" fmla="*/ 128882 h 357637"/>
                  <a:gd name="connsiteX3-55" fmla="*/ 244790 w 406232"/>
                  <a:gd name="connsiteY3-56" fmla="*/ 43157 h 357637"/>
                  <a:gd name="connsiteX4-57" fmla="*/ 401952 w 406232"/>
                  <a:gd name="connsiteY4-58" fmla="*/ 295 h 357637"/>
                  <a:gd name="connsiteX5-59" fmla="*/ 359090 w 406232"/>
                  <a:gd name="connsiteY5-60" fmla="*/ 26489 h 357637"/>
                  <a:gd name="connsiteX6-61" fmla="*/ 330515 w 406232"/>
                  <a:gd name="connsiteY6-62" fmla="*/ 69351 h 357637"/>
                  <a:gd name="connsiteX7-63" fmla="*/ 278127 w 406232"/>
                  <a:gd name="connsiteY7-64" fmla="*/ 209845 h 357637"/>
                  <a:gd name="connsiteX8-65" fmla="*/ 211452 w 406232"/>
                  <a:gd name="connsiteY8-66" fmla="*/ 305095 h 357637"/>
                  <a:gd name="connsiteX9-67" fmla="*/ 120964 w 406232"/>
                  <a:gd name="connsiteY9-68" fmla="*/ 355101 h 357637"/>
                  <a:gd name="connsiteX10-69" fmla="*/ 44765 w 406232"/>
                  <a:gd name="connsiteY10-70" fmla="*/ 345576 h 357637"/>
                  <a:gd name="connsiteX11-71" fmla="*/ 6665 w 406232"/>
                  <a:gd name="connsiteY11-72" fmla="*/ 305095 h 357637"/>
                  <a:gd name="connsiteX0-73" fmla="*/ 6665 w 406232"/>
                  <a:gd name="connsiteY0-74" fmla="*/ 305095 h 357637"/>
                  <a:gd name="connsiteX1-75" fmla="*/ 6665 w 406232"/>
                  <a:gd name="connsiteY1-76" fmla="*/ 226514 h 357637"/>
                  <a:gd name="connsiteX2-77" fmla="*/ 73340 w 406232"/>
                  <a:gd name="connsiteY2-78" fmla="*/ 128882 h 357637"/>
                  <a:gd name="connsiteX3-79" fmla="*/ 244790 w 406232"/>
                  <a:gd name="connsiteY3-80" fmla="*/ 43157 h 357637"/>
                  <a:gd name="connsiteX4-81" fmla="*/ 401952 w 406232"/>
                  <a:gd name="connsiteY4-82" fmla="*/ 295 h 357637"/>
                  <a:gd name="connsiteX5-83" fmla="*/ 359090 w 406232"/>
                  <a:gd name="connsiteY5-84" fmla="*/ 26489 h 357637"/>
                  <a:gd name="connsiteX6-85" fmla="*/ 330515 w 406232"/>
                  <a:gd name="connsiteY6-86" fmla="*/ 69351 h 357637"/>
                  <a:gd name="connsiteX7-87" fmla="*/ 278127 w 406232"/>
                  <a:gd name="connsiteY7-88" fmla="*/ 209845 h 357637"/>
                  <a:gd name="connsiteX8-89" fmla="*/ 211452 w 406232"/>
                  <a:gd name="connsiteY8-90" fmla="*/ 305095 h 357637"/>
                  <a:gd name="connsiteX9-91" fmla="*/ 120964 w 406232"/>
                  <a:gd name="connsiteY9-92" fmla="*/ 355101 h 357637"/>
                  <a:gd name="connsiteX10-93" fmla="*/ 44765 w 406232"/>
                  <a:gd name="connsiteY10-94" fmla="*/ 345576 h 357637"/>
                  <a:gd name="connsiteX11-95" fmla="*/ 6665 w 406232"/>
                  <a:gd name="connsiteY11-96" fmla="*/ 305095 h 357637"/>
                  <a:gd name="connsiteX0-97" fmla="*/ 6665 w 406232"/>
                  <a:gd name="connsiteY0-98" fmla="*/ 305095 h 357637"/>
                  <a:gd name="connsiteX1-99" fmla="*/ 6665 w 406232"/>
                  <a:gd name="connsiteY1-100" fmla="*/ 226514 h 357637"/>
                  <a:gd name="connsiteX2-101" fmla="*/ 73340 w 406232"/>
                  <a:gd name="connsiteY2-102" fmla="*/ 128882 h 357637"/>
                  <a:gd name="connsiteX3-103" fmla="*/ 244790 w 406232"/>
                  <a:gd name="connsiteY3-104" fmla="*/ 43157 h 357637"/>
                  <a:gd name="connsiteX4-105" fmla="*/ 401952 w 406232"/>
                  <a:gd name="connsiteY4-106" fmla="*/ 295 h 357637"/>
                  <a:gd name="connsiteX5-107" fmla="*/ 359090 w 406232"/>
                  <a:gd name="connsiteY5-108" fmla="*/ 26489 h 357637"/>
                  <a:gd name="connsiteX6-109" fmla="*/ 330515 w 406232"/>
                  <a:gd name="connsiteY6-110" fmla="*/ 69351 h 357637"/>
                  <a:gd name="connsiteX7-111" fmla="*/ 278127 w 406232"/>
                  <a:gd name="connsiteY7-112" fmla="*/ 209845 h 357637"/>
                  <a:gd name="connsiteX8-113" fmla="*/ 211452 w 406232"/>
                  <a:gd name="connsiteY8-114" fmla="*/ 305095 h 357637"/>
                  <a:gd name="connsiteX9-115" fmla="*/ 120964 w 406232"/>
                  <a:gd name="connsiteY9-116" fmla="*/ 355101 h 357637"/>
                  <a:gd name="connsiteX10-117" fmla="*/ 44765 w 406232"/>
                  <a:gd name="connsiteY10-118" fmla="*/ 345576 h 357637"/>
                  <a:gd name="connsiteX11-119" fmla="*/ 6665 w 406232"/>
                  <a:gd name="connsiteY11-120" fmla="*/ 305095 h 357637"/>
                  <a:gd name="connsiteX0-121" fmla="*/ 7668 w 407235"/>
                  <a:gd name="connsiteY0-122" fmla="*/ 305095 h 357637"/>
                  <a:gd name="connsiteX1-123" fmla="*/ 7668 w 407235"/>
                  <a:gd name="connsiteY1-124" fmla="*/ 226514 h 357637"/>
                  <a:gd name="connsiteX2-125" fmla="*/ 74343 w 407235"/>
                  <a:gd name="connsiteY2-126" fmla="*/ 128882 h 357637"/>
                  <a:gd name="connsiteX3-127" fmla="*/ 245793 w 407235"/>
                  <a:gd name="connsiteY3-128" fmla="*/ 43157 h 357637"/>
                  <a:gd name="connsiteX4-129" fmla="*/ 402955 w 407235"/>
                  <a:gd name="connsiteY4-130" fmla="*/ 295 h 357637"/>
                  <a:gd name="connsiteX5-131" fmla="*/ 360093 w 407235"/>
                  <a:gd name="connsiteY5-132" fmla="*/ 26489 h 357637"/>
                  <a:gd name="connsiteX6-133" fmla="*/ 331518 w 407235"/>
                  <a:gd name="connsiteY6-134" fmla="*/ 69351 h 357637"/>
                  <a:gd name="connsiteX7-135" fmla="*/ 279130 w 407235"/>
                  <a:gd name="connsiteY7-136" fmla="*/ 209845 h 357637"/>
                  <a:gd name="connsiteX8-137" fmla="*/ 212455 w 407235"/>
                  <a:gd name="connsiteY8-138" fmla="*/ 305095 h 357637"/>
                  <a:gd name="connsiteX9-139" fmla="*/ 121967 w 407235"/>
                  <a:gd name="connsiteY9-140" fmla="*/ 355101 h 357637"/>
                  <a:gd name="connsiteX10-141" fmla="*/ 45768 w 407235"/>
                  <a:gd name="connsiteY10-142" fmla="*/ 345576 h 357637"/>
                  <a:gd name="connsiteX11-143" fmla="*/ 7668 w 407235"/>
                  <a:gd name="connsiteY11-144" fmla="*/ 305095 h 357637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</a:cxnLst>
                <a:rect l="l" t="t" r="r" b="b"/>
                <a:pathLst>
                  <a:path w="407235" h="357637">
                    <a:moveTo>
                      <a:pt x="7668" y="305095"/>
                    </a:moveTo>
                    <a:cubicBezTo>
                      <a:pt x="1318" y="285251"/>
                      <a:pt x="-5826" y="270170"/>
                      <a:pt x="7668" y="226514"/>
                    </a:cubicBezTo>
                    <a:cubicBezTo>
                      <a:pt x="21162" y="182858"/>
                      <a:pt x="48943" y="149916"/>
                      <a:pt x="74343" y="128882"/>
                    </a:cubicBezTo>
                    <a:cubicBezTo>
                      <a:pt x="99743" y="107848"/>
                      <a:pt x="191024" y="64588"/>
                      <a:pt x="245793" y="43157"/>
                    </a:cubicBezTo>
                    <a:cubicBezTo>
                      <a:pt x="300562" y="21726"/>
                      <a:pt x="383905" y="3073"/>
                      <a:pt x="402955" y="295"/>
                    </a:cubicBezTo>
                    <a:cubicBezTo>
                      <a:pt x="422005" y="-2483"/>
                      <a:pt x="371999" y="14980"/>
                      <a:pt x="360093" y="26489"/>
                    </a:cubicBezTo>
                    <a:cubicBezTo>
                      <a:pt x="348187" y="37998"/>
                      <a:pt x="345012" y="38792"/>
                      <a:pt x="331518" y="69351"/>
                    </a:cubicBezTo>
                    <a:cubicBezTo>
                      <a:pt x="318024" y="99910"/>
                      <a:pt x="298974" y="170554"/>
                      <a:pt x="279130" y="209845"/>
                    </a:cubicBezTo>
                    <a:cubicBezTo>
                      <a:pt x="259286" y="249136"/>
                      <a:pt x="238649" y="280886"/>
                      <a:pt x="212455" y="305095"/>
                    </a:cubicBezTo>
                    <a:cubicBezTo>
                      <a:pt x="186261" y="329304"/>
                      <a:pt x="149748" y="348354"/>
                      <a:pt x="121967" y="355101"/>
                    </a:cubicBezTo>
                    <a:cubicBezTo>
                      <a:pt x="94186" y="361848"/>
                      <a:pt x="64818" y="353910"/>
                      <a:pt x="45768" y="345576"/>
                    </a:cubicBezTo>
                    <a:cubicBezTo>
                      <a:pt x="26718" y="337242"/>
                      <a:pt x="14018" y="324939"/>
                      <a:pt x="7668" y="305095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29" name="任意多边形 32"/>
              <p:cNvSpPr/>
              <p:nvPr/>
            </p:nvSpPr>
            <p:spPr>
              <a:xfrm>
                <a:off x="10760386" y="4337977"/>
                <a:ext cx="95196" cy="121637"/>
              </a:xfrm>
              <a:custGeom>
                <a:avLst/>
                <a:gdLst>
                  <a:gd name="connsiteX0" fmla="*/ 114303 w 114583"/>
                  <a:gd name="connsiteY0" fmla="*/ 621 h 110589"/>
                  <a:gd name="connsiteX1" fmla="*/ 66678 w 114583"/>
                  <a:gd name="connsiteY1" fmla="*/ 60153 h 110589"/>
                  <a:gd name="connsiteX2" fmla="*/ 40484 w 114583"/>
                  <a:gd name="connsiteY2" fmla="*/ 110159 h 110589"/>
                  <a:gd name="connsiteX3" fmla="*/ 3 w 114583"/>
                  <a:gd name="connsiteY3" fmla="*/ 81584 h 110589"/>
                  <a:gd name="connsiteX4" fmla="*/ 42865 w 114583"/>
                  <a:gd name="connsiteY4" fmla="*/ 33959 h 110589"/>
                  <a:gd name="connsiteX5" fmla="*/ 114303 w 114583"/>
                  <a:gd name="connsiteY5" fmla="*/ 621 h 110589"/>
                  <a:gd name="connsiteX0-1" fmla="*/ 114303 w 114766"/>
                  <a:gd name="connsiteY0-2" fmla="*/ 7143 h 117111"/>
                  <a:gd name="connsiteX1-3" fmla="*/ 66678 w 114766"/>
                  <a:gd name="connsiteY1-4" fmla="*/ 66675 h 117111"/>
                  <a:gd name="connsiteX2-5" fmla="*/ 40484 w 114766"/>
                  <a:gd name="connsiteY2-6" fmla="*/ 116681 h 117111"/>
                  <a:gd name="connsiteX3-7" fmla="*/ 3 w 114766"/>
                  <a:gd name="connsiteY3-8" fmla="*/ 88106 h 117111"/>
                  <a:gd name="connsiteX4-9" fmla="*/ 42865 w 114766"/>
                  <a:gd name="connsiteY4-10" fmla="*/ 40481 h 117111"/>
                  <a:gd name="connsiteX5-11" fmla="*/ 88109 w 114766"/>
                  <a:gd name="connsiteY5-12" fmla="*/ 4762 h 117111"/>
                  <a:gd name="connsiteX6" fmla="*/ 114303 w 114766"/>
                  <a:gd name="connsiteY6" fmla="*/ 7143 h 117111"/>
                  <a:gd name="connsiteX0-13" fmla="*/ 114306 w 114769"/>
                  <a:gd name="connsiteY0-14" fmla="*/ 7143 h 109586"/>
                  <a:gd name="connsiteX1-15" fmla="*/ 66681 w 114769"/>
                  <a:gd name="connsiteY1-16" fmla="*/ 66675 h 109586"/>
                  <a:gd name="connsiteX2-17" fmla="*/ 29099 w 114769"/>
                  <a:gd name="connsiteY2-18" fmla="*/ 108934 h 109586"/>
                  <a:gd name="connsiteX3-19" fmla="*/ 6 w 114769"/>
                  <a:gd name="connsiteY3-20" fmla="*/ 88106 h 109586"/>
                  <a:gd name="connsiteX4-21" fmla="*/ 42868 w 114769"/>
                  <a:gd name="connsiteY4-22" fmla="*/ 40481 h 109586"/>
                  <a:gd name="connsiteX5-23" fmla="*/ 88112 w 114769"/>
                  <a:gd name="connsiteY5-24" fmla="*/ 4762 h 109586"/>
                  <a:gd name="connsiteX6-25" fmla="*/ 114306 w 114769"/>
                  <a:gd name="connsiteY6-26" fmla="*/ 7143 h 109586"/>
                  <a:gd name="connsiteX0-27" fmla="*/ 148467 w 148642"/>
                  <a:gd name="connsiteY0-28" fmla="*/ 2864 h 123382"/>
                  <a:gd name="connsiteX1-29" fmla="*/ 66681 w 148642"/>
                  <a:gd name="connsiteY1-30" fmla="*/ 80472 h 123382"/>
                  <a:gd name="connsiteX2-31" fmla="*/ 29099 w 148642"/>
                  <a:gd name="connsiteY2-32" fmla="*/ 122731 h 123382"/>
                  <a:gd name="connsiteX3-33" fmla="*/ 6 w 148642"/>
                  <a:gd name="connsiteY3-34" fmla="*/ 101903 h 123382"/>
                  <a:gd name="connsiteX4-35" fmla="*/ 42868 w 148642"/>
                  <a:gd name="connsiteY4-36" fmla="*/ 54278 h 123382"/>
                  <a:gd name="connsiteX5-37" fmla="*/ 88112 w 148642"/>
                  <a:gd name="connsiteY5-38" fmla="*/ 18559 h 123382"/>
                  <a:gd name="connsiteX6-39" fmla="*/ 148467 w 148642"/>
                  <a:gd name="connsiteY6-40" fmla="*/ 2864 h 123382"/>
                  <a:gd name="connsiteX0-41" fmla="*/ 148467 w 151739"/>
                  <a:gd name="connsiteY0-42" fmla="*/ 11381 h 131899"/>
                  <a:gd name="connsiteX1-43" fmla="*/ 66681 w 151739"/>
                  <a:gd name="connsiteY1-44" fmla="*/ 88989 h 131899"/>
                  <a:gd name="connsiteX2-45" fmla="*/ 29099 w 151739"/>
                  <a:gd name="connsiteY2-46" fmla="*/ 131248 h 131899"/>
                  <a:gd name="connsiteX3-47" fmla="*/ 6 w 151739"/>
                  <a:gd name="connsiteY3-48" fmla="*/ 110420 h 131899"/>
                  <a:gd name="connsiteX4-49" fmla="*/ 42868 w 151739"/>
                  <a:gd name="connsiteY4-50" fmla="*/ 62795 h 131899"/>
                  <a:gd name="connsiteX5-51" fmla="*/ 129865 w 151739"/>
                  <a:gd name="connsiteY5-52" fmla="*/ 3837 h 131899"/>
                  <a:gd name="connsiteX6-53" fmla="*/ 148467 w 151739"/>
                  <a:gd name="connsiteY6-54" fmla="*/ 11381 h 13189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25" y="connsiteY6-26"/>
                  </a:cxn>
                </a:cxnLst>
                <a:rect l="l" t="t" r="r" b="b"/>
                <a:pathLst>
                  <a:path w="151739" h="131899">
                    <a:moveTo>
                      <a:pt x="148467" y="11381"/>
                    </a:moveTo>
                    <a:cubicBezTo>
                      <a:pt x="137936" y="25573"/>
                      <a:pt x="86576" y="69011"/>
                      <a:pt x="66681" y="88989"/>
                    </a:cubicBezTo>
                    <a:cubicBezTo>
                      <a:pt x="46786" y="108967"/>
                      <a:pt x="40211" y="127676"/>
                      <a:pt x="29099" y="131248"/>
                    </a:cubicBezTo>
                    <a:cubicBezTo>
                      <a:pt x="17987" y="134820"/>
                      <a:pt x="-391" y="123120"/>
                      <a:pt x="6" y="110420"/>
                    </a:cubicBezTo>
                    <a:cubicBezTo>
                      <a:pt x="403" y="97720"/>
                      <a:pt x="21225" y="80559"/>
                      <a:pt x="42868" y="62795"/>
                    </a:cubicBezTo>
                    <a:cubicBezTo>
                      <a:pt x="64511" y="45031"/>
                      <a:pt x="117959" y="9393"/>
                      <a:pt x="129865" y="3837"/>
                    </a:cubicBezTo>
                    <a:cubicBezTo>
                      <a:pt x="141771" y="-1719"/>
                      <a:pt x="158998" y="-2811"/>
                      <a:pt x="148467" y="113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p:grpSp>
        <p:sp>
          <p:nvSpPr>
            <p:cNvPr id="26" name="任意多边形 29"/>
            <p:cNvSpPr/>
            <p:nvPr/>
          </p:nvSpPr>
          <p:spPr>
            <a:xfrm>
              <a:off x="3070141" y="5369694"/>
              <a:ext cx="323420" cy="355925"/>
            </a:xfrm>
            <a:custGeom>
              <a:avLst/>
              <a:gdLst>
                <a:gd name="connsiteX0" fmla="*/ 319140 w 323420"/>
                <a:gd name="connsiteY0" fmla="*/ 295 h 355925"/>
                <a:gd name="connsiteX1" fmla="*/ 276278 w 323420"/>
                <a:gd name="connsiteY1" fmla="*/ 26489 h 355925"/>
                <a:gd name="connsiteX2" fmla="*/ 247703 w 323420"/>
                <a:gd name="connsiteY2" fmla="*/ 69351 h 355925"/>
                <a:gd name="connsiteX3" fmla="*/ 195315 w 323420"/>
                <a:gd name="connsiteY3" fmla="*/ 209845 h 355925"/>
                <a:gd name="connsiteX4" fmla="*/ 128640 w 323420"/>
                <a:gd name="connsiteY4" fmla="*/ 305095 h 355925"/>
                <a:gd name="connsiteX5" fmla="*/ 84656 w 323420"/>
                <a:gd name="connsiteY5" fmla="*/ 336177 h 355925"/>
                <a:gd name="connsiteX6" fmla="*/ 36710 w 323420"/>
                <a:gd name="connsiteY6" fmla="*/ 355132 h 355925"/>
                <a:gd name="connsiteX7" fmla="*/ 0 w 323420"/>
                <a:gd name="connsiteY7" fmla="*/ 355925 h 355925"/>
                <a:gd name="connsiteX8" fmla="*/ 82794 w 323420"/>
                <a:gd name="connsiteY8" fmla="*/ 77974 h 355925"/>
                <a:gd name="connsiteX9" fmla="*/ 115655 w 323420"/>
                <a:gd name="connsiteY9" fmla="*/ 62635 h 355925"/>
                <a:gd name="connsiteX10" fmla="*/ 161978 w 323420"/>
                <a:gd name="connsiteY10" fmla="*/ 43157 h 355925"/>
                <a:gd name="connsiteX11" fmla="*/ 319140 w 323420"/>
                <a:gd name="connsiteY11" fmla="*/ 295 h 35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3420" h="355925">
                  <a:moveTo>
                    <a:pt x="319140" y="295"/>
                  </a:moveTo>
                  <a:cubicBezTo>
                    <a:pt x="338190" y="-2483"/>
                    <a:pt x="288184" y="14980"/>
                    <a:pt x="276278" y="26489"/>
                  </a:cubicBezTo>
                  <a:cubicBezTo>
                    <a:pt x="264372" y="37998"/>
                    <a:pt x="261197" y="38792"/>
                    <a:pt x="247703" y="69351"/>
                  </a:cubicBezTo>
                  <a:cubicBezTo>
                    <a:pt x="234209" y="99910"/>
                    <a:pt x="215159" y="170554"/>
                    <a:pt x="195315" y="209845"/>
                  </a:cubicBezTo>
                  <a:cubicBezTo>
                    <a:pt x="175471" y="249136"/>
                    <a:pt x="154834" y="280886"/>
                    <a:pt x="128640" y="305095"/>
                  </a:cubicBezTo>
                  <a:lnTo>
                    <a:pt x="84656" y="336177"/>
                  </a:lnTo>
                  <a:lnTo>
                    <a:pt x="36710" y="355132"/>
                  </a:lnTo>
                  <a:lnTo>
                    <a:pt x="0" y="355925"/>
                  </a:lnTo>
                  <a:lnTo>
                    <a:pt x="82794" y="77974"/>
                  </a:lnTo>
                  <a:lnTo>
                    <a:pt x="115655" y="62635"/>
                  </a:lnTo>
                  <a:cubicBezTo>
                    <a:pt x="132312" y="55237"/>
                    <a:pt x="148286" y="48515"/>
                    <a:pt x="161978" y="43157"/>
                  </a:cubicBezTo>
                  <a:cubicBezTo>
                    <a:pt x="216747" y="21726"/>
                    <a:pt x="300090" y="3073"/>
                    <a:pt x="319140" y="2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27" name="任意多边形 30"/>
            <p:cNvSpPr/>
            <p:nvPr/>
          </p:nvSpPr>
          <p:spPr>
            <a:xfrm>
              <a:off x="2996123" y="5505148"/>
              <a:ext cx="181927" cy="183765"/>
            </a:xfrm>
            <a:custGeom>
              <a:avLst/>
              <a:gdLst>
                <a:gd name="connsiteX0" fmla="*/ 975 w 178496"/>
                <a:gd name="connsiteY0" fmla="*/ 166776 h 170879"/>
                <a:gd name="connsiteX1" fmla="*/ 91463 w 178496"/>
                <a:gd name="connsiteY1" fmla="*/ 64383 h 170879"/>
                <a:gd name="connsiteX2" fmla="*/ 177188 w 178496"/>
                <a:gd name="connsiteY2" fmla="*/ 89 h 170879"/>
                <a:gd name="connsiteX3" fmla="*/ 136706 w 178496"/>
                <a:gd name="connsiteY3" fmla="*/ 52476 h 170879"/>
                <a:gd name="connsiteX4" fmla="*/ 48600 w 178496"/>
                <a:gd name="connsiteY4" fmla="*/ 138201 h 170879"/>
                <a:gd name="connsiteX5" fmla="*/ 975 w 178496"/>
                <a:gd name="connsiteY5" fmla="*/ 166776 h 170879"/>
                <a:gd name="connsiteX0-1" fmla="*/ 3352 w 180873"/>
                <a:gd name="connsiteY0-2" fmla="*/ 166776 h 173137"/>
                <a:gd name="connsiteX1-3" fmla="*/ 93840 w 180873"/>
                <a:gd name="connsiteY1-4" fmla="*/ 64383 h 173137"/>
                <a:gd name="connsiteX2-5" fmla="*/ 179565 w 180873"/>
                <a:gd name="connsiteY2-6" fmla="*/ 89 h 173137"/>
                <a:gd name="connsiteX3-7" fmla="*/ 139083 w 180873"/>
                <a:gd name="connsiteY3-8" fmla="*/ 52476 h 173137"/>
                <a:gd name="connsiteX4-9" fmla="*/ 50977 w 180873"/>
                <a:gd name="connsiteY4-10" fmla="*/ 138201 h 173137"/>
                <a:gd name="connsiteX5-11" fmla="*/ 22402 w 180873"/>
                <a:gd name="connsiteY5-12" fmla="*/ 159633 h 173137"/>
                <a:gd name="connsiteX6" fmla="*/ 3352 w 180873"/>
                <a:gd name="connsiteY6" fmla="*/ 166776 h 173137"/>
                <a:gd name="connsiteX0-13" fmla="*/ 4789 w 182310"/>
                <a:gd name="connsiteY0-14" fmla="*/ 166776 h 185696"/>
                <a:gd name="connsiteX1-15" fmla="*/ 95277 w 182310"/>
                <a:gd name="connsiteY1-16" fmla="*/ 64383 h 185696"/>
                <a:gd name="connsiteX2-17" fmla="*/ 181002 w 182310"/>
                <a:gd name="connsiteY2-18" fmla="*/ 89 h 185696"/>
                <a:gd name="connsiteX3-19" fmla="*/ 140520 w 182310"/>
                <a:gd name="connsiteY3-20" fmla="*/ 52476 h 185696"/>
                <a:gd name="connsiteX4-21" fmla="*/ 52414 w 182310"/>
                <a:gd name="connsiteY4-22" fmla="*/ 138201 h 185696"/>
                <a:gd name="connsiteX5-23" fmla="*/ 16695 w 182310"/>
                <a:gd name="connsiteY5-24" fmla="*/ 183445 h 185696"/>
                <a:gd name="connsiteX6-25" fmla="*/ 4789 w 182310"/>
                <a:gd name="connsiteY6-26" fmla="*/ 166776 h 185696"/>
                <a:gd name="connsiteX0-27" fmla="*/ 4789 w 181809"/>
                <a:gd name="connsiteY0-28" fmla="*/ 166776 h 185696"/>
                <a:gd name="connsiteX1-29" fmla="*/ 95277 w 181809"/>
                <a:gd name="connsiteY1-30" fmla="*/ 64383 h 185696"/>
                <a:gd name="connsiteX2-31" fmla="*/ 181002 w 181809"/>
                <a:gd name="connsiteY2-32" fmla="*/ 89 h 185696"/>
                <a:gd name="connsiteX3-33" fmla="*/ 133376 w 181809"/>
                <a:gd name="connsiteY3-34" fmla="*/ 52476 h 185696"/>
                <a:gd name="connsiteX4-35" fmla="*/ 52414 w 181809"/>
                <a:gd name="connsiteY4-36" fmla="*/ 138201 h 185696"/>
                <a:gd name="connsiteX5-37" fmla="*/ 16695 w 181809"/>
                <a:gd name="connsiteY5-38" fmla="*/ 183445 h 185696"/>
                <a:gd name="connsiteX6-39" fmla="*/ 4789 w 181809"/>
                <a:gd name="connsiteY6-40" fmla="*/ 166776 h 185696"/>
                <a:gd name="connsiteX0-41" fmla="*/ 4789 w 181809"/>
                <a:gd name="connsiteY0-42" fmla="*/ 166776 h 185696"/>
                <a:gd name="connsiteX1-43" fmla="*/ 95277 w 181809"/>
                <a:gd name="connsiteY1-44" fmla="*/ 64383 h 185696"/>
                <a:gd name="connsiteX2-45" fmla="*/ 181002 w 181809"/>
                <a:gd name="connsiteY2-46" fmla="*/ 89 h 185696"/>
                <a:gd name="connsiteX3-47" fmla="*/ 133376 w 181809"/>
                <a:gd name="connsiteY3-48" fmla="*/ 52476 h 185696"/>
                <a:gd name="connsiteX4-49" fmla="*/ 52414 w 181809"/>
                <a:gd name="connsiteY4-50" fmla="*/ 133439 h 185696"/>
                <a:gd name="connsiteX5-51" fmla="*/ 16695 w 181809"/>
                <a:gd name="connsiteY5-52" fmla="*/ 183445 h 185696"/>
                <a:gd name="connsiteX6-53" fmla="*/ 4789 w 181809"/>
                <a:gd name="connsiteY6-54" fmla="*/ 166776 h 185696"/>
                <a:gd name="connsiteX0-55" fmla="*/ 6892 w 183912"/>
                <a:gd name="connsiteY0-56" fmla="*/ 166776 h 183799"/>
                <a:gd name="connsiteX1-57" fmla="*/ 97380 w 183912"/>
                <a:gd name="connsiteY1-58" fmla="*/ 64383 h 183799"/>
                <a:gd name="connsiteX2-59" fmla="*/ 183105 w 183912"/>
                <a:gd name="connsiteY2-60" fmla="*/ 89 h 183799"/>
                <a:gd name="connsiteX3-61" fmla="*/ 135479 w 183912"/>
                <a:gd name="connsiteY3-62" fmla="*/ 52476 h 183799"/>
                <a:gd name="connsiteX4-63" fmla="*/ 54517 w 183912"/>
                <a:gd name="connsiteY4-64" fmla="*/ 133439 h 183799"/>
                <a:gd name="connsiteX5-65" fmla="*/ 11655 w 183912"/>
                <a:gd name="connsiteY5-66" fmla="*/ 181064 h 183799"/>
                <a:gd name="connsiteX6-67" fmla="*/ 6892 w 183912"/>
                <a:gd name="connsiteY6-68" fmla="*/ 166776 h 183799"/>
                <a:gd name="connsiteX0-69" fmla="*/ 6892 w 183575"/>
                <a:gd name="connsiteY0-70" fmla="*/ 166823 h 183846"/>
                <a:gd name="connsiteX1-71" fmla="*/ 97380 w 183575"/>
                <a:gd name="connsiteY1-72" fmla="*/ 64430 h 183846"/>
                <a:gd name="connsiteX2-73" fmla="*/ 183105 w 183575"/>
                <a:gd name="connsiteY2-74" fmla="*/ 136 h 183846"/>
                <a:gd name="connsiteX3-75" fmla="*/ 128336 w 183575"/>
                <a:gd name="connsiteY3-76" fmla="*/ 50142 h 183846"/>
                <a:gd name="connsiteX4-77" fmla="*/ 54517 w 183575"/>
                <a:gd name="connsiteY4-78" fmla="*/ 133486 h 183846"/>
                <a:gd name="connsiteX5-79" fmla="*/ 11655 w 183575"/>
                <a:gd name="connsiteY5-80" fmla="*/ 181111 h 183846"/>
                <a:gd name="connsiteX6-81" fmla="*/ 6892 w 183575"/>
                <a:gd name="connsiteY6-82" fmla="*/ 166823 h 183846"/>
                <a:gd name="connsiteX0-83" fmla="*/ 6892 w 183417"/>
                <a:gd name="connsiteY0-84" fmla="*/ 166742 h 183765"/>
                <a:gd name="connsiteX1-85" fmla="*/ 97380 w 183417"/>
                <a:gd name="connsiteY1-86" fmla="*/ 64349 h 183765"/>
                <a:gd name="connsiteX2-87" fmla="*/ 183105 w 183417"/>
                <a:gd name="connsiteY2-88" fmla="*/ 55 h 183765"/>
                <a:gd name="connsiteX3-89" fmla="*/ 123574 w 183417"/>
                <a:gd name="connsiteY3-90" fmla="*/ 54824 h 183765"/>
                <a:gd name="connsiteX4-91" fmla="*/ 54517 w 183417"/>
                <a:gd name="connsiteY4-92" fmla="*/ 133405 h 183765"/>
                <a:gd name="connsiteX5-93" fmla="*/ 11655 w 183417"/>
                <a:gd name="connsiteY5-94" fmla="*/ 181030 h 183765"/>
                <a:gd name="connsiteX6-95" fmla="*/ 6892 w 183417"/>
                <a:gd name="connsiteY6-96" fmla="*/ 166742 h 183765"/>
                <a:gd name="connsiteX0-97" fmla="*/ 5402 w 181927"/>
                <a:gd name="connsiteY0-98" fmla="*/ 166742 h 183765"/>
                <a:gd name="connsiteX1-99" fmla="*/ 95890 w 181927"/>
                <a:gd name="connsiteY1-100" fmla="*/ 64349 h 183765"/>
                <a:gd name="connsiteX2-101" fmla="*/ 181615 w 181927"/>
                <a:gd name="connsiteY2-102" fmla="*/ 55 h 183765"/>
                <a:gd name="connsiteX3-103" fmla="*/ 122084 w 181927"/>
                <a:gd name="connsiteY3-104" fmla="*/ 54824 h 183765"/>
                <a:gd name="connsiteX4-105" fmla="*/ 53027 w 181927"/>
                <a:gd name="connsiteY4-106" fmla="*/ 133405 h 183765"/>
                <a:gd name="connsiteX5-107" fmla="*/ 14927 w 181927"/>
                <a:gd name="connsiteY5-108" fmla="*/ 181030 h 183765"/>
                <a:gd name="connsiteX6-109" fmla="*/ 5402 w 181927"/>
                <a:gd name="connsiteY6-110" fmla="*/ 166742 h 18376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25" y="connsiteY6-26"/>
                </a:cxn>
              </a:cxnLst>
              <a:rect l="l" t="t" r="r" b="b"/>
              <a:pathLst>
                <a:path w="181927" h="183765">
                  <a:moveTo>
                    <a:pt x="5402" y="166742"/>
                  </a:moveTo>
                  <a:cubicBezTo>
                    <a:pt x="18896" y="147295"/>
                    <a:pt x="66521" y="92130"/>
                    <a:pt x="95890" y="64349"/>
                  </a:cubicBezTo>
                  <a:cubicBezTo>
                    <a:pt x="125259" y="36568"/>
                    <a:pt x="177249" y="1642"/>
                    <a:pt x="181615" y="55"/>
                  </a:cubicBezTo>
                  <a:cubicBezTo>
                    <a:pt x="185981" y="-1532"/>
                    <a:pt x="143515" y="31805"/>
                    <a:pt x="122084" y="54824"/>
                  </a:cubicBezTo>
                  <a:cubicBezTo>
                    <a:pt x="100653" y="77843"/>
                    <a:pt x="70886" y="112371"/>
                    <a:pt x="53027" y="133405"/>
                  </a:cubicBezTo>
                  <a:cubicBezTo>
                    <a:pt x="35168" y="154439"/>
                    <a:pt x="22865" y="176268"/>
                    <a:pt x="14927" y="181030"/>
                  </a:cubicBezTo>
                  <a:cubicBezTo>
                    <a:pt x="6990" y="185793"/>
                    <a:pt x="-8092" y="186189"/>
                    <a:pt x="5402" y="16674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4655465" y="1895773"/>
            <a:ext cx="34973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+mj-lt"/>
                <a:ea typeface="微软雅黑" panose="020B0503020204020204" pitchFamily="34" charset="-122"/>
              </a:rPr>
              <a:t>ADD YOUR TITTLE</a:t>
            </a:r>
          </a:p>
          <a:p>
            <a:endParaRPr lang="en-US" altLang="zh-CN" sz="1400" dirty="0">
              <a:latin typeface="+mj-lt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+mj-lt"/>
                <a:ea typeface="微软雅黑" panose="020B0503020204020204" pitchFamily="34" charset="-122"/>
              </a:rPr>
              <a:t>Just for today I will try to live through this day only and not tackle my whole life problem at once. I can do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8152769" y="1895773"/>
            <a:ext cx="34973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+mj-lt"/>
                <a:ea typeface="微软雅黑" panose="020B0503020204020204" pitchFamily="34" charset="-122"/>
              </a:rPr>
              <a:t>ADD YOUR TITTLE</a:t>
            </a:r>
          </a:p>
          <a:p>
            <a:endParaRPr lang="en-US" altLang="zh-CN" sz="1400" dirty="0">
              <a:latin typeface="+mj-lt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+mj-lt"/>
                <a:ea typeface="微软雅黑" panose="020B0503020204020204" pitchFamily="34" charset="-122"/>
              </a:rPr>
              <a:t>Just for today I will try to live through this day only and not tackle my whole life problem at once. I can do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4655465" y="3730107"/>
            <a:ext cx="34973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+mj-lt"/>
                <a:ea typeface="微软雅黑" panose="020B0503020204020204" pitchFamily="34" charset="-122"/>
              </a:rPr>
              <a:t>ADD YOUR TITTLE</a:t>
            </a:r>
          </a:p>
          <a:p>
            <a:endParaRPr lang="en-US" altLang="zh-CN" sz="1400" dirty="0">
              <a:latin typeface="+mj-lt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+mj-lt"/>
                <a:ea typeface="微软雅黑" panose="020B0503020204020204" pitchFamily="34" charset="-122"/>
              </a:rPr>
              <a:t>Just for today I will try to live through this day only and not tackle my whole life problem at once. I can do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8152769" y="3751876"/>
            <a:ext cx="34973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+mj-lt"/>
                <a:ea typeface="微软雅黑" panose="020B0503020204020204" pitchFamily="34" charset="-122"/>
              </a:rPr>
              <a:t>ADD YOUR TITTLE</a:t>
            </a:r>
          </a:p>
          <a:p>
            <a:endParaRPr lang="en-US" altLang="zh-CN" sz="1400" dirty="0">
              <a:latin typeface="+mj-lt"/>
              <a:ea typeface="微软雅黑" panose="020B0503020204020204" pitchFamily="34" charset="-122"/>
            </a:endParaRPr>
          </a:p>
          <a:p>
            <a:r>
              <a:rPr lang="en-US" altLang="zh-CN" sz="1400" dirty="0">
                <a:latin typeface="+mj-lt"/>
                <a:ea typeface="微软雅黑" panose="020B0503020204020204" pitchFamily="34" charset="-122"/>
              </a:rPr>
              <a:t>Just for today I will try to live through this day only and not tackle my whole life problem at once. I can do</a:t>
            </a:r>
            <a:endParaRPr lang="zh-CN" altLang="en-US" sz="1400" dirty="0">
              <a:latin typeface="+mj-lt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1902979" y="2301389"/>
            <a:ext cx="2799326" cy="2625564"/>
          </a:xfrm>
          <a:prstGeom prst="rect">
            <a:avLst/>
          </a:prstGeom>
        </p:spPr>
      </p:pic>
      <p:sp>
        <p:nvSpPr>
          <p:cNvPr id="4" name="矩形 2"/>
          <p:cNvSpPr/>
          <p:nvPr/>
        </p:nvSpPr>
        <p:spPr>
          <a:xfrm rot="18827577">
            <a:off x="2651606" y="3045662"/>
            <a:ext cx="1181773" cy="1182668"/>
          </a:xfrm>
          <a:custGeom>
            <a:avLst/>
            <a:gdLst>
              <a:gd name="connsiteX0" fmla="*/ 0 w 1283878"/>
              <a:gd name="connsiteY0" fmla="*/ 0 h 1283878"/>
              <a:gd name="connsiteX1" fmla="*/ 1283878 w 1283878"/>
              <a:gd name="connsiteY1" fmla="*/ 0 h 1283878"/>
              <a:gd name="connsiteX2" fmla="*/ 1283878 w 1283878"/>
              <a:gd name="connsiteY2" fmla="*/ 1283878 h 1283878"/>
              <a:gd name="connsiteX3" fmla="*/ 0 w 1283878"/>
              <a:gd name="connsiteY3" fmla="*/ 1283878 h 1283878"/>
              <a:gd name="connsiteX4" fmla="*/ 0 w 1283878"/>
              <a:gd name="connsiteY4" fmla="*/ 0 h 1283878"/>
              <a:gd name="connsiteX0-1" fmla="*/ 0 w 1286237"/>
              <a:gd name="connsiteY0-2" fmla="*/ 0 h 1283878"/>
              <a:gd name="connsiteX1-3" fmla="*/ 1283878 w 1286237"/>
              <a:gd name="connsiteY1-4" fmla="*/ 0 h 1283878"/>
              <a:gd name="connsiteX2-5" fmla="*/ 1286237 w 1286237"/>
              <a:gd name="connsiteY2-6" fmla="*/ 960915 h 1283878"/>
              <a:gd name="connsiteX3-7" fmla="*/ 1283878 w 1286237"/>
              <a:gd name="connsiteY3-8" fmla="*/ 1283878 h 1283878"/>
              <a:gd name="connsiteX4-9" fmla="*/ 0 w 1286237"/>
              <a:gd name="connsiteY4-10" fmla="*/ 1283878 h 1283878"/>
              <a:gd name="connsiteX5" fmla="*/ 0 w 1286237"/>
              <a:gd name="connsiteY5" fmla="*/ 0 h 1283878"/>
              <a:gd name="connsiteX0-11" fmla="*/ 0 w 1286237"/>
              <a:gd name="connsiteY0-12" fmla="*/ 0 h 1287211"/>
              <a:gd name="connsiteX1-13" fmla="*/ 1283878 w 1286237"/>
              <a:gd name="connsiteY1-14" fmla="*/ 0 h 1287211"/>
              <a:gd name="connsiteX2-15" fmla="*/ 1286237 w 1286237"/>
              <a:gd name="connsiteY2-16" fmla="*/ 960915 h 1287211"/>
              <a:gd name="connsiteX3-17" fmla="*/ 1283878 w 1286237"/>
              <a:gd name="connsiteY3-18" fmla="*/ 1283878 h 1287211"/>
              <a:gd name="connsiteX4-19" fmla="*/ 945897 w 1286237"/>
              <a:gd name="connsiteY4-20" fmla="*/ 1287211 h 1287211"/>
              <a:gd name="connsiteX5-21" fmla="*/ 0 w 1286237"/>
              <a:gd name="connsiteY5-22" fmla="*/ 1283878 h 1287211"/>
              <a:gd name="connsiteX6" fmla="*/ 0 w 1286237"/>
              <a:gd name="connsiteY6" fmla="*/ 0 h 1287211"/>
              <a:gd name="connsiteX0-23" fmla="*/ 0 w 1286237"/>
              <a:gd name="connsiteY0-24" fmla="*/ 0 h 1287211"/>
              <a:gd name="connsiteX1-25" fmla="*/ 1283878 w 1286237"/>
              <a:gd name="connsiteY1-26" fmla="*/ 0 h 1287211"/>
              <a:gd name="connsiteX2-27" fmla="*/ 1286237 w 1286237"/>
              <a:gd name="connsiteY2-28" fmla="*/ 960915 h 1287211"/>
              <a:gd name="connsiteX3-29" fmla="*/ 960311 w 1286237"/>
              <a:gd name="connsiteY3-30" fmla="*/ 973909 h 1287211"/>
              <a:gd name="connsiteX4-31" fmla="*/ 945897 w 1286237"/>
              <a:gd name="connsiteY4-32" fmla="*/ 1287211 h 1287211"/>
              <a:gd name="connsiteX5-33" fmla="*/ 0 w 1286237"/>
              <a:gd name="connsiteY5-34" fmla="*/ 1283878 h 1287211"/>
              <a:gd name="connsiteX6-35" fmla="*/ 0 w 1286237"/>
              <a:gd name="connsiteY6-36" fmla="*/ 0 h 1287211"/>
              <a:gd name="connsiteX0-37" fmla="*/ 0 w 1286237"/>
              <a:gd name="connsiteY0-38" fmla="*/ 0 h 1287211"/>
              <a:gd name="connsiteX1-39" fmla="*/ 1283878 w 1286237"/>
              <a:gd name="connsiteY1-40" fmla="*/ 0 h 1287211"/>
              <a:gd name="connsiteX2-41" fmla="*/ 1286237 w 1286237"/>
              <a:gd name="connsiteY2-42" fmla="*/ 960915 h 1287211"/>
              <a:gd name="connsiteX3-43" fmla="*/ 960311 w 1286237"/>
              <a:gd name="connsiteY3-44" fmla="*/ 973909 h 1287211"/>
              <a:gd name="connsiteX4-45" fmla="*/ 945897 w 1286237"/>
              <a:gd name="connsiteY4-46" fmla="*/ 1287211 h 1287211"/>
              <a:gd name="connsiteX5-47" fmla="*/ 0 w 1286237"/>
              <a:gd name="connsiteY5-48" fmla="*/ 1283878 h 1287211"/>
              <a:gd name="connsiteX6-49" fmla="*/ 0 w 1286237"/>
              <a:gd name="connsiteY6-50" fmla="*/ 0 h 128721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35" y="connsiteY6-36"/>
              </a:cxn>
            </a:cxnLst>
            <a:rect l="l" t="t" r="r" b="b"/>
            <a:pathLst>
              <a:path w="1286237" h="1287211">
                <a:moveTo>
                  <a:pt x="0" y="0"/>
                </a:moveTo>
                <a:lnTo>
                  <a:pt x="1283878" y="0"/>
                </a:lnTo>
                <a:cubicBezTo>
                  <a:pt x="1284664" y="320305"/>
                  <a:pt x="1285451" y="640610"/>
                  <a:pt x="1286237" y="960915"/>
                </a:cubicBezTo>
                <a:lnTo>
                  <a:pt x="960311" y="973909"/>
                </a:lnTo>
                <a:lnTo>
                  <a:pt x="945897" y="1287211"/>
                </a:lnTo>
                <a:lnTo>
                  <a:pt x="0" y="128387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+mn-ea"/>
            </a:endParaRPr>
          </a:p>
        </p:txBody>
      </p:sp>
      <p:sp>
        <p:nvSpPr>
          <p:cNvPr id="5" name="菱形 4"/>
          <p:cNvSpPr/>
          <p:nvPr/>
        </p:nvSpPr>
        <p:spPr>
          <a:xfrm>
            <a:off x="3731216" y="3201307"/>
            <a:ext cx="845036" cy="845036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菱形 5"/>
          <p:cNvSpPr/>
          <p:nvPr/>
        </p:nvSpPr>
        <p:spPr>
          <a:xfrm>
            <a:off x="3708519" y="2978707"/>
            <a:ext cx="386541" cy="386541"/>
          </a:xfrm>
          <a:prstGeom prst="diamond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sx="102000" sy="10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594281" y="3240876"/>
            <a:ext cx="12660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latin typeface="+mn-ea"/>
              </a:rPr>
              <a:t>02</a:t>
            </a:r>
            <a:endParaRPr lang="zh-CN" altLang="en-US" sz="4800" b="1" dirty="0">
              <a:latin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21871" y="2998618"/>
            <a:ext cx="5068571" cy="461665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+mn-ea"/>
              </a:rPr>
              <a:t>点 击 此 处 即 可 添 加 标 题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853870" y="3428224"/>
            <a:ext cx="5156138" cy="70583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400" dirty="0">
                <a:latin typeface="+mn-ea"/>
              </a:rPr>
              <a:t>Just for today I will try to live through this day only and not tackle my whole life problem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083214" y="1986721"/>
            <a:ext cx="9186202" cy="2166425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20282" y="1923830"/>
            <a:ext cx="4812959" cy="320863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020973" y="3449763"/>
            <a:ext cx="715643" cy="71745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411767" y="1487318"/>
            <a:ext cx="4125904" cy="400110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atin typeface="Castellar" panose="020A0402060406010301" pitchFamily="18" charset="0"/>
              </a:rPr>
              <a:t>ADD YOUR TITTLE HERE</a:t>
            </a:r>
            <a:endParaRPr lang="zh-CN" altLang="en-US" sz="2000" b="1" dirty="0">
              <a:latin typeface="Castellar" panose="020A0402060406010301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411767" y="2174467"/>
            <a:ext cx="5154219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 only and not tackle my whole life problem at once. Just for today I will try to live through this day only and not tackle my whole life problem at once.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15926" y="1138310"/>
            <a:ext cx="4909623" cy="46489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391996" y="3858833"/>
            <a:ext cx="2153268" cy="19284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>
          <a:xfrm>
            <a:off x="5792486" y="1138311"/>
            <a:ext cx="2918405" cy="2613679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8777828" y="1138310"/>
            <a:ext cx="2781504" cy="261367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801330" y="3858834"/>
            <a:ext cx="3444545" cy="192843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8919063" y="1959471"/>
            <a:ext cx="2499034" cy="971356"/>
          </a:xfrm>
          <a:prstGeom prst="rect">
            <a:avLst/>
          </a:prstGeom>
          <a:noFill/>
          <a:ln w="1905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000" b="1" dirty="0">
                <a:latin typeface="Castellar" panose="020A0402060406010301" pitchFamily="18" charset="0"/>
              </a:rPr>
              <a:t>ADD YOUR TITTLE HERE</a:t>
            </a:r>
            <a:endParaRPr lang="zh-CN" altLang="en-US" sz="2000" b="1" dirty="0">
              <a:latin typeface="Castellar" panose="020A0402060406010301" pitchFamily="18" charset="0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064400" y="4361384"/>
            <a:ext cx="2918405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1200" dirty="0">
                <a:latin typeface="+mn-ea"/>
              </a:rPr>
              <a:t>Just for today I will try to live through this day only and not tackle my whole life problem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975</Words>
  <Application>Microsoft Office PowerPoint</Application>
  <PresentationFormat>宽屏</PresentationFormat>
  <Paragraphs>77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Aparajita</vt:lpstr>
      <vt:lpstr>Gill Sans</vt:lpstr>
      <vt:lpstr>等线</vt:lpstr>
      <vt:lpstr>等线 Light</vt:lpstr>
      <vt:lpstr>汉仪黑荔枝体简</vt:lpstr>
      <vt:lpstr>微软雅黑</vt:lpstr>
      <vt:lpstr>站酷高端黑</vt:lpstr>
      <vt:lpstr>站酷快乐体2016修订版</vt:lpstr>
      <vt:lpstr>Arial</vt:lpstr>
      <vt:lpstr>Castellar</vt:lpstr>
      <vt:lpstr>Impact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2021-07-15T00:08:30Z</dcterms:created>
  <dcterms:modified xsi:type="dcterms:W3CDTF">2023-01-10T06:53:50Z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944604A8A31F4C049A33407075203E58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