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58" r:id="rId5"/>
    <p:sldId id="270" r:id="rId6"/>
    <p:sldId id="260" r:id="rId7"/>
    <p:sldId id="263" r:id="rId8"/>
    <p:sldId id="262" r:id="rId9"/>
    <p:sldId id="265" r:id="rId10"/>
    <p:sldId id="264" r:id="rId11"/>
    <p:sldId id="266" r:id="rId12"/>
    <p:sldId id="267" r:id="rId13"/>
    <p:sldId id="268" r:id="rId14"/>
    <p:sldId id="269" r:id="rId15"/>
    <p:sldId id="261" r:id="rId16"/>
    <p:sldId id="27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0" autoAdjust="0"/>
    <p:restoredTop sz="94660"/>
  </p:normalViewPr>
  <p:slideViewPr>
    <p:cSldViewPr snapToGrid="0" showGuides="1">
      <p:cViewPr>
        <p:scale>
          <a:sx n="59" d="100"/>
          <a:sy n="59" d="100"/>
        </p:scale>
        <p:origin x="-2574" y="-1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BFA890-FC31-484C-B35D-94398EAF8CA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FBE7D4-4195-40EE-9277-EC458E838D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BFA890-FC31-484C-B35D-94398EAF8CA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FBE7D4-4195-40EE-9277-EC458E838D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BFA890-FC31-484C-B35D-94398EAF8CA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FBE7D4-4195-40EE-9277-EC458E838D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BFA890-FC31-484C-B35D-94398EAF8CA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FBE7D4-4195-40EE-9277-EC458E838D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BFA890-FC31-484C-B35D-94398EAF8CA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FBE7D4-4195-40EE-9277-EC458E838D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BFA890-FC31-484C-B35D-94398EAF8CA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FBE7D4-4195-40EE-9277-EC458E838D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BFA890-FC31-484C-B35D-94398EAF8CA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FBE7D4-4195-40EE-9277-EC458E838D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BFA890-FC31-484C-B35D-94398EAF8CA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FBE7D4-4195-40EE-9277-EC458E838D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BFA890-FC31-484C-B35D-94398EAF8CA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FBE7D4-4195-40EE-9277-EC458E838D2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00209" y="64584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BFA890-FC31-484C-B35D-94398EAF8CA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8128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FBE7D4-4195-40EE-9277-EC458E838D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64663"/>
            <a:ext cx="2743200" cy="365125"/>
          </a:xfrm>
          <a:prstGeom prst="rect">
            <a:avLst/>
          </a:prstGeom>
        </p:spPr>
        <p:txBody>
          <a:bodyPr/>
          <a:lstStyle/>
          <a:p>
            <a:fld id="{36BFA890-FC31-484C-B35D-94398EAF8CA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6466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64663"/>
            <a:ext cx="2743200" cy="365125"/>
          </a:xfrm>
          <a:prstGeom prst="rect">
            <a:avLst/>
          </a:prstGeom>
        </p:spPr>
        <p:txBody>
          <a:bodyPr/>
          <a:lstStyle/>
          <a:p>
            <a:fld id="{F1FBE7D4-4195-40EE-9277-EC458E838D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BFA890-FC31-484C-B35D-94398EAF8CA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FBE7D4-4195-40EE-9277-EC458E838D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6.png"/><Relationship Id="rId7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4.png"/><Relationship Id="rId7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220" y="0"/>
            <a:ext cx="4625559" cy="26654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86" y="646529"/>
            <a:ext cx="10395227" cy="5847315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259809" y="3933473"/>
            <a:ext cx="11535018" cy="2792450"/>
            <a:chOff x="259809" y="3933473"/>
            <a:chExt cx="11535018" cy="279245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202" y="4681646"/>
              <a:ext cx="1442532" cy="182189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09" y="3933473"/>
              <a:ext cx="1985348" cy="257007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6091" y="5764592"/>
              <a:ext cx="861695" cy="810336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6173" y="5352967"/>
              <a:ext cx="2190781" cy="137295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9166" y="5432720"/>
              <a:ext cx="1646313" cy="107406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0182" y="4787152"/>
              <a:ext cx="2604645" cy="1716394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088" y="3802266"/>
            <a:ext cx="3512131" cy="70795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973" y="3596070"/>
            <a:ext cx="958496" cy="93379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925900" y="1631195"/>
            <a:ext cx="63401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圣诞快乐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777920" y="3933473"/>
            <a:ext cx="27494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MERRY  CHRISTMAS</a:t>
            </a:r>
            <a:endParaRPr lang="zh-CN" altLang="en-US" sz="2200" dirty="0">
              <a:solidFill>
                <a:schemeClr val="bg1"/>
              </a:solidFill>
              <a:latin typeface="站酷文艺体" panose="02000603000000000000" pitchFamily="2" charset="-122"/>
              <a:ea typeface="站酷文艺体" panose="02000603000000000000" pitchFamily="2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895" y="2920300"/>
            <a:ext cx="1154270" cy="1508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945"/>
            <a:ext cx="12192000" cy="6858000"/>
          </a:xfrm>
          <a:prstGeom prst="rect">
            <a:avLst/>
          </a:prstGeom>
        </p:spPr>
      </p:pic>
      <p:pic>
        <p:nvPicPr>
          <p:cNvPr id="3" name="图片 2" descr="bad16bfa84b2dc0a9f41505784cf2e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97" y="4378451"/>
            <a:ext cx="1899566" cy="2285431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479846" y="1835394"/>
            <a:ext cx="2417028" cy="1389127"/>
            <a:chOff x="6160916" y="2424875"/>
            <a:chExt cx="2417028" cy="1389127"/>
          </a:xfrm>
          <a:effectLst>
            <a:outerShdw blurRad="50800" dist="88900" dir="2700000" algn="tl" rotWithShape="0">
              <a:prstClr val="black">
                <a:alpha val="30000"/>
              </a:prstClr>
            </a:outerShdw>
          </a:effectLst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0916" y="2424875"/>
              <a:ext cx="2103409" cy="1389127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7869553" y="2810313"/>
              <a:ext cx="708391" cy="708389"/>
              <a:chOff x="8049919" y="2273204"/>
              <a:chExt cx="786014" cy="786012"/>
            </a:xfrm>
          </p:grpSpPr>
          <p:sp>
            <p:nvSpPr>
              <p:cNvPr id="7" name="AutoShape 12"/>
              <p:cNvSpPr/>
              <p:nvPr/>
            </p:nvSpPr>
            <p:spPr bwMode="auto">
              <a:xfrm>
                <a:off x="8049919" y="2273204"/>
                <a:ext cx="786014" cy="786012"/>
              </a:xfrm>
              <a:custGeom>
                <a:avLst/>
                <a:gdLst>
                  <a:gd name="T0" fmla="*/ 782345 w 19678"/>
                  <a:gd name="T1" fmla="*/ 134241 h 19678"/>
                  <a:gd name="T2" fmla="*/ 782485 w 19678"/>
                  <a:gd name="T3" fmla="*/ 781714 h 19678"/>
                  <a:gd name="T4" fmla="*/ 134373 w 19678"/>
                  <a:gd name="T5" fmla="*/ 781574 h 19678"/>
                  <a:gd name="T6" fmla="*/ 134233 w 19678"/>
                  <a:gd name="T7" fmla="*/ 134101 h 19678"/>
                  <a:gd name="T8" fmla="*/ 782345 w 19678"/>
                  <a:gd name="T9" fmla="*/ 134241 h 196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678" h="19678">
                    <a:moveTo>
                      <a:pt x="16797" y="2885"/>
                    </a:moveTo>
                    <a:cubicBezTo>
                      <a:pt x="20640" y="6729"/>
                      <a:pt x="20641" y="12958"/>
                      <a:pt x="16800" y="16800"/>
                    </a:cubicBezTo>
                    <a:cubicBezTo>
                      <a:pt x="12958" y="20641"/>
                      <a:pt x="6729" y="20640"/>
                      <a:pt x="2885" y="16797"/>
                    </a:cubicBezTo>
                    <a:cubicBezTo>
                      <a:pt x="-958" y="12953"/>
                      <a:pt x="-959" y="6724"/>
                      <a:pt x="2882" y="2882"/>
                    </a:cubicBezTo>
                    <a:cubicBezTo>
                      <a:pt x="6724" y="-959"/>
                      <a:pt x="12953" y="-958"/>
                      <a:pt x="16797" y="2885"/>
                    </a:cubicBezTo>
                  </a:path>
                </a:pathLst>
              </a:custGeom>
              <a:solidFill>
                <a:srgbClr val="F6CF70"/>
              </a:solidFill>
              <a:ln w="63500" cap="flat" cmpd="sng">
                <a:noFill/>
                <a:round/>
              </a:ln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8" name="Freeform 9"/>
              <p:cNvSpPr>
                <a:spLocks noChangeArrowheads="1"/>
              </p:cNvSpPr>
              <p:nvPr/>
            </p:nvSpPr>
            <p:spPr bwMode="auto">
              <a:xfrm>
                <a:off x="8252118" y="2347612"/>
                <a:ext cx="381617" cy="637197"/>
              </a:xfrm>
              <a:custGeom>
                <a:avLst/>
                <a:gdLst>
                  <a:gd name="T0" fmla="*/ 296 w 480"/>
                  <a:gd name="T1" fmla="*/ 134 h 804"/>
                  <a:gd name="T2" fmla="*/ 366 w 480"/>
                  <a:gd name="T3" fmla="*/ 63 h 804"/>
                  <a:gd name="T4" fmla="*/ 296 w 480"/>
                  <a:gd name="T5" fmla="*/ 0 h 804"/>
                  <a:gd name="T6" fmla="*/ 232 w 480"/>
                  <a:gd name="T7" fmla="*/ 63 h 804"/>
                  <a:gd name="T8" fmla="*/ 296 w 480"/>
                  <a:gd name="T9" fmla="*/ 134 h 804"/>
                  <a:gd name="T10" fmla="*/ 303 w 480"/>
                  <a:gd name="T11" fmla="*/ 359 h 804"/>
                  <a:gd name="T12" fmla="*/ 479 w 480"/>
                  <a:gd name="T13" fmla="*/ 359 h 804"/>
                  <a:gd name="T14" fmla="*/ 479 w 480"/>
                  <a:gd name="T15" fmla="*/ 296 h 804"/>
                  <a:gd name="T16" fmla="*/ 345 w 480"/>
                  <a:gd name="T17" fmla="*/ 296 h 804"/>
                  <a:gd name="T18" fmla="*/ 275 w 480"/>
                  <a:gd name="T19" fmla="*/ 169 h 804"/>
                  <a:gd name="T20" fmla="*/ 218 w 480"/>
                  <a:gd name="T21" fmla="*/ 141 h 804"/>
                  <a:gd name="T22" fmla="*/ 204 w 480"/>
                  <a:gd name="T23" fmla="*/ 141 h 804"/>
                  <a:gd name="T24" fmla="*/ 0 w 480"/>
                  <a:gd name="T25" fmla="*/ 204 h 804"/>
                  <a:gd name="T26" fmla="*/ 0 w 480"/>
                  <a:gd name="T27" fmla="*/ 395 h 804"/>
                  <a:gd name="T28" fmla="*/ 70 w 480"/>
                  <a:gd name="T29" fmla="*/ 395 h 804"/>
                  <a:gd name="T30" fmla="*/ 70 w 480"/>
                  <a:gd name="T31" fmla="*/ 261 h 804"/>
                  <a:gd name="T32" fmla="*/ 148 w 480"/>
                  <a:gd name="T33" fmla="*/ 233 h 804"/>
                  <a:gd name="T34" fmla="*/ 0 w 480"/>
                  <a:gd name="T35" fmla="*/ 803 h 804"/>
                  <a:gd name="T36" fmla="*/ 70 w 480"/>
                  <a:gd name="T37" fmla="*/ 803 h 804"/>
                  <a:gd name="T38" fmla="*/ 176 w 480"/>
                  <a:gd name="T39" fmla="*/ 500 h 804"/>
                  <a:gd name="T40" fmla="*/ 260 w 480"/>
                  <a:gd name="T41" fmla="*/ 620 h 804"/>
                  <a:gd name="T42" fmla="*/ 260 w 480"/>
                  <a:gd name="T43" fmla="*/ 803 h 804"/>
                  <a:gd name="T44" fmla="*/ 324 w 480"/>
                  <a:gd name="T45" fmla="*/ 803 h 804"/>
                  <a:gd name="T46" fmla="*/ 324 w 480"/>
                  <a:gd name="T47" fmla="*/ 564 h 804"/>
                  <a:gd name="T48" fmla="*/ 232 w 480"/>
                  <a:gd name="T49" fmla="*/ 402 h 804"/>
                  <a:gd name="T50" fmla="*/ 260 w 480"/>
                  <a:gd name="T51" fmla="*/ 296 h 804"/>
                  <a:gd name="T52" fmla="*/ 303 w 480"/>
                  <a:gd name="T53" fmla="*/ 359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0" h="804">
                    <a:moveTo>
                      <a:pt x="296" y="134"/>
                    </a:moveTo>
                    <a:cubicBezTo>
                      <a:pt x="331" y="134"/>
                      <a:pt x="366" y="99"/>
                      <a:pt x="366" y="63"/>
                    </a:cubicBezTo>
                    <a:cubicBezTo>
                      <a:pt x="366" y="28"/>
                      <a:pt x="331" y="0"/>
                      <a:pt x="296" y="0"/>
                    </a:cubicBezTo>
                    <a:cubicBezTo>
                      <a:pt x="260" y="0"/>
                      <a:pt x="232" y="28"/>
                      <a:pt x="232" y="63"/>
                    </a:cubicBezTo>
                    <a:cubicBezTo>
                      <a:pt x="232" y="99"/>
                      <a:pt x="260" y="134"/>
                      <a:pt x="296" y="134"/>
                    </a:cubicBezTo>
                    <a:close/>
                    <a:moveTo>
                      <a:pt x="303" y="359"/>
                    </a:moveTo>
                    <a:lnTo>
                      <a:pt x="479" y="359"/>
                    </a:lnTo>
                    <a:lnTo>
                      <a:pt x="479" y="296"/>
                    </a:lnTo>
                    <a:lnTo>
                      <a:pt x="345" y="296"/>
                    </a:lnTo>
                    <a:lnTo>
                      <a:pt x="275" y="169"/>
                    </a:lnTo>
                    <a:cubicBezTo>
                      <a:pt x="260" y="155"/>
                      <a:pt x="239" y="141"/>
                      <a:pt x="218" y="141"/>
                    </a:cubicBezTo>
                    <a:cubicBezTo>
                      <a:pt x="211" y="141"/>
                      <a:pt x="211" y="141"/>
                      <a:pt x="204" y="141"/>
                    </a:cubicBezTo>
                    <a:lnTo>
                      <a:pt x="0" y="204"/>
                    </a:lnTo>
                    <a:lnTo>
                      <a:pt x="0" y="395"/>
                    </a:lnTo>
                    <a:lnTo>
                      <a:pt x="70" y="395"/>
                    </a:lnTo>
                    <a:lnTo>
                      <a:pt x="70" y="261"/>
                    </a:lnTo>
                    <a:lnTo>
                      <a:pt x="148" y="233"/>
                    </a:lnTo>
                    <a:lnTo>
                      <a:pt x="0" y="803"/>
                    </a:lnTo>
                    <a:lnTo>
                      <a:pt x="70" y="803"/>
                    </a:lnTo>
                    <a:lnTo>
                      <a:pt x="176" y="500"/>
                    </a:lnTo>
                    <a:lnTo>
                      <a:pt x="260" y="620"/>
                    </a:lnTo>
                    <a:lnTo>
                      <a:pt x="260" y="803"/>
                    </a:lnTo>
                    <a:lnTo>
                      <a:pt x="324" y="803"/>
                    </a:lnTo>
                    <a:lnTo>
                      <a:pt x="324" y="564"/>
                    </a:lnTo>
                    <a:lnTo>
                      <a:pt x="232" y="402"/>
                    </a:lnTo>
                    <a:lnTo>
                      <a:pt x="260" y="296"/>
                    </a:lnTo>
                    <a:lnTo>
                      <a:pt x="303" y="359"/>
                    </a:lnTo>
                    <a:close/>
                  </a:path>
                </a:pathLst>
              </a:custGeom>
              <a:solidFill>
                <a:srgbClr val="B91F22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6479845" y="3342311"/>
            <a:ext cx="2417029" cy="1380363"/>
            <a:chOff x="6160915" y="3931792"/>
            <a:chExt cx="2417029" cy="1380363"/>
          </a:xfrm>
          <a:effectLst>
            <a:outerShdw blurRad="50800" dist="88900" dir="2700000" algn="tl" rotWithShape="0">
              <a:prstClr val="black">
                <a:alpha val="30000"/>
              </a:prstClr>
            </a:outerShdw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0915" y="3931792"/>
              <a:ext cx="2103411" cy="1380363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>
              <a:off x="7869553" y="4259543"/>
              <a:ext cx="708391" cy="708389"/>
              <a:chOff x="8049919" y="3881235"/>
              <a:chExt cx="786014" cy="786012"/>
            </a:xfrm>
          </p:grpSpPr>
          <p:sp>
            <p:nvSpPr>
              <p:cNvPr id="12" name="AutoShape 12"/>
              <p:cNvSpPr/>
              <p:nvPr/>
            </p:nvSpPr>
            <p:spPr bwMode="auto">
              <a:xfrm>
                <a:off x="8049919" y="3881235"/>
                <a:ext cx="786014" cy="786012"/>
              </a:xfrm>
              <a:custGeom>
                <a:avLst/>
                <a:gdLst>
                  <a:gd name="T0" fmla="*/ 782345 w 19678"/>
                  <a:gd name="T1" fmla="*/ 134241 h 19678"/>
                  <a:gd name="T2" fmla="*/ 782485 w 19678"/>
                  <a:gd name="T3" fmla="*/ 781714 h 19678"/>
                  <a:gd name="T4" fmla="*/ 134373 w 19678"/>
                  <a:gd name="T5" fmla="*/ 781574 h 19678"/>
                  <a:gd name="T6" fmla="*/ 134233 w 19678"/>
                  <a:gd name="T7" fmla="*/ 134101 h 19678"/>
                  <a:gd name="T8" fmla="*/ 782345 w 19678"/>
                  <a:gd name="T9" fmla="*/ 134241 h 196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678" h="19678">
                    <a:moveTo>
                      <a:pt x="16797" y="2885"/>
                    </a:moveTo>
                    <a:cubicBezTo>
                      <a:pt x="20640" y="6729"/>
                      <a:pt x="20641" y="12958"/>
                      <a:pt x="16800" y="16800"/>
                    </a:cubicBezTo>
                    <a:cubicBezTo>
                      <a:pt x="12958" y="20641"/>
                      <a:pt x="6729" y="20640"/>
                      <a:pt x="2885" y="16797"/>
                    </a:cubicBezTo>
                    <a:cubicBezTo>
                      <a:pt x="-958" y="12953"/>
                      <a:pt x="-959" y="6724"/>
                      <a:pt x="2882" y="2882"/>
                    </a:cubicBezTo>
                    <a:cubicBezTo>
                      <a:pt x="6724" y="-959"/>
                      <a:pt x="12953" y="-958"/>
                      <a:pt x="16797" y="2885"/>
                    </a:cubicBezTo>
                  </a:path>
                </a:pathLst>
              </a:custGeom>
              <a:solidFill>
                <a:schemeClr val="bg1"/>
              </a:solidFill>
              <a:ln w="63500" cap="flat" cmpd="sng">
                <a:noFill/>
                <a:round/>
              </a:ln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13" name="Freeform 3"/>
              <p:cNvSpPr>
                <a:spLocks noChangeArrowheads="1"/>
              </p:cNvSpPr>
              <p:nvPr/>
            </p:nvSpPr>
            <p:spPr bwMode="auto">
              <a:xfrm>
                <a:off x="8178760" y="4046693"/>
                <a:ext cx="528332" cy="455096"/>
              </a:xfrm>
              <a:custGeom>
                <a:avLst/>
                <a:gdLst>
                  <a:gd name="T0" fmla="*/ 592 w 889"/>
                  <a:gd name="T1" fmla="*/ 134 h 769"/>
                  <a:gd name="T2" fmla="*/ 655 w 889"/>
                  <a:gd name="T3" fmla="*/ 64 h 769"/>
                  <a:gd name="T4" fmla="*/ 592 w 889"/>
                  <a:gd name="T5" fmla="*/ 0 h 769"/>
                  <a:gd name="T6" fmla="*/ 528 w 889"/>
                  <a:gd name="T7" fmla="*/ 64 h 769"/>
                  <a:gd name="T8" fmla="*/ 592 w 889"/>
                  <a:gd name="T9" fmla="*/ 134 h 769"/>
                  <a:gd name="T10" fmla="*/ 705 w 889"/>
                  <a:gd name="T11" fmla="*/ 395 h 769"/>
                  <a:gd name="T12" fmla="*/ 521 w 889"/>
                  <a:gd name="T13" fmla="*/ 578 h 769"/>
                  <a:gd name="T14" fmla="*/ 705 w 889"/>
                  <a:gd name="T15" fmla="*/ 768 h 769"/>
                  <a:gd name="T16" fmla="*/ 888 w 889"/>
                  <a:gd name="T17" fmla="*/ 578 h 769"/>
                  <a:gd name="T18" fmla="*/ 705 w 889"/>
                  <a:gd name="T19" fmla="*/ 395 h 769"/>
                  <a:gd name="T20" fmla="*/ 705 w 889"/>
                  <a:gd name="T21" fmla="*/ 712 h 769"/>
                  <a:gd name="T22" fmla="*/ 571 w 889"/>
                  <a:gd name="T23" fmla="*/ 578 h 769"/>
                  <a:gd name="T24" fmla="*/ 705 w 889"/>
                  <a:gd name="T25" fmla="*/ 451 h 769"/>
                  <a:gd name="T26" fmla="*/ 831 w 889"/>
                  <a:gd name="T27" fmla="*/ 578 h 769"/>
                  <a:gd name="T28" fmla="*/ 705 w 889"/>
                  <a:gd name="T29" fmla="*/ 712 h 769"/>
                  <a:gd name="T30" fmla="*/ 549 w 889"/>
                  <a:gd name="T31" fmla="*/ 324 h 769"/>
                  <a:gd name="T32" fmla="*/ 705 w 889"/>
                  <a:gd name="T33" fmla="*/ 324 h 769"/>
                  <a:gd name="T34" fmla="*/ 705 w 889"/>
                  <a:gd name="T35" fmla="*/ 254 h 769"/>
                  <a:gd name="T36" fmla="*/ 585 w 889"/>
                  <a:gd name="T37" fmla="*/ 254 h 769"/>
                  <a:gd name="T38" fmla="*/ 514 w 889"/>
                  <a:gd name="T39" fmla="*/ 134 h 769"/>
                  <a:gd name="T40" fmla="*/ 458 w 889"/>
                  <a:gd name="T41" fmla="*/ 106 h 769"/>
                  <a:gd name="T42" fmla="*/ 416 w 889"/>
                  <a:gd name="T43" fmla="*/ 127 h 769"/>
                  <a:gd name="T44" fmla="*/ 282 w 889"/>
                  <a:gd name="T45" fmla="*/ 261 h 769"/>
                  <a:gd name="T46" fmla="*/ 261 w 889"/>
                  <a:gd name="T47" fmla="*/ 303 h 769"/>
                  <a:gd name="T48" fmla="*/ 289 w 889"/>
                  <a:gd name="T49" fmla="*/ 360 h 769"/>
                  <a:gd name="T50" fmla="*/ 416 w 889"/>
                  <a:gd name="T51" fmla="*/ 437 h 769"/>
                  <a:gd name="T52" fmla="*/ 416 w 889"/>
                  <a:gd name="T53" fmla="*/ 620 h 769"/>
                  <a:gd name="T54" fmla="*/ 479 w 889"/>
                  <a:gd name="T55" fmla="*/ 620 h 769"/>
                  <a:gd name="T56" fmla="*/ 479 w 889"/>
                  <a:gd name="T57" fmla="*/ 381 h 769"/>
                  <a:gd name="T58" fmla="*/ 401 w 889"/>
                  <a:gd name="T59" fmla="*/ 317 h 769"/>
                  <a:gd name="T60" fmla="*/ 486 w 889"/>
                  <a:gd name="T61" fmla="*/ 233 h 769"/>
                  <a:gd name="T62" fmla="*/ 549 w 889"/>
                  <a:gd name="T63" fmla="*/ 324 h 769"/>
                  <a:gd name="T64" fmla="*/ 190 w 889"/>
                  <a:gd name="T65" fmla="*/ 395 h 769"/>
                  <a:gd name="T66" fmla="*/ 0 w 889"/>
                  <a:gd name="T67" fmla="*/ 578 h 769"/>
                  <a:gd name="T68" fmla="*/ 190 w 889"/>
                  <a:gd name="T69" fmla="*/ 768 h 769"/>
                  <a:gd name="T70" fmla="*/ 373 w 889"/>
                  <a:gd name="T71" fmla="*/ 578 h 769"/>
                  <a:gd name="T72" fmla="*/ 190 w 889"/>
                  <a:gd name="T73" fmla="*/ 395 h 769"/>
                  <a:gd name="T74" fmla="*/ 190 w 889"/>
                  <a:gd name="T75" fmla="*/ 712 h 769"/>
                  <a:gd name="T76" fmla="*/ 56 w 889"/>
                  <a:gd name="T77" fmla="*/ 578 h 769"/>
                  <a:gd name="T78" fmla="*/ 190 w 889"/>
                  <a:gd name="T79" fmla="*/ 451 h 769"/>
                  <a:gd name="T80" fmla="*/ 317 w 889"/>
                  <a:gd name="T81" fmla="*/ 578 h 769"/>
                  <a:gd name="T82" fmla="*/ 190 w 889"/>
                  <a:gd name="T83" fmla="*/ 712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89" h="769">
                    <a:moveTo>
                      <a:pt x="592" y="134"/>
                    </a:moveTo>
                    <a:cubicBezTo>
                      <a:pt x="627" y="134"/>
                      <a:pt x="655" y="99"/>
                      <a:pt x="655" y="64"/>
                    </a:cubicBezTo>
                    <a:cubicBezTo>
                      <a:pt x="655" y="28"/>
                      <a:pt x="627" y="0"/>
                      <a:pt x="592" y="0"/>
                    </a:cubicBezTo>
                    <a:cubicBezTo>
                      <a:pt x="557" y="0"/>
                      <a:pt x="528" y="28"/>
                      <a:pt x="528" y="64"/>
                    </a:cubicBezTo>
                    <a:cubicBezTo>
                      <a:pt x="528" y="99"/>
                      <a:pt x="557" y="134"/>
                      <a:pt x="592" y="134"/>
                    </a:cubicBezTo>
                    <a:close/>
                    <a:moveTo>
                      <a:pt x="705" y="395"/>
                    </a:moveTo>
                    <a:cubicBezTo>
                      <a:pt x="599" y="395"/>
                      <a:pt x="521" y="476"/>
                      <a:pt x="521" y="578"/>
                    </a:cubicBezTo>
                    <a:cubicBezTo>
                      <a:pt x="521" y="680"/>
                      <a:pt x="602" y="768"/>
                      <a:pt x="705" y="768"/>
                    </a:cubicBezTo>
                    <a:cubicBezTo>
                      <a:pt x="807" y="768"/>
                      <a:pt x="888" y="680"/>
                      <a:pt x="888" y="578"/>
                    </a:cubicBezTo>
                    <a:cubicBezTo>
                      <a:pt x="888" y="476"/>
                      <a:pt x="803" y="395"/>
                      <a:pt x="705" y="395"/>
                    </a:cubicBezTo>
                    <a:close/>
                    <a:moveTo>
                      <a:pt x="705" y="712"/>
                    </a:moveTo>
                    <a:cubicBezTo>
                      <a:pt x="634" y="712"/>
                      <a:pt x="571" y="645"/>
                      <a:pt x="571" y="578"/>
                    </a:cubicBezTo>
                    <a:cubicBezTo>
                      <a:pt x="571" y="511"/>
                      <a:pt x="634" y="451"/>
                      <a:pt x="705" y="451"/>
                    </a:cubicBezTo>
                    <a:cubicBezTo>
                      <a:pt x="775" y="451"/>
                      <a:pt x="831" y="511"/>
                      <a:pt x="831" y="578"/>
                    </a:cubicBezTo>
                    <a:cubicBezTo>
                      <a:pt x="831" y="645"/>
                      <a:pt x="775" y="712"/>
                      <a:pt x="705" y="712"/>
                    </a:cubicBezTo>
                    <a:close/>
                    <a:moveTo>
                      <a:pt x="549" y="324"/>
                    </a:moveTo>
                    <a:lnTo>
                      <a:pt x="705" y="324"/>
                    </a:lnTo>
                    <a:lnTo>
                      <a:pt x="705" y="254"/>
                    </a:lnTo>
                    <a:lnTo>
                      <a:pt x="585" y="254"/>
                    </a:lnTo>
                    <a:lnTo>
                      <a:pt x="514" y="134"/>
                    </a:lnTo>
                    <a:cubicBezTo>
                      <a:pt x="507" y="120"/>
                      <a:pt x="486" y="106"/>
                      <a:pt x="458" y="106"/>
                    </a:cubicBezTo>
                    <a:cubicBezTo>
                      <a:pt x="444" y="106"/>
                      <a:pt x="430" y="113"/>
                      <a:pt x="416" y="127"/>
                    </a:cubicBezTo>
                    <a:lnTo>
                      <a:pt x="282" y="261"/>
                    </a:lnTo>
                    <a:cubicBezTo>
                      <a:pt x="268" y="275"/>
                      <a:pt x="261" y="289"/>
                      <a:pt x="261" y="303"/>
                    </a:cubicBezTo>
                    <a:cubicBezTo>
                      <a:pt x="261" y="324"/>
                      <a:pt x="275" y="346"/>
                      <a:pt x="289" y="360"/>
                    </a:cubicBezTo>
                    <a:lnTo>
                      <a:pt x="416" y="437"/>
                    </a:lnTo>
                    <a:lnTo>
                      <a:pt x="416" y="620"/>
                    </a:lnTo>
                    <a:lnTo>
                      <a:pt x="479" y="620"/>
                    </a:lnTo>
                    <a:lnTo>
                      <a:pt x="479" y="381"/>
                    </a:lnTo>
                    <a:lnTo>
                      <a:pt x="401" y="317"/>
                    </a:lnTo>
                    <a:lnTo>
                      <a:pt x="486" y="233"/>
                    </a:lnTo>
                    <a:lnTo>
                      <a:pt x="549" y="324"/>
                    </a:lnTo>
                    <a:close/>
                    <a:moveTo>
                      <a:pt x="190" y="395"/>
                    </a:moveTo>
                    <a:cubicBezTo>
                      <a:pt x="84" y="395"/>
                      <a:pt x="0" y="476"/>
                      <a:pt x="0" y="578"/>
                    </a:cubicBezTo>
                    <a:cubicBezTo>
                      <a:pt x="0" y="680"/>
                      <a:pt x="88" y="768"/>
                      <a:pt x="190" y="768"/>
                    </a:cubicBezTo>
                    <a:cubicBezTo>
                      <a:pt x="292" y="768"/>
                      <a:pt x="373" y="680"/>
                      <a:pt x="373" y="578"/>
                    </a:cubicBezTo>
                    <a:cubicBezTo>
                      <a:pt x="373" y="476"/>
                      <a:pt x="289" y="395"/>
                      <a:pt x="190" y="395"/>
                    </a:cubicBezTo>
                    <a:close/>
                    <a:moveTo>
                      <a:pt x="190" y="712"/>
                    </a:moveTo>
                    <a:cubicBezTo>
                      <a:pt x="120" y="712"/>
                      <a:pt x="56" y="645"/>
                      <a:pt x="56" y="578"/>
                    </a:cubicBezTo>
                    <a:cubicBezTo>
                      <a:pt x="56" y="511"/>
                      <a:pt x="123" y="451"/>
                      <a:pt x="190" y="451"/>
                    </a:cubicBezTo>
                    <a:cubicBezTo>
                      <a:pt x="257" y="451"/>
                      <a:pt x="317" y="511"/>
                      <a:pt x="317" y="578"/>
                    </a:cubicBezTo>
                    <a:cubicBezTo>
                      <a:pt x="317" y="645"/>
                      <a:pt x="253" y="712"/>
                      <a:pt x="190" y="712"/>
                    </a:cubicBezTo>
                    <a:close/>
                  </a:path>
                </a:pathLst>
              </a:custGeom>
              <a:solidFill>
                <a:srgbClr val="B91F22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3923096" y="1828821"/>
            <a:ext cx="2452105" cy="1402272"/>
            <a:chOff x="3604166" y="2418302"/>
            <a:chExt cx="2452105" cy="1402272"/>
          </a:xfrm>
          <a:effectLst>
            <a:outerShdw blurRad="50800" dist="88900" dir="2700000" algn="tl" rotWithShape="0">
              <a:prstClr val="black">
                <a:alpha val="30000"/>
              </a:prstClr>
            </a:outerShdw>
          </a:effectLst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2860" y="2418302"/>
              <a:ext cx="2103411" cy="1402272"/>
            </a:xfrm>
            <a:prstGeom prst="rect">
              <a:avLst/>
            </a:prstGeom>
          </p:spPr>
        </p:pic>
        <p:sp>
          <p:nvSpPr>
            <p:cNvPr id="16" name="AutoShape 12"/>
            <p:cNvSpPr/>
            <p:nvPr/>
          </p:nvSpPr>
          <p:spPr bwMode="auto">
            <a:xfrm>
              <a:off x="3604166" y="2810313"/>
              <a:ext cx="708391" cy="708389"/>
            </a:xfrm>
            <a:custGeom>
              <a:avLst/>
              <a:gdLst>
                <a:gd name="T0" fmla="*/ 782345 w 19678"/>
                <a:gd name="T1" fmla="*/ 134241 h 19678"/>
                <a:gd name="T2" fmla="*/ 782485 w 19678"/>
                <a:gd name="T3" fmla="*/ 781714 h 19678"/>
                <a:gd name="T4" fmla="*/ 134373 w 19678"/>
                <a:gd name="T5" fmla="*/ 781574 h 19678"/>
                <a:gd name="T6" fmla="*/ 134233 w 19678"/>
                <a:gd name="T7" fmla="*/ 134101 h 19678"/>
                <a:gd name="T8" fmla="*/ 782345 w 19678"/>
                <a:gd name="T9" fmla="*/ 134241 h 196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8" h="19678">
                  <a:moveTo>
                    <a:pt x="16797" y="2885"/>
                  </a:moveTo>
                  <a:cubicBezTo>
                    <a:pt x="20640" y="6729"/>
                    <a:pt x="20641" y="12958"/>
                    <a:pt x="16800" y="16800"/>
                  </a:cubicBezTo>
                  <a:cubicBezTo>
                    <a:pt x="12958" y="20641"/>
                    <a:pt x="6729" y="20640"/>
                    <a:pt x="2885" y="16797"/>
                  </a:cubicBezTo>
                  <a:cubicBezTo>
                    <a:pt x="-958" y="12953"/>
                    <a:pt x="-959" y="6724"/>
                    <a:pt x="2882" y="2882"/>
                  </a:cubicBezTo>
                  <a:cubicBezTo>
                    <a:pt x="6724" y="-959"/>
                    <a:pt x="12953" y="-958"/>
                    <a:pt x="16797" y="2885"/>
                  </a:cubicBezTo>
                </a:path>
              </a:pathLst>
            </a:custGeom>
            <a:solidFill>
              <a:srgbClr val="F6CF70"/>
            </a:solidFill>
            <a:ln w="63500" cap="flat" cmpd="sng">
              <a:noFill/>
              <a:round/>
            </a:ln>
          </p:spPr>
          <p:txBody>
            <a:bodyPr lIns="0" tIns="0" rIns="0" bIns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17" name="Freeform 11"/>
            <p:cNvSpPr>
              <a:spLocks noChangeArrowheads="1"/>
            </p:cNvSpPr>
            <p:nvPr/>
          </p:nvSpPr>
          <p:spPr bwMode="auto">
            <a:xfrm>
              <a:off x="3697672" y="2916381"/>
              <a:ext cx="521379" cy="496253"/>
            </a:xfrm>
            <a:custGeom>
              <a:avLst/>
              <a:gdLst>
                <a:gd name="T0" fmla="*/ 733 w 734"/>
                <a:gd name="T1" fmla="*/ 352 h 698"/>
                <a:gd name="T2" fmla="*/ 677 w 734"/>
                <a:gd name="T3" fmla="*/ 296 h 698"/>
                <a:gd name="T4" fmla="*/ 479 w 734"/>
                <a:gd name="T5" fmla="*/ 296 h 698"/>
                <a:gd name="T6" fmla="*/ 289 w 734"/>
                <a:gd name="T7" fmla="*/ 0 h 698"/>
                <a:gd name="T8" fmla="*/ 219 w 734"/>
                <a:gd name="T9" fmla="*/ 0 h 698"/>
                <a:gd name="T10" fmla="*/ 310 w 734"/>
                <a:gd name="T11" fmla="*/ 296 h 698"/>
                <a:gd name="T12" fmla="*/ 106 w 734"/>
                <a:gd name="T13" fmla="*/ 296 h 698"/>
                <a:gd name="T14" fmla="*/ 50 w 734"/>
                <a:gd name="T15" fmla="*/ 218 h 698"/>
                <a:gd name="T16" fmla="*/ 0 w 734"/>
                <a:gd name="T17" fmla="*/ 218 h 698"/>
                <a:gd name="T18" fmla="*/ 35 w 734"/>
                <a:gd name="T19" fmla="*/ 352 h 698"/>
                <a:gd name="T20" fmla="*/ 0 w 734"/>
                <a:gd name="T21" fmla="*/ 479 h 698"/>
                <a:gd name="T22" fmla="*/ 50 w 734"/>
                <a:gd name="T23" fmla="*/ 479 h 698"/>
                <a:gd name="T24" fmla="*/ 106 w 734"/>
                <a:gd name="T25" fmla="*/ 408 h 698"/>
                <a:gd name="T26" fmla="*/ 310 w 734"/>
                <a:gd name="T27" fmla="*/ 408 h 698"/>
                <a:gd name="T28" fmla="*/ 219 w 734"/>
                <a:gd name="T29" fmla="*/ 697 h 698"/>
                <a:gd name="T30" fmla="*/ 289 w 734"/>
                <a:gd name="T31" fmla="*/ 697 h 698"/>
                <a:gd name="T32" fmla="*/ 479 w 734"/>
                <a:gd name="T33" fmla="*/ 408 h 698"/>
                <a:gd name="T34" fmla="*/ 677 w 734"/>
                <a:gd name="T35" fmla="*/ 408 h 698"/>
                <a:gd name="T36" fmla="*/ 733 w 734"/>
                <a:gd name="T37" fmla="*/ 352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4" h="698">
                  <a:moveTo>
                    <a:pt x="733" y="352"/>
                  </a:moveTo>
                  <a:cubicBezTo>
                    <a:pt x="733" y="324"/>
                    <a:pt x="712" y="296"/>
                    <a:pt x="677" y="296"/>
                  </a:cubicBezTo>
                  <a:lnTo>
                    <a:pt x="479" y="296"/>
                  </a:lnTo>
                  <a:lnTo>
                    <a:pt x="289" y="0"/>
                  </a:lnTo>
                  <a:lnTo>
                    <a:pt x="219" y="0"/>
                  </a:lnTo>
                  <a:lnTo>
                    <a:pt x="310" y="296"/>
                  </a:lnTo>
                  <a:lnTo>
                    <a:pt x="106" y="296"/>
                  </a:lnTo>
                  <a:lnTo>
                    <a:pt x="50" y="218"/>
                  </a:lnTo>
                  <a:lnTo>
                    <a:pt x="0" y="218"/>
                  </a:lnTo>
                  <a:lnTo>
                    <a:pt x="35" y="352"/>
                  </a:lnTo>
                  <a:lnTo>
                    <a:pt x="0" y="479"/>
                  </a:lnTo>
                  <a:lnTo>
                    <a:pt x="50" y="479"/>
                  </a:lnTo>
                  <a:lnTo>
                    <a:pt x="106" y="408"/>
                  </a:lnTo>
                  <a:lnTo>
                    <a:pt x="310" y="408"/>
                  </a:lnTo>
                  <a:lnTo>
                    <a:pt x="219" y="697"/>
                  </a:lnTo>
                  <a:lnTo>
                    <a:pt x="289" y="697"/>
                  </a:lnTo>
                  <a:lnTo>
                    <a:pt x="479" y="408"/>
                  </a:lnTo>
                  <a:lnTo>
                    <a:pt x="677" y="408"/>
                  </a:lnTo>
                  <a:cubicBezTo>
                    <a:pt x="712" y="408"/>
                    <a:pt x="733" y="380"/>
                    <a:pt x="733" y="352"/>
                  </a:cubicBezTo>
                </a:path>
              </a:pathLst>
            </a:custGeom>
            <a:solidFill>
              <a:srgbClr val="B91F22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pitchFamily="18" charset="-122"/>
                <a:ea typeface="+mn-ea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923096" y="3331357"/>
            <a:ext cx="2452105" cy="1402272"/>
            <a:chOff x="3604166" y="3920838"/>
            <a:chExt cx="2452105" cy="1402272"/>
          </a:xfrm>
          <a:effectLst>
            <a:outerShdw blurRad="50800" dist="88900" dir="2700000" algn="tl" rotWithShape="0">
              <a:prstClr val="black">
                <a:alpha val="30000"/>
              </a:prstClr>
            </a:outerShdw>
          </a:effectLst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2860" y="3920838"/>
              <a:ext cx="2103411" cy="1402272"/>
            </a:xfrm>
            <a:prstGeom prst="rect">
              <a:avLst/>
            </a:prstGeom>
          </p:spPr>
        </p:pic>
        <p:sp>
          <p:nvSpPr>
            <p:cNvPr id="20" name="AutoShape 12"/>
            <p:cNvSpPr/>
            <p:nvPr/>
          </p:nvSpPr>
          <p:spPr bwMode="auto">
            <a:xfrm>
              <a:off x="3604166" y="4259543"/>
              <a:ext cx="708391" cy="708389"/>
            </a:xfrm>
            <a:custGeom>
              <a:avLst/>
              <a:gdLst>
                <a:gd name="T0" fmla="*/ 782345 w 19678"/>
                <a:gd name="T1" fmla="*/ 134241 h 19678"/>
                <a:gd name="T2" fmla="*/ 782485 w 19678"/>
                <a:gd name="T3" fmla="*/ 781714 h 19678"/>
                <a:gd name="T4" fmla="*/ 134373 w 19678"/>
                <a:gd name="T5" fmla="*/ 781574 h 19678"/>
                <a:gd name="T6" fmla="*/ 134233 w 19678"/>
                <a:gd name="T7" fmla="*/ 134101 h 19678"/>
                <a:gd name="T8" fmla="*/ 782345 w 19678"/>
                <a:gd name="T9" fmla="*/ 134241 h 196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8" h="19678">
                  <a:moveTo>
                    <a:pt x="16797" y="2885"/>
                  </a:moveTo>
                  <a:cubicBezTo>
                    <a:pt x="20640" y="6729"/>
                    <a:pt x="20641" y="12958"/>
                    <a:pt x="16800" y="16800"/>
                  </a:cubicBezTo>
                  <a:cubicBezTo>
                    <a:pt x="12958" y="20641"/>
                    <a:pt x="6729" y="20640"/>
                    <a:pt x="2885" y="16797"/>
                  </a:cubicBezTo>
                  <a:cubicBezTo>
                    <a:pt x="-958" y="12953"/>
                    <a:pt x="-959" y="6724"/>
                    <a:pt x="2882" y="2882"/>
                  </a:cubicBezTo>
                  <a:cubicBezTo>
                    <a:pt x="6724" y="-959"/>
                    <a:pt x="12953" y="-958"/>
                    <a:pt x="16797" y="2885"/>
                  </a:cubicBezTo>
                </a:path>
              </a:pathLst>
            </a:custGeom>
            <a:solidFill>
              <a:schemeClr val="bg1"/>
            </a:solidFill>
            <a:ln w="63500" cap="flat" cmpd="sng">
              <a:noFill/>
              <a:round/>
            </a:ln>
          </p:spPr>
          <p:txBody>
            <a:bodyPr lIns="0" tIns="0" rIns="0" bIns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21" name="Freeform 8"/>
            <p:cNvSpPr>
              <a:spLocks noChangeArrowheads="1"/>
            </p:cNvSpPr>
            <p:nvPr/>
          </p:nvSpPr>
          <p:spPr bwMode="auto">
            <a:xfrm>
              <a:off x="3772601" y="4393320"/>
              <a:ext cx="371523" cy="440836"/>
            </a:xfrm>
            <a:custGeom>
              <a:avLst/>
              <a:gdLst>
                <a:gd name="T0" fmla="*/ 296 w 593"/>
                <a:gd name="T1" fmla="*/ 0 h 699"/>
                <a:gd name="T2" fmla="*/ 0 w 593"/>
                <a:gd name="T3" fmla="*/ 148 h 699"/>
                <a:gd name="T4" fmla="*/ 0 w 593"/>
                <a:gd name="T5" fmla="*/ 501 h 699"/>
                <a:gd name="T6" fmla="*/ 134 w 593"/>
                <a:gd name="T7" fmla="*/ 628 h 699"/>
                <a:gd name="T8" fmla="*/ 77 w 593"/>
                <a:gd name="T9" fmla="*/ 684 h 699"/>
                <a:gd name="T10" fmla="*/ 77 w 593"/>
                <a:gd name="T11" fmla="*/ 698 h 699"/>
                <a:gd name="T12" fmla="*/ 521 w 593"/>
                <a:gd name="T13" fmla="*/ 698 h 699"/>
                <a:gd name="T14" fmla="*/ 521 w 593"/>
                <a:gd name="T15" fmla="*/ 684 h 699"/>
                <a:gd name="T16" fmla="*/ 465 w 593"/>
                <a:gd name="T17" fmla="*/ 628 h 699"/>
                <a:gd name="T18" fmla="*/ 592 w 593"/>
                <a:gd name="T19" fmla="*/ 501 h 699"/>
                <a:gd name="T20" fmla="*/ 592 w 593"/>
                <a:gd name="T21" fmla="*/ 148 h 699"/>
                <a:gd name="T22" fmla="*/ 296 w 593"/>
                <a:gd name="T23" fmla="*/ 0 h 699"/>
                <a:gd name="T24" fmla="*/ 134 w 593"/>
                <a:gd name="T25" fmla="*/ 557 h 699"/>
                <a:gd name="T26" fmla="*/ 77 w 593"/>
                <a:gd name="T27" fmla="*/ 501 h 699"/>
                <a:gd name="T28" fmla="*/ 134 w 593"/>
                <a:gd name="T29" fmla="*/ 444 h 699"/>
                <a:gd name="T30" fmla="*/ 183 w 593"/>
                <a:gd name="T31" fmla="*/ 501 h 699"/>
                <a:gd name="T32" fmla="*/ 134 w 593"/>
                <a:gd name="T33" fmla="*/ 557 h 699"/>
                <a:gd name="T34" fmla="*/ 261 w 593"/>
                <a:gd name="T35" fmla="*/ 332 h 699"/>
                <a:gd name="T36" fmla="*/ 77 w 593"/>
                <a:gd name="T37" fmla="*/ 332 h 699"/>
                <a:gd name="T38" fmla="*/ 77 w 593"/>
                <a:gd name="T39" fmla="*/ 148 h 699"/>
                <a:gd name="T40" fmla="*/ 261 w 593"/>
                <a:gd name="T41" fmla="*/ 148 h 699"/>
                <a:gd name="T42" fmla="*/ 261 w 593"/>
                <a:gd name="T43" fmla="*/ 332 h 699"/>
                <a:gd name="T44" fmla="*/ 465 w 593"/>
                <a:gd name="T45" fmla="*/ 557 h 699"/>
                <a:gd name="T46" fmla="*/ 409 w 593"/>
                <a:gd name="T47" fmla="*/ 501 h 699"/>
                <a:gd name="T48" fmla="*/ 465 w 593"/>
                <a:gd name="T49" fmla="*/ 444 h 699"/>
                <a:gd name="T50" fmla="*/ 521 w 593"/>
                <a:gd name="T51" fmla="*/ 501 h 699"/>
                <a:gd name="T52" fmla="*/ 465 w 593"/>
                <a:gd name="T53" fmla="*/ 557 h 699"/>
                <a:gd name="T54" fmla="*/ 521 w 593"/>
                <a:gd name="T55" fmla="*/ 332 h 699"/>
                <a:gd name="T56" fmla="*/ 331 w 593"/>
                <a:gd name="T57" fmla="*/ 332 h 699"/>
                <a:gd name="T58" fmla="*/ 331 w 593"/>
                <a:gd name="T59" fmla="*/ 148 h 699"/>
                <a:gd name="T60" fmla="*/ 521 w 593"/>
                <a:gd name="T61" fmla="*/ 148 h 699"/>
                <a:gd name="T62" fmla="*/ 521 w 593"/>
                <a:gd name="T63" fmla="*/ 332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3" h="699">
                  <a:moveTo>
                    <a:pt x="296" y="0"/>
                  </a:moveTo>
                  <a:cubicBezTo>
                    <a:pt x="134" y="0"/>
                    <a:pt x="0" y="22"/>
                    <a:pt x="0" y="148"/>
                  </a:cubicBezTo>
                  <a:lnTo>
                    <a:pt x="0" y="501"/>
                  </a:lnTo>
                  <a:cubicBezTo>
                    <a:pt x="0" y="571"/>
                    <a:pt x="63" y="628"/>
                    <a:pt x="134" y="628"/>
                  </a:cubicBezTo>
                  <a:lnTo>
                    <a:pt x="77" y="684"/>
                  </a:lnTo>
                  <a:lnTo>
                    <a:pt x="77" y="698"/>
                  </a:lnTo>
                  <a:lnTo>
                    <a:pt x="521" y="698"/>
                  </a:lnTo>
                  <a:lnTo>
                    <a:pt x="521" y="684"/>
                  </a:lnTo>
                  <a:lnTo>
                    <a:pt x="465" y="628"/>
                  </a:lnTo>
                  <a:cubicBezTo>
                    <a:pt x="535" y="628"/>
                    <a:pt x="592" y="571"/>
                    <a:pt x="592" y="501"/>
                  </a:cubicBezTo>
                  <a:lnTo>
                    <a:pt x="592" y="148"/>
                  </a:lnTo>
                  <a:cubicBezTo>
                    <a:pt x="592" y="22"/>
                    <a:pt x="458" y="0"/>
                    <a:pt x="296" y="0"/>
                  </a:cubicBezTo>
                  <a:close/>
                  <a:moveTo>
                    <a:pt x="134" y="557"/>
                  </a:moveTo>
                  <a:cubicBezTo>
                    <a:pt x="98" y="557"/>
                    <a:pt x="77" y="529"/>
                    <a:pt x="77" y="501"/>
                  </a:cubicBezTo>
                  <a:cubicBezTo>
                    <a:pt x="77" y="473"/>
                    <a:pt x="102" y="444"/>
                    <a:pt x="134" y="444"/>
                  </a:cubicBezTo>
                  <a:cubicBezTo>
                    <a:pt x="165" y="444"/>
                    <a:pt x="183" y="473"/>
                    <a:pt x="183" y="501"/>
                  </a:cubicBezTo>
                  <a:cubicBezTo>
                    <a:pt x="183" y="529"/>
                    <a:pt x="162" y="557"/>
                    <a:pt x="134" y="557"/>
                  </a:cubicBezTo>
                  <a:close/>
                  <a:moveTo>
                    <a:pt x="261" y="332"/>
                  </a:moveTo>
                  <a:lnTo>
                    <a:pt x="77" y="332"/>
                  </a:lnTo>
                  <a:lnTo>
                    <a:pt x="77" y="148"/>
                  </a:lnTo>
                  <a:lnTo>
                    <a:pt x="261" y="148"/>
                  </a:lnTo>
                  <a:lnTo>
                    <a:pt x="261" y="332"/>
                  </a:lnTo>
                  <a:close/>
                  <a:moveTo>
                    <a:pt x="465" y="557"/>
                  </a:moveTo>
                  <a:cubicBezTo>
                    <a:pt x="437" y="557"/>
                    <a:pt x="409" y="529"/>
                    <a:pt x="409" y="501"/>
                  </a:cubicBezTo>
                  <a:cubicBezTo>
                    <a:pt x="409" y="473"/>
                    <a:pt x="437" y="444"/>
                    <a:pt x="465" y="444"/>
                  </a:cubicBezTo>
                  <a:cubicBezTo>
                    <a:pt x="493" y="444"/>
                    <a:pt x="521" y="473"/>
                    <a:pt x="521" y="501"/>
                  </a:cubicBezTo>
                  <a:cubicBezTo>
                    <a:pt x="521" y="529"/>
                    <a:pt x="493" y="557"/>
                    <a:pt x="465" y="557"/>
                  </a:cubicBezTo>
                  <a:close/>
                  <a:moveTo>
                    <a:pt x="521" y="332"/>
                  </a:moveTo>
                  <a:lnTo>
                    <a:pt x="331" y="332"/>
                  </a:lnTo>
                  <a:lnTo>
                    <a:pt x="331" y="148"/>
                  </a:lnTo>
                  <a:lnTo>
                    <a:pt x="521" y="148"/>
                  </a:lnTo>
                  <a:lnTo>
                    <a:pt x="521" y="332"/>
                  </a:lnTo>
                  <a:close/>
                </a:path>
              </a:pathLst>
            </a:custGeom>
            <a:solidFill>
              <a:srgbClr val="B91F22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pitchFamily="18" charset="-122"/>
                <a:ea typeface="+mn-ea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91830" y="1911040"/>
            <a:ext cx="3205205" cy="885151"/>
            <a:chOff x="1357847" y="3882580"/>
            <a:chExt cx="3205205" cy="885151"/>
          </a:xfrm>
        </p:grpSpPr>
        <p:sp>
          <p:nvSpPr>
            <p:cNvPr id="23" name="矩形 22"/>
            <p:cNvSpPr/>
            <p:nvPr/>
          </p:nvSpPr>
          <p:spPr>
            <a:xfrm>
              <a:off x="1357847" y="4355310"/>
              <a:ext cx="3205205" cy="41242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rPr>
                <a:t>文字内容，文字内容。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24" name="文本框 24"/>
            <p:cNvSpPr txBox="1"/>
            <p:nvPr/>
          </p:nvSpPr>
          <p:spPr>
            <a:xfrm>
              <a:off x="1468460" y="3882580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91830" y="3510137"/>
            <a:ext cx="3205205" cy="885151"/>
            <a:chOff x="1357847" y="3882580"/>
            <a:chExt cx="3205205" cy="885151"/>
          </a:xfrm>
        </p:grpSpPr>
        <p:sp>
          <p:nvSpPr>
            <p:cNvPr id="26" name="矩形 25"/>
            <p:cNvSpPr/>
            <p:nvPr/>
          </p:nvSpPr>
          <p:spPr>
            <a:xfrm>
              <a:off x="1357847" y="4355310"/>
              <a:ext cx="3205205" cy="41242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rPr>
                <a:t>文字内容，文字内容。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27" name="文本框 27"/>
            <p:cNvSpPr txBox="1"/>
            <p:nvPr/>
          </p:nvSpPr>
          <p:spPr>
            <a:xfrm>
              <a:off x="1468460" y="3882580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896935" y="1911040"/>
            <a:ext cx="3205205" cy="885151"/>
            <a:chOff x="1357847" y="3882580"/>
            <a:chExt cx="3205205" cy="885151"/>
          </a:xfrm>
        </p:grpSpPr>
        <p:sp>
          <p:nvSpPr>
            <p:cNvPr id="29" name="矩形 28"/>
            <p:cNvSpPr/>
            <p:nvPr/>
          </p:nvSpPr>
          <p:spPr>
            <a:xfrm>
              <a:off x="1357847" y="4355310"/>
              <a:ext cx="3205205" cy="41242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rPr>
                <a:t>文字内容，文字内容。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30" name="文本框 30"/>
            <p:cNvSpPr txBox="1"/>
            <p:nvPr/>
          </p:nvSpPr>
          <p:spPr>
            <a:xfrm>
              <a:off x="1453946" y="3882580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896935" y="3510137"/>
            <a:ext cx="3205205" cy="885151"/>
            <a:chOff x="1357847" y="3882580"/>
            <a:chExt cx="3205205" cy="885151"/>
          </a:xfrm>
        </p:grpSpPr>
        <p:sp>
          <p:nvSpPr>
            <p:cNvPr id="32" name="矩形 31"/>
            <p:cNvSpPr/>
            <p:nvPr/>
          </p:nvSpPr>
          <p:spPr>
            <a:xfrm>
              <a:off x="1357847" y="4355310"/>
              <a:ext cx="3205205" cy="41242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rPr>
                <a:t>文字内容，文字内容。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33" name="文本框 33"/>
            <p:cNvSpPr txBox="1"/>
            <p:nvPr/>
          </p:nvSpPr>
          <p:spPr>
            <a:xfrm>
              <a:off x="1468460" y="3882580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rPr>
                <a:t>添加标题</a:t>
              </a: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91" y="5235563"/>
            <a:ext cx="1455545" cy="1368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bad16bfa84b2dc0a9f41505784cf2e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13" y="4572459"/>
            <a:ext cx="1650136" cy="1985334"/>
          </a:xfrm>
          <a:prstGeom prst="rect">
            <a:avLst/>
          </a:prstGeom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519150" y="1681018"/>
            <a:ext cx="1473106" cy="1506994"/>
          </a:xfrm>
          <a:prstGeom prst="rect">
            <a:avLst/>
          </a:prstGeom>
          <a:blipFill dpi="0" rotWithShape="0">
            <a:blip r:embed="rId4"/>
            <a:srcRect/>
            <a:stretch>
              <a:fillRect r="-11974"/>
            </a:stretch>
          </a:blipFill>
          <a:ln>
            <a:noFill/>
          </a:ln>
          <a:effectLst>
            <a:outerShdw blurRad="50800" dist="88900" dir="2700000" algn="tl" rotWithShape="0">
              <a:prstClr val="black">
                <a:alpha val="3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+mn-cs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7195977" y="1681018"/>
            <a:ext cx="1473106" cy="1506994"/>
          </a:xfrm>
          <a:prstGeom prst="rect">
            <a:avLst/>
          </a:prstGeom>
          <a:blipFill dpi="0" rotWithShape="1">
            <a:blip r:embed="rId5"/>
            <a:srcRect/>
            <a:stretch>
              <a:fillRect r="-329"/>
            </a:stretch>
          </a:blipFill>
          <a:ln>
            <a:noFill/>
          </a:ln>
          <a:effectLst>
            <a:outerShdw blurRad="50800" dist="88900" dir="2700000" algn="tl" rotWithShape="0">
              <a:prstClr val="black">
                <a:alpha val="3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+mn-cs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680736" y="3608354"/>
            <a:ext cx="1473106" cy="1508642"/>
          </a:xfrm>
          <a:prstGeom prst="rect">
            <a:avLst/>
          </a:prstGeom>
          <a:blipFill dpi="0" rotWithShape="0">
            <a:blip r:embed="rId6"/>
            <a:srcRect/>
            <a:stretch>
              <a:fillRect r="-16887"/>
            </a:stretch>
          </a:blipFill>
          <a:ln>
            <a:noFill/>
          </a:ln>
          <a:effectLst>
            <a:outerShdw blurRad="50800" dist="88900" dir="2700000" algn="tl" rotWithShape="0">
              <a:prstClr val="black">
                <a:alpha val="3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+mn-cs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5357563" y="3617879"/>
            <a:ext cx="1473106" cy="1508642"/>
          </a:xfrm>
          <a:prstGeom prst="rect">
            <a:avLst/>
          </a:prstGeom>
          <a:blipFill dpi="0" rotWithShape="0">
            <a:blip r:embed="rId7"/>
            <a:srcRect/>
            <a:stretch>
              <a:fillRect r="-50805"/>
            </a:stretch>
          </a:blipFill>
          <a:ln>
            <a:noFill/>
          </a:ln>
          <a:effectLst>
            <a:outerShdw blurRad="50800" dist="88900" dir="2700000" algn="tl" rotWithShape="0">
              <a:prstClr val="black">
                <a:alpha val="3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+mn-cs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9034390" y="3617879"/>
            <a:ext cx="1473106" cy="1508642"/>
          </a:xfrm>
          <a:prstGeom prst="rect">
            <a:avLst/>
          </a:prstGeom>
          <a:blipFill dpi="0" rotWithShape="1">
            <a:blip r:embed="rId8"/>
            <a:srcRect/>
            <a:stretch>
              <a:fillRect r="-30256"/>
            </a:stretch>
          </a:blipFill>
          <a:ln>
            <a:noFill/>
          </a:ln>
          <a:effectLst>
            <a:outerShdw blurRad="50800" dist="88900" dir="2700000" algn="tl" rotWithShape="0">
              <a:prstClr val="black">
                <a:alpha val="3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651708" y="1681018"/>
            <a:ext cx="1496366" cy="1506994"/>
            <a:chOff x="1470937" y="1853521"/>
            <a:chExt cx="1867443" cy="1844460"/>
          </a:xfrm>
          <a:effectLst>
            <a:outerShdw blurRad="50800" dist="889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499966" y="1853521"/>
              <a:ext cx="1838414" cy="1844460"/>
            </a:xfrm>
            <a:prstGeom prst="rect">
              <a:avLst/>
            </a:prstGeom>
            <a:solidFill>
              <a:srgbClr val="F6C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470937" y="2421712"/>
              <a:ext cx="1867349" cy="7985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rPr>
                <a:t>文字内容，文字内容。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91F22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12" name="文本框 17"/>
            <p:cNvSpPr txBox="1"/>
            <p:nvPr/>
          </p:nvSpPr>
          <p:spPr>
            <a:xfrm>
              <a:off x="1641211" y="2021550"/>
              <a:ext cx="1526800" cy="489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328628" y="1681018"/>
            <a:ext cx="1496291" cy="1506994"/>
            <a:chOff x="5147858" y="1853521"/>
            <a:chExt cx="1867349" cy="1844460"/>
          </a:xfrm>
          <a:effectLst>
            <a:outerShdw blurRad="50800" dist="889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5176793" y="1853521"/>
              <a:ext cx="1838414" cy="1844460"/>
            </a:xfrm>
            <a:prstGeom prst="rect">
              <a:avLst/>
            </a:prstGeom>
            <a:solidFill>
              <a:srgbClr val="F6C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147858" y="2421712"/>
              <a:ext cx="1867349" cy="7985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rPr>
                <a:t>文字内容，文字内容。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91F22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16" name="文本框 19"/>
            <p:cNvSpPr txBox="1"/>
            <p:nvPr/>
          </p:nvSpPr>
          <p:spPr>
            <a:xfrm>
              <a:off x="5318132" y="2021550"/>
              <a:ext cx="1526800" cy="489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005456" y="1681018"/>
            <a:ext cx="1496291" cy="1506994"/>
            <a:chOff x="8824686" y="1853521"/>
            <a:chExt cx="1867349" cy="1844460"/>
          </a:xfrm>
          <a:effectLst>
            <a:outerShdw blurRad="50800" dist="889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8853620" y="1853521"/>
              <a:ext cx="1838414" cy="1844460"/>
            </a:xfrm>
            <a:prstGeom prst="rect">
              <a:avLst/>
            </a:prstGeom>
            <a:solidFill>
              <a:srgbClr val="F6C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824686" y="2421712"/>
              <a:ext cx="1867349" cy="7985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rPr>
                <a:t>文字内容，文字内容。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91F22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994960" y="2021550"/>
              <a:ext cx="1526800" cy="489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504682" y="3608354"/>
            <a:ext cx="1496291" cy="1508642"/>
            <a:chOff x="3323912" y="3697981"/>
            <a:chExt cx="1867349" cy="1846477"/>
          </a:xfrm>
          <a:effectLst>
            <a:outerShdw blurRad="50800" dist="889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3338380" y="3697981"/>
              <a:ext cx="1838414" cy="1846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323912" y="4241782"/>
              <a:ext cx="1867349" cy="7985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rPr>
                <a:t>文字内容，文字内容。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91F22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494186" y="3841621"/>
              <a:ext cx="1526800" cy="489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181649" y="3617879"/>
            <a:ext cx="1496291" cy="1508642"/>
            <a:chOff x="7000879" y="3697981"/>
            <a:chExt cx="1867349" cy="1846477"/>
          </a:xfrm>
          <a:effectLst>
            <a:outerShdw blurRad="50800" dist="889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7015207" y="3697981"/>
              <a:ext cx="1838414" cy="1846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000879" y="4241782"/>
              <a:ext cx="1867349" cy="7985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rPr>
                <a:t>文字内容，文字内容。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91F22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28" name="文本框 25"/>
            <p:cNvSpPr txBox="1"/>
            <p:nvPr/>
          </p:nvSpPr>
          <p:spPr>
            <a:xfrm>
              <a:off x="7171153" y="3841621"/>
              <a:ext cx="1526800" cy="489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rPr>
                <a:t>添加标题</a:t>
              </a: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747" y="5406148"/>
            <a:ext cx="1224636" cy="1151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000"/>
                            </p:stCondLst>
                            <p:childTnLst>
                              <p:par>
                                <p:cTn id="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10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30500" y="1999731"/>
            <a:ext cx="3976709" cy="4601182"/>
            <a:chOff x="430500" y="1999731"/>
            <a:chExt cx="3976709" cy="460118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500" y="1999731"/>
              <a:ext cx="2701544" cy="4601182"/>
            </a:xfrm>
            <a:prstGeom prst="rect">
              <a:avLst/>
            </a:prstGeom>
          </p:spPr>
        </p:pic>
        <p:pic>
          <p:nvPicPr>
            <p:cNvPr id="4" name="图片 3" descr="ba289eb71af2ec65412ff113f10bbab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2376253" y="3545346"/>
              <a:ext cx="2030956" cy="3055567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64166" y="3851748"/>
            <a:ext cx="6670877" cy="4098709"/>
          </a:xfrm>
          <a:prstGeom prst="rect">
            <a:avLst/>
          </a:prstGeom>
        </p:spPr>
      </p:pic>
      <p:sp>
        <p:nvSpPr>
          <p:cNvPr id="7" name="文本框 2"/>
          <p:cNvSpPr txBox="1"/>
          <p:nvPr/>
        </p:nvSpPr>
        <p:spPr>
          <a:xfrm>
            <a:off x="3724475" y="2220047"/>
            <a:ext cx="823994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spc="-300" dirty="0">
                <a:gradFill>
                  <a:gsLst>
                    <a:gs pos="0">
                      <a:srgbClr val="FFF2D5"/>
                    </a:gs>
                    <a:gs pos="100000">
                      <a:srgbClr val="FFC139"/>
                    </a:gs>
                  </a:gsLst>
                  <a:lin ang="5400000" scaled="1"/>
                </a:gra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PART  THREE</a:t>
            </a:r>
          </a:p>
          <a:p>
            <a:pPr algn="ctr"/>
            <a:endParaRPr lang="en-US" altLang="zh-CN" sz="2800" b="1" spc="-300" dirty="0">
              <a:gradFill>
                <a:gsLst>
                  <a:gs pos="0">
                    <a:srgbClr val="FFF2D5"/>
                  </a:gs>
                  <a:gs pos="100000">
                    <a:srgbClr val="FFC139"/>
                  </a:gs>
                </a:gsLst>
                <a:lin ang="5400000" scaled="1"/>
              </a:gra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 algn="ctr"/>
            <a:r>
              <a:rPr lang="zh-CN" altLang="en-US" sz="6000" b="1" spc="-300" dirty="0">
                <a:gradFill>
                  <a:gsLst>
                    <a:gs pos="0">
                      <a:srgbClr val="FFF2D5"/>
                    </a:gs>
                    <a:gs pos="100000">
                      <a:srgbClr val="FFC139"/>
                    </a:gs>
                  </a:gsLst>
                  <a:lin ang="5400000" scaled="1"/>
                </a:gra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节目介绍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139" y="4888429"/>
            <a:ext cx="2820817" cy="18588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31" y="4604657"/>
            <a:ext cx="2143815" cy="208856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594859" y="2538475"/>
            <a:ext cx="9260902" cy="2349954"/>
            <a:chOff x="1471823" y="3429000"/>
            <a:chExt cx="9260902" cy="2349954"/>
          </a:xfrm>
        </p:grpSpPr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02274" y="3429000"/>
              <a:ext cx="4630451" cy="23499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88900" dir="2700000" algn="tl" rotWithShape="0">
                <a:prstClr val="black">
                  <a:alpha val="3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>
              <a:spLocks noChangeArrowheads="1"/>
            </p:cNvSpPr>
            <p:nvPr/>
          </p:nvSpPr>
          <p:spPr bwMode="auto">
            <a:xfrm>
              <a:off x="1471823" y="3429000"/>
              <a:ext cx="4630451" cy="2349954"/>
            </a:xfrm>
            <a:prstGeom prst="rect">
              <a:avLst/>
            </a:prstGeom>
            <a:solidFill>
              <a:srgbClr val="F6CF70"/>
            </a:solidFill>
            <a:ln>
              <a:noFill/>
            </a:ln>
            <a:effectLst>
              <a:outerShdw blurRad="50800" dist="88900" dir="2700000" algn="tl" rotWithShape="0">
                <a:prstClr val="black">
                  <a:alpha val="3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214775" y="3853544"/>
              <a:ext cx="3205205" cy="1205238"/>
              <a:chOff x="1357847" y="3882580"/>
              <a:chExt cx="3205205" cy="1205238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357847" y="4355310"/>
                <a:ext cx="3205205" cy="732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B91F22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+mn-cs"/>
                  </a:rPr>
                  <a:t>文字内容，文字内容，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91F22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+mn-cs"/>
                  </a:rPr>
                  <a:t>点击输入替换内</a:t>
                </a:r>
                <a:r>
                  <a:rPr kumimoji="0" lang="zh-CN" alt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B91F22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+mn-cs"/>
                  </a:rPr>
                  <a:t>容文字内容。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11" name="文本框 14"/>
              <p:cNvSpPr txBox="1"/>
              <p:nvPr/>
            </p:nvSpPr>
            <p:spPr>
              <a:xfrm>
                <a:off x="2226915" y="3882580"/>
                <a:ext cx="1467068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91F22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+mn-cs"/>
                  </a:rPr>
                  <a:t>添加标题</a:t>
                </a:r>
              </a:p>
            </p:txBody>
          </p:sp>
        </p:grpSp>
      </p:grpSp>
      <p:sp>
        <p:nvSpPr>
          <p:cNvPr id="6" name="矩形 5"/>
          <p:cNvSpPr/>
          <p:nvPr/>
        </p:nvSpPr>
        <p:spPr>
          <a:xfrm>
            <a:off x="1607408" y="1756600"/>
            <a:ext cx="9248353" cy="4524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rPr>
              <a:t>文字内容，文字内容，文字内容，文字内容，文字内容，文字内容，文字内容。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301" y="4812429"/>
            <a:ext cx="2820817" cy="18588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44" y="4414982"/>
            <a:ext cx="2143815" cy="208856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102514" y="1595836"/>
            <a:ext cx="4001633" cy="3998823"/>
            <a:chOff x="3851275" y="1698625"/>
            <a:chExt cx="4522788" cy="4519613"/>
          </a:xfrm>
          <a:effectLst>
            <a:outerShdw blurRad="50800" dist="889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2" name="Freeform 11"/>
            <p:cNvSpPr/>
            <p:nvPr/>
          </p:nvSpPr>
          <p:spPr bwMode="auto">
            <a:xfrm>
              <a:off x="3851275" y="1698625"/>
              <a:ext cx="2216800" cy="2216510"/>
            </a:xfrm>
            <a:custGeom>
              <a:avLst/>
              <a:gdLst>
                <a:gd name="T0" fmla="*/ 727 w 1715"/>
                <a:gd name="T1" fmla="*/ 1715 h 1715"/>
                <a:gd name="T2" fmla="*/ 1715 w 1715"/>
                <a:gd name="T3" fmla="*/ 1715 h 1715"/>
                <a:gd name="T4" fmla="*/ 1715 w 1715"/>
                <a:gd name="T5" fmla="*/ 727 h 1715"/>
                <a:gd name="T6" fmla="*/ 988 w 1715"/>
                <a:gd name="T7" fmla="*/ 0 h 1715"/>
                <a:gd name="T8" fmla="*/ 0 w 1715"/>
                <a:gd name="T9" fmla="*/ 986 h 1715"/>
                <a:gd name="T10" fmla="*/ 727 w 1715"/>
                <a:gd name="T11" fmla="*/ 1715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5" h="1715">
                  <a:moveTo>
                    <a:pt x="727" y="1715"/>
                  </a:moveTo>
                  <a:lnTo>
                    <a:pt x="1715" y="1715"/>
                  </a:lnTo>
                  <a:lnTo>
                    <a:pt x="1715" y="727"/>
                  </a:lnTo>
                  <a:lnTo>
                    <a:pt x="988" y="0"/>
                  </a:lnTo>
                  <a:lnTo>
                    <a:pt x="0" y="986"/>
                  </a:lnTo>
                  <a:lnTo>
                    <a:pt x="727" y="17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91F22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3851275" y="1698625"/>
              <a:ext cx="2216800" cy="2216510"/>
            </a:xfrm>
            <a:custGeom>
              <a:avLst/>
              <a:gdLst>
                <a:gd name="T0" fmla="*/ 727 w 1715"/>
                <a:gd name="T1" fmla="*/ 1715 h 1715"/>
                <a:gd name="T2" fmla="*/ 1715 w 1715"/>
                <a:gd name="T3" fmla="*/ 1715 h 1715"/>
                <a:gd name="T4" fmla="*/ 1715 w 1715"/>
                <a:gd name="T5" fmla="*/ 727 h 1715"/>
                <a:gd name="T6" fmla="*/ 988 w 1715"/>
                <a:gd name="T7" fmla="*/ 0 h 1715"/>
                <a:gd name="T8" fmla="*/ 0 w 1715"/>
                <a:gd name="T9" fmla="*/ 986 h 1715"/>
                <a:gd name="T10" fmla="*/ 727 w 1715"/>
                <a:gd name="T11" fmla="*/ 1715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5" h="1715">
                  <a:moveTo>
                    <a:pt x="727" y="1715"/>
                  </a:moveTo>
                  <a:lnTo>
                    <a:pt x="1715" y="1715"/>
                  </a:lnTo>
                  <a:lnTo>
                    <a:pt x="1715" y="727"/>
                  </a:lnTo>
                  <a:lnTo>
                    <a:pt x="988" y="0"/>
                  </a:lnTo>
                  <a:lnTo>
                    <a:pt x="0" y="986"/>
                  </a:lnTo>
                  <a:lnTo>
                    <a:pt x="727" y="17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91F22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14" name="文本框 87"/>
            <p:cNvSpPr txBox="1">
              <a:spLocks noChangeArrowheads="1"/>
            </p:cNvSpPr>
            <p:nvPr/>
          </p:nvSpPr>
          <p:spPr bwMode="auto">
            <a:xfrm>
              <a:off x="4331574" y="2647229"/>
              <a:ext cx="1631134" cy="521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rPr>
                <a:t>添加标题</a:t>
              </a:r>
            </a:p>
          </p:txBody>
        </p:sp>
        <p:sp>
          <p:nvSpPr>
            <p:cNvPr id="15" name="Freeform 5"/>
            <p:cNvSpPr/>
            <p:nvPr/>
          </p:nvSpPr>
          <p:spPr bwMode="auto">
            <a:xfrm>
              <a:off x="6157263" y="1698625"/>
              <a:ext cx="2216800" cy="2216510"/>
            </a:xfrm>
            <a:custGeom>
              <a:avLst/>
              <a:gdLst>
                <a:gd name="T0" fmla="*/ 988 w 1715"/>
                <a:gd name="T1" fmla="*/ 1715 h 1715"/>
                <a:gd name="T2" fmla="*/ 0 w 1715"/>
                <a:gd name="T3" fmla="*/ 1715 h 1715"/>
                <a:gd name="T4" fmla="*/ 0 w 1715"/>
                <a:gd name="T5" fmla="*/ 727 h 1715"/>
                <a:gd name="T6" fmla="*/ 727 w 1715"/>
                <a:gd name="T7" fmla="*/ 0 h 1715"/>
                <a:gd name="T8" fmla="*/ 1715 w 1715"/>
                <a:gd name="T9" fmla="*/ 986 h 1715"/>
                <a:gd name="T10" fmla="*/ 988 w 1715"/>
                <a:gd name="T11" fmla="*/ 1715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5" h="1715">
                  <a:moveTo>
                    <a:pt x="988" y="1715"/>
                  </a:moveTo>
                  <a:lnTo>
                    <a:pt x="0" y="1715"/>
                  </a:lnTo>
                  <a:lnTo>
                    <a:pt x="0" y="727"/>
                  </a:lnTo>
                  <a:lnTo>
                    <a:pt x="727" y="0"/>
                  </a:lnTo>
                  <a:lnTo>
                    <a:pt x="1715" y="986"/>
                  </a:lnTo>
                  <a:lnTo>
                    <a:pt x="988" y="1715"/>
                  </a:lnTo>
                  <a:close/>
                </a:path>
              </a:pathLst>
            </a:custGeom>
            <a:solidFill>
              <a:srgbClr val="F6CF70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91F22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6157263" y="1698625"/>
              <a:ext cx="2216800" cy="2216510"/>
            </a:xfrm>
            <a:custGeom>
              <a:avLst/>
              <a:gdLst>
                <a:gd name="T0" fmla="*/ 988 w 1715"/>
                <a:gd name="T1" fmla="*/ 1715 h 1715"/>
                <a:gd name="T2" fmla="*/ 0 w 1715"/>
                <a:gd name="T3" fmla="*/ 1715 h 1715"/>
                <a:gd name="T4" fmla="*/ 0 w 1715"/>
                <a:gd name="T5" fmla="*/ 727 h 1715"/>
                <a:gd name="T6" fmla="*/ 727 w 1715"/>
                <a:gd name="T7" fmla="*/ 0 h 1715"/>
                <a:gd name="T8" fmla="*/ 1715 w 1715"/>
                <a:gd name="T9" fmla="*/ 986 h 1715"/>
                <a:gd name="T10" fmla="*/ 988 w 1715"/>
                <a:gd name="T11" fmla="*/ 1715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5" h="1715">
                  <a:moveTo>
                    <a:pt x="988" y="1715"/>
                  </a:moveTo>
                  <a:lnTo>
                    <a:pt x="0" y="1715"/>
                  </a:lnTo>
                  <a:lnTo>
                    <a:pt x="0" y="727"/>
                  </a:lnTo>
                  <a:lnTo>
                    <a:pt x="727" y="0"/>
                  </a:lnTo>
                  <a:lnTo>
                    <a:pt x="1715" y="986"/>
                  </a:lnTo>
                  <a:lnTo>
                    <a:pt x="988" y="17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91F22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17" name="文本框 77"/>
            <p:cNvSpPr txBox="1">
              <a:spLocks noChangeArrowheads="1"/>
            </p:cNvSpPr>
            <p:nvPr/>
          </p:nvSpPr>
          <p:spPr bwMode="auto">
            <a:xfrm>
              <a:off x="6351118" y="2647228"/>
              <a:ext cx="1631134" cy="539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rPr>
                <a:t>添加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rPr>
                <a:t>标题</a:t>
              </a:r>
              <a:endPara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B91F22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6155971" y="4009483"/>
              <a:ext cx="2209044" cy="2208755"/>
            </a:xfrm>
            <a:custGeom>
              <a:avLst/>
              <a:gdLst>
                <a:gd name="T0" fmla="*/ 0 w 1709"/>
                <a:gd name="T1" fmla="*/ 986 h 1709"/>
                <a:gd name="T2" fmla="*/ 0 w 1709"/>
                <a:gd name="T3" fmla="*/ 0 h 1709"/>
                <a:gd name="T4" fmla="*/ 987 w 1709"/>
                <a:gd name="T5" fmla="*/ 0 h 1709"/>
                <a:gd name="T6" fmla="*/ 1709 w 1709"/>
                <a:gd name="T7" fmla="*/ 722 h 1709"/>
                <a:gd name="T8" fmla="*/ 721 w 1709"/>
                <a:gd name="T9" fmla="*/ 1709 h 1709"/>
                <a:gd name="T10" fmla="*/ 0 w 1709"/>
                <a:gd name="T11" fmla="*/ 986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9" h="1709">
                  <a:moveTo>
                    <a:pt x="0" y="986"/>
                  </a:moveTo>
                  <a:lnTo>
                    <a:pt x="0" y="0"/>
                  </a:lnTo>
                  <a:lnTo>
                    <a:pt x="987" y="0"/>
                  </a:lnTo>
                  <a:lnTo>
                    <a:pt x="1709" y="722"/>
                  </a:lnTo>
                  <a:lnTo>
                    <a:pt x="721" y="1709"/>
                  </a:lnTo>
                  <a:lnTo>
                    <a:pt x="0" y="9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91F22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6155971" y="4009483"/>
              <a:ext cx="2209044" cy="2208755"/>
            </a:xfrm>
            <a:custGeom>
              <a:avLst/>
              <a:gdLst>
                <a:gd name="T0" fmla="*/ 0 w 1709"/>
                <a:gd name="T1" fmla="*/ 986 h 1709"/>
                <a:gd name="T2" fmla="*/ 0 w 1709"/>
                <a:gd name="T3" fmla="*/ 0 h 1709"/>
                <a:gd name="T4" fmla="*/ 987 w 1709"/>
                <a:gd name="T5" fmla="*/ 0 h 1709"/>
                <a:gd name="T6" fmla="*/ 1709 w 1709"/>
                <a:gd name="T7" fmla="*/ 722 h 1709"/>
                <a:gd name="T8" fmla="*/ 721 w 1709"/>
                <a:gd name="T9" fmla="*/ 1709 h 1709"/>
                <a:gd name="T10" fmla="*/ 0 w 1709"/>
                <a:gd name="T11" fmla="*/ 986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9" h="1709">
                  <a:moveTo>
                    <a:pt x="0" y="986"/>
                  </a:moveTo>
                  <a:lnTo>
                    <a:pt x="0" y="0"/>
                  </a:lnTo>
                  <a:lnTo>
                    <a:pt x="987" y="0"/>
                  </a:lnTo>
                  <a:lnTo>
                    <a:pt x="1709" y="722"/>
                  </a:lnTo>
                  <a:lnTo>
                    <a:pt x="721" y="1709"/>
                  </a:lnTo>
                  <a:lnTo>
                    <a:pt x="0" y="9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91F22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20" name="文本框 66"/>
            <p:cNvSpPr txBox="1">
              <a:spLocks noChangeArrowheads="1"/>
            </p:cNvSpPr>
            <p:nvPr/>
          </p:nvSpPr>
          <p:spPr bwMode="auto">
            <a:xfrm>
              <a:off x="6330096" y="4940225"/>
              <a:ext cx="1631134" cy="521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rPr>
                <a:t>添加标题</a:t>
              </a:r>
            </a:p>
          </p:txBody>
        </p:sp>
        <p:sp>
          <p:nvSpPr>
            <p:cNvPr id="21" name="Freeform 7"/>
            <p:cNvSpPr/>
            <p:nvPr/>
          </p:nvSpPr>
          <p:spPr bwMode="auto">
            <a:xfrm>
              <a:off x="3857739" y="4009483"/>
              <a:ext cx="2210337" cy="2208755"/>
            </a:xfrm>
            <a:custGeom>
              <a:avLst/>
              <a:gdLst>
                <a:gd name="T0" fmla="*/ 1710 w 1710"/>
                <a:gd name="T1" fmla="*/ 986 h 1709"/>
                <a:gd name="T2" fmla="*/ 1710 w 1710"/>
                <a:gd name="T3" fmla="*/ 0 h 1709"/>
                <a:gd name="T4" fmla="*/ 722 w 1710"/>
                <a:gd name="T5" fmla="*/ 0 h 1709"/>
                <a:gd name="T6" fmla="*/ 0 w 1710"/>
                <a:gd name="T7" fmla="*/ 722 h 1709"/>
                <a:gd name="T8" fmla="*/ 988 w 1710"/>
                <a:gd name="T9" fmla="*/ 1709 h 1709"/>
                <a:gd name="T10" fmla="*/ 1710 w 1710"/>
                <a:gd name="T11" fmla="*/ 986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0" h="1709">
                  <a:moveTo>
                    <a:pt x="1710" y="986"/>
                  </a:moveTo>
                  <a:lnTo>
                    <a:pt x="1710" y="0"/>
                  </a:lnTo>
                  <a:lnTo>
                    <a:pt x="722" y="0"/>
                  </a:lnTo>
                  <a:lnTo>
                    <a:pt x="0" y="722"/>
                  </a:lnTo>
                  <a:lnTo>
                    <a:pt x="988" y="1709"/>
                  </a:lnTo>
                  <a:lnTo>
                    <a:pt x="1710" y="986"/>
                  </a:lnTo>
                  <a:close/>
                </a:path>
              </a:pathLst>
            </a:custGeom>
            <a:solidFill>
              <a:srgbClr val="F6CF70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91F22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22" name="Freeform 8"/>
            <p:cNvSpPr/>
            <p:nvPr/>
          </p:nvSpPr>
          <p:spPr bwMode="auto">
            <a:xfrm>
              <a:off x="3857739" y="4009483"/>
              <a:ext cx="2210337" cy="2208755"/>
            </a:xfrm>
            <a:custGeom>
              <a:avLst/>
              <a:gdLst>
                <a:gd name="T0" fmla="*/ 1710 w 1710"/>
                <a:gd name="T1" fmla="*/ 986 h 1709"/>
                <a:gd name="T2" fmla="*/ 1710 w 1710"/>
                <a:gd name="T3" fmla="*/ 0 h 1709"/>
                <a:gd name="T4" fmla="*/ 722 w 1710"/>
                <a:gd name="T5" fmla="*/ 0 h 1709"/>
                <a:gd name="T6" fmla="*/ 0 w 1710"/>
                <a:gd name="T7" fmla="*/ 722 h 1709"/>
                <a:gd name="T8" fmla="*/ 988 w 1710"/>
                <a:gd name="T9" fmla="*/ 1709 h 1709"/>
                <a:gd name="T10" fmla="*/ 1710 w 1710"/>
                <a:gd name="T11" fmla="*/ 986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0" h="1709">
                  <a:moveTo>
                    <a:pt x="1710" y="986"/>
                  </a:moveTo>
                  <a:lnTo>
                    <a:pt x="1710" y="0"/>
                  </a:lnTo>
                  <a:lnTo>
                    <a:pt x="722" y="0"/>
                  </a:lnTo>
                  <a:lnTo>
                    <a:pt x="0" y="722"/>
                  </a:lnTo>
                  <a:lnTo>
                    <a:pt x="988" y="1709"/>
                  </a:lnTo>
                  <a:lnTo>
                    <a:pt x="1710" y="9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91F22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23" name="文本框 52"/>
            <p:cNvSpPr txBox="1">
              <a:spLocks noChangeArrowheads="1"/>
            </p:cNvSpPr>
            <p:nvPr/>
          </p:nvSpPr>
          <p:spPr bwMode="auto">
            <a:xfrm>
              <a:off x="4294062" y="4898674"/>
              <a:ext cx="1631134" cy="521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rPr>
                <a:t>添加标题</a:t>
              </a:r>
            </a:p>
          </p:txBody>
        </p:sp>
        <p:sp>
          <p:nvSpPr>
            <p:cNvPr id="24" name="Oval 17"/>
            <p:cNvSpPr>
              <a:spLocks noChangeArrowheads="1"/>
            </p:cNvSpPr>
            <p:nvPr/>
          </p:nvSpPr>
          <p:spPr bwMode="auto">
            <a:xfrm>
              <a:off x="5164550" y="3010437"/>
              <a:ext cx="1896236" cy="1895989"/>
            </a:xfrm>
            <a:prstGeom prst="ellipse">
              <a:avLst/>
            </a:prstGeom>
            <a:blipFill dpi="0" rotWithShape="0">
              <a:blip r:embed="rId5"/>
              <a:srcRect/>
              <a:stretch>
                <a:fillRect r="-30256"/>
              </a:stretch>
            </a:blipFill>
            <a:ln>
              <a:solidFill>
                <a:schemeClr val="bg1">
                  <a:lumMod val="85000"/>
                </a:schemeClr>
              </a:solidFill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91F2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6" name="Straight Connector 60"/>
          <p:cNvCxnSpPr/>
          <p:nvPr/>
        </p:nvCxnSpPr>
        <p:spPr>
          <a:xfrm flipH="1">
            <a:off x="1166320" y="3605375"/>
            <a:ext cx="3749800" cy="0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0"/>
          <p:cNvCxnSpPr/>
          <p:nvPr/>
        </p:nvCxnSpPr>
        <p:spPr>
          <a:xfrm>
            <a:off x="7267780" y="3605375"/>
            <a:ext cx="3768254" cy="0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996684" y="2195453"/>
            <a:ext cx="3205205" cy="7325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rPr>
              <a:t>文字内容，文字内容，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rPr>
              <a:t>点击输入替换内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rPr>
              <a:t>容文字内容。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64000" y="2195453"/>
            <a:ext cx="3205205" cy="7325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rPr>
              <a:t>文字内容，文字内容，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rPr>
              <a:t>点击输入替换内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rPr>
              <a:t>容文字内容。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96684" y="3924359"/>
            <a:ext cx="3205205" cy="7325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rPr>
              <a:t>文字内容，文字内容，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rPr>
              <a:t>点击输入替换内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rPr>
              <a:t>容文字内容。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064000" y="3924359"/>
            <a:ext cx="3205205" cy="7325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rPr>
              <a:t>文字内容，文字内容，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rPr>
              <a:t>点击输入替换内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rPr>
              <a:t>容文字内容。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23"/>
          <p:cNvSpPr txBox="1"/>
          <p:nvPr/>
        </p:nvSpPr>
        <p:spPr>
          <a:xfrm>
            <a:off x="2281382" y="1828800"/>
            <a:ext cx="74131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88900" dir="270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谢谢欣赏</a:t>
            </a:r>
          </a:p>
        </p:txBody>
      </p:sp>
      <p:sp>
        <p:nvSpPr>
          <p:cNvPr id="8" name="文本框 21"/>
          <p:cNvSpPr txBox="1"/>
          <p:nvPr/>
        </p:nvSpPr>
        <p:spPr>
          <a:xfrm>
            <a:off x="2099659" y="3738949"/>
            <a:ext cx="7680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88900" dir="270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THANK YOU APPRECIATE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54891" y="4389263"/>
            <a:ext cx="11482217" cy="2336660"/>
            <a:chOff x="354891" y="4389263"/>
            <a:chExt cx="11482217" cy="233666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2652" y="5149091"/>
              <a:ext cx="2274456" cy="149880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91" y="4389263"/>
              <a:ext cx="1744767" cy="225863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6821" y="4826000"/>
              <a:ext cx="1442532" cy="1821899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6091" y="5764592"/>
              <a:ext cx="861695" cy="81033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6173" y="5352967"/>
              <a:ext cx="2190781" cy="1372956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9166" y="5432720"/>
              <a:ext cx="1646313" cy="107406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3"/>
          <a:stretch>
            <a:fillRect/>
          </a:stretch>
        </p:blipFill>
        <p:spPr>
          <a:xfrm>
            <a:off x="3795710" y="1772246"/>
            <a:ext cx="6719889" cy="4046821"/>
          </a:xfrm>
          <a:prstGeom prst="rect">
            <a:avLst/>
          </a:prstGeom>
        </p:spPr>
      </p:pic>
      <p:sp>
        <p:nvSpPr>
          <p:cNvPr id="18" name="矩形: 圆角 17"/>
          <p:cNvSpPr/>
          <p:nvPr/>
        </p:nvSpPr>
        <p:spPr>
          <a:xfrm>
            <a:off x="3985311" y="1971912"/>
            <a:ext cx="6311983" cy="3706838"/>
          </a:xfrm>
          <a:prstGeom prst="roundRect">
            <a:avLst>
              <a:gd name="adj" fmla="val 4620"/>
            </a:avLst>
          </a:prstGeom>
          <a:solidFill>
            <a:srgbClr val="FFF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05" y="1547993"/>
            <a:ext cx="3503852" cy="4046821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248001" y="2235885"/>
            <a:ext cx="4359120" cy="490463"/>
            <a:chOff x="5248001" y="2235885"/>
            <a:chExt cx="4359120" cy="49046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8001" y="2268641"/>
              <a:ext cx="495814" cy="457707"/>
            </a:xfrm>
            <a:prstGeom prst="rect">
              <a:avLst/>
            </a:prstGeom>
          </p:spPr>
        </p:pic>
        <p:sp>
          <p:nvSpPr>
            <p:cNvPr id="12" name="文本框 17">
              <a:hlinkClick r:id="" action="ppaction://hlinkshowjump?jump=nextslide">
                <a:snd r:embed="rId6" name="音效.wav"/>
              </a:hlinkClick>
            </p:cNvPr>
            <p:cNvSpPr txBox="1"/>
            <p:nvPr/>
          </p:nvSpPr>
          <p:spPr>
            <a:xfrm>
              <a:off x="6216448" y="2235885"/>
              <a:ext cx="339067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b="1" dirty="0">
                  <a:solidFill>
                    <a:srgbClr val="03002C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0</a:t>
              </a:r>
              <a:r>
                <a:rPr lang="zh-CN" altLang="en-US" sz="2400" b="1" dirty="0">
                  <a:solidFill>
                    <a:srgbClr val="03002C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1  活动目标及思路</a:t>
              </a:r>
              <a:endParaRPr lang="zh-CN" altLang="en-US" sz="2000" b="1" dirty="0">
                <a:solidFill>
                  <a:srgbClr val="03002C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298622" y="2895624"/>
            <a:ext cx="3232014" cy="475668"/>
            <a:chOff x="5298622" y="2895624"/>
            <a:chExt cx="3232014" cy="47566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622" y="2913585"/>
              <a:ext cx="495814" cy="457707"/>
            </a:xfrm>
            <a:prstGeom prst="rect">
              <a:avLst/>
            </a:prstGeom>
          </p:spPr>
        </p:pic>
        <p:sp>
          <p:nvSpPr>
            <p:cNvPr id="13" name="文本框 18">
              <a:hlinkClick r:id="rId7" action="ppaction://hlinksldjump">
                <a:snd r:embed="rId6" name="音效.wav"/>
              </a:hlinkClick>
            </p:cNvPr>
            <p:cNvSpPr txBox="1"/>
            <p:nvPr/>
          </p:nvSpPr>
          <p:spPr>
            <a:xfrm>
              <a:off x="6199791" y="2895624"/>
              <a:ext cx="233084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b="1" dirty="0">
                  <a:solidFill>
                    <a:srgbClr val="03002C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+mn-ea"/>
                </a:rPr>
                <a:t>02  </a:t>
              </a:r>
              <a:r>
                <a:rPr lang="zh-CN" altLang="en-US" sz="2400" b="1" dirty="0">
                  <a:solidFill>
                    <a:srgbClr val="03002C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+mn-ea"/>
                </a:rPr>
                <a:t>活动流程</a:t>
              </a:r>
              <a:endParaRPr lang="zh-CN" altLang="en-US" sz="2400" b="1" dirty="0">
                <a:solidFill>
                  <a:srgbClr val="03002C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298622" y="3571690"/>
            <a:ext cx="3305854" cy="468986"/>
            <a:chOff x="5298622" y="3571690"/>
            <a:chExt cx="3305854" cy="46898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622" y="3582969"/>
              <a:ext cx="495814" cy="457707"/>
            </a:xfrm>
            <a:prstGeom prst="rect">
              <a:avLst/>
            </a:prstGeom>
          </p:spPr>
        </p:pic>
        <p:sp>
          <p:nvSpPr>
            <p:cNvPr id="14" name="文本框 19">
              <a:hlinkClick r:id="rId8" action="ppaction://hlinksldjump">
                <a:snd r:embed="rId6" name="音效.wav"/>
              </a:hlinkClick>
            </p:cNvPr>
            <p:cNvSpPr txBox="1"/>
            <p:nvPr/>
          </p:nvSpPr>
          <p:spPr>
            <a:xfrm>
              <a:off x="6199793" y="3571690"/>
              <a:ext cx="240468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b="1" dirty="0">
                  <a:solidFill>
                    <a:srgbClr val="03002C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+mn-ea"/>
                </a:rPr>
                <a:t>03  </a:t>
              </a:r>
              <a:r>
                <a:rPr lang="zh-CN" altLang="en-US" sz="2400" b="1" dirty="0">
                  <a:solidFill>
                    <a:srgbClr val="03002C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+mn-ea"/>
                </a:rPr>
                <a:t>节目介绍</a:t>
              </a:r>
              <a:endParaRPr lang="en-US" altLang="zh-CN" sz="2400" b="1" dirty="0">
                <a:solidFill>
                  <a:srgbClr val="03002C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sym typeface="+mn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324348" y="4264627"/>
            <a:ext cx="3616000" cy="471826"/>
            <a:chOff x="5324348" y="4264627"/>
            <a:chExt cx="3616000" cy="47182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4348" y="4278746"/>
              <a:ext cx="495814" cy="457707"/>
            </a:xfrm>
            <a:prstGeom prst="rect">
              <a:avLst/>
            </a:prstGeom>
          </p:spPr>
        </p:pic>
        <p:sp>
          <p:nvSpPr>
            <p:cNvPr id="15" name="文本框 20">
              <a:hlinkClick r:id="rId7" action="ppaction://hlinksldjump">
                <a:snd r:embed="rId6" name="音效.wav"/>
              </a:hlinkClick>
            </p:cNvPr>
            <p:cNvSpPr txBox="1"/>
            <p:nvPr/>
          </p:nvSpPr>
          <p:spPr>
            <a:xfrm>
              <a:off x="6195314" y="4264627"/>
              <a:ext cx="2745034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b="1" dirty="0">
                  <a:solidFill>
                    <a:srgbClr val="03002C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+mn-ea"/>
                </a:rPr>
                <a:t>04  </a:t>
              </a:r>
              <a:r>
                <a:rPr lang="zh-CN" altLang="en-US" sz="2400" b="1" dirty="0">
                  <a:solidFill>
                    <a:srgbClr val="03002C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+mn-ea"/>
                </a:rPr>
                <a:t>流程安排</a:t>
              </a:r>
              <a:endParaRPr lang="zh-CN" altLang="en-US" sz="2400" b="1" dirty="0">
                <a:solidFill>
                  <a:srgbClr val="03002C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87946" y="4914491"/>
            <a:ext cx="3552402" cy="467022"/>
            <a:chOff x="5387946" y="4914491"/>
            <a:chExt cx="3552402" cy="46702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7946" y="4914491"/>
              <a:ext cx="495814" cy="457707"/>
            </a:xfrm>
            <a:prstGeom prst="rect">
              <a:avLst/>
            </a:prstGeom>
          </p:spPr>
        </p:pic>
        <p:sp>
          <p:nvSpPr>
            <p:cNvPr id="16" name="文本框 21">
              <a:hlinkClick r:id="rId7" action="ppaction://hlinksldjump">
                <a:snd r:embed="rId6" name="音效.wav"/>
              </a:hlinkClick>
            </p:cNvPr>
            <p:cNvSpPr txBox="1"/>
            <p:nvPr/>
          </p:nvSpPr>
          <p:spPr>
            <a:xfrm>
              <a:off x="6195314" y="4919848"/>
              <a:ext cx="2745034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b="1" dirty="0">
                  <a:solidFill>
                    <a:srgbClr val="03002C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+mn-ea"/>
                </a:rPr>
                <a:t>05  </a:t>
              </a:r>
              <a:r>
                <a:rPr lang="zh-CN" altLang="en-US" sz="2400" b="1" dirty="0">
                  <a:solidFill>
                    <a:srgbClr val="03002C"/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+mn-ea"/>
                </a:rPr>
                <a:t>活动预算</a:t>
              </a:r>
              <a:endParaRPr lang="zh-CN" altLang="en-US" sz="2400" b="1" dirty="0">
                <a:solidFill>
                  <a:srgbClr val="03002C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275" y="1242451"/>
            <a:ext cx="3771458" cy="1234669"/>
          </a:xfrm>
          <a:prstGeom prst="rect">
            <a:avLst/>
          </a:prstGeom>
        </p:spPr>
      </p:pic>
      <p:sp>
        <p:nvSpPr>
          <p:cNvPr id="6" name="文本框 9"/>
          <p:cNvSpPr txBox="1"/>
          <p:nvPr/>
        </p:nvSpPr>
        <p:spPr>
          <a:xfrm>
            <a:off x="6406668" y="424765"/>
            <a:ext cx="2010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600" dirty="0">
                <a:gradFill>
                  <a:gsLst>
                    <a:gs pos="0">
                      <a:srgbClr val="FFF2D5"/>
                    </a:gs>
                    <a:gs pos="100000">
                      <a:srgbClr val="FFC139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目录</a:t>
            </a:r>
          </a:p>
          <a:p>
            <a:endParaRPr lang="zh-CN" altLang="en-US" dirty="0"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30500" y="1999731"/>
            <a:ext cx="3976709" cy="4601182"/>
            <a:chOff x="430500" y="1999731"/>
            <a:chExt cx="3976709" cy="460118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500" y="1999731"/>
              <a:ext cx="2701544" cy="4601182"/>
            </a:xfrm>
            <a:prstGeom prst="rect">
              <a:avLst/>
            </a:prstGeom>
          </p:spPr>
        </p:pic>
        <p:pic>
          <p:nvPicPr>
            <p:cNvPr id="4" name="图片 3" descr="ba289eb71af2ec65412ff113f10bbab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2376253" y="3545346"/>
              <a:ext cx="2030956" cy="3055567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64166" y="3851748"/>
            <a:ext cx="6670877" cy="4098709"/>
          </a:xfrm>
          <a:prstGeom prst="rect">
            <a:avLst/>
          </a:prstGeom>
        </p:spPr>
      </p:pic>
      <p:sp>
        <p:nvSpPr>
          <p:cNvPr id="6" name="文本框 2"/>
          <p:cNvSpPr txBox="1"/>
          <p:nvPr/>
        </p:nvSpPr>
        <p:spPr>
          <a:xfrm>
            <a:off x="4242974" y="1924393"/>
            <a:ext cx="734025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spc="-300" dirty="0">
                <a:gradFill>
                  <a:gsLst>
                    <a:gs pos="0">
                      <a:srgbClr val="FFF2D5"/>
                    </a:gs>
                    <a:gs pos="100000">
                      <a:srgbClr val="FFC139"/>
                    </a:gs>
                  </a:gsLst>
                  <a:lin ang="5400000" scaled="1"/>
                </a:gra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PART  ONE</a:t>
            </a:r>
          </a:p>
          <a:p>
            <a:pPr algn="ctr"/>
            <a:endParaRPr lang="en-US" altLang="zh-CN" sz="2800" b="1" spc="-300" dirty="0">
              <a:gradFill>
                <a:gsLst>
                  <a:gs pos="0">
                    <a:srgbClr val="FFF2D5"/>
                  </a:gs>
                  <a:gs pos="100000">
                    <a:srgbClr val="FFC139"/>
                  </a:gs>
                </a:gsLst>
                <a:lin ang="5400000" scaled="1"/>
              </a:gra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 algn="ctr"/>
            <a:r>
              <a:rPr lang="zh-CN" altLang="en-US" sz="6000" b="1" spc="-300" dirty="0">
                <a:gradFill>
                  <a:gsLst>
                    <a:gs pos="0">
                      <a:srgbClr val="FFF2D5"/>
                    </a:gs>
                    <a:gs pos="100000">
                      <a:srgbClr val="FFC139"/>
                    </a:gs>
                  </a:gsLst>
                  <a:lin ang="5400000" scaled="1"/>
                </a:gra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活动目标及思路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802" y="1669837"/>
            <a:ext cx="3064096" cy="3947724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5776413" y="2010300"/>
            <a:ext cx="5747209" cy="4124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rPr>
              <a:t>文字内容，文字内容，文字内容。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+mn-cs"/>
            </a:endParaRPr>
          </a:p>
        </p:txBody>
      </p:sp>
      <p:sp>
        <p:nvSpPr>
          <p:cNvPr id="5" name="文本框 9"/>
          <p:cNvSpPr txBox="1"/>
          <p:nvPr/>
        </p:nvSpPr>
        <p:spPr>
          <a:xfrm>
            <a:off x="5799102" y="1532269"/>
            <a:ext cx="14670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rPr>
              <a:t>添加标题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825301" y="2825440"/>
            <a:ext cx="5606926" cy="760572"/>
            <a:chOff x="5326117" y="3069042"/>
            <a:chExt cx="5606926" cy="760572"/>
          </a:xfrm>
        </p:grpSpPr>
        <p:grpSp>
          <p:nvGrpSpPr>
            <p:cNvPr id="21" name="组合 20"/>
            <p:cNvGrpSpPr/>
            <p:nvPr/>
          </p:nvGrpSpPr>
          <p:grpSpPr>
            <a:xfrm>
              <a:off x="5326117" y="3224035"/>
              <a:ext cx="605581" cy="605579"/>
              <a:chOff x="5326117" y="3201706"/>
              <a:chExt cx="605581" cy="605579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5326117" y="3201706"/>
                <a:ext cx="605581" cy="6055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5336199" y="3242885"/>
                <a:ext cx="5854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91F2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阿里巴巴普惠体 R" panose="00020600040101010101" pitchFamily="18" charset="-122"/>
                    <a:cs typeface="Arial" panose="020B0604020202020204" pitchFamily="34" charset="0"/>
                  </a:rPr>
                  <a:t>01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6198256" y="3069042"/>
              <a:ext cx="4734787" cy="675500"/>
              <a:chOff x="6198256" y="3069042"/>
              <a:chExt cx="4734787" cy="675500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6198256" y="3412143"/>
                <a:ext cx="4734787" cy="3323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+mn-cs"/>
                  </a:rPr>
                  <a:t>文字内容，文字内容，文字内容。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24" name="文本框 15"/>
              <p:cNvSpPr txBox="1"/>
              <p:nvPr/>
            </p:nvSpPr>
            <p:spPr>
              <a:xfrm>
                <a:off x="6198256" y="3069042"/>
                <a:ext cx="1467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+mn-cs"/>
                  </a:rPr>
                  <a:t>添加标题</a:t>
                </a: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5825301" y="3820573"/>
            <a:ext cx="5606926" cy="760572"/>
            <a:chOff x="5326117" y="3069042"/>
            <a:chExt cx="5606926" cy="760572"/>
          </a:xfrm>
        </p:grpSpPr>
        <p:grpSp>
          <p:nvGrpSpPr>
            <p:cNvPr id="15" name="组合 14"/>
            <p:cNvGrpSpPr/>
            <p:nvPr/>
          </p:nvGrpSpPr>
          <p:grpSpPr>
            <a:xfrm>
              <a:off x="5326117" y="3224035"/>
              <a:ext cx="605581" cy="605579"/>
              <a:chOff x="5326117" y="3201706"/>
              <a:chExt cx="605581" cy="605579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5326117" y="3201706"/>
                <a:ext cx="605581" cy="605579"/>
              </a:xfrm>
              <a:prstGeom prst="ellipse">
                <a:avLst/>
              </a:prstGeom>
              <a:solidFill>
                <a:srgbClr val="F6CF7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5336199" y="3242885"/>
                <a:ext cx="5854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91F2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阿里巴巴普惠体 R" panose="00020600040101010101" pitchFamily="18" charset="-122"/>
                    <a:cs typeface="Arial" panose="020B0604020202020204" pitchFamily="34" charset="0"/>
                  </a:rPr>
                  <a:t>02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6198256" y="3069042"/>
              <a:ext cx="4734787" cy="675500"/>
              <a:chOff x="6198256" y="3069042"/>
              <a:chExt cx="4734787" cy="675500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6198256" y="3412143"/>
                <a:ext cx="4734787" cy="3323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+mn-cs"/>
                  </a:rPr>
                  <a:t>文字内容，文字内容，文字内容。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18" name="文本框 22"/>
              <p:cNvSpPr txBox="1"/>
              <p:nvPr/>
            </p:nvSpPr>
            <p:spPr>
              <a:xfrm>
                <a:off x="6198256" y="3069042"/>
                <a:ext cx="1467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+mn-cs"/>
                  </a:rPr>
                  <a:t>添加标题</a:t>
                </a: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5825301" y="4815706"/>
            <a:ext cx="5606926" cy="760572"/>
            <a:chOff x="5326117" y="3069042"/>
            <a:chExt cx="5606926" cy="760572"/>
          </a:xfrm>
        </p:grpSpPr>
        <p:grpSp>
          <p:nvGrpSpPr>
            <p:cNvPr id="9" name="组合 8"/>
            <p:cNvGrpSpPr/>
            <p:nvPr/>
          </p:nvGrpSpPr>
          <p:grpSpPr>
            <a:xfrm>
              <a:off x="5326117" y="3224035"/>
              <a:ext cx="605581" cy="605579"/>
              <a:chOff x="5326117" y="3201706"/>
              <a:chExt cx="605581" cy="605579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5326117" y="3201706"/>
                <a:ext cx="605581" cy="6055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5336199" y="3242885"/>
                <a:ext cx="5854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91F2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阿里巴巴普惠体 R" panose="00020600040101010101" pitchFamily="18" charset="-122"/>
                    <a:cs typeface="Arial" panose="020B0604020202020204" pitchFamily="34" charset="0"/>
                  </a:rPr>
                  <a:t>03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6198256" y="3069042"/>
              <a:ext cx="4734787" cy="675500"/>
              <a:chOff x="6198256" y="3069042"/>
              <a:chExt cx="4734787" cy="675500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6198256" y="3412143"/>
                <a:ext cx="4734787" cy="3323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+mn-cs"/>
                  </a:rPr>
                  <a:t>文字内容，文字内容，文字内容。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12" name="文本框 29"/>
              <p:cNvSpPr txBox="1"/>
              <p:nvPr/>
            </p:nvSpPr>
            <p:spPr>
              <a:xfrm>
                <a:off x="6198256" y="3069042"/>
                <a:ext cx="14670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+mn-cs"/>
                  </a:rPr>
                  <a:t>添加标题</a:t>
                </a:r>
              </a:p>
            </p:txBody>
          </p:sp>
        </p:grp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2" y="4163674"/>
            <a:ext cx="1761401" cy="2280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096000" y="2092200"/>
            <a:ext cx="5157040" cy="3354539"/>
            <a:chOff x="5429253" y="1864017"/>
            <a:chExt cx="5639768" cy="3668543"/>
          </a:xfrm>
          <a:effectLst>
            <a:outerShdw blurRad="50800" dist="88900" dir="2700000" algn="tl" rotWithShape="0">
              <a:prstClr val="black">
                <a:alpha val="30000"/>
              </a:prstClr>
            </a:outerShdw>
          </a:effectLst>
        </p:grpSpPr>
        <p:pic>
          <p:nvPicPr>
            <p:cNvPr id="11" name="图片占位符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29253" y="1869671"/>
              <a:ext cx="3609759" cy="1828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占位符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70816" y="3702217"/>
              <a:ext cx="3598205" cy="1826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任意多边形: 形状 12"/>
            <p:cNvSpPr/>
            <p:nvPr/>
          </p:nvSpPr>
          <p:spPr>
            <a:xfrm rot="5400000" flipH="1">
              <a:off x="5667288" y="3460579"/>
              <a:ext cx="1833946" cy="2310016"/>
            </a:xfrm>
            <a:custGeom>
              <a:avLst/>
              <a:gdLst>
                <a:gd name="connsiteX0" fmla="*/ 1833946 w 1833946"/>
                <a:gd name="connsiteY0" fmla="*/ 2310016 h 2310016"/>
                <a:gd name="connsiteX1" fmla="*/ 1833946 w 1833946"/>
                <a:gd name="connsiteY1" fmla="*/ 268453 h 2310016"/>
                <a:gd name="connsiteX2" fmla="*/ 1078141 w 1833946"/>
                <a:gd name="connsiteY2" fmla="*/ 268453 h 2310016"/>
                <a:gd name="connsiteX3" fmla="*/ 922439 w 1833946"/>
                <a:gd name="connsiteY3" fmla="*/ 0 h 2310016"/>
                <a:gd name="connsiteX4" fmla="*/ 766736 w 1833946"/>
                <a:gd name="connsiteY4" fmla="*/ 268453 h 2310016"/>
                <a:gd name="connsiteX5" fmla="*/ 0 w 1833946"/>
                <a:gd name="connsiteY5" fmla="*/ 268453 h 2310016"/>
                <a:gd name="connsiteX6" fmla="*/ 0 w 1833946"/>
                <a:gd name="connsiteY6" fmla="*/ 2310016 h 231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3946" h="2310016">
                  <a:moveTo>
                    <a:pt x="1833946" y="2310016"/>
                  </a:moveTo>
                  <a:lnTo>
                    <a:pt x="1833946" y="268453"/>
                  </a:lnTo>
                  <a:lnTo>
                    <a:pt x="1078141" y="268453"/>
                  </a:lnTo>
                  <a:lnTo>
                    <a:pt x="922439" y="0"/>
                  </a:lnTo>
                  <a:lnTo>
                    <a:pt x="766736" y="268453"/>
                  </a:lnTo>
                  <a:lnTo>
                    <a:pt x="0" y="268453"/>
                  </a:lnTo>
                  <a:lnTo>
                    <a:pt x="0" y="23100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 rot="16200000">
              <a:off x="8997040" y="1625982"/>
              <a:ext cx="1833946" cy="2310016"/>
            </a:xfrm>
            <a:custGeom>
              <a:avLst/>
              <a:gdLst>
                <a:gd name="connsiteX0" fmla="*/ 1833946 w 1833946"/>
                <a:gd name="connsiteY0" fmla="*/ 2310016 h 2310016"/>
                <a:gd name="connsiteX1" fmla="*/ 1833946 w 1833946"/>
                <a:gd name="connsiteY1" fmla="*/ 268453 h 2310016"/>
                <a:gd name="connsiteX2" fmla="*/ 1078141 w 1833946"/>
                <a:gd name="connsiteY2" fmla="*/ 268453 h 2310016"/>
                <a:gd name="connsiteX3" fmla="*/ 922439 w 1833946"/>
                <a:gd name="connsiteY3" fmla="*/ 0 h 2310016"/>
                <a:gd name="connsiteX4" fmla="*/ 766736 w 1833946"/>
                <a:gd name="connsiteY4" fmla="*/ 268453 h 2310016"/>
                <a:gd name="connsiteX5" fmla="*/ 0 w 1833946"/>
                <a:gd name="connsiteY5" fmla="*/ 268453 h 2310016"/>
                <a:gd name="connsiteX6" fmla="*/ 0 w 1833946"/>
                <a:gd name="connsiteY6" fmla="*/ 2310016 h 231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3946" h="2310016">
                  <a:moveTo>
                    <a:pt x="1833946" y="2310016"/>
                  </a:moveTo>
                  <a:lnTo>
                    <a:pt x="1833946" y="268453"/>
                  </a:lnTo>
                  <a:lnTo>
                    <a:pt x="1078141" y="268453"/>
                  </a:lnTo>
                  <a:lnTo>
                    <a:pt x="922439" y="0"/>
                  </a:lnTo>
                  <a:lnTo>
                    <a:pt x="766736" y="268453"/>
                  </a:lnTo>
                  <a:lnTo>
                    <a:pt x="0" y="268453"/>
                  </a:lnTo>
                  <a:lnTo>
                    <a:pt x="0" y="2310016"/>
                  </a:lnTo>
                  <a:close/>
                </a:path>
              </a:pathLst>
            </a:custGeom>
            <a:solidFill>
              <a:srgbClr val="F6CF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15" name="Freeform 220"/>
            <p:cNvSpPr/>
            <p:nvPr/>
          </p:nvSpPr>
          <p:spPr bwMode="auto">
            <a:xfrm>
              <a:off x="5983388" y="4262011"/>
              <a:ext cx="935383" cy="696224"/>
            </a:xfrm>
            <a:custGeom>
              <a:avLst/>
              <a:gdLst>
                <a:gd name="T0" fmla="*/ 160 w 176"/>
                <a:gd name="T1" fmla="*/ 118 h 131"/>
                <a:gd name="T2" fmla="*/ 160 w 176"/>
                <a:gd name="T3" fmla="*/ 0 h 131"/>
                <a:gd name="T4" fmla="*/ 125 w 176"/>
                <a:gd name="T5" fmla="*/ 0 h 131"/>
                <a:gd name="T6" fmla="*/ 125 w 176"/>
                <a:gd name="T7" fmla="*/ 118 h 131"/>
                <a:gd name="T8" fmla="*/ 105 w 176"/>
                <a:gd name="T9" fmla="*/ 118 h 131"/>
                <a:gd name="T10" fmla="*/ 105 w 176"/>
                <a:gd name="T11" fmla="*/ 72 h 131"/>
                <a:gd name="T12" fmla="*/ 70 w 176"/>
                <a:gd name="T13" fmla="*/ 72 h 131"/>
                <a:gd name="T14" fmla="*/ 70 w 176"/>
                <a:gd name="T15" fmla="*/ 118 h 131"/>
                <a:gd name="T16" fmla="*/ 51 w 176"/>
                <a:gd name="T17" fmla="*/ 118 h 131"/>
                <a:gd name="T18" fmla="*/ 51 w 176"/>
                <a:gd name="T19" fmla="*/ 32 h 131"/>
                <a:gd name="T20" fmla="*/ 15 w 176"/>
                <a:gd name="T21" fmla="*/ 32 h 131"/>
                <a:gd name="T22" fmla="*/ 15 w 176"/>
                <a:gd name="T23" fmla="*/ 118 h 131"/>
                <a:gd name="T24" fmla="*/ 0 w 176"/>
                <a:gd name="T25" fmla="*/ 118 h 131"/>
                <a:gd name="T26" fmla="*/ 0 w 176"/>
                <a:gd name="T27" fmla="*/ 131 h 131"/>
                <a:gd name="T28" fmla="*/ 176 w 176"/>
                <a:gd name="T29" fmla="*/ 131 h 131"/>
                <a:gd name="T30" fmla="*/ 176 w 176"/>
                <a:gd name="T31" fmla="*/ 118 h 131"/>
                <a:gd name="T32" fmla="*/ 160 w 176"/>
                <a:gd name="T33" fmla="*/ 11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6" h="131">
                  <a:moveTo>
                    <a:pt x="160" y="118"/>
                  </a:moveTo>
                  <a:lnTo>
                    <a:pt x="160" y="0"/>
                  </a:lnTo>
                  <a:lnTo>
                    <a:pt x="125" y="0"/>
                  </a:lnTo>
                  <a:lnTo>
                    <a:pt x="125" y="118"/>
                  </a:lnTo>
                  <a:lnTo>
                    <a:pt x="105" y="118"/>
                  </a:lnTo>
                  <a:lnTo>
                    <a:pt x="105" y="72"/>
                  </a:lnTo>
                  <a:lnTo>
                    <a:pt x="70" y="72"/>
                  </a:lnTo>
                  <a:lnTo>
                    <a:pt x="70" y="118"/>
                  </a:lnTo>
                  <a:lnTo>
                    <a:pt x="51" y="118"/>
                  </a:lnTo>
                  <a:lnTo>
                    <a:pt x="51" y="32"/>
                  </a:lnTo>
                  <a:lnTo>
                    <a:pt x="15" y="32"/>
                  </a:lnTo>
                  <a:lnTo>
                    <a:pt x="15" y="118"/>
                  </a:lnTo>
                  <a:lnTo>
                    <a:pt x="0" y="118"/>
                  </a:lnTo>
                  <a:lnTo>
                    <a:pt x="0" y="131"/>
                  </a:lnTo>
                  <a:lnTo>
                    <a:pt x="176" y="131"/>
                  </a:lnTo>
                  <a:lnTo>
                    <a:pt x="176" y="118"/>
                  </a:lnTo>
                  <a:lnTo>
                    <a:pt x="160" y="118"/>
                  </a:lnTo>
                  <a:close/>
                </a:path>
              </a:pathLst>
            </a:custGeom>
            <a:solidFill>
              <a:srgbClr val="B91F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16" name="Freeform 331"/>
            <p:cNvSpPr/>
            <p:nvPr/>
          </p:nvSpPr>
          <p:spPr bwMode="auto">
            <a:xfrm>
              <a:off x="9572555" y="2430836"/>
              <a:ext cx="962924" cy="700308"/>
            </a:xfrm>
            <a:custGeom>
              <a:avLst/>
              <a:gdLst>
                <a:gd name="T0" fmla="*/ 260 w 288"/>
                <a:gd name="T1" fmla="*/ 0 h 210"/>
                <a:gd name="T2" fmla="*/ 232 w 288"/>
                <a:gd name="T3" fmla="*/ 28 h 210"/>
                <a:gd name="T4" fmla="*/ 239 w 288"/>
                <a:gd name="T5" fmla="*/ 46 h 210"/>
                <a:gd name="T6" fmla="*/ 191 w 288"/>
                <a:gd name="T7" fmla="*/ 117 h 210"/>
                <a:gd name="T8" fmla="*/ 183 w 288"/>
                <a:gd name="T9" fmla="*/ 116 h 210"/>
                <a:gd name="T10" fmla="*/ 170 w 288"/>
                <a:gd name="T11" fmla="*/ 119 h 210"/>
                <a:gd name="T12" fmla="*/ 130 w 288"/>
                <a:gd name="T13" fmla="*/ 79 h 210"/>
                <a:gd name="T14" fmla="*/ 133 w 288"/>
                <a:gd name="T15" fmla="*/ 67 h 210"/>
                <a:gd name="T16" fmla="*/ 105 w 288"/>
                <a:gd name="T17" fmla="*/ 39 h 210"/>
                <a:gd name="T18" fmla="*/ 78 w 288"/>
                <a:gd name="T19" fmla="*/ 67 h 210"/>
                <a:gd name="T20" fmla="*/ 84 w 288"/>
                <a:gd name="T21" fmla="*/ 84 h 210"/>
                <a:gd name="T22" fmla="*/ 36 w 288"/>
                <a:gd name="T23" fmla="*/ 156 h 210"/>
                <a:gd name="T24" fmla="*/ 28 w 288"/>
                <a:gd name="T25" fmla="*/ 155 h 210"/>
                <a:gd name="T26" fmla="*/ 0 w 288"/>
                <a:gd name="T27" fmla="*/ 183 h 210"/>
                <a:gd name="T28" fmla="*/ 28 w 288"/>
                <a:gd name="T29" fmla="*/ 210 h 210"/>
                <a:gd name="T30" fmla="*/ 56 w 288"/>
                <a:gd name="T31" fmla="*/ 183 h 210"/>
                <a:gd name="T32" fmla="*/ 50 w 288"/>
                <a:gd name="T33" fmla="*/ 166 h 210"/>
                <a:gd name="T34" fmla="*/ 98 w 288"/>
                <a:gd name="T35" fmla="*/ 94 h 210"/>
                <a:gd name="T36" fmla="*/ 105 w 288"/>
                <a:gd name="T37" fmla="*/ 95 h 210"/>
                <a:gd name="T38" fmla="*/ 118 w 288"/>
                <a:gd name="T39" fmla="*/ 92 h 210"/>
                <a:gd name="T40" fmla="*/ 158 w 288"/>
                <a:gd name="T41" fmla="*/ 132 h 210"/>
                <a:gd name="T42" fmla="*/ 155 w 288"/>
                <a:gd name="T43" fmla="*/ 144 h 210"/>
                <a:gd name="T44" fmla="*/ 183 w 288"/>
                <a:gd name="T45" fmla="*/ 172 h 210"/>
                <a:gd name="T46" fmla="*/ 211 w 288"/>
                <a:gd name="T47" fmla="*/ 144 h 210"/>
                <a:gd name="T48" fmla="*/ 205 w 288"/>
                <a:gd name="T49" fmla="*/ 127 h 210"/>
                <a:gd name="T50" fmla="*/ 253 w 288"/>
                <a:gd name="T51" fmla="*/ 55 h 210"/>
                <a:gd name="T52" fmla="*/ 260 w 288"/>
                <a:gd name="T53" fmla="*/ 56 h 210"/>
                <a:gd name="T54" fmla="*/ 288 w 288"/>
                <a:gd name="T55" fmla="*/ 28 h 210"/>
                <a:gd name="T56" fmla="*/ 260 w 288"/>
                <a:gd name="T5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10">
                  <a:moveTo>
                    <a:pt x="260" y="0"/>
                  </a:moveTo>
                  <a:cubicBezTo>
                    <a:pt x="245" y="0"/>
                    <a:pt x="232" y="12"/>
                    <a:pt x="232" y="28"/>
                  </a:cubicBezTo>
                  <a:cubicBezTo>
                    <a:pt x="232" y="34"/>
                    <a:pt x="235" y="41"/>
                    <a:pt x="239" y="46"/>
                  </a:cubicBezTo>
                  <a:cubicBezTo>
                    <a:pt x="191" y="117"/>
                    <a:pt x="191" y="117"/>
                    <a:pt x="191" y="117"/>
                  </a:cubicBezTo>
                  <a:cubicBezTo>
                    <a:pt x="188" y="116"/>
                    <a:pt x="186" y="116"/>
                    <a:pt x="183" y="116"/>
                  </a:cubicBezTo>
                  <a:cubicBezTo>
                    <a:pt x="178" y="116"/>
                    <a:pt x="174" y="117"/>
                    <a:pt x="170" y="119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2" y="76"/>
                    <a:pt x="133" y="71"/>
                    <a:pt x="133" y="67"/>
                  </a:cubicBezTo>
                  <a:cubicBezTo>
                    <a:pt x="133" y="51"/>
                    <a:pt x="121" y="39"/>
                    <a:pt x="105" y="39"/>
                  </a:cubicBezTo>
                  <a:cubicBezTo>
                    <a:pt x="90" y="39"/>
                    <a:pt x="78" y="51"/>
                    <a:pt x="78" y="67"/>
                  </a:cubicBezTo>
                  <a:cubicBezTo>
                    <a:pt x="78" y="73"/>
                    <a:pt x="80" y="79"/>
                    <a:pt x="84" y="84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4" y="155"/>
                    <a:pt x="31" y="155"/>
                    <a:pt x="28" y="155"/>
                  </a:cubicBezTo>
                  <a:cubicBezTo>
                    <a:pt x="13" y="155"/>
                    <a:pt x="0" y="167"/>
                    <a:pt x="0" y="183"/>
                  </a:cubicBezTo>
                  <a:cubicBezTo>
                    <a:pt x="0" y="198"/>
                    <a:pt x="13" y="210"/>
                    <a:pt x="28" y="210"/>
                  </a:cubicBezTo>
                  <a:cubicBezTo>
                    <a:pt x="43" y="210"/>
                    <a:pt x="56" y="198"/>
                    <a:pt x="56" y="183"/>
                  </a:cubicBezTo>
                  <a:cubicBezTo>
                    <a:pt x="56" y="176"/>
                    <a:pt x="54" y="170"/>
                    <a:pt x="50" y="166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100" y="94"/>
                    <a:pt x="103" y="95"/>
                    <a:pt x="105" y="95"/>
                  </a:cubicBezTo>
                  <a:cubicBezTo>
                    <a:pt x="110" y="95"/>
                    <a:pt x="114" y="93"/>
                    <a:pt x="118" y="92"/>
                  </a:cubicBezTo>
                  <a:cubicBezTo>
                    <a:pt x="158" y="132"/>
                    <a:pt x="158" y="132"/>
                    <a:pt x="158" y="132"/>
                  </a:cubicBezTo>
                  <a:cubicBezTo>
                    <a:pt x="156" y="135"/>
                    <a:pt x="155" y="140"/>
                    <a:pt x="155" y="144"/>
                  </a:cubicBezTo>
                  <a:cubicBezTo>
                    <a:pt x="155" y="159"/>
                    <a:pt x="167" y="172"/>
                    <a:pt x="183" y="172"/>
                  </a:cubicBezTo>
                  <a:cubicBezTo>
                    <a:pt x="198" y="172"/>
                    <a:pt x="211" y="159"/>
                    <a:pt x="211" y="144"/>
                  </a:cubicBezTo>
                  <a:cubicBezTo>
                    <a:pt x="211" y="138"/>
                    <a:pt x="209" y="132"/>
                    <a:pt x="205" y="127"/>
                  </a:cubicBezTo>
                  <a:cubicBezTo>
                    <a:pt x="253" y="55"/>
                    <a:pt x="253" y="55"/>
                    <a:pt x="253" y="55"/>
                  </a:cubicBezTo>
                  <a:cubicBezTo>
                    <a:pt x="255" y="55"/>
                    <a:pt x="258" y="56"/>
                    <a:pt x="260" y="56"/>
                  </a:cubicBezTo>
                  <a:cubicBezTo>
                    <a:pt x="276" y="56"/>
                    <a:pt x="288" y="43"/>
                    <a:pt x="288" y="28"/>
                  </a:cubicBezTo>
                  <a:cubicBezTo>
                    <a:pt x="288" y="12"/>
                    <a:pt x="276" y="0"/>
                    <a:pt x="260" y="0"/>
                  </a:cubicBezTo>
                  <a:close/>
                </a:path>
              </a:pathLst>
            </a:custGeom>
            <a:solidFill>
              <a:srgbClr val="B91F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90687" y="2137416"/>
            <a:ext cx="4702180" cy="1152483"/>
            <a:chOff x="1357847" y="3935335"/>
            <a:chExt cx="4702180" cy="1152483"/>
          </a:xfrm>
        </p:grpSpPr>
        <p:sp>
          <p:nvSpPr>
            <p:cNvPr id="9" name="矩形 8"/>
            <p:cNvSpPr/>
            <p:nvPr/>
          </p:nvSpPr>
          <p:spPr>
            <a:xfrm>
              <a:off x="1357847" y="4355310"/>
              <a:ext cx="4702180" cy="73250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rPr>
                <a:t>文字内容，文字内容，文字内容，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rPr>
                <a:t>点击输入替换内</a:t>
              </a:r>
              <a:r>
                <a:rPr kumimoji="0" lang="zh-CN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rPr>
                <a:t>容文字内容。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10" name="文本框 20"/>
            <p:cNvSpPr txBox="1"/>
            <p:nvPr/>
          </p:nvSpPr>
          <p:spPr>
            <a:xfrm>
              <a:off x="1380535" y="3935335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90686" y="3959288"/>
            <a:ext cx="4716695" cy="1152483"/>
            <a:chOff x="1357847" y="3935335"/>
            <a:chExt cx="4716695" cy="1152483"/>
          </a:xfrm>
        </p:grpSpPr>
        <p:sp>
          <p:nvSpPr>
            <p:cNvPr id="7" name="矩形 6"/>
            <p:cNvSpPr/>
            <p:nvPr/>
          </p:nvSpPr>
          <p:spPr>
            <a:xfrm>
              <a:off x="1357847" y="4355310"/>
              <a:ext cx="4716695" cy="73250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rPr>
                <a:t>文字内容，文字内容，文字内容，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rPr>
                <a:t>点击输入替换内</a:t>
              </a:r>
              <a:r>
                <a:rPr kumimoji="0" lang="zh-CN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rPr>
                <a:t>容文字内容。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8" name="文本框 23"/>
            <p:cNvSpPr txBox="1"/>
            <p:nvPr/>
          </p:nvSpPr>
          <p:spPr>
            <a:xfrm>
              <a:off x="1380535" y="3935335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rPr>
                <a:t>添加标题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3" y="4877375"/>
            <a:ext cx="1200394" cy="1553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30500" y="1999731"/>
            <a:ext cx="3976709" cy="4601182"/>
            <a:chOff x="430500" y="1999731"/>
            <a:chExt cx="3976709" cy="460118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500" y="1999731"/>
              <a:ext cx="2701544" cy="4601182"/>
            </a:xfrm>
            <a:prstGeom prst="rect">
              <a:avLst/>
            </a:prstGeom>
          </p:spPr>
        </p:pic>
        <p:pic>
          <p:nvPicPr>
            <p:cNvPr id="4" name="图片 3" descr="ba289eb71af2ec65412ff113f10bbab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2376253" y="3545346"/>
              <a:ext cx="2030956" cy="3055567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64166" y="3851748"/>
            <a:ext cx="6670877" cy="4098709"/>
          </a:xfrm>
          <a:prstGeom prst="rect">
            <a:avLst/>
          </a:prstGeom>
        </p:spPr>
      </p:pic>
      <p:sp>
        <p:nvSpPr>
          <p:cNvPr id="7" name="文本框 2"/>
          <p:cNvSpPr txBox="1"/>
          <p:nvPr/>
        </p:nvSpPr>
        <p:spPr>
          <a:xfrm>
            <a:off x="4143983" y="2195652"/>
            <a:ext cx="790934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spc="-300" dirty="0">
                <a:gradFill>
                  <a:gsLst>
                    <a:gs pos="0">
                      <a:srgbClr val="FFF2D5"/>
                    </a:gs>
                    <a:gs pos="100000">
                      <a:srgbClr val="FFC139"/>
                    </a:gs>
                  </a:gsLst>
                  <a:lin ang="5400000" scaled="1"/>
                </a:gra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PART  TWO</a:t>
            </a:r>
          </a:p>
          <a:p>
            <a:pPr algn="ctr"/>
            <a:endParaRPr lang="en-US" altLang="zh-CN" sz="2800" b="1" spc="-300" dirty="0">
              <a:gradFill>
                <a:gsLst>
                  <a:gs pos="0">
                    <a:srgbClr val="FFF2D5"/>
                  </a:gs>
                  <a:gs pos="100000">
                    <a:srgbClr val="FFC139"/>
                  </a:gs>
                </a:gsLst>
                <a:lin ang="5400000" scaled="1"/>
              </a:gra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 algn="ctr"/>
            <a:r>
              <a:rPr lang="zh-CN" altLang="en-US" sz="6000" b="1" spc="-300" dirty="0">
                <a:gradFill>
                  <a:gsLst>
                    <a:gs pos="0">
                      <a:srgbClr val="FFF2D5"/>
                    </a:gs>
                    <a:gs pos="100000">
                      <a:srgbClr val="FFC139"/>
                    </a:gs>
                  </a:gsLst>
                  <a:lin ang="5400000" scaled="1"/>
                </a:gra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活动流程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2" y="5147474"/>
            <a:ext cx="2931584" cy="1465793"/>
          </a:xfrm>
          <a:prstGeom prst="rect">
            <a:avLst/>
          </a:prstGeom>
        </p:spPr>
      </p:pic>
      <p:cxnSp>
        <p:nvCxnSpPr>
          <p:cNvPr id="34" name="Straight Connector 60"/>
          <p:cNvCxnSpPr/>
          <p:nvPr/>
        </p:nvCxnSpPr>
        <p:spPr>
          <a:xfrm>
            <a:off x="6986638" y="2002037"/>
            <a:ext cx="3888501" cy="0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 bwMode="auto">
          <a:xfrm>
            <a:off x="4069180" y="1669618"/>
            <a:ext cx="3848100" cy="3851275"/>
            <a:chOff x="0" y="0"/>
            <a:chExt cx="3848105" cy="3850009"/>
          </a:xfrm>
          <a:effectLst>
            <a:outerShdw blurRad="50800" dist="889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1" name="Block Arc 38"/>
            <p:cNvSpPr/>
            <p:nvPr/>
          </p:nvSpPr>
          <p:spPr bwMode="auto">
            <a:xfrm rot="2990966">
              <a:off x="15241" y="1"/>
              <a:ext cx="3823336" cy="3823334"/>
            </a:xfrm>
            <a:custGeom>
              <a:avLst/>
              <a:gdLst>
                <a:gd name="T0" fmla="*/ 0 w 3823336"/>
                <a:gd name="T1" fmla="*/ 1911667 h 3823334"/>
                <a:gd name="T2" fmla="*/ 579354 w 3823336"/>
                <a:gd name="T3" fmla="*/ 540751 h 3823334"/>
                <a:gd name="T4" fmla="*/ 1966254 w 3823336"/>
                <a:gd name="T5" fmla="*/ 780 h 3823334"/>
                <a:gd name="T6" fmla="*/ 1948429 w 3823336"/>
                <a:gd name="T7" fmla="*/ 624761 h 3823334"/>
                <a:gd name="T8" fmla="*/ 1014407 w 3823336"/>
                <a:gd name="T9" fmla="*/ 988410 h 3823334"/>
                <a:gd name="T10" fmla="*/ 624235 w 3823336"/>
                <a:gd name="T11" fmla="*/ 1911667 h 3823334"/>
                <a:gd name="T12" fmla="*/ 0 w 3823336"/>
                <a:gd name="T13" fmla="*/ 1911667 h 38233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23336" h="3823334">
                  <a:moveTo>
                    <a:pt x="0" y="1911667"/>
                  </a:moveTo>
                  <a:cubicBezTo>
                    <a:pt x="0" y="1395195"/>
                    <a:pt x="208976" y="900699"/>
                    <a:pt x="579354" y="540751"/>
                  </a:cubicBezTo>
                  <a:cubicBezTo>
                    <a:pt x="949732" y="180803"/>
                    <a:pt x="1449994" y="-13968"/>
                    <a:pt x="1966254" y="780"/>
                  </a:cubicBezTo>
                  <a:lnTo>
                    <a:pt x="1948429" y="624761"/>
                  </a:lnTo>
                  <a:cubicBezTo>
                    <a:pt x="1600748" y="614829"/>
                    <a:pt x="1263842" y="745999"/>
                    <a:pt x="1014407" y="988410"/>
                  </a:cubicBezTo>
                  <a:cubicBezTo>
                    <a:pt x="764972" y="1230821"/>
                    <a:pt x="624235" y="1563844"/>
                    <a:pt x="624235" y="1911667"/>
                  </a:cubicBezTo>
                  <a:lnTo>
                    <a:pt x="0" y="1911667"/>
                  </a:lnTo>
                  <a:close/>
                </a:path>
              </a:pathLst>
            </a:custGeom>
            <a:solidFill>
              <a:srgbClr val="F6C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91F22"/>
                </a:solidFill>
                <a:effectLst/>
                <a:uLnTx/>
                <a:uFillTx/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</a:endParaRPr>
            </a:p>
          </p:txBody>
        </p:sp>
        <p:sp>
          <p:nvSpPr>
            <p:cNvPr id="52" name="Block Arc 37"/>
            <p:cNvSpPr/>
            <p:nvPr/>
          </p:nvSpPr>
          <p:spPr bwMode="auto">
            <a:xfrm rot="-2484302">
              <a:off x="0" y="7620"/>
              <a:ext cx="3823334" cy="3823336"/>
            </a:xfrm>
            <a:custGeom>
              <a:avLst/>
              <a:gdLst>
                <a:gd name="T0" fmla="*/ 9943 w 3823334"/>
                <a:gd name="T1" fmla="*/ 1716950 h 3823336"/>
                <a:gd name="T2" fmla="*/ 1966253 w 3823334"/>
                <a:gd name="T3" fmla="*/ 779 h 3823336"/>
                <a:gd name="T4" fmla="*/ 1948428 w 3823334"/>
                <a:gd name="T5" fmla="*/ 624761 h 3823336"/>
                <a:gd name="T6" fmla="*/ 630932 w 3823334"/>
                <a:gd name="T7" fmla="*/ 1780533 h 3823336"/>
                <a:gd name="T8" fmla="*/ 9943 w 3823334"/>
                <a:gd name="T9" fmla="*/ 1716950 h 3823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23334" h="3823336">
                  <a:moveTo>
                    <a:pt x="9943" y="1716950"/>
                  </a:moveTo>
                  <a:cubicBezTo>
                    <a:pt x="111937" y="720819"/>
                    <a:pt x="965323" y="-27813"/>
                    <a:pt x="1966253" y="779"/>
                  </a:cubicBezTo>
                  <a:lnTo>
                    <a:pt x="1948428" y="624761"/>
                  </a:lnTo>
                  <a:cubicBezTo>
                    <a:pt x="1274342" y="605505"/>
                    <a:pt x="699620" y="1109679"/>
                    <a:pt x="630932" y="1780533"/>
                  </a:cubicBezTo>
                  <a:lnTo>
                    <a:pt x="9943" y="17169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91F22"/>
                </a:solidFill>
                <a:effectLst/>
                <a:uLnTx/>
                <a:uFillTx/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</a:endParaRPr>
            </a:p>
          </p:txBody>
        </p:sp>
        <p:grpSp>
          <p:nvGrpSpPr>
            <p:cNvPr id="53" name="组合 52"/>
            <p:cNvGrpSpPr/>
            <p:nvPr/>
          </p:nvGrpSpPr>
          <p:grpSpPr bwMode="auto">
            <a:xfrm>
              <a:off x="9527" y="13337"/>
              <a:ext cx="3838578" cy="3836672"/>
              <a:chOff x="0" y="0"/>
              <a:chExt cx="3838578" cy="3836672"/>
            </a:xfrm>
          </p:grpSpPr>
          <p:sp>
            <p:nvSpPr>
              <p:cNvPr id="54" name="Block Arc 40"/>
              <p:cNvSpPr/>
              <p:nvPr/>
            </p:nvSpPr>
            <p:spPr bwMode="auto">
              <a:xfrm rot="-7652769">
                <a:off x="0" y="13336"/>
                <a:ext cx="3823336" cy="3823336"/>
              </a:xfrm>
              <a:custGeom>
                <a:avLst/>
                <a:gdLst>
                  <a:gd name="T0" fmla="*/ 0 w 3823336"/>
                  <a:gd name="T1" fmla="*/ 1911668 h 3823336"/>
                  <a:gd name="T2" fmla="*/ 579354 w 3823336"/>
                  <a:gd name="T3" fmla="*/ 540751 h 3823336"/>
                  <a:gd name="T4" fmla="*/ 1966255 w 3823336"/>
                  <a:gd name="T5" fmla="*/ 779 h 3823336"/>
                  <a:gd name="T6" fmla="*/ 1948429 w 3823336"/>
                  <a:gd name="T7" fmla="*/ 624761 h 3823336"/>
                  <a:gd name="T8" fmla="*/ 1014407 w 3823336"/>
                  <a:gd name="T9" fmla="*/ 988411 h 3823336"/>
                  <a:gd name="T10" fmla="*/ 624236 w 3823336"/>
                  <a:gd name="T11" fmla="*/ 1911669 h 3823336"/>
                  <a:gd name="T12" fmla="*/ 0 w 3823336"/>
                  <a:gd name="T13" fmla="*/ 1911668 h 38233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23336" h="3823336">
                    <a:moveTo>
                      <a:pt x="0" y="1911668"/>
                    </a:moveTo>
                    <a:cubicBezTo>
                      <a:pt x="0" y="1395196"/>
                      <a:pt x="208976" y="900700"/>
                      <a:pt x="579354" y="540751"/>
                    </a:cubicBezTo>
                    <a:cubicBezTo>
                      <a:pt x="949732" y="180802"/>
                      <a:pt x="1449994" y="-13968"/>
                      <a:pt x="1966255" y="779"/>
                    </a:cubicBezTo>
                    <a:lnTo>
                      <a:pt x="1948429" y="624761"/>
                    </a:lnTo>
                    <a:cubicBezTo>
                      <a:pt x="1600748" y="614829"/>
                      <a:pt x="1263841" y="745999"/>
                      <a:pt x="1014407" y="988411"/>
                    </a:cubicBezTo>
                    <a:cubicBezTo>
                      <a:pt x="764972" y="1230822"/>
                      <a:pt x="624236" y="1563846"/>
                      <a:pt x="624236" y="1911669"/>
                    </a:cubicBezTo>
                    <a:lnTo>
                      <a:pt x="0" y="1911668"/>
                    </a:lnTo>
                    <a:close/>
                  </a:path>
                </a:pathLst>
              </a:custGeom>
              <a:solidFill>
                <a:srgbClr val="F6C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Arial" panose="020B0604020202020204" pitchFamily="34" charset="0"/>
                  <a:ea typeface="阿里巴巴普惠体 R" panose="00020600040101010101" pitchFamily="18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55" name="组合 54"/>
              <p:cNvGrpSpPr/>
              <p:nvPr/>
            </p:nvGrpSpPr>
            <p:grpSpPr bwMode="auto">
              <a:xfrm>
                <a:off x="15242" y="0"/>
                <a:ext cx="3823336" cy="3823334"/>
                <a:chOff x="0" y="0"/>
                <a:chExt cx="3823336" cy="3823334"/>
              </a:xfrm>
            </p:grpSpPr>
            <p:sp>
              <p:nvSpPr>
                <p:cNvPr id="56" name="Block Arc 39"/>
                <p:cNvSpPr/>
                <p:nvPr/>
              </p:nvSpPr>
              <p:spPr bwMode="auto">
                <a:xfrm rot="8470872">
                  <a:off x="0" y="0"/>
                  <a:ext cx="3823336" cy="3823334"/>
                </a:xfrm>
                <a:custGeom>
                  <a:avLst/>
                  <a:gdLst>
                    <a:gd name="T0" fmla="*/ 0 w 3823336"/>
                    <a:gd name="T1" fmla="*/ 1911667 h 3823334"/>
                    <a:gd name="T2" fmla="*/ 579354 w 3823336"/>
                    <a:gd name="T3" fmla="*/ 540751 h 3823334"/>
                    <a:gd name="T4" fmla="*/ 1966254 w 3823336"/>
                    <a:gd name="T5" fmla="*/ 780 h 3823334"/>
                    <a:gd name="T6" fmla="*/ 1948429 w 3823336"/>
                    <a:gd name="T7" fmla="*/ 624761 h 3823334"/>
                    <a:gd name="T8" fmla="*/ 1014407 w 3823336"/>
                    <a:gd name="T9" fmla="*/ 988410 h 3823334"/>
                    <a:gd name="T10" fmla="*/ 624235 w 3823336"/>
                    <a:gd name="T11" fmla="*/ 1911667 h 3823334"/>
                    <a:gd name="T12" fmla="*/ 0 w 3823336"/>
                    <a:gd name="T13" fmla="*/ 1911667 h 38233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23336" h="3823334">
                      <a:moveTo>
                        <a:pt x="0" y="1911667"/>
                      </a:moveTo>
                      <a:cubicBezTo>
                        <a:pt x="0" y="1395195"/>
                        <a:pt x="208976" y="900699"/>
                        <a:pt x="579354" y="540751"/>
                      </a:cubicBezTo>
                      <a:cubicBezTo>
                        <a:pt x="949732" y="180803"/>
                        <a:pt x="1449994" y="-13968"/>
                        <a:pt x="1966254" y="780"/>
                      </a:cubicBezTo>
                      <a:lnTo>
                        <a:pt x="1948429" y="624761"/>
                      </a:lnTo>
                      <a:cubicBezTo>
                        <a:pt x="1600748" y="614829"/>
                        <a:pt x="1263842" y="745999"/>
                        <a:pt x="1014407" y="988410"/>
                      </a:cubicBezTo>
                      <a:cubicBezTo>
                        <a:pt x="764972" y="1230821"/>
                        <a:pt x="624235" y="1563844"/>
                        <a:pt x="624235" y="1911667"/>
                      </a:cubicBezTo>
                      <a:lnTo>
                        <a:pt x="0" y="191166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91F2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阿里巴巴普惠体 R" panose="00020600040101010101" pitchFamily="18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Isosceles Triangle 41"/>
                <p:cNvSpPr>
                  <a:spLocks noChangeArrowheads="1"/>
                </p:cNvSpPr>
                <p:nvPr/>
              </p:nvSpPr>
              <p:spPr bwMode="auto">
                <a:xfrm rot="2938533">
                  <a:off x="522921" y="385761"/>
                  <a:ext cx="916304" cy="35814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91F2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Roboto Medium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Isosceles Triangle 42"/>
                <p:cNvSpPr>
                  <a:spLocks noChangeArrowheads="1"/>
                </p:cNvSpPr>
                <p:nvPr/>
              </p:nvSpPr>
              <p:spPr bwMode="auto">
                <a:xfrm rot="8461846">
                  <a:off x="2779396" y="861060"/>
                  <a:ext cx="916304" cy="3581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6CF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91F2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Roboto Medium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Isosceles Triangle 43"/>
                <p:cNvSpPr>
                  <a:spLocks noChangeArrowheads="1"/>
                </p:cNvSpPr>
                <p:nvPr/>
              </p:nvSpPr>
              <p:spPr bwMode="auto">
                <a:xfrm rot="-7527845">
                  <a:off x="2290761" y="3068001"/>
                  <a:ext cx="916304" cy="35814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91F2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Roboto Medium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Isosceles Triangle 44"/>
                <p:cNvSpPr>
                  <a:spLocks noChangeArrowheads="1"/>
                </p:cNvSpPr>
                <p:nvPr/>
              </p:nvSpPr>
              <p:spPr bwMode="auto">
                <a:xfrm rot="-2140796">
                  <a:off x="43816" y="2567941"/>
                  <a:ext cx="916304" cy="36004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6CF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91F2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Roboto Medium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1971256" y="110841"/>
                  <a:ext cx="527710" cy="461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91F2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阿里巴巴普惠体 R" panose="00020600040101010101" pitchFamily="18" charset="-122"/>
                      <a:cs typeface="Arial" panose="020B0604020202020204" pitchFamily="34" charset="0"/>
                    </a:rPr>
                    <a:t>01</a:t>
                  </a:r>
                </a:p>
              </p:txBody>
            </p:sp>
            <p:sp>
              <p:nvSpPr>
                <p:cNvPr id="62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1519771" y="3329941"/>
                  <a:ext cx="527710" cy="461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91F2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阿里巴巴普惠体 R" panose="00020600040101010101" pitchFamily="18" charset="-122"/>
                      <a:cs typeface="Arial" panose="020B0604020202020204" pitchFamily="34" charset="0"/>
                    </a:rPr>
                    <a:t>03</a:t>
                  </a:r>
                </a:p>
              </p:txBody>
            </p:sp>
            <p:sp>
              <p:nvSpPr>
                <p:cNvPr id="63" name="TextBox 63"/>
                <p:cNvSpPr txBox="1">
                  <a:spLocks noChangeArrowheads="1"/>
                </p:cNvSpPr>
                <p:nvPr/>
              </p:nvSpPr>
              <p:spPr bwMode="auto">
                <a:xfrm>
                  <a:off x="41796" y="1508746"/>
                  <a:ext cx="527710" cy="461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91F2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阿里巴巴普惠体 R" panose="00020600040101010101" pitchFamily="18" charset="-122"/>
                      <a:cs typeface="Arial" panose="020B0604020202020204" pitchFamily="34" charset="0"/>
                    </a:rPr>
                    <a:t>04</a:t>
                  </a:r>
                </a:p>
              </p:txBody>
            </p:sp>
            <p:sp>
              <p:nvSpPr>
                <p:cNvPr id="64" name="TextBox 64"/>
                <p:cNvSpPr txBox="1">
                  <a:spLocks noChangeArrowheads="1"/>
                </p:cNvSpPr>
                <p:nvPr/>
              </p:nvSpPr>
              <p:spPr bwMode="auto">
                <a:xfrm>
                  <a:off x="3197083" y="2042161"/>
                  <a:ext cx="527710" cy="461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91F2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阿里巴巴普惠体 R" panose="00020600040101010101" pitchFamily="18" charset="-122"/>
                      <a:cs typeface="Arial" panose="020B0604020202020204" pitchFamily="34" charset="0"/>
                    </a:rPr>
                    <a:t>02</a:t>
                  </a:r>
                </a:p>
              </p:txBody>
            </p:sp>
          </p:grpSp>
        </p:grpSp>
      </p:grpSp>
      <p:cxnSp>
        <p:nvCxnSpPr>
          <p:cNvPr id="36" name="Straight Connector 60"/>
          <p:cNvCxnSpPr/>
          <p:nvPr/>
        </p:nvCxnSpPr>
        <p:spPr>
          <a:xfrm flipH="1">
            <a:off x="1015522" y="3406768"/>
            <a:ext cx="3120224" cy="0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60"/>
          <p:cNvCxnSpPr/>
          <p:nvPr/>
        </p:nvCxnSpPr>
        <p:spPr>
          <a:xfrm flipH="1">
            <a:off x="962513" y="5262073"/>
            <a:ext cx="4110588" cy="0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60"/>
          <p:cNvCxnSpPr/>
          <p:nvPr/>
        </p:nvCxnSpPr>
        <p:spPr>
          <a:xfrm>
            <a:off x="7800353" y="3973820"/>
            <a:ext cx="3120224" cy="0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1026736" y="2145117"/>
            <a:ext cx="3205205" cy="885151"/>
            <a:chOff x="1357847" y="3882580"/>
            <a:chExt cx="3205205" cy="885151"/>
          </a:xfrm>
        </p:grpSpPr>
        <p:sp>
          <p:nvSpPr>
            <p:cNvPr id="49" name="矩形 48"/>
            <p:cNvSpPr/>
            <p:nvPr/>
          </p:nvSpPr>
          <p:spPr>
            <a:xfrm>
              <a:off x="1357847" y="4355310"/>
              <a:ext cx="3205205" cy="41242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rPr>
                <a:t>文字内容，文字内容。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468460" y="3882580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026736" y="3976445"/>
            <a:ext cx="3205205" cy="885151"/>
            <a:chOff x="1357847" y="3882580"/>
            <a:chExt cx="3205205" cy="885151"/>
          </a:xfrm>
        </p:grpSpPr>
        <p:sp>
          <p:nvSpPr>
            <p:cNvPr id="47" name="矩形 46"/>
            <p:cNvSpPr/>
            <p:nvPr/>
          </p:nvSpPr>
          <p:spPr>
            <a:xfrm>
              <a:off x="1357847" y="4355310"/>
              <a:ext cx="3205205" cy="41242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rPr>
                <a:t>文字内容，文字内容。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48" name="文本框 52"/>
            <p:cNvSpPr txBox="1"/>
            <p:nvPr/>
          </p:nvSpPr>
          <p:spPr>
            <a:xfrm>
              <a:off x="1468460" y="3882580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024282" y="2145117"/>
            <a:ext cx="3205205" cy="885151"/>
            <a:chOff x="1357847" y="3882580"/>
            <a:chExt cx="3205205" cy="885151"/>
          </a:xfrm>
        </p:grpSpPr>
        <p:sp>
          <p:nvSpPr>
            <p:cNvPr id="45" name="矩形 44"/>
            <p:cNvSpPr/>
            <p:nvPr/>
          </p:nvSpPr>
          <p:spPr>
            <a:xfrm>
              <a:off x="1357847" y="4355310"/>
              <a:ext cx="3205205" cy="41242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rPr>
                <a:t>文字内容，文字内容。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46" name="文本框 55"/>
            <p:cNvSpPr txBox="1"/>
            <p:nvPr/>
          </p:nvSpPr>
          <p:spPr>
            <a:xfrm>
              <a:off x="1453946" y="3882580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024282" y="4095714"/>
            <a:ext cx="3205205" cy="885151"/>
            <a:chOff x="1357847" y="3882580"/>
            <a:chExt cx="3205205" cy="885151"/>
          </a:xfrm>
        </p:grpSpPr>
        <p:sp>
          <p:nvSpPr>
            <p:cNvPr id="43" name="矩形 42"/>
            <p:cNvSpPr/>
            <p:nvPr/>
          </p:nvSpPr>
          <p:spPr>
            <a:xfrm>
              <a:off x="1357847" y="4355310"/>
              <a:ext cx="3205205" cy="41242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rPr>
                <a:t>文字内容，文字内容。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44" name="文本框 58"/>
            <p:cNvSpPr txBox="1"/>
            <p:nvPr/>
          </p:nvSpPr>
          <p:spPr>
            <a:xfrm>
              <a:off x="1468460" y="3882580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rPr>
                <a:t>添加标题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0" y="5249884"/>
            <a:ext cx="2931584" cy="1465793"/>
          </a:xfrm>
          <a:prstGeom prst="rect">
            <a:avLst/>
          </a:prstGeom>
        </p:spPr>
      </p:pic>
      <p:sp>
        <p:nvSpPr>
          <p:cNvPr id="29" name="Freeform 21"/>
          <p:cNvSpPr/>
          <p:nvPr/>
        </p:nvSpPr>
        <p:spPr bwMode="auto">
          <a:xfrm>
            <a:off x="1212498" y="2621854"/>
            <a:ext cx="7797815" cy="2311418"/>
          </a:xfrm>
          <a:custGeom>
            <a:avLst/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28" h="1032">
                <a:moveTo>
                  <a:pt x="0" y="856"/>
                </a:moveTo>
                <a:cubicBezTo>
                  <a:pt x="420" y="1032"/>
                  <a:pt x="464" y="536"/>
                  <a:pt x="660" y="540"/>
                </a:cubicBezTo>
                <a:cubicBezTo>
                  <a:pt x="856" y="544"/>
                  <a:pt x="976" y="736"/>
                  <a:pt x="1232" y="720"/>
                </a:cubicBezTo>
                <a:cubicBezTo>
                  <a:pt x="1488" y="704"/>
                  <a:pt x="1508" y="352"/>
                  <a:pt x="1772" y="320"/>
                </a:cubicBezTo>
                <a:cubicBezTo>
                  <a:pt x="2036" y="288"/>
                  <a:pt x="2063" y="491"/>
                  <a:pt x="2315" y="479"/>
                </a:cubicBezTo>
                <a:cubicBezTo>
                  <a:pt x="2567" y="467"/>
                  <a:pt x="2572" y="84"/>
                  <a:pt x="2828" y="0"/>
                </a:cubicBezTo>
              </a:path>
            </a:pathLst>
          </a:custGeom>
          <a:noFill/>
          <a:ln w="15875" cap="flat">
            <a:solidFill>
              <a:schemeClr val="bg1">
                <a:lumMod val="85000"/>
              </a:schemeClr>
            </a:solidFill>
            <a:prstDash val="dash"/>
            <a:miter lim="800000"/>
          </a:ln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阿里巴巴普惠体 R" panose="00020600040101010101" pitchFamily="18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7388" y="1901715"/>
            <a:ext cx="1966542" cy="1060344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1802335" y="2105822"/>
            <a:ext cx="2609055" cy="2117707"/>
            <a:chOff x="1669545" y="2030266"/>
            <a:chExt cx="3092842" cy="2462398"/>
          </a:xfrm>
        </p:grpSpPr>
        <p:grpSp>
          <p:nvGrpSpPr>
            <p:cNvPr id="59" name="组合 58"/>
            <p:cNvGrpSpPr/>
            <p:nvPr/>
          </p:nvGrpSpPr>
          <p:grpSpPr>
            <a:xfrm>
              <a:off x="2690965" y="3466407"/>
              <a:ext cx="1053661" cy="1026257"/>
              <a:chOff x="2810233" y="3466407"/>
              <a:chExt cx="1053661" cy="1026257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2810233" y="3466407"/>
                <a:ext cx="1016172" cy="10161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2831683" y="3526408"/>
                <a:ext cx="1032211" cy="9662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91F2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阿里巴巴普惠体 R" panose="00020600040101010101" pitchFamily="18" charset="-122"/>
                    <a:cs typeface="Arial" panose="020B0604020202020204" pitchFamily="34" charset="0"/>
                  </a:rPr>
                  <a:t>01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1669545" y="2030266"/>
              <a:ext cx="3092842" cy="1504197"/>
              <a:chOff x="1669545" y="2030266"/>
              <a:chExt cx="3092842" cy="1504197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flipV="1">
                <a:off x="3190078" y="3180522"/>
                <a:ext cx="0" cy="353941"/>
              </a:xfrm>
              <a:prstGeom prst="line">
                <a:avLst/>
              </a:prstGeom>
              <a:ln w="15875">
                <a:solidFill>
                  <a:schemeClr val="bg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矩形 61"/>
              <p:cNvSpPr/>
              <p:nvPr/>
            </p:nvSpPr>
            <p:spPr>
              <a:xfrm>
                <a:off x="1669545" y="2441060"/>
                <a:ext cx="3092842" cy="851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+mn-cs"/>
                  </a:rPr>
                  <a:t>文字内容，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+mn-cs"/>
                  </a:rPr>
                  <a:t>点击输入替换内</a:t>
                </a:r>
                <a:r>
                  <a:rPr kumimoji="0" lang="zh-CN" alt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+mn-cs"/>
                  </a:rPr>
                  <a:t>容文字内容。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63" name="文本框 30"/>
              <p:cNvSpPr txBox="1"/>
              <p:nvPr/>
            </p:nvSpPr>
            <p:spPr>
              <a:xfrm>
                <a:off x="2399622" y="2030266"/>
                <a:ext cx="1632689" cy="518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+mn-cs"/>
                  </a:rPr>
                  <a:t>添加标题</a:t>
                </a: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3770548" y="3957634"/>
            <a:ext cx="2609055" cy="2300512"/>
            <a:chOff x="3637758" y="3871963"/>
            <a:chExt cx="3092842" cy="2674957"/>
          </a:xfrm>
        </p:grpSpPr>
        <p:grpSp>
          <p:nvGrpSpPr>
            <p:cNvPr id="51" name="组合 50"/>
            <p:cNvGrpSpPr/>
            <p:nvPr/>
          </p:nvGrpSpPr>
          <p:grpSpPr>
            <a:xfrm>
              <a:off x="4703028" y="3871963"/>
              <a:ext cx="1043848" cy="1022851"/>
              <a:chOff x="2827858" y="3481194"/>
              <a:chExt cx="1043848" cy="1022851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2827858" y="3481194"/>
                <a:ext cx="1016172" cy="1016172"/>
              </a:xfrm>
              <a:prstGeom prst="ellipse">
                <a:avLst/>
              </a:prstGeom>
              <a:solidFill>
                <a:srgbClr val="F6CF7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2839495" y="3537789"/>
                <a:ext cx="1032211" cy="9662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91F2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阿里巴巴普惠体 R" panose="00020600040101010101" pitchFamily="18" charset="-122"/>
                    <a:cs typeface="Arial" panose="020B0604020202020204" pitchFamily="34" charset="0"/>
                  </a:rPr>
                  <a:t>02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3637758" y="4873348"/>
              <a:ext cx="3092842" cy="1673572"/>
              <a:chOff x="3637758" y="4873348"/>
              <a:chExt cx="3092842" cy="1673572"/>
            </a:xfrm>
          </p:grpSpPr>
          <p:cxnSp>
            <p:nvCxnSpPr>
              <p:cNvPr id="53" name="Straight Connector 60"/>
              <p:cNvCxnSpPr/>
              <p:nvPr/>
            </p:nvCxnSpPr>
            <p:spPr>
              <a:xfrm>
                <a:off x="5191156" y="4873348"/>
                <a:ext cx="0" cy="353941"/>
              </a:xfrm>
              <a:prstGeom prst="line">
                <a:avLst/>
              </a:prstGeom>
              <a:ln w="15875">
                <a:solidFill>
                  <a:schemeClr val="bg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" name="组合 53"/>
              <p:cNvGrpSpPr/>
              <p:nvPr/>
            </p:nvGrpSpPr>
            <p:grpSpPr>
              <a:xfrm>
                <a:off x="3637758" y="5284392"/>
                <a:ext cx="3092842" cy="1262528"/>
                <a:chOff x="3611254" y="5324148"/>
                <a:chExt cx="3092842" cy="1262528"/>
              </a:xfrm>
            </p:grpSpPr>
            <p:sp>
              <p:nvSpPr>
                <p:cNvPr id="55" name="矩形 54"/>
                <p:cNvSpPr/>
                <p:nvPr/>
              </p:nvSpPr>
              <p:spPr>
                <a:xfrm>
                  <a:off x="3611254" y="5734941"/>
                  <a:ext cx="3092842" cy="8517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6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+mn-cs"/>
                    </a:rPr>
                    <a:t>文字内容，</a:t>
                  </a:r>
                  <a:r>
                    <a:rPr kumimoji="0" lang="zh-CN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+mn-cs"/>
                    </a:rPr>
                    <a:t>点击输入替换内</a:t>
                  </a:r>
                  <a:r>
                    <a:rPr kumimoji="0" lang="zh-CN" altLang="en-US" sz="16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+mn-cs"/>
                    </a:rPr>
                    <a:t>容文字内容。</a:t>
                  </a: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+mn-cs"/>
                  </a:endParaRPr>
                </a:p>
              </p:txBody>
            </p:sp>
            <p:sp>
              <p:nvSpPr>
                <p:cNvPr id="56" name="文本框 33"/>
                <p:cNvSpPr txBox="1"/>
                <p:nvPr/>
              </p:nvSpPr>
              <p:spPr>
                <a:xfrm>
                  <a:off x="4341331" y="5324148"/>
                  <a:ext cx="1632689" cy="5189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+mn-cs"/>
                    </a:rPr>
                    <a:t>添加标题</a:t>
                  </a:r>
                </a:p>
              </p:txBody>
            </p:sp>
          </p:grpSp>
        </p:grpSp>
      </p:grpSp>
      <p:grpSp>
        <p:nvGrpSpPr>
          <p:cNvPr id="33" name="组合 32"/>
          <p:cNvGrpSpPr/>
          <p:nvPr/>
        </p:nvGrpSpPr>
        <p:grpSpPr>
          <a:xfrm>
            <a:off x="5425417" y="1461778"/>
            <a:ext cx="2609055" cy="2117515"/>
            <a:chOff x="5292627" y="1395001"/>
            <a:chExt cx="3092842" cy="2462175"/>
          </a:xfrm>
        </p:grpSpPr>
        <p:grpSp>
          <p:nvGrpSpPr>
            <p:cNvPr id="43" name="组合 42"/>
            <p:cNvGrpSpPr/>
            <p:nvPr/>
          </p:nvGrpSpPr>
          <p:grpSpPr>
            <a:xfrm>
              <a:off x="6390492" y="2841004"/>
              <a:ext cx="1032211" cy="1016172"/>
              <a:chOff x="2805791" y="3466407"/>
              <a:chExt cx="1032211" cy="1016172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2810233" y="3466407"/>
                <a:ext cx="1016172" cy="10161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2805791" y="3514604"/>
                <a:ext cx="1032211" cy="9662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91F2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阿里巴巴普惠体 R" panose="00020600040101010101" pitchFamily="18" charset="-122"/>
                    <a:cs typeface="Arial" panose="020B0604020202020204" pitchFamily="34" charset="0"/>
                  </a:rPr>
                  <a:t>03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5292627" y="1395001"/>
              <a:ext cx="3092842" cy="1485759"/>
              <a:chOff x="5292627" y="1395001"/>
              <a:chExt cx="3092842" cy="1485759"/>
            </a:xfrm>
          </p:grpSpPr>
          <p:cxnSp>
            <p:nvCxnSpPr>
              <p:cNvPr id="45" name="Straight Connector 60"/>
              <p:cNvCxnSpPr/>
              <p:nvPr/>
            </p:nvCxnSpPr>
            <p:spPr>
              <a:xfrm flipV="1">
                <a:off x="6847678" y="2526819"/>
                <a:ext cx="0" cy="353941"/>
              </a:xfrm>
              <a:prstGeom prst="line">
                <a:avLst/>
              </a:prstGeom>
              <a:ln w="15875">
                <a:solidFill>
                  <a:schemeClr val="bg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组合 45"/>
              <p:cNvGrpSpPr/>
              <p:nvPr/>
            </p:nvGrpSpPr>
            <p:grpSpPr>
              <a:xfrm>
                <a:off x="5292627" y="1395001"/>
                <a:ext cx="3092842" cy="1262528"/>
                <a:chOff x="5292627" y="1328741"/>
                <a:chExt cx="3092842" cy="1262528"/>
              </a:xfrm>
            </p:grpSpPr>
            <p:sp>
              <p:nvSpPr>
                <p:cNvPr id="47" name="矩形 46"/>
                <p:cNvSpPr/>
                <p:nvPr/>
              </p:nvSpPr>
              <p:spPr>
                <a:xfrm>
                  <a:off x="5292627" y="1739534"/>
                  <a:ext cx="3092842" cy="8517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6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+mn-cs"/>
                    </a:rPr>
                    <a:t>文字内容，</a:t>
                  </a:r>
                  <a:r>
                    <a:rPr kumimoji="0" lang="zh-CN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+mn-cs"/>
                    </a:rPr>
                    <a:t>点击输入替换内</a:t>
                  </a:r>
                  <a:r>
                    <a:rPr kumimoji="0" lang="zh-CN" altLang="en-US" sz="16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+mn-cs"/>
                    </a:rPr>
                    <a:t>容文字内容。</a:t>
                  </a: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+mn-cs"/>
                  </a:endParaRPr>
                </a:p>
              </p:txBody>
            </p:sp>
            <p:sp>
              <p:nvSpPr>
                <p:cNvPr id="48" name="文本框 36"/>
                <p:cNvSpPr txBox="1"/>
                <p:nvPr/>
              </p:nvSpPr>
              <p:spPr>
                <a:xfrm>
                  <a:off x="6022704" y="1328741"/>
                  <a:ext cx="1632689" cy="5189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+mn-cs"/>
                    </a:rPr>
                    <a:t>添加标题</a:t>
                  </a:r>
                </a:p>
              </p:txBody>
            </p:sp>
          </p:grpSp>
        </p:grpSp>
      </p:grpSp>
      <p:grpSp>
        <p:nvGrpSpPr>
          <p:cNvPr id="34" name="组合 33"/>
          <p:cNvGrpSpPr/>
          <p:nvPr/>
        </p:nvGrpSpPr>
        <p:grpSpPr>
          <a:xfrm>
            <a:off x="7350048" y="3273182"/>
            <a:ext cx="2609055" cy="2374919"/>
            <a:chOff x="7217258" y="3185560"/>
            <a:chExt cx="3092842" cy="2761474"/>
          </a:xfrm>
        </p:grpSpPr>
        <p:grpSp>
          <p:nvGrpSpPr>
            <p:cNvPr id="35" name="组合 34"/>
            <p:cNvGrpSpPr/>
            <p:nvPr/>
          </p:nvGrpSpPr>
          <p:grpSpPr>
            <a:xfrm>
              <a:off x="8246327" y="3185560"/>
              <a:ext cx="1032211" cy="1026346"/>
              <a:chOff x="2810233" y="3466407"/>
              <a:chExt cx="1032211" cy="1026346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2810233" y="3466407"/>
                <a:ext cx="1016172" cy="1016172"/>
              </a:xfrm>
              <a:prstGeom prst="ellipse">
                <a:avLst/>
              </a:prstGeom>
              <a:solidFill>
                <a:srgbClr val="F6CF7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2810233" y="3526499"/>
                <a:ext cx="1032211" cy="966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91F2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阿里巴巴普惠体 R" panose="00020600040101010101" pitchFamily="18" charset="-122"/>
                    <a:cs typeface="Arial" panose="020B0604020202020204" pitchFamily="34" charset="0"/>
                  </a:rPr>
                  <a:t>04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B91F22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+mn-cs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7217258" y="4201010"/>
              <a:ext cx="3092842" cy="1746024"/>
              <a:chOff x="7217258" y="4201010"/>
              <a:chExt cx="3092842" cy="1746024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7217258" y="4684505"/>
                <a:ext cx="3092842" cy="1262529"/>
                <a:chOff x="5292627" y="1328741"/>
                <a:chExt cx="3092842" cy="1262529"/>
              </a:xfrm>
            </p:grpSpPr>
            <p:sp>
              <p:nvSpPr>
                <p:cNvPr id="39" name="矩形 38"/>
                <p:cNvSpPr/>
                <p:nvPr/>
              </p:nvSpPr>
              <p:spPr>
                <a:xfrm>
                  <a:off x="5292627" y="1739534"/>
                  <a:ext cx="3092842" cy="85173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6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+mn-cs"/>
                    </a:rPr>
                    <a:t>文字内容，</a:t>
                  </a:r>
                  <a:r>
                    <a:rPr kumimoji="0" lang="zh-CN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+mn-cs"/>
                    </a:rPr>
                    <a:t>点击输入替换内</a:t>
                  </a:r>
                  <a:r>
                    <a:rPr kumimoji="0" lang="zh-CN" altLang="en-US" sz="16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+mn-cs"/>
                    </a:rPr>
                    <a:t>容文字内容。</a:t>
                  </a: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+mn-cs"/>
                  </a:endParaRPr>
                </a:p>
              </p:txBody>
            </p:sp>
            <p:sp>
              <p:nvSpPr>
                <p:cNvPr id="40" name="文本框 41"/>
                <p:cNvSpPr txBox="1"/>
                <p:nvPr/>
              </p:nvSpPr>
              <p:spPr>
                <a:xfrm>
                  <a:off x="6022704" y="1328741"/>
                  <a:ext cx="1632689" cy="5189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+mn-cs"/>
                    </a:rPr>
                    <a:t>添加标题</a:t>
                  </a:r>
                </a:p>
              </p:txBody>
            </p:sp>
          </p:grpSp>
          <p:cxnSp>
            <p:nvCxnSpPr>
              <p:cNvPr id="38" name="Straight Connector 60"/>
              <p:cNvCxnSpPr/>
              <p:nvPr/>
            </p:nvCxnSpPr>
            <p:spPr>
              <a:xfrm>
                <a:off x="8763969" y="4201010"/>
                <a:ext cx="0" cy="353941"/>
              </a:xfrm>
              <a:prstGeom prst="line">
                <a:avLst/>
              </a:prstGeom>
              <a:ln w="15875">
                <a:solidFill>
                  <a:schemeClr val="bg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30500" y="1999731"/>
            <a:ext cx="3976709" cy="4601182"/>
            <a:chOff x="430500" y="1999731"/>
            <a:chExt cx="3976709" cy="460118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500" y="1999731"/>
              <a:ext cx="2701544" cy="4601182"/>
            </a:xfrm>
            <a:prstGeom prst="rect">
              <a:avLst/>
            </a:prstGeom>
          </p:spPr>
        </p:pic>
        <p:pic>
          <p:nvPicPr>
            <p:cNvPr id="4" name="图片 3" descr="ba289eb71af2ec65412ff113f10bbab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2376253" y="3545346"/>
              <a:ext cx="2030956" cy="3055567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64166" y="3851748"/>
            <a:ext cx="6670877" cy="4098709"/>
          </a:xfrm>
          <a:prstGeom prst="rect">
            <a:avLst/>
          </a:prstGeom>
        </p:spPr>
      </p:pic>
      <p:sp>
        <p:nvSpPr>
          <p:cNvPr id="7" name="文本框 2"/>
          <p:cNvSpPr txBox="1"/>
          <p:nvPr/>
        </p:nvSpPr>
        <p:spPr>
          <a:xfrm>
            <a:off x="3823855" y="2195652"/>
            <a:ext cx="793764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spc="-300" dirty="0">
                <a:gradFill>
                  <a:gsLst>
                    <a:gs pos="0">
                      <a:srgbClr val="FFF2D5"/>
                    </a:gs>
                    <a:gs pos="100000">
                      <a:srgbClr val="FFC139"/>
                    </a:gs>
                  </a:gsLst>
                  <a:lin ang="5400000" scaled="1"/>
                </a:gra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PART  THREE</a:t>
            </a:r>
          </a:p>
          <a:p>
            <a:pPr algn="ctr"/>
            <a:endParaRPr lang="en-US" altLang="zh-CN" sz="2800" b="1" spc="-300" dirty="0">
              <a:gradFill>
                <a:gsLst>
                  <a:gs pos="0">
                    <a:srgbClr val="FFF2D5"/>
                  </a:gs>
                  <a:gs pos="100000">
                    <a:srgbClr val="FFC139"/>
                  </a:gs>
                </a:gsLst>
                <a:lin ang="5400000" scaled="1"/>
              </a:gra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 algn="ctr"/>
            <a:r>
              <a:rPr lang="zh-CN" altLang="en-US" sz="6000" b="1" spc="-300" dirty="0">
                <a:gradFill>
                  <a:gsLst>
                    <a:gs pos="0">
                      <a:srgbClr val="FFF2D5"/>
                    </a:gs>
                    <a:gs pos="100000">
                      <a:srgbClr val="FFC139"/>
                    </a:gs>
                  </a:gsLst>
                  <a:lin ang="5400000" scaled="1"/>
                </a:gra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节目介绍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宽屏</PresentationFormat>
  <Paragraphs>90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阿里巴巴普惠体 M</vt:lpstr>
      <vt:lpstr>阿里巴巴普惠体 R</vt:lpstr>
      <vt:lpstr>等线</vt:lpstr>
      <vt:lpstr>宋体</vt:lpstr>
      <vt:lpstr>微软雅黑</vt:lpstr>
      <vt:lpstr>站酷快乐体2016修订版</vt:lpstr>
      <vt:lpstr>站酷文艺体</vt:lpstr>
      <vt:lpstr>Arial</vt:lpstr>
      <vt:lpstr>Calibri</vt:lpstr>
      <vt:lpstr>Roboto Medium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2022-03-08T06:00:36Z</dcterms:created>
  <dcterms:modified xsi:type="dcterms:W3CDTF">2023-01-10T06:53:58Z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5601B1EF1EE947558A7A53533D744F8E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