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352" r:id="rId4"/>
    <p:sldId id="295" r:id="rId5"/>
    <p:sldId id="296" r:id="rId6"/>
    <p:sldId id="361" r:id="rId7"/>
    <p:sldId id="271" r:id="rId8"/>
    <p:sldId id="343" r:id="rId9"/>
    <p:sldId id="277" r:id="rId10"/>
    <p:sldId id="303" r:id="rId11"/>
    <p:sldId id="344" r:id="rId12"/>
    <p:sldId id="306" r:id="rId13"/>
    <p:sldId id="353" r:id="rId14"/>
    <p:sldId id="362" r:id="rId15"/>
    <p:sldId id="363" r:id="rId16"/>
    <p:sldId id="355" r:id="rId17"/>
    <p:sldId id="359" r:id="rId18"/>
    <p:sldId id="340" r:id="rId19"/>
    <p:sldId id="341" r:id="rId20"/>
    <p:sldId id="317" r:id="rId21"/>
    <p:sldId id="364" r:id="rId22"/>
    <p:sldId id="318" r:id="rId23"/>
    <p:sldId id="365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90" d="100"/>
          <a:sy n="90" d="100"/>
        </p:scale>
        <p:origin x="-1338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19307" y="1708778"/>
            <a:ext cx="9553265" cy="2423811"/>
            <a:chOff x="3668" y="1496"/>
            <a:chExt cx="11117" cy="3526"/>
          </a:xfrm>
        </p:grpSpPr>
        <p:sp>
          <p:nvSpPr>
            <p:cNvPr id="3" name="Rectangle 5"/>
            <p:cNvSpPr/>
            <p:nvPr/>
          </p:nvSpPr>
          <p:spPr>
            <a:xfrm>
              <a:off x="3668" y="3992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684" y="1496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72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My day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3743" y="172097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989830" y="5396865"/>
            <a:ext cx="2211705" cy="7017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聊天，闲聊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1958476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class, we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each other or play in the playground.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课后，我们经常一起聊天或在操场上玩。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my classmates after school.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放学后，我经常和同学们聊天。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82848" y="2042624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作不及物动词，后接宾语时，要加介词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214482" y="2204539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06911" y="2983466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还可以作名词，意为“聊天”，为可数名词。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chat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意为“和某人聊天”。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．你在网上与朋友们聊天吗？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________ _________ your friends on the Internet?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0021" y="2390020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88104" y="2398040"/>
            <a:ext cx="39864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            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528779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过得愉快，玩得高兴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37565" y="2265962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always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school.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我们总是在学校里玩得很高兴。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8892" y="1141271"/>
            <a:ext cx="1121433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a good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great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wonderful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玩得高兴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 good/great/wonderful time at weekends.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周末，我们玩得很高兴。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the children have fun/enjoy themselves in the park?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孩子们在公园里玩得高兴吗？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8892" y="1833768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a good time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，意为“做某事很开心”。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 good time playing games.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fun playing games.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我们做游戏时很开心。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乐山夏令营让孩子们开心、交朋友、体验新事物。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camp is a place for kids to__________ 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new friends and experience new things.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397931" y="2357936"/>
            <a:ext cx="40133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fun/enjoy themselves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8160" y="1588414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also like playing volleyball.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我也喜欢打排球。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07825" y="2322822"/>
            <a:ext cx="1044301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为副词，意为“也”，与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412126"/>
            <a:ext cx="1112993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too, as well, either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用于肯定句句末，其前常用逗号与前面句子隔开；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用于肯定句句末，其前不用逗号；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用于否定句句末，其前常用逗号与前面句子隔开；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用于肯定句，用在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动词、助动词或情态动词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，行为动词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627558" y="3618317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　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106316" y="4316149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之后　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683705" y="4332191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too, as well, either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(1)Is Tommy's brother a student,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(2)She can dance and she can play the guitar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(3)My brother can't speak Japanese and I can't speak it,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Wang likes music. I ________ like music.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18778" y="2466965"/>
            <a:ext cx="1024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63093" y="3196881"/>
            <a:ext cx="21557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too/as well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12062" y="4544418"/>
            <a:ext cx="1024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84062" y="5250270"/>
            <a:ext cx="1024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首先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fɛːst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每人，每个，每件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iːtʃ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另外，其他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ʌðə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练习；训练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præktɪs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13817" y="2183972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first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755188" y="2954680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each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8521288" y="3729384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other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543078" y="4520148"/>
            <a:ext cx="12266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practise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0842" y="1205792"/>
            <a:ext cx="1130152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after school on Wednesday afternoon.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我们在周三下午放学后练习。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0554" y="2653685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作动词，后面接动词时，接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v.­ing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playing basketball with my friends.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我经常和朋友一起练习打篮球。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4933" y="1578866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作名词，意为“练习；实践；业务活动”。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practice is useful to your spoken English.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多练习对于你的英语口语是有用的。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3906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36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867374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works hard and she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practises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______English every 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speak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speaks     C. speaking       D. to speak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042975" y="2096241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1744" y="4262105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考查非谓语动词。句意： 琳达学习很努力，她每天练习说英语。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practise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doing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意为“练习做某事”，故选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3932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142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821" y="1572126"/>
            <a:ext cx="9625263" cy="49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35145" y="2032072"/>
            <a:ext cx="189774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begins/starts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283607" y="2016030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631396" y="2433124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433501" y="2818135"/>
            <a:ext cx="15608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593922" y="3219188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396028" y="4069419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984323" y="4374219"/>
            <a:ext cx="1432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10427" y="4839440"/>
            <a:ext cx="15608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454934" y="5288619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722259" y="5609462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8657965" y="5609462"/>
            <a:ext cx="17212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631397" y="6042598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4663440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chat with each other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have a good time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best wishes____________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练习做某事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在上午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读书，看书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760041" y="143899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互相聊天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950174" y="2269353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过得愉快，玩得高兴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148778" y="3027068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最美好的祝愿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111016" y="3856488"/>
            <a:ext cx="2510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practise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doing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573607" y="4618487"/>
            <a:ext cx="2133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morning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7359669" y="5401724"/>
            <a:ext cx="17019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 books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1.They ________ ________ ________ to me.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他们都对我很好。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After class, we often ________ ________ ________ ________ ________ play in the playground.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课后，我们经常一起聊天或在操场上玩。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545256" y="1819586"/>
            <a:ext cx="45612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all                    nice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335527" y="3398693"/>
            <a:ext cx="3038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chat              with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253756" y="4118700"/>
            <a:ext cx="42646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each               other              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3.I ________ like ________ volleyball.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我也喜欢打排球。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________ after school ________ Wednesday afternoon.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我们在周三下午放学后练习。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39139" y="1523207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also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747172" y="3000559"/>
            <a:ext cx="146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practise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636490" y="1531935"/>
            <a:ext cx="1304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463280" y="3022263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判断正误：正确的写“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，错误的写“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History is Millie's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favourite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subject.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Millie's first lesson begins at 8 o'clock.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Millie often chats with her friends after class.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06003" y="2341354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816729" y="3882875"/>
            <a:ext cx="6590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845165" y="3120104"/>
            <a:ext cx="10316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首先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2946882"/>
            <a:ext cx="1108438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we do morning exercises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通常我们先做早操。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my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to visit your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这是我第一次参观你们学校。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6536" y="4909808"/>
            <a:ext cx="10206502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形式，它既可以作形容词，又可以作副词。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332696" y="5063310"/>
            <a:ext cx="14264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序数词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first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起先；起初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第一；首先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．首先，我得决定穿什么。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to decide what to wear.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18820" y="2959669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宽屏</PresentationFormat>
  <Paragraphs>176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509735B5F16B4ABAA052955F4AC3E44D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