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7"/>
  </p:notesMasterIdLst>
  <p:handoutMasterIdLst>
    <p:handoutMasterId r:id="rId28"/>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66" autoAdjust="0"/>
  </p:normalViewPr>
  <p:slideViewPr>
    <p:cSldViewPr snapToGrid="0">
      <p:cViewPr varScale="1">
        <p:scale>
          <a:sx n="54" d="100"/>
          <a:sy n="54" d="100"/>
        </p:scale>
        <p:origin x="7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1216800" y="3110400"/>
            <a:ext cx="10466154" cy="9216000"/>
          </a:xfrm>
        </p:spPr>
        <p:txBody>
          <a:bodyPr vert="horz" lIns="90000" tIns="46800" rIns="90000" bIns="46800" rtlCol="0">
            <a:normAutofit/>
          </a:bodyPr>
          <a:lstStyle>
            <a:lvl1pPr>
              <a:buNone/>
              <a:defRPr sz="32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12700800" y="3110400"/>
            <a:ext cx="10454400" cy="9216000"/>
          </a:xfrm>
        </p:spPr>
        <p:txBody>
          <a:bodyPr vert="horz" lIns="90000" tIns="46800" rIns="90000" bIns="46800" rtlCol="0">
            <a:normAutofit/>
          </a:bodyPr>
          <a:lstStyle>
            <a:lvl1pPr>
              <a:buNone/>
              <a:defRPr sz="32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2023-01-10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20469600" y="1828800"/>
            <a:ext cx="2088000" cy="10058400"/>
          </a:xfrm>
        </p:spPr>
        <p:txBody>
          <a:bodyPr vert="eaVert" lIns="90000" tIns="46800" rIns="90000" bIns="46800" rtlCol="0" anchor="ctr" anchorCtr="0">
            <a:normAutofit/>
          </a:bodyPr>
          <a:lstStyle>
            <a:lvl1pPr>
              <a:buNone/>
              <a:defRPr sz="56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828800" y="1828800"/>
            <a:ext cx="18338400" cy="10058400"/>
          </a:xfrm>
        </p:spPr>
        <p:txBody>
          <a:bodyPr vert="eaVert" lIns="46800" tIns="46800" rIns="46800" bIns="46800"/>
          <a:lstStyle>
            <a:lvl1pPr marL="457200" indent="-457200">
              <a:spcAft>
                <a:spcPts val="1000"/>
              </a:spcAft>
              <a:defRPr spc="300"/>
            </a:lvl1pPr>
            <a:lvl2pPr marL="1371600" indent="-457200">
              <a:defRPr spc="300"/>
            </a:lvl2pPr>
            <a:lvl3pPr marL="2286000" indent="-457200">
              <a:defRPr spc="300"/>
            </a:lvl3pPr>
            <a:lvl4pPr marL="3200400" indent="-457200">
              <a:defRPr spc="300"/>
            </a:lvl4pPr>
            <a:lvl5pPr marL="4114800" indent="-4572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1216800" y="1548000"/>
            <a:ext cx="21945600" cy="109656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2397600" y="4968000"/>
            <a:ext cx="19598400" cy="2037600"/>
          </a:xfrm>
        </p:spPr>
        <p:txBody>
          <a:bodyPr vert="horz" lIns="90000" tIns="46800" rIns="90000" bIns="46800" rtlCol="0" anchor="t" anchorCtr="0">
            <a:normAutofit/>
          </a:bodyPr>
          <a:lstStyle>
            <a:lvl1pPr algn="ctr">
              <a:defRPr sz="12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2397600" y="7120800"/>
            <a:ext cx="19598400" cy="943200"/>
          </a:xfrm>
        </p:spPr>
        <p:txBody>
          <a:bodyPr lIns="90000" tIns="46800" rIns="90000" bIns="46800">
            <a:normAutofit/>
          </a:bodyPr>
          <a:lstStyle>
            <a:lvl1pPr algn="ctr">
              <a:lnSpc>
                <a:spcPct val="110000"/>
              </a:lnSpc>
              <a:buNone/>
              <a:defRPr sz="48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与副标题 拷贝">
    <p:spTree>
      <p:nvGrpSpPr>
        <p:cNvPr id="1" name=""/>
        <p:cNvGrpSpPr/>
        <p:nvPr/>
      </p:nvGrpSpPr>
      <p:grpSpPr>
        <a:xfrm>
          <a:off x="0" y="0"/>
          <a:ext cx="0" cy="0"/>
          <a:chOff x="0" y="0"/>
          <a:chExt cx="0" cy="0"/>
        </a:xfrm>
      </p:grpSpPr>
      <p:sp>
        <p:nvSpPr>
          <p:cNvPr id="12"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标题与副标题 拷贝 1">
    <p:spTree>
      <p:nvGrpSpPr>
        <p:cNvPr id="1" name=""/>
        <p:cNvGrpSpPr/>
        <p:nvPr/>
      </p:nvGrpSpPr>
      <p:grpSpPr>
        <a:xfrm>
          <a:off x="0" y="0"/>
          <a:ext cx="0" cy="0"/>
          <a:chOff x="0" y="0"/>
          <a:chExt cx="0" cy="0"/>
        </a:xfrm>
      </p:grpSpPr>
      <p:pic>
        <p:nvPicPr>
          <p:cNvPr id="19" name="图像" descr="图像"/>
          <p:cNvPicPr>
            <a:picLocks noChangeAspect="1"/>
          </p:cNvPicPr>
          <p:nvPr/>
        </p:nvPicPr>
        <p:blipFill>
          <a:blip r:embed="rId2"/>
          <a:stretch>
            <a:fillRect/>
          </a:stretch>
        </p:blipFill>
        <p:spPr>
          <a:xfrm>
            <a:off x="-6714837" y="0"/>
            <a:ext cx="37407274" cy="13716000"/>
          </a:xfrm>
          <a:prstGeom prst="rect">
            <a:avLst/>
          </a:prstGeom>
          <a:ln w="12700">
            <a:miter lim="400000"/>
            <a:headEnd/>
            <a:tailEnd/>
          </a:ln>
        </p:spPr>
      </p:pic>
      <p:sp>
        <p:nvSpPr>
          <p:cNvPr id="2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2023-01-10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1216800" y="2980800"/>
            <a:ext cx="21938400" cy="951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981600" y="7696800"/>
            <a:ext cx="15537600" cy="1533600"/>
          </a:xfrm>
        </p:spPr>
        <p:txBody>
          <a:bodyPr lIns="90000" tIns="46800" rIns="90000" bIns="46800" anchor="b" anchorCtr="0">
            <a:normAutofit/>
          </a:bodyPr>
          <a:lstStyle>
            <a:lvl1pPr>
              <a:defRPr sz="88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3981600" y="9230400"/>
            <a:ext cx="15537600" cy="1735200"/>
          </a:xfrm>
        </p:spPr>
        <p:txBody>
          <a:bodyPr lIns="90000" tIns="46800" rIns="90000" bIns="46800">
            <a:normAutofit/>
          </a:bodyPr>
          <a:lstStyle>
            <a:lvl1pPr marL="0" indent="0">
              <a:buNone/>
              <a:defRPr sz="3600">
                <a:solidFill>
                  <a:schemeClr val="tx1">
                    <a:lumMod val="65000"/>
                    <a:lumOff val="35000"/>
                  </a:schemeClr>
                </a:solidFill>
              </a:defRPr>
            </a:lvl1pPr>
            <a:lvl2pPr marL="914400" indent="0">
              <a:buNone/>
              <a:defRPr sz="3200">
                <a:solidFill>
                  <a:schemeClr val="tx1">
                    <a:tint val="75000"/>
                  </a:schemeClr>
                </a:solidFill>
              </a:defRPr>
            </a:lvl2pPr>
            <a:lvl3pPr marL="1828800" indent="0">
              <a:buNone/>
              <a:defRPr sz="32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1216800" y="3002400"/>
            <a:ext cx="10353600" cy="94968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12823200" y="3002400"/>
            <a:ext cx="10353600" cy="94968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2023-01-10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1216800" y="2858400"/>
            <a:ext cx="10684800" cy="763200"/>
          </a:xfrm>
        </p:spPr>
        <p:txBody>
          <a:bodyPr lIns="101600" tIns="38100" rIns="76200" bIns="38100" anchor="t" anchorCtr="0">
            <a:normAutofit/>
          </a:bodyPr>
          <a:lstStyle>
            <a:lvl1pPr marL="0" indent="0">
              <a:lnSpc>
                <a:spcPct val="100000"/>
              </a:lnSpc>
              <a:buNone/>
              <a:defRPr sz="4000" b="1" spc="2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1216800" y="3708000"/>
            <a:ext cx="10684800" cy="87912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12471500" y="2843458"/>
            <a:ext cx="10684800" cy="763200"/>
          </a:xfrm>
        </p:spPr>
        <p:txBody>
          <a:bodyPr vert="horz" lIns="101600" tIns="38100" rIns="76200" bIns="38100" rtlCol="0" anchor="t" anchorCtr="0">
            <a:normAutofit/>
          </a:bodyPr>
          <a:lstStyle>
            <a:lvl1pPr marL="0" indent="0">
              <a:lnSpc>
                <a:spcPct val="100000"/>
              </a:lnSpc>
              <a:buNone/>
              <a:defRPr sz="4000" b="1" spc="2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12471500" y="3708000"/>
            <a:ext cx="10684800" cy="87912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2023-01-10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2023-01-10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ags" Target="../tags/tag1.xml"/><Relationship Id="rId17" Type="http://schemas.openxmlformats.org/officeDocument/2006/relationships/tags" Target="../tags/tag6.xml"/><Relationship Id="rId2" Type="http://schemas.openxmlformats.org/officeDocument/2006/relationships/slideLayout" Target="../slideLayouts/slideLayout6.xml"/><Relationship Id="rId16" Type="http://schemas.openxmlformats.org/officeDocument/2006/relationships/tags" Target="../tags/tag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像" descr="图像"/>
          <p:cNvPicPr>
            <a:picLocks noChangeAspect="1"/>
          </p:cNvPicPr>
          <p:nvPr/>
        </p:nvPicPr>
        <p:blipFill>
          <a:blip r:embed="rId6"/>
          <a:stretch>
            <a:fillRect/>
          </a:stretch>
        </p:blipFill>
        <p:spPr>
          <a:xfrm>
            <a:off x="-2658522" y="-30758"/>
            <a:ext cx="37575044" cy="13777516"/>
          </a:xfrm>
          <a:prstGeom prst="rect">
            <a:avLst/>
          </a:prstGeom>
          <a:ln w="12700">
            <a:miter lim="400000"/>
            <a:headEnd/>
            <a:tailEnd/>
          </a:ln>
        </p:spPr>
      </p:pic>
      <p:sp>
        <p:nvSpPr>
          <p:cNvPr id="3" name="标题文本"/>
          <p:cNvSpPr txBox="1">
            <a:spLocks noGrp="1"/>
          </p:cNvSpPr>
          <p:nvPr>
            <p:ph type="title"/>
          </p:nvPr>
        </p:nvSpPr>
        <p:spPr>
          <a:xfrm>
            <a:off x="4833937" y="2303859"/>
            <a:ext cx="14716126" cy="4643438"/>
          </a:xfrm>
          <a:prstGeom prst="rect">
            <a:avLst/>
          </a:prstGeom>
          <a:ln w="12700">
            <a:miter lim="400000"/>
          </a:ln>
        </p:spPr>
        <p:txBody>
          <a:bodyPr lIns="71437" tIns="71437" rIns="71437" bIns="71437" anchor="b">
            <a:normAutofit/>
          </a:bodyPr>
          <a:lstStyle/>
          <a:p>
            <a:r>
              <a:t>标题文本</a:t>
            </a:r>
          </a:p>
        </p:txBody>
      </p:sp>
      <p:sp>
        <p:nvSpPr>
          <p:cNvPr id="4" name="正文级别 1…"/>
          <p:cNvSpPr txBox="1">
            <a:spLocks noGrp="1"/>
          </p:cNvSpPr>
          <p:nvPr>
            <p:ph type="body" idx="1"/>
          </p:nvPr>
        </p:nvSpPr>
        <p:spPr>
          <a:xfrm>
            <a:off x="4833937" y="7090171"/>
            <a:ext cx="14716126" cy="1589486"/>
          </a:xfrm>
          <a:prstGeom prst="rect">
            <a:avLst/>
          </a:prstGeom>
          <a:ln w="12700">
            <a:miter lim="400000"/>
          </a:ln>
        </p:spPr>
        <p:txBody>
          <a:bodyPr lIns="71437" tIns="71437" rIns="71437" bIns="71437">
            <a:normAutofit/>
          </a:bodyPr>
          <a:lstStyle/>
          <a:p>
            <a:r>
              <a:t>正文级别 1</a:t>
            </a:r>
          </a:p>
          <a:p>
            <a:pPr lvl="1"/>
            <a:r>
              <a:t>正文级别 2</a:t>
            </a:r>
          </a:p>
          <a:p>
            <a:pPr lvl="2"/>
            <a:r>
              <a:t>正文级别 3</a:t>
            </a:r>
          </a:p>
          <a:p>
            <a:pPr lvl="3"/>
            <a:r>
              <a:t>正文级别 4</a:t>
            </a:r>
          </a:p>
          <a:p>
            <a:pPr lvl="4"/>
            <a:r>
              <a:t>正文级别 5</a:t>
            </a:r>
          </a:p>
        </p:txBody>
      </p:sp>
      <p:sp>
        <p:nvSpPr>
          <p:cNvPr id="5" name="幻灯片编号"/>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Thin"/>
                <a:ea typeface="Helvetica Neue Thin"/>
                <a:cs typeface="Helvetica Neue Thin"/>
                <a:sym typeface="Helvetica Neue Thin"/>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055"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821055" rtl="0" latinLnBrk="0">
        <a:lnSpc>
          <a:spcPct val="100000"/>
        </a:lnSpc>
        <a:spcBef>
          <a:spcPts val="0"/>
        </a:spcBef>
        <a:spcAft>
          <a:spcPts val="0"/>
        </a:spcAft>
        <a:buClrTx/>
        <a:buSzTx/>
        <a:buFontTx/>
        <a:buNone/>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1pPr>
      <a:lvl2pPr marL="0" marR="0" indent="2286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2pPr>
      <a:lvl3pPr marL="0" marR="0" indent="4572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3pPr>
      <a:lvl4pPr marL="0" marR="0" indent="6858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4pPr>
      <a:lvl5pPr marL="0" marR="0" indent="9144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5pPr>
      <a:lvl6pPr marL="0" marR="0" indent="11430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6pPr>
      <a:lvl7pPr marL="0" marR="0" indent="13716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7pPr>
      <a:lvl8pPr marL="0" marR="0" indent="16002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8pPr>
      <a:lvl9pPr marL="0" marR="0" indent="1828800" algn="ctr" defTabSz="821055" latinLnBrk="0">
        <a:lnSpc>
          <a:spcPct val="100000"/>
        </a:lnSpc>
        <a:spcBef>
          <a:spcPts val="0"/>
        </a:spcBef>
        <a:spcAft>
          <a:spcPts val="0"/>
        </a:spcAft>
        <a:buClrTx/>
        <a:buSzTx/>
        <a:buFontTx/>
        <a:buNone/>
        <a:defRPr sz="2200" b="0" i="0" u="none" strike="noStrike" cap="none" spc="0" baseline="0">
          <a:ln>
            <a:noFill/>
          </a:ln>
          <a:solidFill>
            <a:schemeClr val="tx1"/>
          </a:solidFill>
          <a:uFillTx/>
          <a:latin typeface="+mn-lt"/>
          <a:ea typeface="+mn-ea"/>
          <a:cs typeface="+mn-cs"/>
          <a:sym typeface="Helvetica Neue Thi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1216800" y="1216800"/>
            <a:ext cx="21938400" cy="14112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1216800" y="2980800"/>
            <a:ext cx="21938400" cy="95184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1224000" y="12628800"/>
            <a:ext cx="5400000" cy="633600"/>
          </a:xfrm>
          <a:prstGeom prst="rect">
            <a:avLst/>
          </a:prstGeom>
        </p:spPr>
        <p:txBody>
          <a:bodyPr vert="horz" lIns="91440" tIns="45720" rIns="91440" bIns="45720" rtlCol="0" anchor="ctr">
            <a:normAutofit/>
          </a:bodyPr>
          <a:lstStyle>
            <a:lvl1pPr algn="l">
              <a:defRPr sz="2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2023-01-10</a:t>
            </a:fld>
            <a:endParaRPr lang="zh-CN" altLang="en-US"/>
          </a:p>
        </p:txBody>
      </p:sp>
      <p:sp>
        <p:nvSpPr>
          <p:cNvPr id="5" name="页脚占位符 4"/>
          <p:cNvSpPr>
            <a:spLocks noGrp="1"/>
          </p:cNvSpPr>
          <p:nvPr>
            <p:ph type="ftr" sz="quarter" idx="3"/>
            <p:custDataLst>
              <p:tags r:id="rId16"/>
            </p:custDataLst>
          </p:nvPr>
        </p:nvSpPr>
        <p:spPr>
          <a:xfrm>
            <a:off x="8232000" y="12628800"/>
            <a:ext cx="7920000" cy="633600"/>
          </a:xfrm>
          <a:prstGeom prst="rect">
            <a:avLst/>
          </a:prstGeom>
        </p:spPr>
        <p:txBody>
          <a:bodyPr vert="horz" lIns="91440" tIns="45720" rIns="91440" bIns="45720" rtlCol="0" anchor="ctr">
            <a:normAutofit/>
          </a:bodyPr>
          <a:lstStyle>
            <a:lvl1pPr algn="ctr">
              <a:defRPr sz="2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17755200" y="12628800"/>
            <a:ext cx="5400000" cy="633600"/>
          </a:xfrm>
          <a:prstGeom prst="rect">
            <a:avLst/>
          </a:prstGeom>
        </p:spPr>
        <p:txBody>
          <a:bodyPr vert="horz" lIns="91440" tIns="45720" rIns="91440" bIns="45720" rtlCol="0" anchor="ctr">
            <a:normAutofit/>
          </a:bodyPr>
          <a:lstStyle>
            <a:lvl1pPr algn="r">
              <a:defRPr sz="2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txStyles>
    <p:titleStyle>
      <a:lvl1pPr algn="l" defTabSz="1828800" rtl="0" eaLnBrk="1" fontAlgn="auto" latinLnBrk="0" hangingPunct="1">
        <a:lnSpc>
          <a:spcPct val="100000"/>
        </a:lnSpc>
        <a:spcBef>
          <a:spcPct val="0"/>
        </a:spcBef>
        <a:buNone/>
        <a:defRPr sz="72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457200" indent="-457200" algn="l" defTabSz="1828800" rtl="0" eaLnBrk="1" fontAlgn="auto" latinLnBrk="0" hangingPunct="1">
        <a:lnSpc>
          <a:spcPct val="130000"/>
        </a:lnSpc>
        <a:spcBef>
          <a:spcPct val="1000"/>
        </a:spcBef>
        <a:spcAft>
          <a:spcPts val="1000"/>
        </a:spcAft>
        <a:buFont typeface="Arial" panose="020B0604020202020204" pitchFamily="34" charset="0"/>
        <a:buChar char="●"/>
        <a:defRPr sz="3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1371600" indent="-457200" algn="l" defTabSz="1828800" rtl="0" eaLnBrk="1" fontAlgn="auto" latinLnBrk="0" hangingPunct="1">
        <a:lnSpc>
          <a:spcPct val="120000"/>
        </a:lnSpc>
        <a:spcBef>
          <a:spcPct val="1000"/>
        </a:spcBef>
        <a:spcAft>
          <a:spcPts val="600"/>
        </a:spcAft>
        <a:buFont typeface="Arial" panose="020B0604020202020204" pitchFamily="34" charset="0"/>
        <a:buChar char="●"/>
        <a:tabLst>
          <a:tab pos="3219450" algn="l"/>
          <a:tab pos="3219450" algn="l"/>
          <a:tab pos="3219450" algn="l"/>
          <a:tab pos="3219450" algn="l"/>
        </a:tabLst>
        <a:defRPr sz="3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2286000" indent="-457200" algn="l" defTabSz="1828800" rtl="0" eaLnBrk="1" fontAlgn="auto" latinLnBrk="0" hangingPunct="1">
        <a:lnSpc>
          <a:spcPct val="120000"/>
        </a:lnSpc>
        <a:spcBef>
          <a:spcPct val="1000"/>
        </a:spcBef>
        <a:spcAft>
          <a:spcPts val="600"/>
        </a:spcAft>
        <a:buFont typeface="Arial" panose="020B0604020202020204" pitchFamily="34" charset="0"/>
        <a:buChar char="●"/>
        <a:defRPr sz="3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3200400" indent="-457200" algn="l" defTabSz="1828800" rtl="0" eaLnBrk="1" fontAlgn="auto" latinLnBrk="0" hangingPunct="1">
        <a:lnSpc>
          <a:spcPct val="120000"/>
        </a:lnSpc>
        <a:spcBef>
          <a:spcPct val="1000"/>
        </a:spcBef>
        <a:spcAft>
          <a:spcPts val="300"/>
        </a:spcAft>
        <a:buFont typeface="Wingdings" panose="05000000000000000000" charset="0"/>
        <a:buChar char=""/>
        <a:defRPr sz="2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4114800" indent="-457200" algn="l" defTabSz="1828800" rtl="0" eaLnBrk="1" fontAlgn="auto" latinLnBrk="0" hangingPunct="1">
        <a:lnSpc>
          <a:spcPct val="120000"/>
        </a:lnSpc>
        <a:spcBef>
          <a:spcPct val="1000"/>
        </a:spcBef>
        <a:spcAft>
          <a:spcPts val="300"/>
        </a:spcAft>
        <a:buFont typeface="Arial" panose="020B0604020202020204" pitchFamily="34" charset="0"/>
        <a:buChar char="•"/>
        <a:defRPr sz="2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50292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ct val="201000"/>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摄图网_400732920.png" descr="摄图网_400732920.png"/>
          <p:cNvPicPr>
            <a:picLocks noChangeAspect="1"/>
          </p:cNvPicPr>
          <p:nvPr/>
        </p:nvPicPr>
        <p:blipFill>
          <a:blip r:embed="rId3" cstate="email"/>
          <a:stretch>
            <a:fillRect/>
          </a:stretch>
        </p:blipFill>
        <p:spPr>
          <a:xfrm>
            <a:off x="-5899150" y="431303"/>
            <a:ext cx="13716000" cy="13716001"/>
          </a:xfrm>
          <a:prstGeom prst="rect">
            <a:avLst/>
          </a:prstGeom>
          <a:ln w="12700">
            <a:miter lim="400000"/>
            <a:headEnd/>
            <a:tailEnd/>
          </a:ln>
        </p:spPr>
      </p:pic>
      <p:pic>
        <p:nvPicPr>
          <p:cNvPr id="30" name="摄图网_400732920.png" descr="摄图网_400732920.png"/>
          <p:cNvPicPr>
            <a:picLocks noChangeAspect="1"/>
          </p:cNvPicPr>
          <p:nvPr/>
        </p:nvPicPr>
        <p:blipFill>
          <a:blip r:embed="rId3" cstate="email"/>
          <a:stretch>
            <a:fillRect/>
          </a:stretch>
        </p:blipFill>
        <p:spPr>
          <a:xfrm>
            <a:off x="13303250" y="786903"/>
            <a:ext cx="13716000" cy="13716001"/>
          </a:xfrm>
          <a:prstGeom prst="rect">
            <a:avLst/>
          </a:prstGeom>
          <a:ln w="12700">
            <a:miter lim="400000"/>
            <a:headEnd/>
            <a:tailEnd/>
          </a:ln>
        </p:spPr>
      </p:pic>
      <p:pic>
        <p:nvPicPr>
          <p:cNvPr id="31" name="图像" descr="图像"/>
          <p:cNvPicPr>
            <a:picLocks noChangeAspect="1"/>
          </p:cNvPicPr>
          <p:nvPr/>
        </p:nvPicPr>
        <p:blipFill>
          <a:blip r:embed="rId4" cstate="email"/>
          <a:stretch>
            <a:fillRect/>
          </a:stretch>
        </p:blipFill>
        <p:spPr>
          <a:xfrm>
            <a:off x="10384623" y="1904355"/>
            <a:ext cx="3157553" cy="6757690"/>
          </a:xfrm>
          <a:prstGeom prst="rect">
            <a:avLst/>
          </a:prstGeom>
          <a:ln w="12700">
            <a:miter lim="400000"/>
            <a:headEnd/>
            <a:tailEnd/>
          </a:ln>
        </p:spPr>
      </p:pic>
      <p:pic>
        <p:nvPicPr>
          <p:cNvPr id="32" name="圆形" descr="圆形"/>
          <p:cNvPicPr/>
          <p:nvPr/>
        </p:nvPicPr>
        <p:blipFill>
          <a:blip r:embed="rId5"/>
          <a:stretch>
            <a:fillRect/>
          </a:stretch>
        </p:blipFill>
        <p:spPr>
          <a:xfrm>
            <a:off x="9947870" y="461466"/>
            <a:ext cx="5224364" cy="5224364"/>
          </a:xfrm>
          <a:prstGeom prst="rect">
            <a:avLst/>
          </a:prstGeom>
        </p:spPr>
      </p:pic>
      <p:pic>
        <p:nvPicPr>
          <p:cNvPr id="34" name="摄图网_400732934.png" descr="摄图网_400732934.png"/>
          <p:cNvPicPr>
            <a:picLocks noChangeAspect="1"/>
          </p:cNvPicPr>
          <p:nvPr/>
        </p:nvPicPr>
        <p:blipFill>
          <a:blip r:embed="rId6" cstate="email"/>
          <a:stretch>
            <a:fillRect/>
          </a:stretch>
        </p:blipFill>
        <p:spPr>
          <a:xfrm>
            <a:off x="12624120" y="197255"/>
            <a:ext cx="3396213" cy="3618690"/>
          </a:xfrm>
          <a:prstGeom prst="rect">
            <a:avLst/>
          </a:prstGeom>
          <a:ln w="12700">
            <a:miter lim="400000"/>
            <a:headEnd/>
            <a:tailEnd/>
          </a:ln>
        </p:spPr>
      </p:pic>
      <p:pic>
        <p:nvPicPr>
          <p:cNvPr id="35" name="图像" descr="图像"/>
          <p:cNvPicPr>
            <a:picLocks noChangeAspect="1"/>
          </p:cNvPicPr>
          <p:nvPr/>
        </p:nvPicPr>
        <p:blipFill>
          <a:blip r:embed="rId7" cstate="email"/>
          <a:stretch>
            <a:fillRect/>
          </a:stretch>
        </p:blipFill>
        <p:spPr>
          <a:xfrm>
            <a:off x="12576795" y="6277716"/>
            <a:ext cx="754410" cy="3192568"/>
          </a:xfrm>
          <a:prstGeom prst="rect">
            <a:avLst/>
          </a:prstGeom>
          <a:ln w="12700">
            <a:miter lim="400000"/>
            <a:headEnd/>
            <a:tailEnd/>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219" name="成组"/>
          <p:cNvGrpSpPr/>
          <p:nvPr/>
        </p:nvGrpSpPr>
        <p:grpSpPr>
          <a:xfrm>
            <a:off x="30814" y="-353783"/>
            <a:ext cx="7824859" cy="4314366"/>
            <a:chOff x="0" y="0"/>
            <a:chExt cx="7824857" cy="4314364"/>
          </a:xfrm>
        </p:grpSpPr>
        <p:pic>
          <p:nvPicPr>
            <p:cNvPr id="216" name="线条" descr="线条"/>
            <p:cNvPicPr/>
            <p:nvPr/>
          </p:nvPicPr>
          <p:blipFill>
            <a:blip r:embed="rId3"/>
            <a:stretch>
              <a:fillRect/>
            </a:stretch>
          </p:blipFill>
          <p:spPr>
            <a:xfrm>
              <a:off x="1505885" y="3017695"/>
              <a:ext cx="6318973" cy="177801"/>
            </a:xfrm>
            <a:prstGeom prst="rect">
              <a:avLst/>
            </a:prstGeom>
            <a:effectLst/>
          </p:spPr>
        </p:pic>
        <p:pic>
          <p:nvPicPr>
            <p:cNvPr id="218"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222" name="MH_Other_1"/>
          <p:cNvGrpSpPr/>
          <p:nvPr/>
        </p:nvGrpSpPr>
        <p:grpSpPr>
          <a:xfrm>
            <a:off x="11913186" y="4481163"/>
            <a:ext cx="1851067" cy="1851066"/>
            <a:chOff x="0" y="1"/>
            <a:chExt cx="1851065" cy="1851064"/>
          </a:xfrm>
        </p:grpSpPr>
        <p:sp>
          <p:nvSpPr>
            <p:cNvPr id="220" name="形状"/>
            <p:cNvSpPr/>
            <p:nvPr/>
          </p:nvSpPr>
          <p:spPr>
            <a:xfrm>
              <a:off x="0" y="1"/>
              <a:ext cx="1851066" cy="1851065"/>
            </a:xfrm>
            <a:custGeom>
              <a:avLst/>
              <a:gdLst/>
              <a:ahLst/>
              <a:cxnLst>
                <a:cxn ang="0">
                  <a:pos x="wd2" y="hd2"/>
                </a:cxn>
                <a:cxn ang="5400000">
                  <a:pos x="wd2" y="hd2"/>
                </a:cxn>
                <a:cxn ang="10800000">
                  <a:pos x="wd2" y="hd2"/>
                </a:cxn>
                <a:cxn ang="16200000">
                  <a:pos x="wd2" y="hd2"/>
                </a:cxn>
              </a:cxnLst>
              <a:rect l="0" t="0" r="r" b="b"/>
              <a:pathLst>
                <a:path w="20009" h="20208" extrusionOk="0">
                  <a:moveTo>
                    <a:pt x="10073" y="3976"/>
                  </a:moveTo>
                  <a:lnTo>
                    <a:pt x="17947" y="3977"/>
                  </a:lnTo>
                  <a:lnTo>
                    <a:pt x="18933" y="5541"/>
                  </a:lnTo>
                  <a:cubicBezTo>
                    <a:pt x="20399" y="8469"/>
                    <a:pt x="20383" y="12002"/>
                    <a:pt x="18787" y="14947"/>
                  </a:cubicBezTo>
                  <a:lnTo>
                    <a:pt x="18152" y="15881"/>
                  </a:lnTo>
                  <a:lnTo>
                    <a:pt x="10072" y="15880"/>
                  </a:lnTo>
                  <a:cubicBezTo>
                    <a:pt x="8445" y="15879"/>
                    <a:pt x="6971" y="15213"/>
                    <a:pt x="5905" y="14136"/>
                  </a:cubicBezTo>
                  <a:cubicBezTo>
                    <a:pt x="4839" y="13059"/>
                    <a:pt x="4179" y="11571"/>
                    <a:pt x="4179" y="9927"/>
                  </a:cubicBezTo>
                  <a:cubicBezTo>
                    <a:pt x="4180" y="6640"/>
                    <a:pt x="6819" y="3975"/>
                    <a:pt x="10073" y="3976"/>
                  </a:cubicBezTo>
                  <a:close/>
                  <a:moveTo>
                    <a:pt x="9177" y="35"/>
                  </a:moveTo>
                  <a:cubicBezTo>
                    <a:pt x="11729" y="-179"/>
                    <a:pt x="14361" y="590"/>
                    <a:pt x="16470" y="2393"/>
                  </a:cubicBezTo>
                  <a:lnTo>
                    <a:pt x="17588" y="3564"/>
                  </a:lnTo>
                  <a:lnTo>
                    <a:pt x="9978" y="3563"/>
                  </a:lnTo>
                  <a:cubicBezTo>
                    <a:pt x="6497" y="3563"/>
                    <a:pt x="3675" y="6412"/>
                    <a:pt x="3675" y="9927"/>
                  </a:cubicBezTo>
                  <a:lnTo>
                    <a:pt x="3675" y="9927"/>
                  </a:lnTo>
                  <a:cubicBezTo>
                    <a:pt x="3675" y="13442"/>
                    <a:pt x="6496" y="16292"/>
                    <a:pt x="9976" y="16292"/>
                  </a:cubicBezTo>
                  <a:lnTo>
                    <a:pt x="17871" y="16293"/>
                  </a:lnTo>
                  <a:lnTo>
                    <a:pt x="17639" y="16634"/>
                  </a:lnTo>
                  <a:cubicBezTo>
                    <a:pt x="14069" y="20892"/>
                    <a:pt x="7756" y="21421"/>
                    <a:pt x="3539" y="17815"/>
                  </a:cubicBezTo>
                  <a:cubicBezTo>
                    <a:pt x="-677" y="14209"/>
                    <a:pt x="-1201" y="7833"/>
                    <a:pt x="2370" y="3575"/>
                  </a:cubicBezTo>
                  <a:cubicBezTo>
                    <a:pt x="4155" y="1445"/>
                    <a:pt x="6626" y="248"/>
                    <a:pt x="9177" y="35"/>
                  </a:cubicBezTo>
                  <a:close/>
                </a:path>
              </a:pathLst>
            </a:custGeom>
            <a:solidFill>
              <a:srgbClr val="FF4C59"/>
            </a:solidFill>
            <a:ln w="12700" cap="flat">
              <a:noFill/>
              <a:miter lim="400000"/>
            </a:ln>
            <a:effectLst/>
          </p:spPr>
          <p:txBody>
            <a:bodyPr wrap="square" lIns="0" tIns="0" rIns="0" bIns="0" numCol="1" anchor="ctr">
              <a:noAutofit/>
            </a:bodyPr>
            <a:lstStyle/>
            <a:p>
              <a: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21" name="A"/>
            <p:cNvSpPr txBox="1"/>
            <p:nvPr/>
          </p:nvSpPr>
          <p:spPr>
            <a:xfrm>
              <a:off x="-1" y="314675"/>
              <a:ext cx="1851066" cy="1221714"/>
            </a:xfrm>
            <a:prstGeom prst="rect">
              <a:avLst/>
            </a:prstGeom>
            <a:noFill/>
            <a:ln w="12700" cap="flat">
              <a:noFill/>
              <a:miter lim="400000"/>
            </a:ln>
            <a:effectLst/>
          </p:spPr>
          <p:txBody>
            <a:bodyPr wrap="square" lIns="121906" tIns="121906" rIns="121906" bIns="121906" numCol="1" anchor="ctr">
              <a:spAutoFit/>
            </a:bodyPr>
            <a:lstStyle>
              <a:lvl1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A</a:t>
              </a:r>
            </a:p>
          </p:txBody>
        </p:sp>
      </p:grpSp>
      <p:grpSp>
        <p:nvGrpSpPr>
          <p:cNvPr id="225" name="MH_SubTitle_1"/>
          <p:cNvGrpSpPr/>
          <p:nvPr/>
        </p:nvGrpSpPr>
        <p:grpSpPr>
          <a:xfrm>
            <a:off x="13540561" y="3291510"/>
            <a:ext cx="3970249" cy="1563038"/>
            <a:chOff x="-1" y="1"/>
            <a:chExt cx="3970247" cy="1563037"/>
          </a:xfrm>
        </p:grpSpPr>
        <p:sp>
          <p:nvSpPr>
            <p:cNvPr id="223" name="形状"/>
            <p:cNvSpPr/>
            <p:nvPr/>
          </p:nvSpPr>
          <p:spPr>
            <a:xfrm>
              <a:off x="-1" y="1"/>
              <a:ext cx="3970247" cy="1563037"/>
            </a:xfrm>
            <a:custGeom>
              <a:avLst/>
              <a:gdLst/>
              <a:ahLst/>
              <a:cxnLst>
                <a:cxn ang="0">
                  <a:pos x="wd2" y="hd2"/>
                </a:cxn>
                <a:cxn ang="5400000">
                  <a:pos x="wd2" y="hd2"/>
                </a:cxn>
                <a:cxn ang="10800000">
                  <a:pos x="wd2" y="hd2"/>
                </a:cxn>
                <a:cxn ang="16200000">
                  <a:pos x="wd2" y="hd2"/>
                </a:cxn>
              </a:cxnLst>
              <a:rect l="0" t="0" r="r" b="b"/>
              <a:pathLst>
                <a:path w="21600" h="21588" extrusionOk="0">
                  <a:moveTo>
                    <a:pt x="17361" y="0"/>
                  </a:moveTo>
                  <a:cubicBezTo>
                    <a:pt x="19405" y="-12"/>
                    <a:pt x="21113" y="3661"/>
                    <a:pt x="21512" y="8554"/>
                  </a:cubicBezTo>
                  <a:lnTo>
                    <a:pt x="21600" y="10719"/>
                  </a:lnTo>
                  <a:lnTo>
                    <a:pt x="21516" y="12885"/>
                  </a:lnTo>
                  <a:cubicBezTo>
                    <a:pt x="21126" y="17783"/>
                    <a:pt x="19424" y="21475"/>
                    <a:pt x="17380" y="21487"/>
                  </a:cubicBezTo>
                  <a:lnTo>
                    <a:pt x="16" y="21588"/>
                  </a:lnTo>
                  <a:lnTo>
                    <a:pt x="0" y="20892"/>
                  </a:lnTo>
                  <a:lnTo>
                    <a:pt x="17315" y="20791"/>
                  </a:lnTo>
                  <a:cubicBezTo>
                    <a:pt x="19500" y="20778"/>
                    <a:pt x="21266" y="16270"/>
                    <a:pt x="21261" y="10721"/>
                  </a:cubicBezTo>
                  <a:cubicBezTo>
                    <a:pt x="21256" y="5172"/>
                    <a:pt x="19481" y="684"/>
                    <a:pt x="17297" y="697"/>
                  </a:cubicBezTo>
                  <a:lnTo>
                    <a:pt x="4745" y="770"/>
                  </a:lnTo>
                  <a:lnTo>
                    <a:pt x="4569" y="74"/>
                  </a:lnTo>
                  <a:close/>
                </a:path>
              </a:pathLst>
            </a:custGeom>
            <a:solidFill>
              <a:srgbClr val="FF4C59"/>
            </a:solidFill>
            <a:ln w="25400" cap="flat">
              <a:solidFill>
                <a:srgbClr val="FF4C59"/>
              </a:solidFill>
              <a:prstDash val="solid"/>
              <a:miter lim="800000"/>
            </a:ln>
            <a:effectLst/>
          </p:spPr>
          <p:txBody>
            <a:bodyPr wrap="square" lIns="0" tIns="0" rIns="0" bIns="0" numCol="1" anchor="ctr">
              <a:noAutofit/>
            </a:bodyPr>
            <a:lstStyle/>
            <a:p>
              <a:pPr defTabSz="2438400">
                <a:defRPr>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24" name="专业"/>
            <p:cNvSpPr txBox="1"/>
            <p:nvPr/>
          </p:nvSpPr>
          <p:spPr>
            <a:xfrm>
              <a:off x="-1" y="412202"/>
              <a:ext cx="3970247" cy="738635"/>
            </a:xfrm>
            <a:prstGeom prst="rect">
              <a:avLst/>
            </a:prstGeom>
            <a:noFill/>
            <a:ln w="12700" cap="flat">
              <a:noFill/>
              <a:miter lim="400000"/>
            </a:ln>
            <a:effectLst/>
          </p:spPr>
          <p:txBody>
            <a:bodyPr wrap="square" lIns="121906" tIns="121906" rIns="121906" bIns="121906" numCol="1" anchor="ctr">
              <a:spAutoFit/>
            </a:bodyPr>
            <a:lstStyle>
              <a:lvl1pPr defTabSz="2438400">
                <a:defRPr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专业</a:t>
              </a:r>
            </a:p>
          </p:txBody>
        </p:sp>
      </p:grpSp>
      <p:grpSp>
        <p:nvGrpSpPr>
          <p:cNvPr id="228" name="MH_Other_2"/>
          <p:cNvGrpSpPr/>
          <p:nvPr/>
        </p:nvGrpSpPr>
        <p:grpSpPr>
          <a:xfrm>
            <a:off x="10611354" y="6465925"/>
            <a:ext cx="1878984" cy="1878426"/>
            <a:chOff x="0" y="0"/>
            <a:chExt cx="1878982" cy="1878425"/>
          </a:xfrm>
        </p:grpSpPr>
        <p:sp>
          <p:nvSpPr>
            <p:cNvPr id="226" name="形状"/>
            <p:cNvSpPr/>
            <p:nvPr/>
          </p:nvSpPr>
          <p:spPr>
            <a:xfrm>
              <a:off x="0" y="0"/>
              <a:ext cx="1878983" cy="1878426"/>
            </a:xfrm>
            <a:custGeom>
              <a:avLst/>
              <a:gdLst/>
              <a:ahLst/>
              <a:cxnLst>
                <a:cxn ang="0">
                  <a:pos x="wd2" y="hd2"/>
                </a:cxn>
                <a:cxn ang="5400000">
                  <a:pos x="wd2" y="hd2"/>
                </a:cxn>
                <a:cxn ang="10800000">
                  <a:pos x="wd2" y="hd2"/>
                </a:cxn>
                <a:cxn ang="16200000">
                  <a:pos x="wd2" y="hd2"/>
                </a:cxn>
              </a:cxnLst>
              <a:rect l="0" t="0" r="r" b="b"/>
              <a:pathLst>
                <a:path w="20012" h="20230" extrusionOk="0">
                  <a:moveTo>
                    <a:pt x="9913" y="3981"/>
                  </a:moveTo>
                  <a:cubicBezTo>
                    <a:pt x="13168" y="3961"/>
                    <a:pt x="15818" y="6613"/>
                    <a:pt x="15831" y="9904"/>
                  </a:cubicBezTo>
                  <a:cubicBezTo>
                    <a:pt x="15838" y="11549"/>
                    <a:pt x="15184" y="13042"/>
                    <a:pt x="14122" y="14127"/>
                  </a:cubicBezTo>
                  <a:cubicBezTo>
                    <a:pt x="13059" y="15212"/>
                    <a:pt x="11589" y="15888"/>
                    <a:pt x="9961" y="15897"/>
                  </a:cubicBezTo>
                  <a:lnTo>
                    <a:pt x="1880" y="15946"/>
                  </a:lnTo>
                  <a:lnTo>
                    <a:pt x="1241" y="15015"/>
                  </a:lnTo>
                  <a:cubicBezTo>
                    <a:pt x="-366" y="12076"/>
                    <a:pt x="-396" y="8540"/>
                    <a:pt x="1058" y="5600"/>
                  </a:cubicBezTo>
                  <a:lnTo>
                    <a:pt x="2039" y="4028"/>
                  </a:lnTo>
                  <a:close/>
                  <a:moveTo>
                    <a:pt x="10794" y="30"/>
                  </a:moveTo>
                  <a:cubicBezTo>
                    <a:pt x="13347" y="229"/>
                    <a:pt x="15822" y="1413"/>
                    <a:pt x="17616" y="3534"/>
                  </a:cubicBezTo>
                  <a:cubicBezTo>
                    <a:pt x="21204" y="7776"/>
                    <a:pt x="20705" y="14161"/>
                    <a:pt x="16502" y="17796"/>
                  </a:cubicBezTo>
                  <a:cubicBezTo>
                    <a:pt x="12299" y="21431"/>
                    <a:pt x="5984" y="20939"/>
                    <a:pt x="2396" y="16697"/>
                  </a:cubicBezTo>
                  <a:lnTo>
                    <a:pt x="2163" y="16357"/>
                  </a:lnTo>
                  <a:lnTo>
                    <a:pt x="10059" y="16310"/>
                  </a:lnTo>
                  <a:cubicBezTo>
                    <a:pt x="13539" y="16289"/>
                    <a:pt x="16350" y="13419"/>
                    <a:pt x="16336" y="9901"/>
                  </a:cubicBezTo>
                  <a:lnTo>
                    <a:pt x="16336" y="9901"/>
                  </a:lnTo>
                  <a:cubicBezTo>
                    <a:pt x="16322" y="6382"/>
                    <a:pt x="13488" y="3546"/>
                    <a:pt x="10007" y="3567"/>
                  </a:cubicBezTo>
                  <a:lnTo>
                    <a:pt x="2396" y="3612"/>
                  </a:lnTo>
                  <a:lnTo>
                    <a:pt x="3510" y="2434"/>
                  </a:lnTo>
                  <a:cubicBezTo>
                    <a:pt x="5612" y="617"/>
                    <a:pt x="8241" y="-169"/>
                    <a:pt x="10794" y="30"/>
                  </a:cubicBezTo>
                  <a:close/>
                </a:path>
              </a:pathLst>
            </a:custGeom>
            <a:solidFill>
              <a:srgbClr val="FF849D"/>
            </a:solidFill>
            <a:ln w="12700" cap="flat">
              <a:noFill/>
              <a:miter lim="400000"/>
            </a:ln>
            <a:effectLst/>
          </p:spPr>
          <p:txBody>
            <a:bodyPr wrap="square" lIns="0" tIns="0" rIns="0" bIns="0" numCol="1" anchor="ctr">
              <a:noAutofit/>
            </a:bodyPr>
            <a:lstStyle/>
            <a:p>
              <a: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27" name="B"/>
            <p:cNvSpPr txBox="1"/>
            <p:nvPr/>
          </p:nvSpPr>
          <p:spPr>
            <a:xfrm>
              <a:off x="0" y="328355"/>
              <a:ext cx="1878982" cy="1221714"/>
            </a:xfrm>
            <a:prstGeom prst="rect">
              <a:avLst/>
            </a:prstGeom>
            <a:noFill/>
            <a:ln w="12700" cap="flat">
              <a:noFill/>
              <a:miter lim="400000"/>
            </a:ln>
            <a:effectLst/>
          </p:spPr>
          <p:txBody>
            <a:bodyPr wrap="square" lIns="121906" tIns="121906" rIns="121906" bIns="121906" numCol="1" anchor="ctr">
              <a:spAutoFit/>
            </a:bodyPr>
            <a:lstStyle>
              <a:lvl1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B</a:t>
              </a:r>
            </a:p>
          </p:txBody>
        </p:sp>
      </p:grpSp>
      <p:grpSp>
        <p:nvGrpSpPr>
          <p:cNvPr id="231" name="MH_SubTitle_2"/>
          <p:cNvGrpSpPr/>
          <p:nvPr/>
        </p:nvGrpSpPr>
        <p:grpSpPr>
          <a:xfrm>
            <a:off x="6801363" y="5274986"/>
            <a:ext cx="4036977" cy="1583672"/>
            <a:chOff x="-1" y="0"/>
            <a:chExt cx="4036975" cy="1583671"/>
          </a:xfrm>
        </p:grpSpPr>
        <p:sp>
          <p:nvSpPr>
            <p:cNvPr id="229" name="形状"/>
            <p:cNvSpPr/>
            <p:nvPr/>
          </p:nvSpPr>
          <p:spPr>
            <a:xfrm>
              <a:off x="1" y="0"/>
              <a:ext cx="4036973" cy="1583671"/>
            </a:xfrm>
            <a:custGeom>
              <a:avLst/>
              <a:gdLst/>
              <a:ahLst/>
              <a:cxnLst>
                <a:cxn ang="0">
                  <a:pos x="wd2" y="hd2"/>
                </a:cxn>
                <a:cxn ang="5400000">
                  <a:pos x="wd2" y="hd2"/>
                </a:cxn>
                <a:cxn ang="10800000">
                  <a:pos x="wd2" y="hd2"/>
                </a:cxn>
                <a:cxn ang="16200000">
                  <a:pos x="wd2" y="hd2"/>
                </a:cxn>
              </a:cxnLst>
              <a:rect l="0" t="0" r="r" b="b"/>
              <a:pathLst>
                <a:path w="21594" h="21585" extrusionOk="0">
                  <a:moveTo>
                    <a:pt x="16990" y="0"/>
                  </a:moveTo>
                  <a:lnTo>
                    <a:pt x="16816" y="698"/>
                  </a:lnTo>
                  <a:lnTo>
                    <a:pt x="4279" y="781"/>
                  </a:lnTo>
                  <a:cubicBezTo>
                    <a:pt x="2097" y="795"/>
                    <a:pt x="333" y="5308"/>
                    <a:pt x="338" y="10860"/>
                  </a:cubicBezTo>
                  <a:cubicBezTo>
                    <a:pt x="344" y="16412"/>
                    <a:pt x="2117" y="20902"/>
                    <a:pt x="4299" y="20887"/>
                  </a:cubicBezTo>
                  <a:lnTo>
                    <a:pt x="21594" y="20773"/>
                  </a:lnTo>
                  <a:lnTo>
                    <a:pt x="21579" y="21470"/>
                  </a:lnTo>
                  <a:lnTo>
                    <a:pt x="4236" y="21585"/>
                  </a:lnTo>
                  <a:cubicBezTo>
                    <a:pt x="1903" y="21600"/>
                    <a:pt x="6" y="16799"/>
                    <a:pt x="0" y="10862"/>
                  </a:cubicBezTo>
                  <a:cubicBezTo>
                    <a:pt x="-6" y="4925"/>
                    <a:pt x="1881" y="100"/>
                    <a:pt x="4214" y="84"/>
                  </a:cubicBezTo>
                  <a:close/>
                </a:path>
              </a:pathLst>
            </a:custGeom>
            <a:solidFill>
              <a:srgbClr val="FF849D"/>
            </a:solidFill>
            <a:ln w="25400" cap="flat">
              <a:solidFill>
                <a:srgbClr val="FF849D"/>
              </a:solidFill>
              <a:prstDash val="solid"/>
              <a:miter lim="800000"/>
            </a:ln>
            <a:effectLst/>
          </p:spPr>
          <p:txBody>
            <a:bodyPr wrap="square" lIns="0" tIns="0" rIns="0" bIns="0" numCol="1" anchor="ctr">
              <a:noAutofit/>
            </a:bodyPr>
            <a:lstStyle/>
            <a:p>
              <a:pPr defTabSz="2438400">
                <a:defRPr>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30" name="速度"/>
            <p:cNvSpPr txBox="1"/>
            <p:nvPr/>
          </p:nvSpPr>
          <p:spPr>
            <a:xfrm>
              <a:off x="-1" y="422518"/>
              <a:ext cx="4036975" cy="738635"/>
            </a:xfrm>
            <a:prstGeom prst="rect">
              <a:avLst/>
            </a:prstGeom>
            <a:noFill/>
            <a:ln w="12700" cap="flat">
              <a:noFill/>
              <a:miter lim="400000"/>
            </a:ln>
            <a:effectLst/>
          </p:spPr>
          <p:txBody>
            <a:bodyPr wrap="square" lIns="121906" tIns="121906" rIns="121906" bIns="121906" numCol="1" anchor="ctr">
              <a:spAutoFit/>
            </a:bodyPr>
            <a:lstStyle>
              <a:lvl1pPr defTabSz="2438400">
                <a:defRPr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速度</a:t>
              </a:r>
            </a:p>
          </p:txBody>
        </p:sp>
      </p:grpSp>
      <p:grpSp>
        <p:nvGrpSpPr>
          <p:cNvPr id="234" name="MH_Other_1"/>
          <p:cNvGrpSpPr/>
          <p:nvPr/>
        </p:nvGrpSpPr>
        <p:grpSpPr>
          <a:xfrm>
            <a:off x="11913207" y="8500711"/>
            <a:ext cx="1851064" cy="1851070"/>
            <a:chOff x="0" y="1"/>
            <a:chExt cx="1851063" cy="1851069"/>
          </a:xfrm>
        </p:grpSpPr>
        <p:sp>
          <p:nvSpPr>
            <p:cNvPr id="232" name="形状"/>
            <p:cNvSpPr/>
            <p:nvPr/>
          </p:nvSpPr>
          <p:spPr>
            <a:xfrm>
              <a:off x="1" y="1"/>
              <a:ext cx="1851063" cy="1851070"/>
            </a:xfrm>
            <a:custGeom>
              <a:avLst/>
              <a:gdLst/>
              <a:ahLst/>
              <a:cxnLst>
                <a:cxn ang="0">
                  <a:pos x="wd2" y="hd2"/>
                </a:cxn>
                <a:cxn ang="5400000">
                  <a:pos x="wd2" y="hd2"/>
                </a:cxn>
                <a:cxn ang="10800000">
                  <a:pos x="wd2" y="hd2"/>
                </a:cxn>
                <a:cxn ang="16200000">
                  <a:pos x="wd2" y="hd2"/>
                </a:cxn>
              </a:cxnLst>
              <a:rect l="0" t="0" r="r" b="b"/>
              <a:pathLst>
                <a:path w="20009" h="20208" extrusionOk="0">
                  <a:moveTo>
                    <a:pt x="10074" y="3976"/>
                  </a:moveTo>
                  <a:lnTo>
                    <a:pt x="17947" y="3977"/>
                  </a:lnTo>
                  <a:lnTo>
                    <a:pt x="18933" y="5541"/>
                  </a:lnTo>
                  <a:cubicBezTo>
                    <a:pt x="20399" y="8469"/>
                    <a:pt x="20383" y="12002"/>
                    <a:pt x="18787" y="14947"/>
                  </a:cubicBezTo>
                  <a:lnTo>
                    <a:pt x="18152" y="15881"/>
                  </a:lnTo>
                  <a:lnTo>
                    <a:pt x="10072" y="15880"/>
                  </a:lnTo>
                  <a:cubicBezTo>
                    <a:pt x="8445" y="15879"/>
                    <a:pt x="6971" y="15213"/>
                    <a:pt x="5905" y="14136"/>
                  </a:cubicBezTo>
                  <a:cubicBezTo>
                    <a:pt x="4839" y="13059"/>
                    <a:pt x="4179" y="11571"/>
                    <a:pt x="4180" y="9927"/>
                  </a:cubicBezTo>
                  <a:cubicBezTo>
                    <a:pt x="4180" y="6640"/>
                    <a:pt x="6819" y="3975"/>
                    <a:pt x="10074" y="3976"/>
                  </a:cubicBezTo>
                  <a:close/>
                  <a:moveTo>
                    <a:pt x="9178" y="35"/>
                  </a:moveTo>
                  <a:cubicBezTo>
                    <a:pt x="11729" y="-179"/>
                    <a:pt x="14361" y="590"/>
                    <a:pt x="16470" y="2393"/>
                  </a:cubicBezTo>
                  <a:lnTo>
                    <a:pt x="17588" y="3564"/>
                  </a:lnTo>
                  <a:lnTo>
                    <a:pt x="9978" y="3563"/>
                  </a:lnTo>
                  <a:cubicBezTo>
                    <a:pt x="6932" y="3563"/>
                    <a:pt x="4391" y="5744"/>
                    <a:pt x="3803" y="8644"/>
                  </a:cubicBezTo>
                  <a:lnTo>
                    <a:pt x="3675" y="9927"/>
                  </a:lnTo>
                  <a:lnTo>
                    <a:pt x="3803" y="11210"/>
                  </a:lnTo>
                  <a:cubicBezTo>
                    <a:pt x="4390" y="14110"/>
                    <a:pt x="6931" y="16292"/>
                    <a:pt x="9976" y="16292"/>
                  </a:cubicBezTo>
                  <a:lnTo>
                    <a:pt x="17871" y="16293"/>
                  </a:lnTo>
                  <a:lnTo>
                    <a:pt x="17639" y="16634"/>
                  </a:lnTo>
                  <a:cubicBezTo>
                    <a:pt x="14069" y="20892"/>
                    <a:pt x="7756" y="21421"/>
                    <a:pt x="3539" y="17815"/>
                  </a:cubicBezTo>
                  <a:cubicBezTo>
                    <a:pt x="-677" y="14209"/>
                    <a:pt x="-1201" y="7833"/>
                    <a:pt x="2370" y="3575"/>
                  </a:cubicBezTo>
                  <a:cubicBezTo>
                    <a:pt x="4155" y="1445"/>
                    <a:pt x="6626" y="248"/>
                    <a:pt x="9178" y="35"/>
                  </a:cubicBezTo>
                  <a:close/>
                </a:path>
              </a:pathLst>
            </a:custGeom>
            <a:solidFill>
              <a:srgbClr val="FF4C59"/>
            </a:solidFill>
            <a:ln w="12700" cap="flat">
              <a:noFill/>
              <a:miter lim="400000"/>
            </a:ln>
            <a:effectLst/>
          </p:spPr>
          <p:txBody>
            <a:bodyPr wrap="square" lIns="0" tIns="0" rIns="0" bIns="0" numCol="1" anchor="ctr">
              <a:noAutofit/>
            </a:bodyPr>
            <a:lstStyle/>
            <a:p>
              <a: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33" name="C"/>
            <p:cNvSpPr txBox="1"/>
            <p:nvPr/>
          </p:nvSpPr>
          <p:spPr>
            <a:xfrm>
              <a:off x="0" y="314678"/>
              <a:ext cx="1851062" cy="1221714"/>
            </a:xfrm>
            <a:prstGeom prst="rect">
              <a:avLst/>
            </a:prstGeom>
            <a:noFill/>
            <a:ln w="12700" cap="flat">
              <a:noFill/>
              <a:miter lim="400000"/>
            </a:ln>
            <a:effectLst/>
          </p:spPr>
          <p:txBody>
            <a:bodyPr wrap="square" lIns="121906" tIns="121906" rIns="121906" bIns="121906" numCol="1" anchor="ctr">
              <a:spAutoFit/>
            </a:bodyPr>
            <a:lstStyle>
              <a:lvl1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C</a:t>
              </a:r>
            </a:p>
          </p:txBody>
        </p:sp>
      </p:grpSp>
      <p:grpSp>
        <p:nvGrpSpPr>
          <p:cNvPr id="237" name="MH_SubTitle_1"/>
          <p:cNvGrpSpPr/>
          <p:nvPr/>
        </p:nvGrpSpPr>
        <p:grpSpPr>
          <a:xfrm>
            <a:off x="13540575" y="7311071"/>
            <a:ext cx="3970249" cy="1563049"/>
            <a:chOff x="-1" y="1"/>
            <a:chExt cx="3970247" cy="1563048"/>
          </a:xfrm>
        </p:grpSpPr>
        <p:sp>
          <p:nvSpPr>
            <p:cNvPr id="235" name="形状"/>
            <p:cNvSpPr/>
            <p:nvPr/>
          </p:nvSpPr>
          <p:spPr>
            <a:xfrm>
              <a:off x="-1" y="1"/>
              <a:ext cx="3970247" cy="1563048"/>
            </a:xfrm>
            <a:custGeom>
              <a:avLst/>
              <a:gdLst/>
              <a:ahLst/>
              <a:cxnLst>
                <a:cxn ang="0">
                  <a:pos x="wd2" y="hd2"/>
                </a:cxn>
                <a:cxn ang="5400000">
                  <a:pos x="wd2" y="hd2"/>
                </a:cxn>
                <a:cxn ang="10800000">
                  <a:pos x="wd2" y="hd2"/>
                </a:cxn>
                <a:cxn ang="16200000">
                  <a:pos x="wd2" y="hd2"/>
                </a:cxn>
              </a:cxnLst>
              <a:rect l="0" t="0" r="r" b="b"/>
              <a:pathLst>
                <a:path w="21600" h="21588" extrusionOk="0">
                  <a:moveTo>
                    <a:pt x="17361" y="0"/>
                  </a:moveTo>
                  <a:cubicBezTo>
                    <a:pt x="19405" y="-12"/>
                    <a:pt x="21113" y="3661"/>
                    <a:pt x="21512" y="8554"/>
                  </a:cubicBezTo>
                  <a:lnTo>
                    <a:pt x="21600" y="10719"/>
                  </a:lnTo>
                  <a:lnTo>
                    <a:pt x="21516" y="12885"/>
                  </a:lnTo>
                  <a:cubicBezTo>
                    <a:pt x="21126" y="17783"/>
                    <a:pt x="19424" y="21475"/>
                    <a:pt x="17380" y="21487"/>
                  </a:cubicBezTo>
                  <a:lnTo>
                    <a:pt x="16" y="21588"/>
                  </a:lnTo>
                  <a:lnTo>
                    <a:pt x="0" y="20891"/>
                  </a:lnTo>
                  <a:lnTo>
                    <a:pt x="17315" y="20791"/>
                  </a:lnTo>
                  <a:cubicBezTo>
                    <a:pt x="19500" y="20778"/>
                    <a:pt x="21266" y="16270"/>
                    <a:pt x="21261" y="10721"/>
                  </a:cubicBezTo>
                  <a:cubicBezTo>
                    <a:pt x="21256" y="5172"/>
                    <a:pt x="19481" y="684"/>
                    <a:pt x="17297" y="697"/>
                  </a:cubicBezTo>
                  <a:lnTo>
                    <a:pt x="4745" y="770"/>
                  </a:lnTo>
                  <a:lnTo>
                    <a:pt x="4569" y="74"/>
                  </a:lnTo>
                  <a:close/>
                </a:path>
              </a:pathLst>
            </a:custGeom>
            <a:solidFill>
              <a:srgbClr val="FF4C59"/>
            </a:solidFill>
            <a:ln w="25400" cap="flat">
              <a:solidFill>
                <a:srgbClr val="FF4C59"/>
              </a:solidFill>
              <a:prstDash val="solid"/>
              <a:miter lim="800000"/>
            </a:ln>
            <a:effectLst/>
          </p:spPr>
          <p:txBody>
            <a:bodyPr wrap="square" lIns="0" tIns="0" rIns="0" bIns="0" numCol="1" anchor="ctr">
              <a:noAutofit/>
            </a:bodyPr>
            <a:lstStyle/>
            <a:p>
              <a:pPr defTabSz="2438400">
                <a:defRPr>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36" name="准确"/>
            <p:cNvSpPr txBox="1"/>
            <p:nvPr/>
          </p:nvSpPr>
          <p:spPr>
            <a:xfrm>
              <a:off x="-1" y="412207"/>
              <a:ext cx="3970247" cy="738635"/>
            </a:xfrm>
            <a:prstGeom prst="rect">
              <a:avLst/>
            </a:prstGeom>
            <a:noFill/>
            <a:ln w="12700" cap="flat">
              <a:noFill/>
              <a:miter lim="400000"/>
            </a:ln>
            <a:effectLst/>
          </p:spPr>
          <p:txBody>
            <a:bodyPr wrap="square" lIns="121906" tIns="121906" rIns="121906" bIns="121906" numCol="1" anchor="ctr">
              <a:spAutoFit/>
            </a:bodyPr>
            <a:lstStyle>
              <a:lvl1pPr defTabSz="2438400">
                <a:defRPr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准确</a:t>
              </a:r>
            </a:p>
          </p:txBody>
        </p:sp>
      </p:grpSp>
      <p:grpSp>
        <p:nvGrpSpPr>
          <p:cNvPr id="240" name="MH_Other_2"/>
          <p:cNvGrpSpPr/>
          <p:nvPr/>
        </p:nvGrpSpPr>
        <p:grpSpPr>
          <a:xfrm>
            <a:off x="10611349" y="10485470"/>
            <a:ext cx="1878993" cy="1878430"/>
            <a:chOff x="0" y="1"/>
            <a:chExt cx="1878992" cy="1878428"/>
          </a:xfrm>
        </p:grpSpPr>
        <p:sp>
          <p:nvSpPr>
            <p:cNvPr id="238" name="形状"/>
            <p:cNvSpPr/>
            <p:nvPr/>
          </p:nvSpPr>
          <p:spPr>
            <a:xfrm>
              <a:off x="1" y="1"/>
              <a:ext cx="1878992" cy="1878429"/>
            </a:xfrm>
            <a:custGeom>
              <a:avLst/>
              <a:gdLst/>
              <a:ahLst/>
              <a:cxnLst>
                <a:cxn ang="0">
                  <a:pos x="wd2" y="hd2"/>
                </a:cxn>
                <a:cxn ang="5400000">
                  <a:pos x="wd2" y="hd2"/>
                </a:cxn>
                <a:cxn ang="10800000">
                  <a:pos x="wd2" y="hd2"/>
                </a:cxn>
                <a:cxn ang="16200000">
                  <a:pos x="wd2" y="hd2"/>
                </a:cxn>
              </a:cxnLst>
              <a:rect l="0" t="0" r="r" b="b"/>
              <a:pathLst>
                <a:path w="20012" h="20230" extrusionOk="0">
                  <a:moveTo>
                    <a:pt x="9913" y="3981"/>
                  </a:moveTo>
                  <a:cubicBezTo>
                    <a:pt x="13168" y="3961"/>
                    <a:pt x="15818" y="6613"/>
                    <a:pt x="15831" y="9904"/>
                  </a:cubicBezTo>
                  <a:cubicBezTo>
                    <a:pt x="15838" y="11549"/>
                    <a:pt x="15184" y="13042"/>
                    <a:pt x="14122" y="14127"/>
                  </a:cubicBezTo>
                  <a:cubicBezTo>
                    <a:pt x="13059" y="15212"/>
                    <a:pt x="11589" y="15888"/>
                    <a:pt x="9961" y="15897"/>
                  </a:cubicBezTo>
                  <a:lnTo>
                    <a:pt x="1881" y="15946"/>
                  </a:lnTo>
                  <a:lnTo>
                    <a:pt x="1241" y="15015"/>
                  </a:lnTo>
                  <a:cubicBezTo>
                    <a:pt x="-366" y="12076"/>
                    <a:pt x="-396" y="8540"/>
                    <a:pt x="1058" y="5599"/>
                  </a:cubicBezTo>
                  <a:lnTo>
                    <a:pt x="2039" y="4028"/>
                  </a:lnTo>
                  <a:close/>
                  <a:moveTo>
                    <a:pt x="10794" y="30"/>
                  </a:moveTo>
                  <a:cubicBezTo>
                    <a:pt x="13347" y="229"/>
                    <a:pt x="15822" y="1412"/>
                    <a:pt x="17616" y="3534"/>
                  </a:cubicBezTo>
                  <a:cubicBezTo>
                    <a:pt x="21204" y="7776"/>
                    <a:pt x="20705" y="14161"/>
                    <a:pt x="16502" y="17796"/>
                  </a:cubicBezTo>
                  <a:cubicBezTo>
                    <a:pt x="12299" y="21431"/>
                    <a:pt x="5984" y="20939"/>
                    <a:pt x="2396" y="16696"/>
                  </a:cubicBezTo>
                  <a:lnTo>
                    <a:pt x="2163" y="16357"/>
                  </a:lnTo>
                  <a:lnTo>
                    <a:pt x="10059" y="16310"/>
                  </a:lnTo>
                  <a:cubicBezTo>
                    <a:pt x="13539" y="16289"/>
                    <a:pt x="16350" y="13419"/>
                    <a:pt x="16336" y="9900"/>
                  </a:cubicBezTo>
                  <a:lnTo>
                    <a:pt x="16336" y="9900"/>
                  </a:lnTo>
                  <a:cubicBezTo>
                    <a:pt x="16321" y="6382"/>
                    <a:pt x="13488" y="3546"/>
                    <a:pt x="10007" y="3567"/>
                  </a:cubicBezTo>
                  <a:lnTo>
                    <a:pt x="2396" y="3612"/>
                  </a:lnTo>
                  <a:lnTo>
                    <a:pt x="3510" y="2434"/>
                  </a:lnTo>
                  <a:cubicBezTo>
                    <a:pt x="5612" y="617"/>
                    <a:pt x="8241" y="-169"/>
                    <a:pt x="10794" y="30"/>
                  </a:cubicBezTo>
                  <a:close/>
                </a:path>
              </a:pathLst>
            </a:custGeom>
            <a:solidFill>
              <a:srgbClr val="FF849D"/>
            </a:solidFill>
            <a:ln w="12700" cap="flat">
              <a:noFill/>
              <a:miter lim="400000"/>
            </a:ln>
            <a:effectLst/>
          </p:spPr>
          <p:txBody>
            <a:bodyPr wrap="square" lIns="0" tIns="0" rIns="0" bIns="0" numCol="1" anchor="ctr">
              <a:noAutofit/>
            </a:bodyPr>
            <a:lstStyle/>
            <a:p>
              <a: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39" name="D"/>
            <p:cNvSpPr txBox="1"/>
            <p:nvPr/>
          </p:nvSpPr>
          <p:spPr>
            <a:xfrm>
              <a:off x="-1" y="328357"/>
              <a:ext cx="1878994" cy="1221715"/>
            </a:xfrm>
            <a:prstGeom prst="rect">
              <a:avLst/>
            </a:prstGeom>
            <a:noFill/>
            <a:ln w="12700" cap="flat">
              <a:noFill/>
              <a:miter lim="400000"/>
            </a:ln>
            <a:effectLst/>
          </p:spPr>
          <p:txBody>
            <a:bodyPr wrap="square" lIns="121906" tIns="121906" rIns="121906" bIns="121906" numCol="1" anchor="ctr">
              <a:spAutoFit/>
            </a:bodyPr>
            <a:lstStyle>
              <a:lvl1pPr defTabSz="2438400">
                <a:defRPr sz="64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D</a:t>
              </a:r>
            </a:p>
          </p:txBody>
        </p:sp>
      </p:grpSp>
      <p:grpSp>
        <p:nvGrpSpPr>
          <p:cNvPr id="243" name="MH_SubTitle_2"/>
          <p:cNvGrpSpPr/>
          <p:nvPr/>
        </p:nvGrpSpPr>
        <p:grpSpPr>
          <a:xfrm>
            <a:off x="6801374" y="9294531"/>
            <a:ext cx="4036969" cy="1583689"/>
            <a:chOff x="-1" y="0"/>
            <a:chExt cx="4036967" cy="1583687"/>
          </a:xfrm>
        </p:grpSpPr>
        <p:sp>
          <p:nvSpPr>
            <p:cNvPr id="241" name="形状"/>
            <p:cNvSpPr/>
            <p:nvPr/>
          </p:nvSpPr>
          <p:spPr>
            <a:xfrm>
              <a:off x="1" y="0"/>
              <a:ext cx="4036965" cy="1583687"/>
            </a:xfrm>
            <a:custGeom>
              <a:avLst/>
              <a:gdLst/>
              <a:ahLst/>
              <a:cxnLst>
                <a:cxn ang="0">
                  <a:pos x="wd2" y="hd2"/>
                </a:cxn>
                <a:cxn ang="5400000">
                  <a:pos x="wd2" y="hd2"/>
                </a:cxn>
                <a:cxn ang="10800000">
                  <a:pos x="wd2" y="hd2"/>
                </a:cxn>
                <a:cxn ang="16200000">
                  <a:pos x="wd2" y="hd2"/>
                </a:cxn>
              </a:cxnLst>
              <a:rect l="0" t="0" r="r" b="b"/>
              <a:pathLst>
                <a:path w="21594" h="21585" extrusionOk="0">
                  <a:moveTo>
                    <a:pt x="16990" y="0"/>
                  </a:moveTo>
                  <a:lnTo>
                    <a:pt x="16816" y="698"/>
                  </a:lnTo>
                  <a:lnTo>
                    <a:pt x="4279" y="781"/>
                  </a:lnTo>
                  <a:cubicBezTo>
                    <a:pt x="2097" y="796"/>
                    <a:pt x="333" y="5308"/>
                    <a:pt x="338" y="10860"/>
                  </a:cubicBezTo>
                  <a:cubicBezTo>
                    <a:pt x="344" y="16412"/>
                    <a:pt x="2117" y="20902"/>
                    <a:pt x="4299" y="20887"/>
                  </a:cubicBezTo>
                  <a:lnTo>
                    <a:pt x="21594" y="20773"/>
                  </a:lnTo>
                  <a:lnTo>
                    <a:pt x="21579" y="21470"/>
                  </a:lnTo>
                  <a:lnTo>
                    <a:pt x="4236" y="21585"/>
                  </a:lnTo>
                  <a:cubicBezTo>
                    <a:pt x="1902" y="21600"/>
                    <a:pt x="6" y="16800"/>
                    <a:pt x="0" y="10862"/>
                  </a:cubicBezTo>
                  <a:cubicBezTo>
                    <a:pt x="-6" y="4925"/>
                    <a:pt x="1881" y="100"/>
                    <a:pt x="4214" y="85"/>
                  </a:cubicBezTo>
                  <a:close/>
                </a:path>
              </a:pathLst>
            </a:custGeom>
            <a:solidFill>
              <a:srgbClr val="FF849D"/>
            </a:solidFill>
            <a:ln w="25400" cap="flat">
              <a:solidFill>
                <a:srgbClr val="FF849D"/>
              </a:solidFill>
              <a:prstDash val="solid"/>
              <a:miter lim="800000"/>
            </a:ln>
            <a:effectLst/>
          </p:spPr>
          <p:txBody>
            <a:bodyPr wrap="square" lIns="0" tIns="0" rIns="0" bIns="0" numCol="1" anchor="ctr">
              <a:noAutofit/>
            </a:bodyPr>
            <a:lstStyle/>
            <a:p>
              <a:pPr defTabSz="2438400">
                <a:defRPr>
                  <a:solidFill>
                    <a:srgbClr val="595959"/>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242" name="服务"/>
            <p:cNvSpPr txBox="1"/>
            <p:nvPr/>
          </p:nvSpPr>
          <p:spPr>
            <a:xfrm>
              <a:off x="-1" y="422526"/>
              <a:ext cx="4036967" cy="738634"/>
            </a:xfrm>
            <a:prstGeom prst="rect">
              <a:avLst/>
            </a:prstGeom>
            <a:noFill/>
            <a:ln w="12700" cap="flat">
              <a:noFill/>
              <a:miter lim="400000"/>
            </a:ln>
            <a:effectLst/>
          </p:spPr>
          <p:txBody>
            <a:bodyPr wrap="square" lIns="121906" tIns="121906" rIns="121906" bIns="121906" numCol="1" anchor="ctr">
              <a:spAutoFit/>
            </a:bodyPr>
            <a:lstStyle>
              <a:lvl1pPr defTabSz="2438400">
                <a:defRPr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服务</a:t>
              </a:r>
            </a:p>
          </p:txBody>
        </p:sp>
      </p:grpSp>
      <p:sp>
        <p:nvSpPr>
          <p:cNvPr id="244" name="文本框 11"/>
          <p:cNvSpPr txBox="1"/>
          <p:nvPr/>
        </p:nvSpPr>
        <p:spPr>
          <a:xfrm>
            <a:off x="14561629" y="4987919"/>
            <a:ext cx="6631582" cy="1177264"/>
          </a:xfrm>
          <a:prstGeom prst="rect">
            <a:avLst/>
          </a:prstGeom>
          <a:ln w="12700">
            <a:miter lim="400000"/>
          </a:ln>
        </p:spPr>
        <p:txBody>
          <a:bodyPr lIns="121906" tIns="121906" rIns="121906" bIns="121906">
            <a:spAutoFit/>
          </a:bodyPr>
          <a:lstStyle>
            <a:lvl1pPr algn="l" defTabSz="2432685">
              <a:spcBef>
                <a:spcPts val="600"/>
              </a:spcBef>
              <a:defRPr sz="29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十年来在国内我们已成功策划运作上百场大型活动及商业演出活动成功经验。</a:t>
            </a:r>
          </a:p>
        </p:txBody>
      </p:sp>
      <p:sp>
        <p:nvSpPr>
          <p:cNvPr id="245" name="文本框 12"/>
          <p:cNvSpPr txBox="1"/>
          <p:nvPr/>
        </p:nvSpPr>
        <p:spPr>
          <a:xfrm>
            <a:off x="14561629" y="8991607"/>
            <a:ext cx="7735958" cy="1258544"/>
          </a:xfrm>
          <a:prstGeom prst="rect">
            <a:avLst/>
          </a:prstGeom>
          <a:ln w="12700">
            <a:miter lim="400000"/>
          </a:ln>
        </p:spPr>
        <p:txBody>
          <a:bodyPr lIns="121906" tIns="121906" rIns="121906" bIns="121906">
            <a:spAutoFit/>
          </a:bodyPr>
          <a:lstStyle/>
          <a:p>
            <a:pPr algn="l" defTabSz="2432685">
              <a:spcBef>
                <a:spcPts val="600"/>
              </a:spcBef>
              <a:defRPr sz="29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十年来在国内我们已成功创办多场演出，</a:t>
            </a:r>
          </a:p>
          <a:p>
            <a:pPr algn="l" defTabSz="2432685">
              <a:spcBef>
                <a:spcPts val="600"/>
              </a:spcBef>
              <a:defRPr sz="29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拥有准确的实战经验</a:t>
            </a:r>
          </a:p>
        </p:txBody>
      </p:sp>
      <p:sp>
        <p:nvSpPr>
          <p:cNvPr id="246" name="文本框 13"/>
          <p:cNvSpPr txBox="1"/>
          <p:nvPr/>
        </p:nvSpPr>
        <p:spPr>
          <a:xfrm>
            <a:off x="3572271" y="7051685"/>
            <a:ext cx="6631582" cy="1585021"/>
          </a:xfrm>
          <a:prstGeom prst="rect">
            <a:avLst/>
          </a:prstGeom>
          <a:ln w="12700">
            <a:miter lim="400000"/>
          </a:ln>
        </p:spPr>
        <p:txBody>
          <a:bodyPr lIns="121906" tIns="121906" rIns="121906" bIns="121906">
            <a:spAutoFit/>
          </a:bodyPr>
          <a:lstStyle>
            <a:lvl1pPr algn="l" defTabSz="2432685">
              <a:spcBef>
                <a:spcPts val="600"/>
              </a:spcBef>
              <a:defRPr sz="29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拥有独立超强的活动执行力和协作经验，迅速响应并制定出相应活动策划及执行方案</a:t>
            </a:r>
          </a:p>
        </p:txBody>
      </p:sp>
      <p:sp>
        <p:nvSpPr>
          <p:cNvPr id="247" name="文本框 14"/>
          <p:cNvSpPr txBox="1"/>
          <p:nvPr/>
        </p:nvSpPr>
        <p:spPr>
          <a:xfrm>
            <a:off x="3572271" y="11055374"/>
            <a:ext cx="6631582" cy="1585021"/>
          </a:xfrm>
          <a:prstGeom prst="rect">
            <a:avLst/>
          </a:prstGeom>
          <a:ln w="12700">
            <a:miter lim="400000"/>
          </a:ln>
        </p:spPr>
        <p:txBody>
          <a:bodyPr lIns="121906" tIns="121906" rIns="121906" bIns="121906">
            <a:spAutoFit/>
          </a:bodyPr>
          <a:lstStyle>
            <a:lvl1pPr algn="l" defTabSz="2432685">
              <a:spcBef>
                <a:spcPts val="600"/>
              </a:spcBef>
              <a:defRPr sz="29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项目启动实施过程中，专业执行团队24小时为客户提供精确执行计划和流程，并提供各类应 急解决方案</a:t>
            </a:r>
          </a:p>
        </p:txBody>
      </p:sp>
      <p:pic>
        <p:nvPicPr>
          <p:cNvPr id="248" name="摄图网_400732934.png" descr="摄图网_400732934.png"/>
          <p:cNvPicPr>
            <a:picLocks noChangeAspect="1"/>
          </p:cNvPicPr>
          <p:nvPr/>
        </p:nvPicPr>
        <p:blipFill>
          <a:blip r:embed="rId5" cstate="email"/>
          <a:srcRect/>
          <a:stretch>
            <a:fillRect/>
          </a:stretch>
        </p:blipFill>
        <p:spPr>
          <a:xfrm>
            <a:off x="6124077" y="5179276"/>
            <a:ext cx="1527845" cy="1483878"/>
          </a:xfrm>
          <a:prstGeom prst="rect">
            <a:avLst/>
          </a:prstGeom>
          <a:ln w="12700">
            <a:miter lim="400000"/>
            <a:headEnd/>
            <a:tailEnd/>
          </a:ln>
        </p:spPr>
      </p:pic>
      <p:pic>
        <p:nvPicPr>
          <p:cNvPr id="249" name="摄图网_400732934.png" descr="摄图网_400732934.png"/>
          <p:cNvPicPr>
            <a:picLocks noChangeAspect="1"/>
          </p:cNvPicPr>
          <p:nvPr/>
        </p:nvPicPr>
        <p:blipFill>
          <a:blip r:embed="rId5" cstate="email"/>
          <a:srcRect/>
          <a:stretch>
            <a:fillRect/>
          </a:stretch>
        </p:blipFill>
        <p:spPr>
          <a:xfrm>
            <a:off x="16690476" y="3331071"/>
            <a:ext cx="1527845" cy="1483878"/>
          </a:xfrm>
          <a:prstGeom prst="rect">
            <a:avLst/>
          </a:prstGeom>
          <a:ln w="12700">
            <a:miter lim="400000"/>
            <a:headEnd/>
            <a:tailEnd/>
          </a:ln>
        </p:spPr>
      </p:pic>
      <p:pic>
        <p:nvPicPr>
          <p:cNvPr id="250" name="摄图网_400732934.png" descr="摄图网_400732934.png"/>
          <p:cNvPicPr>
            <a:picLocks noChangeAspect="1"/>
          </p:cNvPicPr>
          <p:nvPr/>
        </p:nvPicPr>
        <p:blipFill>
          <a:blip r:embed="rId5" cstate="email"/>
          <a:srcRect/>
          <a:stretch>
            <a:fillRect/>
          </a:stretch>
        </p:blipFill>
        <p:spPr>
          <a:xfrm>
            <a:off x="16690476" y="7166470"/>
            <a:ext cx="1527845" cy="1483879"/>
          </a:xfrm>
          <a:prstGeom prst="rect">
            <a:avLst/>
          </a:prstGeom>
          <a:ln w="12700">
            <a:miter lim="400000"/>
            <a:headEnd/>
            <a:tailEnd/>
          </a:ln>
        </p:spPr>
      </p:pic>
      <p:pic>
        <p:nvPicPr>
          <p:cNvPr id="251" name="摄图网_400732934.png" descr="摄图网_400732934.png"/>
          <p:cNvPicPr>
            <a:picLocks noChangeAspect="1"/>
          </p:cNvPicPr>
          <p:nvPr/>
        </p:nvPicPr>
        <p:blipFill>
          <a:blip r:embed="rId5" cstate="email"/>
          <a:srcRect/>
          <a:stretch>
            <a:fillRect/>
          </a:stretch>
        </p:blipFill>
        <p:spPr>
          <a:xfrm>
            <a:off x="6124077" y="9398525"/>
            <a:ext cx="1527845" cy="1483878"/>
          </a:xfrm>
          <a:prstGeom prst="rect">
            <a:avLst/>
          </a:prstGeom>
          <a:ln w="12700">
            <a:miter lim="400000"/>
            <a:headEnd/>
            <a:tailEnd/>
          </a:ln>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indefinite" fill="hold"/>
                                        <p:tgtEl>
                                          <p:spTgt spid="222"/>
                                        </p:tgtEl>
                                        <p:attrNameLst>
                                          <p:attrName>style.visibility</p:attrName>
                                        </p:attrNameLst>
                                      </p:cBhvr>
                                      <p:to>
                                        <p:strVal val="visible"/>
                                      </p:to>
                                    </p:set>
                                    <p:animEffect transition="in" filter="dissolve">
                                      <p:cBhvr>
                                        <p:cTn id="7" dur="750"/>
                                        <p:tgtEl>
                                          <p:spTgt spid="222"/>
                                        </p:tgtEl>
                                      </p:cBhvr>
                                    </p:animEffect>
                                  </p:childTnLst>
                                </p:cTn>
                              </p:par>
                            </p:childTnLst>
                          </p:cTn>
                        </p:par>
                        <p:par>
                          <p:cTn id="8" fill="hold">
                            <p:stCondLst>
                              <p:cond delay="1000"/>
                            </p:stCondLst>
                            <p:childTnLst>
                              <p:par>
                                <p:cTn id="9" presetID="22" presetClass="entr" presetSubtype="8" fill="hold" grpId="2" nodeType="afterEffect">
                                  <p:stCondLst>
                                    <p:cond delay="0"/>
                                  </p:stCondLst>
                                  <p:childTnLst>
                                    <p:set>
                                      <p:cBhvr>
                                        <p:cTn id="10" dur="indefinite" fill="hold"/>
                                        <p:tgtEl>
                                          <p:spTgt spid="225"/>
                                        </p:tgtEl>
                                        <p:attrNameLst>
                                          <p:attrName>style.visibility</p:attrName>
                                        </p:attrNameLst>
                                      </p:cBhvr>
                                      <p:to>
                                        <p:strVal val="visible"/>
                                      </p:to>
                                    </p:set>
                                    <p:animEffect transition="in" filter="wipe(left)">
                                      <p:cBhvr>
                                        <p:cTn id="11" dur="750"/>
                                        <p:tgtEl>
                                          <p:spTgt spid="225"/>
                                        </p:tgtEl>
                                      </p:cBhvr>
                                    </p:animEffect>
                                  </p:childTnLst>
                                </p:cTn>
                              </p:par>
                            </p:childTnLst>
                          </p:cTn>
                        </p:par>
                        <p:par>
                          <p:cTn id="12" fill="hold">
                            <p:stCondLst>
                              <p:cond delay="2000"/>
                            </p:stCondLst>
                            <p:childTnLst>
                              <p:par>
                                <p:cTn id="13" presetID="2" presetClass="entr" presetSubtype="2" fill="hold" grpId="3" nodeType="afterEffect">
                                  <p:stCondLst>
                                    <p:cond delay="0"/>
                                  </p:stCondLst>
                                  <p:childTnLst>
                                    <p:set>
                                      <p:cBhvr>
                                        <p:cTn id="14" dur="indefinite" fill="hold"/>
                                        <p:tgtEl>
                                          <p:spTgt spid="244"/>
                                        </p:tgtEl>
                                        <p:attrNameLst>
                                          <p:attrName>style.visibility</p:attrName>
                                        </p:attrNameLst>
                                      </p:cBhvr>
                                      <p:to>
                                        <p:strVal val="visible"/>
                                      </p:to>
                                    </p:set>
                                    <p:anim calcmode="lin" valueType="num">
                                      <p:cBhvr>
                                        <p:cTn id="15" dur="500" fill="hold"/>
                                        <p:tgtEl>
                                          <p:spTgt spid="244"/>
                                        </p:tgtEl>
                                        <p:attrNameLst>
                                          <p:attrName>ppt_x</p:attrName>
                                        </p:attrNameLst>
                                      </p:cBhvr>
                                      <p:tavLst>
                                        <p:tav tm="0">
                                          <p:val>
                                            <p:strVal val="1+#ppt_w/2"/>
                                          </p:val>
                                        </p:tav>
                                        <p:tav tm="100000">
                                          <p:val>
                                            <p:strVal val="#ppt_x"/>
                                          </p:val>
                                        </p:tav>
                                      </p:tavLst>
                                    </p:anim>
                                    <p:anim calcmode="lin" valueType="num">
                                      <p:cBhvr>
                                        <p:cTn id="16" dur="500" fill="hold"/>
                                        <p:tgtEl>
                                          <p:spTgt spid="24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9" presetClass="entr" presetSubtype="0" fill="hold" grpId="4" nodeType="afterEffect">
                                  <p:stCondLst>
                                    <p:cond delay="0"/>
                                  </p:stCondLst>
                                  <p:childTnLst>
                                    <p:set>
                                      <p:cBhvr>
                                        <p:cTn id="19" dur="indefinite" fill="hold"/>
                                        <p:tgtEl>
                                          <p:spTgt spid="228"/>
                                        </p:tgtEl>
                                        <p:attrNameLst>
                                          <p:attrName>style.visibility</p:attrName>
                                        </p:attrNameLst>
                                      </p:cBhvr>
                                      <p:to>
                                        <p:strVal val="visible"/>
                                      </p:to>
                                    </p:set>
                                    <p:animEffect transition="in" filter="dissolve">
                                      <p:cBhvr>
                                        <p:cTn id="20" dur="750"/>
                                        <p:tgtEl>
                                          <p:spTgt spid="228"/>
                                        </p:tgtEl>
                                      </p:cBhvr>
                                    </p:animEffect>
                                  </p:childTnLst>
                                </p:cTn>
                              </p:par>
                            </p:childTnLst>
                          </p:cTn>
                        </p:par>
                        <p:par>
                          <p:cTn id="21" fill="hold">
                            <p:stCondLst>
                              <p:cond delay="3500"/>
                            </p:stCondLst>
                            <p:childTnLst>
                              <p:par>
                                <p:cTn id="22" presetID="22" presetClass="entr" presetSubtype="2" fill="hold" grpId="5" nodeType="afterEffect">
                                  <p:stCondLst>
                                    <p:cond delay="0"/>
                                  </p:stCondLst>
                                  <p:childTnLst>
                                    <p:set>
                                      <p:cBhvr>
                                        <p:cTn id="23" dur="indefinite" fill="hold"/>
                                        <p:tgtEl>
                                          <p:spTgt spid="231"/>
                                        </p:tgtEl>
                                        <p:attrNameLst>
                                          <p:attrName>style.visibility</p:attrName>
                                        </p:attrNameLst>
                                      </p:cBhvr>
                                      <p:to>
                                        <p:strVal val="visible"/>
                                      </p:to>
                                    </p:set>
                                    <p:animEffect transition="in" filter="wipe(right)">
                                      <p:cBhvr>
                                        <p:cTn id="24" dur="750"/>
                                        <p:tgtEl>
                                          <p:spTgt spid="231"/>
                                        </p:tgtEl>
                                      </p:cBhvr>
                                    </p:animEffect>
                                  </p:childTnLst>
                                </p:cTn>
                              </p:par>
                            </p:childTnLst>
                          </p:cTn>
                        </p:par>
                        <p:par>
                          <p:cTn id="25" fill="hold">
                            <p:stCondLst>
                              <p:cond delay="4500"/>
                            </p:stCondLst>
                            <p:childTnLst>
                              <p:par>
                                <p:cTn id="26" presetID="2" presetClass="entr" presetSubtype="8" fill="hold" grpId="6" nodeType="afterEffect">
                                  <p:stCondLst>
                                    <p:cond delay="0"/>
                                  </p:stCondLst>
                                  <p:childTnLst>
                                    <p:set>
                                      <p:cBhvr>
                                        <p:cTn id="27" dur="indefinite" fill="hold"/>
                                        <p:tgtEl>
                                          <p:spTgt spid="246"/>
                                        </p:tgtEl>
                                        <p:attrNameLst>
                                          <p:attrName>style.visibility</p:attrName>
                                        </p:attrNameLst>
                                      </p:cBhvr>
                                      <p:to>
                                        <p:strVal val="visible"/>
                                      </p:to>
                                    </p:set>
                                    <p:anim calcmode="lin" valueType="num">
                                      <p:cBhvr>
                                        <p:cTn id="28" dur="500" fill="hold"/>
                                        <p:tgtEl>
                                          <p:spTgt spid="246"/>
                                        </p:tgtEl>
                                        <p:attrNameLst>
                                          <p:attrName>ppt_x</p:attrName>
                                        </p:attrNameLst>
                                      </p:cBhvr>
                                      <p:tavLst>
                                        <p:tav tm="0">
                                          <p:val>
                                            <p:strVal val="0-#ppt_w/2"/>
                                          </p:val>
                                        </p:tav>
                                        <p:tav tm="100000">
                                          <p:val>
                                            <p:strVal val="#ppt_x"/>
                                          </p:val>
                                        </p:tav>
                                      </p:tavLst>
                                    </p:anim>
                                    <p:anim calcmode="lin" valueType="num">
                                      <p:cBhvr>
                                        <p:cTn id="29" dur="500" fill="hold"/>
                                        <p:tgtEl>
                                          <p:spTgt spid="246"/>
                                        </p:tgtEl>
                                        <p:attrNameLst>
                                          <p:attrName>ppt_y</p:attrName>
                                        </p:attrNameLst>
                                      </p:cBhvr>
                                      <p:tavLst>
                                        <p:tav tm="0">
                                          <p:val>
                                            <p:strVal val="#ppt_y"/>
                                          </p:val>
                                        </p:tav>
                                        <p:tav tm="100000">
                                          <p:val>
                                            <p:strVal val="#ppt_y"/>
                                          </p:val>
                                        </p:tav>
                                      </p:tavLst>
                                    </p:anim>
                                  </p:childTnLst>
                                </p:cTn>
                              </p:par>
                            </p:childTnLst>
                          </p:cTn>
                        </p:par>
                        <p:par>
                          <p:cTn id="30" fill="hold">
                            <p:stCondLst>
                              <p:cond delay="5000"/>
                            </p:stCondLst>
                            <p:childTnLst>
                              <p:par>
                                <p:cTn id="31" presetID="9" presetClass="entr" presetSubtype="0" fill="hold" grpId="7" nodeType="afterEffect">
                                  <p:stCondLst>
                                    <p:cond delay="0"/>
                                  </p:stCondLst>
                                  <p:childTnLst>
                                    <p:set>
                                      <p:cBhvr>
                                        <p:cTn id="32" dur="indefinite" fill="hold"/>
                                        <p:tgtEl>
                                          <p:spTgt spid="234"/>
                                        </p:tgtEl>
                                        <p:attrNameLst>
                                          <p:attrName>style.visibility</p:attrName>
                                        </p:attrNameLst>
                                      </p:cBhvr>
                                      <p:to>
                                        <p:strVal val="visible"/>
                                      </p:to>
                                    </p:set>
                                    <p:animEffect transition="in" filter="dissolve">
                                      <p:cBhvr>
                                        <p:cTn id="33" dur="750"/>
                                        <p:tgtEl>
                                          <p:spTgt spid="234"/>
                                        </p:tgtEl>
                                      </p:cBhvr>
                                    </p:animEffect>
                                  </p:childTnLst>
                                </p:cTn>
                              </p:par>
                            </p:childTnLst>
                          </p:cTn>
                        </p:par>
                        <p:par>
                          <p:cTn id="34" fill="hold">
                            <p:stCondLst>
                              <p:cond delay="6000"/>
                            </p:stCondLst>
                            <p:childTnLst>
                              <p:par>
                                <p:cTn id="35" presetID="22" presetClass="entr" presetSubtype="8" fill="hold" grpId="8" nodeType="afterEffect">
                                  <p:stCondLst>
                                    <p:cond delay="0"/>
                                  </p:stCondLst>
                                  <p:childTnLst>
                                    <p:set>
                                      <p:cBhvr>
                                        <p:cTn id="36" dur="indefinite" fill="hold"/>
                                        <p:tgtEl>
                                          <p:spTgt spid="237"/>
                                        </p:tgtEl>
                                        <p:attrNameLst>
                                          <p:attrName>style.visibility</p:attrName>
                                        </p:attrNameLst>
                                      </p:cBhvr>
                                      <p:to>
                                        <p:strVal val="visible"/>
                                      </p:to>
                                    </p:set>
                                    <p:animEffect transition="in" filter="wipe(left)">
                                      <p:cBhvr>
                                        <p:cTn id="37" dur="750"/>
                                        <p:tgtEl>
                                          <p:spTgt spid="237"/>
                                        </p:tgtEl>
                                      </p:cBhvr>
                                    </p:animEffect>
                                  </p:childTnLst>
                                </p:cTn>
                              </p:par>
                            </p:childTnLst>
                          </p:cTn>
                        </p:par>
                        <p:par>
                          <p:cTn id="38" fill="hold">
                            <p:stCondLst>
                              <p:cond delay="7000"/>
                            </p:stCondLst>
                            <p:childTnLst>
                              <p:par>
                                <p:cTn id="39" presetID="2" presetClass="entr" presetSubtype="2" fill="hold" grpId="9" nodeType="afterEffect">
                                  <p:stCondLst>
                                    <p:cond delay="0"/>
                                  </p:stCondLst>
                                  <p:childTnLst>
                                    <p:set>
                                      <p:cBhvr>
                                        <p:cTn id="40" dur="indefinite" fill="hold"/>
                                        <p:tgtEl>
                                          <p:spTgt spid="245"/>
                                        </p:tgtEl>
                                        <p:attrNameLst>
                                          <p:attrName>style.visibility</p:attrName>
                                        </p:attrNameLst>
                                      </p:cBhvr>
                                      <p:to>
                                        <p:strVal val="visible"/>
                                      </p:to>
                                    </p:set>
                                    <p:anim calcmode="lin" valueType="num">
                                      <p:cBhvr>
                                        <p:cTn id="41" dur="500" fill="hold"/>
                                        <p:tgtEl>
                                          <p:spTgt spid="245"/>
                                        </p:tgtEl>
                                        <p:attrNameLst>
                                          <p:attrName>ppt_x</p:attrName>
                                        </p:attrNameLst>
                                      </p:cBhvr>
                                      <p:tavLst>
                                        <p:tav tm="0">
                                          <p:val>
                                            <p:strVal val="1+#ppt_w/2"/>
                                          </p:val>
                                        </p:tav>
                                        <p:tav tm="100000">
                                          <p:val>
                                            <p:strVal val="#ppt_x"/>
                                          </p:val>
                                        </p:tav>
                                      </p:tavLst>
                                    </p:anim>
                                    <p:anim calcmode="lin" valueType="num">
                                      <p:cBhvr>
                                        <p:cTn id="42" dur="500" fill="hold"/>
                                        <p:tgtEl>
                                          <p:spTgt spid="245"/>
                                        </p:tgtEl>
                                        <p:attrNameLst>
                                          <p:attrName>ppt_y</p:attrName>
                                        </p:attrNameLst>
                                      </p:cBhvr>
                                      <p:tavLst>
                                        <p:tav tm="0">
                                          <p:val>
                                            <p:strVal val="#ppt_y"/>
                                          </p:val>
                                        </p:tav>
                                        <p:tav tm="100000">
                                          <p:val>
                                            <p:strVal val="#ppt_y"/>
                                          </p:val>
                                        </p:tav>
                                      </p:tavLst>
                                    </p:anim>
                                  </p:childTnLst>
                                </p:cTn>
                              </p:par>
                            </p:childTnLst>
                          </p:cTn>
                        </p:par>
                        <p:par>
                          <p:cTn id="43" fill="hold">
                            <p:stCondLst>
                              <p:cond delay="7500"/>
                            </p:stCondLst>
                            <p:childTnLst>
                              <p:par>
                                <p:cTn id="44" presetID="9" presetClass="entr" presetSubtype="0" fill="hold" grpId="10" nodeType="afterEffect">
                                  <p:stCondLst>
                                    <p:cond delay="0"/>
                                  </p:stCondLst>
                                  <p:childTnLst>
                                    <p:set>
                                      <p:cBhvr>
                                        <p:cTn id="45" dur="indefinite" fill="hold"/>
                                        <p:tgtEl>
                                          <p:spTgt spid="240"/>
                                        </p:tgtEl>
                                        <p:attrNameLst>
                                          <p:attrName>style.visibility</p:attrName>
                                        </p:attrNameLst>
                                      </p:cBhvr>
                                      <p:to>
                                        <p:strVal val="visible"/>
                                      </p:to>
                                    </p:set>
                                    <p:animEffect transition="in" filter="dissolve">
                                      <p:cBhvr>
                                        <p:cTn id="46" dur="750"/>
                                        <p:tgtEl>
                                          <p:spTgt spid="240"/>
                                        </p:tgtEl>
                                      </p:cBhvr>
                                    </p:animEffect>
                                  </p:childTnLst>
                                </p:cTn>
                              </p:par>
                            </p:childTnLst>
                          </p:cTn>
                        </p:par>
                        <p:par>
                          <p:cTn id="47" fill="hold">
                            <p:stCondLst>
                              <p:cond delay="8500"/>
                            </p:stCondLst>
                            <p:childTnLst>
                              <p:par>
                                <p:cTn id="48" presetID="22" presetClass="entr" presetSubtype="2" fill="hold" grpId="11" nodeType="afterEffect">
                                  <p:stCondLst>
                                    <p:cond delay="0"/>
                                  </p:stCondLst>
                                  <p:childTnLst>
                                    <p:set>
                                      <p:cBhvr>
                                        <p:cTn id="49" dur="indefinite" fill="hold"/>
                                        <p:tgtEl>
                                          <p:spTgt spid="243"/>
                                        </p:tgtEl>
                                        <p:attrNameLst>
                                          <p:attrName>style.visibility</p:attrName>
                                        </p:attrNameLst>
                                      </p:cBhvr>
                                      <p:to>
                                        <p:strVal val="visible"/>
                                      </p:to>
                                    </p:set>
                                    <p:animEffect transition="in" filter="wipe(right)">
                                      <p:cBhvr>
                                        <p:cTn id="50" dur="750"/>
                                        <p:tgtEl>
                                          <p:spTgt spid="243"/>
                                        </p:tgtEl>
                                      </p:cBhvr>
                                    </p:animEffect>
                                  </p:childTnLst>
                                </p:cTn>
                              </p:par>
                            </p:childTnLst>
                          </p:cTn>
                        </p:par>
                        <p:par>
                          <p:cTn id="51" fill="hold">
                            <p:stCondLst>
                              <p:cond delay="9500"/>
                            </p:stCondLst>
                            <p:childTnLst>
                              <p:par>
                                <p:cTn id="52" presetID="2" presetClass="entr" presetSubtype="8" fill="hold" grpId="12" nodeType="afterEffect">
                                  <p:stCondLst>
                                    <p:cond delay="0"/>
                                  </p:stCondLst>
                                  <p:childTnLst>
                                    <p:set>
                                      <p:cBhvr>
                                        <p:cTn id="53" dur="indefinite" fill="hold"/>
                                        <p:tgtEl>
                                          <p:spTgt spid="247"/>
                                        </p:tgtEl>
                                        <p:attrNameLst>
                                          <p:attrName>style.visibility</p:attrName>
                                        </p:attrNameLst>
                                      </p:cBhvr>
                                      <p:to>
                                        <p:strVal val="visible"/>
                                      </p:to>
                                    </p:set>
                                    <p:anim calcmode="lin" valueType="num">
                                      <p:cBhvr>
                                        <p:cTn id="54" dur="500" fill="hold"/>
                                        <p:tgtEl>
                                          <p:spTgt spid="247"/>
                                        </p:tgtEl>
                                        <p:attrNameLst>
                                          <p:attrName>ppt_x</p:attrName>
                                        </p:attrNameLst>
                                      </p:cBhvr>
                                      <p:tavLst>
                                        <p:tav tm="0">
                                          <p:val>
                                            <p:strVal val="0-#ppt_w/2"/>
                                          </p:val>
                                        </p:tav>
                                        <p:tav tm="100000">
                                          <p:val>
                                            <p:strVal val="#ppt_x"/>
                                          </p:val>
                                        </p:tav>
                                      </p:tavLst>
                                    </p:anim>
                                    <p:anim calcmode="lin" valueType="num">
                                      <p:cBhvr>
                                        <p:cTn id="55" dur="500" fill="hold"/>
                                        <p:tgtEl>
                                          <p:spTgt spid="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animBg="1" advAuto="0"/>
      <p:bldP spid="225" grpId="2" animBg="1" advAuto="0"/>
      <p:bldP spid="228" grpId="4" animBg="1" advAuto="0"/>
      <p:bldP spid="231" grpId="5" animBg="1" advAuto="0"/>
      <p:bldP spid="234" grpId="7" animBg="1" advAuto="0"/>
      <p:bldP spid="237" grpId="8" animBg="1" advAuto="0"/>
      <p:bldP spid="240" grpId="10" animBg="1" advAuto="0"/>
      <p:bldP spid="243" grpId="11" animBg="1" advAuto="0"/>
      <p:bldP spid="244" grpId="3" animBg="1" advAuto="0"/>
      <p:bldP spid="245" grpId="9" animBg="1" advAuto="0"/>
      <p:bldP spid="246" grpId="6" animBg="1" advAuto="0"/>
      <p:bldP spid="247" grpId="1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请输入标题"/>
          <p:cNvSpPr txBox="1"/>
          <p:nvPr/>
        </p:nvSpPr>
        <p:spPr>
          <a:xfrm>
            <a:off x="3186112" y="1668462"/>
            <a:ext cx="3838576" cy="879476"/>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请输入标题</a:t>
            </a:r>
          </a:p>
        </p:txBody>
      </p:sp>
      <p:grpSp>
        <p:nvGrpSpPr>
          <p:cNvPr id="257" name="成组"/>
          <p:cNvGrpSpPr/>
          <p:nvPr/>
        </p:nvGrpSpPr>
        <p:grpSpPr>
          <a:xfrm>
            <a:off x="30814" y="-353783"/>
            <a:ext cx="7824859" cy="4314366"/>
            <a:chOff x="0" y="0"/>
            <a:chExt cx="7824857" cy="4314364"/>
          </a:xfrm>
        </p:grpSpPr>
        <p:pic>
          <p:nvPicPr>
            <p:cNvPr id="254" name="线条" descr="线条"/>
            <p:cNvPicPr/>
            <p:nvPr/>
          </p:nvPicPr>
          <p:blipFill>
            <a:blip r:embed="rId3"/>
            <a:stretch>
              <a:fillRect/>
            </a:stretch>
          </p:blipFill>
          <p:spPr>
            <a:xfrm>
              <a:off x="1505885" y="3017695"/>
              <a:ext cx="6318973" cy="177801"/>
            </a:xfrm>
            <a:prstGeom prst="rect">
              <a:avLst/>
            </a:prstGeom>
            <a:effectLst/>
          </p:spPr>
        </p:pic>
        <p:pic>
          <p:nvPicPr>
            <p:cNvPr id="256"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260" name="Oval 22"/>
          <p:cNvGrpSpPr/>
          <p:nvPr/>
        </p:nvGrpSpPr>
        <p:grpSpPr>
          <a:xfrm>
            <a:off x="9168765" y="2775161"/>
            <a:ext cx="2605963" cy="2604284"/>
            <a:chOff x="0" y="0"/>
            <a:chExt cx="2605962" cy="2604282"/>
          </a:xfrm>
        </p:grpSpPr>
        <p:sp>
          <p:nvSpPr>
            <p:cNvPr id="258" name="圆形"/>
            <p:cNvSpPr/>
            <p:nvPr/>
          </p:nvSpPr>
          <p:spPr>
            <a:xfrm>
              <a:off x="0" y="0"/>
              <a:ext cx="2605963" cy="2604283"/>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5600" baseline="-5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259" name="添加…"/>
            <p:cNvSpPr txBox="1"/>
            <p:nvPr/>
          </p:nvSpPr>
          <p:spPr>
            <a:xfrm>
              <a:off x="381634" y="236047"/>
              <a:ext cx="1842692" cy="2132188"/>
            </a:xfrm>
            <a:prstGeom prst="rect">
              <a:avLst/>
            </a:prstGeom>
            <a:noFill/>
            <a:ln w="12700" cap="flat">
              <a:noFill/>
              <a:miter lim="400000"/>
            </a:ln>
            <a:effectLst/>
          </p:spPr>
          <p:txBody>
            <a:bodyPr wrap="square" lIns="75493" tIns="75493" rIns="75493" bIns="75493" numCol="1" anchor="ctr">
              <a:spAutoFit/>
            </a:bodyPr>
            <a:lstStyle/>
            <a:p>
              <a:pPr defTabSz="2436495">
                <a:defRPr sz="5600" baseline="-5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添加</a:t>
              </a:r>
            </a:p>
            <a:p>
              <a:pPr defTabSz="2436495">
                <a:defRPr sz="5600" baseline="-500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内容</a:t>
              </a:r>
            </a:p>
          </p:txBody>
        </p:sp>
      </p:grpSp>
      <p:sp>
        <p:nvSpPr>
          <p:cNvPr id="261" name="Line 23"/>
          <p:cNvSpPr/>
          <p:nvPr/>
        </p:nvSpPr>
        <p:spPr>
          <a:xfrm flipH="1" flipV="1">
            <a:off x="2842885" y="4080598"/>
            <a:ext cx="6325883" cy="1"/>
          </a:xfrm>
          <a:prstGeom prst="line">
            <a:avLst/>
          </a:prstGeom>
          <a:ln w="50800">
            <a:solidFill>
              <a:srgbClr val="FF4C59"/>
            </a:solidFill>
            <a:prstDash val="sysDash"/>
            <a:miter/>
            <a:tailEnd type="triangle"/>
          </a:ln>
        </p:spPr>
        <p:txBody>
          <a:bodyPr lIns="0" tIns="0" rIns="0" bIns="0"/>
          <a:lstStyle/>
          <a:p>
            <a:pPr algn="l" defTabSz="2438400">
              <a:defRPr sz="4800" b="0">
                <a:latin typeface="Arial" panose="020B0604020202020204"/>
                <a:ea typeface="Arial" panose="020B0604020202020204"/>
                <a:cs typeface="Arial" panose="020B0604020202020204"/>
                <a:sym typeface="Arial" panose="020B0604020202020204"/>
              </a:defRPr>
            </a:pPr>
            <a:endParaRPr/>
          </a:p>
        </p:txBody>
      </p:sp>
      <p:sp>
        <p:nvSpPr>
          <p:cNvPr id="262" name="Freeform 24"/>
          <p:cNvSpPr/>
          <p:nvPr/>
        </p:nvSpPr>
        <p:spPr>
          <a:xfrm>
            <a:off x="7257284" y="3724574"/>
            <a:ext cx="734169" cy="731838"/>
          </a:xfrm>
          <a:custGeom>
            <a:avLst/>
            <a:gdLst/>
            <a:ahLst/>
            <a:cxnLst>
              <a:cxn ang="0">
                <a:pos x="wd2" y="hd2"/>
              </a:cxn>
              <a:cxn ang="5400000">
                <a:pos x="wd2" y="hd2"/>
              </a:cxn>
              <a:cxn ang="10800000">
                <a:pos x="wd2" y="hd2"/>
              </a:cxn>
              <a:cxn ang="16200000">
                <a:pos x="wd2" y="hd2"/>
              </a:cxn>
            </a:cxnLst>
            <a:rect l="0" t="0" r="r" b="b"/>
            <a:pathLst>
              <a:path w="21600" h="21600" extrusionOk="0">
                <a:moveTo>
                  <a:pt x="10570" y="0"/>
                </a:moveTo>
                <a:cubicBezTo>
                  <a:pt x="16545" y="0"/>
                  <a:pt x="21600" y="5055"/>
                  <a:pt x="21600" y="11030"/>
                </a:cubicBezTo>
                <a:cubicBezTo>
                  <a:pt x="21600" y="17004"/>
                  <a:pt x="16545" y="21600"/>
                  <a:pt x="10570" y="21600"/>
                </a:cubicBezTo>
                <a:cubicBezTo>
                  <a:pt x="4596" y="21600"/>
                  <a:pt x="0" y="17004"/>
                  <a:pt x="0" y="11030"/>
                </a:cubicBezTo>
                <a:cubicBezTo>
                  <a:pt x="0" y="5055"/>
                  <a:pt x="4596" y="0"/>
                  <a:pt x="10570" y="0"/>
                </a:cubicBezTo>
                <a:close/>
                <a:moveTo>
                  <a:pt x="10570" y="6894"/>
                </a:moveTo>
                <a:cubicBezTo>
                  <a:pt x="8732" y="6894"/>
                  <a:pt x="6894" y="8732"/>
                  <a:pt x="6894" y="11030"/>
                </a:cubicBezTo>
                <a:cubicBezTo>
                  <a:pt x="6894" y="12868"/>
                  <a:pt x="8732" y="14706"/>
                  <a:pt x="10570" y="14706"/>
                </a:cubicBezTo>
                <a:cubicBezTo>
                  <a:pt x="12868" y="14706"/>
                  <a:pt x="14706" y="12868"/>
                  <a:pt x="14706" y="11030"/>
                </a:cubicBezTo>
                <a:cubicBezTo>
                  <a:pt x="14706" y="8732"/>
                  <a:pt x="12868" y="6894"/>
                  <a:pt x="10570" y="6894"/>
                </a:cubicBezTo>
                <a:close/>
              </a:path>
            </a:pathLst>
          </a:custGeom>
          <a:solidFill>
            <a:srgbClr val="FF4C59"/>
          </a:solidFill>
          <a:ln w="12700">
            <a:miter lim="400000"/>
          </a:ln>
        </p:spPr>
        <p:txBody>
          <a:bodyPr lIns="0" tIns="0" rIns="0" bIns="0"/>
          <a:lstStyle/>
          <a:p>
            <a:pPr algn="l" defTabSz="2436495">
              <a:defRPr sz="4800" b="0">
                <a:solidFill>
                  <a:srgbClr val="92D050"/>
                </a:solidFill>
                <a:latin typeface="Arial" panose="020B0604020202020204"/>
                <a:ea typeface="Arial" panose="020B0604020202020204"/>
                <a:cs typeface="Arial" panose="020B0604020202020204"/>
                <a:sym typeface="Arial" panose="020B0604020202020204"/>
              </a:defRPr>
            </a:pPr>
            <a:endParaRPr/>
          </a:p>
        </p:txBody>
      </p:sp>
      <p:sp>
        <p:nvSpPr>
          <p:cNvPr id="263" name="Freeform 25"/>
          <p:cNvSpPr/>
          <p:nvPr/>
        </p:nvSpPr>
        <p:spPr>
          <a:xfrm>
            <a:off x="5537618" y="3724574"/>
            <a:ext cx="740782" cy="731838"/>
          </a:xfrm>
          <a:custGeom>
            <a:avLst/>
            <a:gdLst/>
            <a:ahLst/>
            <a:cxnLst>
              <a:cxn ang="0">
                <a:pos x="wd2" y="hd2"/>
              </a:cxn>
              <a:cxn ang="5400000">
                <a:pos x="wd2" y="hd2"/>
              </a:cxn>
              <a:cxn ang="10800000">
                <a:pos x="wd2" y="hd2"/>
              </a:cxn>
              <a:cxn ang="16200000">
                <a:pos x="wd2" y="hd2"/>
              </a:cxn>
            </a:cxnLst>
            <a:rect l="0" t="0" r="r" b="b"/>
            <a:pathLst>
              <a:path w="21600" h="21600" extrusionOk="0">
                <a:moveTo>
                  <a:pt x="11030" y="0"/>
                </a:moveTo>
                <a:cubicBezTo>
                  <a:pt x="17004" y="0"/>
                  <a:pt x="21600" y="5055"/>
                  <a:pt x="21600" y="11030"/>
                </a:cubicBezTo>
                <a:cubicBezTo>
                  <a:pt x="21600" y="17004"/>
                  <a:pt x="17004" y="21600"/>
                  <a:pt x="11030" y="21600"/>
                </a:cubicBezTo>
                <a:cubicBezTo>
                  <a:pt x="5055" y="21600"/>
                  <a:pt x="0" y="17004"/>
                  <a:pt x="0" y="11030"/>
                </a:cubicBezTo>
                <a:cubicBezTo>
                  <a:pt x="0" y="5055"/>
                  <a:pt x="5055" y="0"/>
                  <a:pt x="11030" y="0"/>
                </a:cubicBezTo>
                <a:close/>
                <a:moveTo>
                  <a:pt x="11030" y="6894"/>
                </a:moveTo>
                <a:cubicBezTo>
                  <a:pt x="8732" y="6894"/>
                  <a:pt x="6894" y="8732"/>
                  <a:pt x="6894" y="11030"/>
                </a:cubicBezTo>
                <a:cubicBezTo>
                  <a:pt x="6894" y="12868"/>
                  <a:pt x="8732" y="14706"/>
                  <a:pt x="11030" y="14706"/>
                </a:cubicBezTo>
                <a:cubicBezTo>
                  <a:pt x="12868" y="14706"/>
                  <a:pt x="14706" y="12868"/>
                  <a:pt x="14706" y="11030"/>
                </a:cubicBezTo>
                <a:cubicBezTo>
                  <a:pt x="14706" y="8732"/>
                  <a:pt x="12868" y="6894"/>
                  <a:pt x="11030" y="6894"/>
                </a:cubicBezTo>
                <a:close/>
              </a:path>
            </a:pathLst>
          </a:custGeom>
          <a:solidFill>
            <a:srgbClr val="FF849D"/>
          </a:solidFill>
          <a:ln w="12700">
            <a:miter lim="400000"/>
          </a:ln>
        </p:spPr>
        <p:txBody>
          <a:bodyPr lIns="0" tIns="0" rIns="0" bIns="0"/>
          <a:lstStyle/>
          <a:p>
            <a:pPr algn="l" defTabSz="2436495">
              <a:defRPr sz="4800" b="0">
                <a:solidFill>
                  <a:srgbClr val="92D050"/>
                </a:solidFill>
                <a:latin typeface="Arial" panose="020B0604020202020204"/>
                <a:ea typeface="Arial" panose="020B0604020202020204"/>
                <a:cs typeface="Arial" panose="020B0604020202020204"/>
                <a:sym typeface="Arial" panose="020B0604020202020204"/>
              </a:defRPr>
            </a:pPr>
            <a:endParaRPr/>
          </a:p>
        </p:txBody>
      </p:sp>
      <p:sp>
        <p:nvSpPr>
          <p:cNvPr id="264" name="Freeform 26"/>
          <p:cNvSpPr/>
          <p:nvPr/>
        </p:nvSpPr>
        <p:spPr>
          <a:xfrm>
            <a:off x="3824565" y="3724574"/>
            <a:ext cx="747396" cy="73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650" y="0"/>
                  <a:pt x="21600" y="5055"/>
                  <a:pt x="21600" y="11030"/>
                </a:cubicBezTo>
                <a:cubicBezTo>
                  <a:pt x="21600" y="17004"/>
                  <a:pt x="16650" y="21600"/>
                  <a:pt x="10800" y="21600"/>
                </a:cubicBezTo>
                <a:cubicBezTo>
                  <a:pt x="4950" y="21600"/>
                  <a:pt x="0" y="17004"/>
                  <a:pt x="0" y="11030"/>
                </a:cubicBezTo>
                <a:cubicBezTo>
                  <a:pt x="0" y="5055"/>
                  <a:pt x="4950" y="0"/>
                  <a:pt x="10800" y="0"/>
                </a:cubicBezTo>
                <a:close/>
                <a:moveTo>
                  <a:pt x="10800" y="6894"/>
                </a:moveTo>
                <a:cubicBezTo>
                  <a:pt x="8550" y="6894"/>
                  <a:pt x="6750" y="8732"/>
                  <a:pt x="6750" y="11030"/>
                </a:cubicBezTo>
                <a:cubicBezTo>
                  <a:pt x="6750" y="12868"/>
                  <a:pt x="8550" y="14706"/>
                  <a:pt x="10800" y="14706"/>
                </a:cubicBezTo>
                <a:cubicBezTo>
                  <a:pt x="13050" y="14706"/>
                  <a:pt x="14400" y="12868"/>
                  <a:pt x="14400" y="11030"/>
                </a:cubicBezTo>
                <a:cubicBezTo>
                  <a:pt x="14400" y="8732"/>
                  <a:pt x="13050" y="6894"/>
                  <a:pt x="10800" y="6894"/>
                </a:cubicBezTo>
                <a:close/>
              </a:path>
            </a:pathLst>
          </a:custGeom>
          <a:solidFill>
            <a:srgbClr val="FF4C59"/>
          </a:solidFill>
          <a:ln w="12700">
            <a:miter lim="400000"/>
          </a:ln>
        </p:spPr>
        <p:txBody>
          <a:bodyPr lIns="0" tIns="0" rIns="0" bIns="0"/>
          <a:lstStyle/>
          <a:p>
            <a:pPr algn="l" defTabSz="2436495">
              <a:defRPr sz="4800" b="0">
                <a:solidFill>
                  <a:srgbClr val="92D050"/>
                </a:solidFill>
                <a:latin typeface="Arial" panose="020B0604020202020204"/>
                <a:ea typeface="Arial" panose="020B0604020202020204"/>
                <a:cs typeface="Arial" panose="020B0604020202020204"/>
                <a:sym typeface="Arial" panose="020B0604020202020204"/>
              </a:defRPr>
            </a:pPr>
            <a:endParaRPr/>
          </a:p>
        </p:txBody>
      </p:sp>
      <p:sp>
        <p:nvSpPr>
          <p:cNvPr id="265" name="Freeform 27"/>
          <p:cNvSpPr/>
          <p:nvPr/>
        </p:nvSpPr>
        <p:spPr>
          <a:xfrm>
            <a:off x="7475551" y="4284987"/>
            <a:ext cx="3485639" cy="2960310"/>
          </a:xfrm>
          <a:custGeom>
            <a:avLst/>
            <a:gdLst/>
            <a:ahLst/>
            <a:cxnLst>
              <a:cxn ang="0">
                <a:pos x="wd2" y="hd2"/>
              </a:cxn>
              <a:cxn ang="5400000">
                <a:pos x="wd2" y="hd2"/>
              </a:cxn>
              <a:cxn ang="10800000">
                <a:pos x="wd2" y="hd2"/>
              </a:cxn>
              <a:cxn ang="16200000">
                <a:pos x="wd2" y="hd2"/>
              </a:cxn>
            </a:cxnLst>
            <a:rect l="0" t="0" r="r" b="b"/>
            <a:pathLst>
              <a:path w="21600" h="21600" extrusionOk="0">
                <a:moveTo>
                  <a:pt x="16660" y="19554"/>
                </a:moveTo>
                <a:cubicBezTo>
                  <a:pt x="12011" y="19554"/>
                  <a:pt x="7846" y="17394"/>
                  <a:pt x="4843" y="13869"/>
                </a:cubicBezTo>
                <a:cubicBezTo>
                  <a:pt x="1840" y="10345"/>
                  <a:pt x="0" y="5457"/>
                  <a:pt x="0" y="0"/>
                </a:cubicBezTo>
                <a:cubicBezTo>
                  <a:pt x="2131" y="0"/>
                  <a:pt x="2131" y="0"/>
                  <a:pt x="2131" y="0"/>
                </a:cubicBezTo>
                <a:cubicBezTo>
                  <a:pt x="2131" y="4661"/>
                  <a:pt x="3778" y="8981"/>
                  <a:pt x="6393" y="12051"/>
                </a:cubicBezTo>
                <a:cubicBezTo>
                  <a:pt x="9008" y="15120"/>
                  <a:pt x="12689" y="17053"/>
                  <a:pt x="16660" y="17053"/>
                </a:cubicBezTo>
                <a:cubicBezTo>
                  <a:pt x="16660" y="15006"/>
                  <a:pt x="16660" y="15006"/>
                  <a:pt x="16660" y="15006"/>
                </a:cubicBezTo>
                <a:cubicBezTo>
                  <a:pt x="21600" y="18531"/>
                  <a:pt x="21600" y="18531"/>
                  <a:pt x="21600" y="18531"/>
                </a:cubicBezTo>
                <a:cubicBezTo>
                  <a:pt x="16660" y="21600"/>
                  <a:pt x="16660" y="21600"/>
                  <a:pt x="16660" y="21600"/>
                </a:cubicBezTo>
                <a:lnTo>
                  <a:pt x="16660" y="19554"/>
                </a:lnTo>
                <a:close/>
              </a:path>
            </a:pathLst>
          </a:custGeom>
          <a:solidFill>
            <a:srgbClr val="FF4C59"/>
          </a:solidFill>
          <a:ln w="12700">
            <a:miter lim="400000"/>
          </a:ln>
        </p:spPr>
        <p:txBody>
          <a:bodyPr lIns="0" tIns="0" rIns="0" bIns="0"/>
          <a:lstStyle/>
          <a:p>
            <a:pPr algn="l" defTabSz="2436495">
              <a:defRPr sz="4800" b="0">
                <a:solidFill>
                  <a:srgbClr val="92D050"/>
                </a:solidFill>
                <a:latin typeface="Arial" panose="020B0604020202020204"/>
                <a:ea typeface="Arial" panose="020B0604020202020204"/>
                <a:cs typeface="Arial" panose="020B0604020202020204"/>
                <a:sym typeface="Arial" panose="020B0604020202020204"/>
              </a:defRPr>
            </a:pPr>
            <a:endParaRPr/>
          </a:p>
        </p:txBody>
      </p:sp>
      <p:sp>
        <p:nvSpPr>
          <p:cNvPr id="266" name="Freeform 28"/>
          <p:cNvSpPr/>
          <p:nvPr/>
        </p:nvSpPr>
        <p:spPr>
          <a:xfrm>
            <a:off x="5709587" y="4284984"/>
            <a:ext cx="5251606" cy="4720674"/>
          </a:xfrm>
          <a:custGeom>
            <a:avLst/>
            <a:gdLst/>
            <a:ahLst/>
            <a:cxnLst>
              <a:cxn ang="0">
                <a:pos x="wd2" y="hd2"/>
              </a:cxn>
              <a:cxn ang="5400000">
                <a:pos x="wd2" y="hd2"/>
              </a:cxn>
              <a:cxn ang="10800000">
                <a:pos x="wd2" y="hd2"/>
              </a:cxn>
              <a:cxn ang="16200000">
                <a:pos x="wd2" y="hd2"/>
              </a:cxn>
            </a:cxnLst>
            <a:rect l="0" t="0" r="r" b="b"/>
            <a:pathLst>
              <a:path w="21600" h="21600" extrusionOk="0">
                <a:moveTo>
                  <a:pt x="18321" y="20317"/>
                </a:moveTo>
                <a:cubicBezTo>
                  <a:pt x="13243" y="20317"/>
                  <a:pt x="8679" y="18036"/>
                  <a:pt x="5400" y="14400"/>
                </a:cubicBezTo>
                <a:cubicBezTo>
                  <a:pt x="2057" y="10693"/>
                  <a:pt x="0" y="5632"/>
                  <a:pt x="0" y="0"/>
                </a:cubicBezTo>
                <a:cubicBezTo>
                  <a:pt x="1479" y="0"/>
                  <a:pt x="1479" y="0"/>
                  <a:pt x="1479" y="0"/>
                </a:cubicBezTo>
                <a:cubicBezTo>
                  <a:pt x="1479" y="5133"/>
                  <a:pt x="3343" y="9838"/>
                  <a:pt x="6429" y="13259"/>
                </a:cubicBezTo>
                <a:cubicBezTo>
                  <a:pt x="9450" y="16610"/>
                  <a:pt x="13693" y="18677"/>
                  <a:pt x="18321" y="18677"/>
                </a:cubicBezTo>
                <a:cubicBezTo>
                  <a:pt x="18321" y="17465"/>
                  <a:pt x="18321" y="17465"/>
                  <a:pt x="18321" y="17465"/>
                </a:cubicBezTo>
                <a:cubicBezTo>
                  <a:pt x="21600" y="19604"/>
                  <a:pt x="21600" y="19604"/>
                  <a:pt x="21600" y="19604"/>
                </a:cubicBezTo>
                <a:cubicBezTo>
                  <a:pt x="18321" y="21600"/>
                  <a:pt x="18321" y="21600"/>
                  <a:pt x="18321" y="21600"/>
                </a:cubicBezTo>
                <a:lnTo>
                  <a:pt x="18321" y="20317"/>
                </a:lnTo>
                <a:close/>
              </a:path>
            </a:pathLst>
          </a:custGeom>
          <a:solidFill>
            <a:srgbClr val="FF849D"/>
          </a:solidFill>
          <a:ln w="12700">
            <a:miter lim="400000"/>
          </a:ln>
        </p:spPr>
        <p:txBody>
          <a:bodyPr lIns="0" tIns="0" rIns="0" bIns="0"/>
          <a:lstStyle/>
          <a:p>
            <a:pPr algn="l" defTabSz="2436495">
              <a:defRPr sz="4800" b="0">
                <a:solidFill>
                  <a:srgbClr val="92D050"/>
                </a:solidFill>
                <a:latin typeface="Arial" panose="020B0604020202020204"/>
                <a:ea typeface="Arial" panose="020B0604020202020204"/>
                <a:cs typeface="Arial" panose="020B0604020202020204"/>
                <a:sym typeface="Arial" panose="020B0604020202020204"/>
              </a:defRPr>
            </a:pPr>
            <a:endParaRPr/>
          </a:p>
        </p:txBody>
      </p:sp>
      <p:sp>
        <p:nvSpPr>
          <p:cNvPr id="267" name="Freeform 29"/>
          <p:cNvSpPr/>
          <p:nvPr/>
        </p:nvSpPr>
        <p:spPr>
          <a:xfrm>
            <a:off x="3996530" y="4284987"/>
            <a:ext cx="6964662" cy="6434884"/>
          </a:xfrm>
          <a:custGeom>
            <a:avLst/>
            <a:gdLst/>
            <a:ahLst/>
            <a:cxnLst>
              <a:cxn ang="0">
                <a:pos x="wd2" y="hd2"/>
              </a:cxn>
              <a:cxn ang="5400000">
                <a:pos x="wd2" y="hd2"/>
              </a:cxn>
              <a:cxn ang="10800000">
                <a:pos x="wd2" y="hd2"/>
              </a:cxn>
              <a:cxn ang="16200000">
                <a:pos x="wd2" y="hd2"/>
              </a:cxn>
            </a:cxnLst>
            <a:rect l="0" t="0" r="r" b="b"/>
            <a:pathLst>
              <a:path w="21600" h="21600" extrusionOk="0">
                <a:moveTo>
                  <a:pt x="19130" y="20659"/>
                </a:moveTo>
                <a:cubicBezTo>
                  <a:pt x="13851" y="20659"/>
                  <a:pt x="9057" y="18357"/>
                  <a:pt x="5618" y="14592"/>
                </a:cubicBezTo>
                <a:cubicBezTo>
                  <a:pt x="2131" y="10878"/>
                  <a:pt x="0" y="5701"/>
                  <a:pt x="0" y="0"/>
                </a:cubicBezTo>
                <a:cubicBezTo>
                  <a:pt x="1114" y="0"/>
                  <a:pt x="1114" y="0"/>
                  <a:pt x="1114" y="0"/>
                </a:cubicBezTo>
                <a:cubicBezTo>
                  <a:pt x="1114" y="5387"/>
                  <a:pt x="3100" y="10251"/>
                  <a:pt x="6393" y="13755"/>
                </a:cubicBezTo>
                <a:cubicBezTo>
                  <a:pt x="9638" y="17311"/>
                  <a:pt x="14142" y="19456"/>
                  <a:pt x="19130" y="19508"/>
                </a:cubicBezTo>
                <a:cubicBezTo>
                  <a:pt x="19130" y="18567"/>
                  <a:pt x="19130" y="18567"/>
                  <a:pt x="19130" y="18567"/>
                </a:cubicBezTo>
                <a:cubicBezTo>
                  <a:pt x="21600" y="20136"/>
                  <a:pt x="21600" y="20136"/>
                  <a:pt x="21600" y="20136"/>
                </a:cubicBezTo>
                <a:cubicBezTo>
                  <a:pt x="19130" y="21600"/>
                  <a:pt x="19130" y="21600"/>
                  <a:pt x="19130" y="21600"/>
                </a:cubicBezTo>
                <a:lnTo>
                  <a:pt x="19130" y="20659"/>
                </a:lnTo>
                <a:close/>
              </a:path>
            </a:pathLst>
          </a:custGeom>
          <a:solidFill>
            <a:srgbClr val="FF4C59"/>
          </a:solidFill>
          <a:ln w="12700">
            <a:miter lim="400000"/>
          </a:ln>
        </p:spPr>
        <p:txBody>
          <a:bodyPr lIns="0" tIns="0" rIns="0" bIns="0"/>
          <a:lstStyle/>
          <a:p>
            <a:pPr algn="l" defTabSz="2436495">
              <a:defRPr sz="4800">
                <a:solidFill>
                  <a:srgbClr val="92D050"/>
                </a:solidFill>
                <a:latin typeface="Arial" panose="020B0604020202020204"/>
                <a:ea typeface="Arial" panose="020B0604020202020204"/>
                <a:cs typeface="Arial" panose="020B0604020202020204"/>
                <a:sym typeface="Arial" panose="020B0604020202020204"/>
              </a:defRPr>
            </a:pPr>
            <a:endParaRPr/>
          </a:p>
        </p:txBody>
      </p:sp>
      <p:grpSp>
        <p:nvGrpSpPr>
          <p:cNvPr id="270" name="成组"/>
          <p:cNvGrpSpPr/>
          <p:nvPr/>
        </p:nvGrpSpPr>
        <p:grpSpPr>
          <a:xfrm>
            <a:off x="11084058" y="6141639"/>
            <a:ext cx="4285970" cy="1293986"/>
            <a:chOff x="0" y="0"/>
            <a:chExt cx="4285969" cy="1293985"/>
          </a:xfrm>
        </p:grpSpPr>
        <p:sp>
          <p:nvSpPr>
            <p:cNvPr id="268" name="TextBox 23"/>
            <p:cNvSpPr txBox="1"/>
            <p:nvPr/>
          </p:nvSpPr>
          <p:spPr>
            <a:xfrm>
              <a:off x="0" y="-1"/>
              <a:ext cx="850630" cy="1293987"/>
            </a:xfrm>
            <a:prstGeom prst="rect">
              <a:avLst/>
            </a:prstGeom>
            <a:noFill/>
            <a:ln w="12700" cap="flat">
              <a:noFill/>
              <a:miter lim="400000"/>
            </a:ln>
            <a:effectLst/>
          </p:spPr>
          <p:txBody>
            <a:bodyPr wrap="none" lIns="75493" tIns="75493" rIns="75493" bIns="75493" numCol="1" anchor="ctr">
              <a:spAutoFit/>
            </a:bodyPr>
            <a:lstStyle>
              <a:lvl1pPr algn="l" defTabSz="2438400">
                <a:defRPr sz="9000" b="0">
                  <a:solidFill>
                    <a:schemeClr val="accent5">
                      <a:hueOff val="-82419"/>
                      <a:satOff val="-9511"/>
                      <a:lumOff val="-16341"/>
                    </a:schemeClr>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A</a:t>
              </a:r>
            </a:p>
          </p:txBody>
        </p:sp>
        <p:sp>
          <p:nvSpPr>
            <p:cNvPr id="269" name="TextBox 23"/>
            <p:cNvSpPr txBox="1"/>
            <p:nvPr/>
          </p:nvSpPr>
          <p:spPr>
            <a:xfrm>
              <a:off x="1074282" y="190499"/>
              <a:ext cx="3211688" cy="912987"/>
            </a:xfrm>
            <a:prstGeom prst="rect">
              <a:avLst/>
            </a:prstGeom>
            <a:noFill/>
            <a:ln w="12700" cap="flat">
              <a:noFill/>
              <a:miter lim="400000"/>
            </a:ln>
            <a:effectLst/>
          </p:spPr>
          <p:txBody>
            <a:bodyPr wrap="none" lIns="75493" tIns="75493" rIns="75493" bIns="75493" numCol="1" anchor="ctr">
              <a:spAutoFit/>
            </a:bodyPr>
            <a:lstStyle>
              <a:lvl1pPr algn="l" defTabSz="2438400">
                <a:defRPr sz="6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t>活动背景</a:t>
              </a:r>
              <a:endParaRPr dirty="0"/>
            </a:p>
          </p:txBody>
        </p:sp>
      </p:grpSp>
      <p:grpSp>
        <p:nvGrpSpPr>
          <p:cNvPr id="273" name="成组"/>
          <p:cNvGrpSpPr/>
          <p:nvPr/>
        </p:nvGrpSpPr>
        <p:grpSpPr>
          <a:xfrm>
            <a:off x="11084058" y="7866150"/>
            <a:ext cx="8857969" cy="1293987"/>
            <a:chOff x="0" y="0"/>
            <a:chExt cx="8857968" cy="1293985"/>
          </a:xfrm>
        </p:grpSpPr>
        <p:sp>
          <p:nvSpPr>
            <p:cNvPr id="271" name="TextBox 24"/>
            <p:cNvSpPr txBox="1"/>
            <p:nvPr/>
          </p:nvSpPr>
          <p:spPr>
            <a:xfrm>
              <a:off x="0" y="-1"/>
              <a:ext cx="908923" cy="1293987"/>
            </a:xfrm>
            <a:prstGeom prst="rect">
              <a:avLst/>
            </a:prstGeom>
            <a:noFill/>
            <a:ln w="12700" cap="flat">
              <a:noFill/>
              <a:miter lim="400000"/>
            </a:ln>
            <a:effectLst/>
          </p:spPr>
          <p:txBody>
            <a:bodyPr wrap="none" lIns="75493" tIns="75493" rIns="75493" bIns="75493" numCol="1" anchor="ctr">
              <a:spAutoFit/>
            </a:bodyPr>
            <a:lstStyle>
              <a:lvl1pPr algn="l" defTabSz="2438400">
                <a:defRPr sz="9000" b="0">
                  <a:solidFill>
                    <a:schemeClr val="accent5">
                      <a:hueOff val="-82419"/>
                      <a:satOff val="-9511"/>
                      <a:lumOff val="-16341"/>
                    </a:schemeClr>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B</a:t>
              </a:r>
            </a:p>
          </p:txBody>
        </p:sp>
        <p:sp>
          <p:nvSpPr>
            <p:cNvPr id="272" name="TextBox 23"/>
            <p:cNvSpPr txBox="1"/>
            <p:nvPr/>
          </p:nvSpPr>
          <p:spPr>
            <a:xfrm>
              <a:off x="1074281" y="190499"/>
              <a:ext cx="7783688" cy="912987"/>
            </a:xfrm>
            <a:prstGeom prst="rect">
              <a:avLst/>
            </a:prstGeom>
            <a:noFill/>
            <a:ln w="12700" cap="flat">
              <a:noFill/>
              <a:miter lim="400000"/>
            </a:ln>
            <a:effectLst/>
          </p:spPr>
          <p:txBody>
            <a:bodyPr wrap="none" lIns="75493" tIns="75493" rIns="75493" bIns="75493" numCol="1" anchor="ctr">
              <a:spAutoFit/>
            </a:bodyPr>
            <a:lstStyle>
              <a:lvl1pPr algn="l" defTabSz="2438400">
                <a:defRPr sz="6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活动目的、意义和目标</a:t>
              </a:r>
            </a:p>
          </p:txBody>
        </p:sp>
      </p:grpSp>
      <p:grpSp>
        <p:nvGrpSpPr>
          <p:cNvPr id="276" name="成组"/>
          <p:cNvGrpSpPr/>
          <p:nvPr/>
        </p:nvGrpSpPr>
        <p:grpSpPr>
          <a:xfrm>
            <a:off x="11084058" y="9646852"/>
            <a:ext cx="4285969" cy="1293987"/>
            <a:chOff x="0" y="0"/>
            <a:chExt cx="4285968" cy="1293985"/>
          </a:xfrm>
        </p:grpSpPr>
        <p:sp>
          <p:nvSpPr>
            <p:cNvPr id="274" name="TextBox 25"/>
            <p:cNvSpPr txBox="1"/>
            <p:nvPr/>
          </p:nvSpPr>
          <p:spPr>
            <a:xfrm>
              <a:off x="0" y="-1"/>
              <a:ext cx="888349" cy="1293987"/>
            </a:xfrm>
            <a:prstGeom prst="rect">
              <a:avLst/>
            </a:prstGeom>
            <a:noFill/>
            <a:ln w="12700" cap="flat">
              <a:noFill/>
              <a:miter lim="400000"/>
            </a:ln>
            <a:effectLst/>
          </p:spPr>
          <p:txBody>
            <a:bodyPr wrap="none" lIns="75493" tIns="75493" rIns="75493" bIns="75493" numCol="1" anchor="ctr">
              <a:spAutoFit/>
            </a:bodyPr>
            <a:lstStyle>
              <a:lvl1pPr algn="l" defTabSz="2438400">
                <a:defRPr sz="9000" b="0">
                  <a:solidFill>
                    <a:schemeClr val="accent5">
                      <a:hueOff val="-82419"/>
                      <a:satOff val="-9511"/>
                      <a:lumOff val="-16341"/>
                    </a:schemeClr>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C</a:t>
              </a:r>
            </a:p>
          </p:txBody>
        </p:sp>
        <p:sp>
          <p:nvSpPr>
            <p:cNvPr id="275" name="TextBox 23"/>
            <p:cNvSpPr txBox="1"/>
            <p:nvPr/>
          </p:nvSpPr>
          <p:spPr>
            <a:xfrm>
              <a:off x="1074281" y="190499"/>
              <a:ext cx="3211688" cy="912987"/>
            </a:xfrm>
            <a:prstGeom prst="rect">
              <a:avLst/>
            </a:prstGeom>
            <a:noFill/>
            <a:ln w="12700" cap="flat">
              <a:noFill/>
              <a:miter lim="400000"/>
            </a:ln>
            <a:effectLst/>
          </p:spPr>
          <p:txBody>
            <a:bodyPr wrap="none" lIns="75493" tIns="75493" rIns="75493" bIns="75493" numCol="1" anchor="ctr">
              <a:spAutoFit/>
            </a:bodyPr>
            <a:lstStyle>
              <a:lvl1pPr algn="l" defTabSz="2438400">
                <a:defRPr sz="6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资源需要</a:t>
              </a:r>
            </a:p>
          </p:txBody>
        </p:sp>
      </p:grpSp>
      <p:sp>
        <p:nvSpPr>
          <p:cNvPr id="277" name="TextBox 23"/>
          <p:cNvSpPr txBox="1"/>
          <p:nvPr/>
        </p:nvSpPr>
        <p:spPr>
          <a:xfrm>
            <a:off x="3512256" y="11220952"/>
            <a:ext cx="16899708" cy="2246488"/>
          </a:xfrm>
          <a:prstGeom prst="rect">
            <a:avLst/>
          </a:prstGeom>
          <a:ln w="12700">
            <a:miter lim="400000"/>
          </a:ln>
        </p:spPr>
        <p:txBody>
          <a:bodyPr lIns="75493" tIns="75493" rIns="75493" bIns="75493" anchor="ctr">
            <a:spAutoFit/>
          </a:bodyPr>
          <a:lstStyle>
            <a:lvl1pPr algn="l" defTabSz="2438400">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会场布置、接待室、嘉宾座次、赞助方式、合同协议、媒体支持、校园宣传、广告制作、主持、领导讲话、司仪、会场服务、电子背景、灯光、音响、摄像、信息联络、技术支持、秩序维持、衣着、指挥中心、现场气氛调节、接送车辆、活动后清理人员、合影、餐饮招待、后续联络等。请根据实情自行调节</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childTnLst>
                                    <p:set>
                                      <p:cBhvr>
                                        <p:cTn id="6" dur="indefinite" fill="hold"/>
                                        <p:tgtEl>
                                          <p:spTgt spid="260"/>
                                        </p:tgtEl>
                                        <p:attrNameLst>
                                          <p:attrName>style.visibility</p:attrName>
                                        </p:attrNameLst>
                                      </p:cBhvr>
                                      <p:to>
                                        <p:strVal val="visible"/>
                                      </p:to>
                                    </p:set>
                                    <p:anim calcmode="lin" valueType="num">
                                      <p:cBhvr>
                                        <p:cTn id="7" dur="500" fill="hold"/>
                                        <p:tgtEl>
                                          <p:spTgt spid="260"/>
                                        </p:tgtEl>
                                        <p:attrNameLst>
                                          <p:attrName>ppt_w</p:attrName>
                                        </p:attrNameLst>
                                      </p:cBhvr>
                                      <p:tavLst>
                                        <p:tav tm="0">
                                          <p:val>
                                            <p:fltVal val="0"/>
                                          </p:val>
                                        </p:tav>
                                        <p:tav tm="100000">
                                          <p:val>
                                            <p:strVal val="#ppt_w"/>
                                          </p:val>
                                        </p:tav>
                                      </p:tavLst>
                                    </p:anim>
                                    <p:anim calcmode="lin" valueType="num">
                                      <p:cBhvr>
                                        <p:cTn id="8" dur="500" fill="hold"/>
                                        <p:tgtEl>
                                          <p:spTgt spid="26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grpId="2" nodeType="afterEffect">
                                  <p:stCondLst>
                                    <p:cond delay="0"/>
                                  </p:stCondLst>
                                  <p:childTnLst>
                                    <p:set>
                                      <p:cBhvr>
                                        <p:cTn id="11" dur="indefinite" fill="hold"/>
                                        <p:tgtEl>
                                          <p:spTgt spid="261"/>
                                        </p:tgtEl>
                                        <p:attrNameLst>
                                          <p:attrName>style.visibility</p:attrName>
                                        </p:attrNameLst>
                                      </p:cBhvr>
                                      <p:to>
                                        <p:strVal val="visible"/>
                                      </p:to>
                                    </p:set>
                                    <p:animEffect transition="in" filter="wipe(right)">
                                      <p:cBhvr>
                                        <p:cTn id="12" dur="500"/>
                                        <p:tgtEl>
                                          <p:spTgt spid="261"/>
                                        </p:tgtEl>
                                      </p:cBhvr>
                                    </p:animEffect>
                                  </p:childTnLst>
                                </p:cTn>
                              </p:par>
                            </p:childTnLst>
                          </p:cTn>
                        </p:par>
                        <p:par>
                          <p:cTn id="13" fill="hold">
                            <p:stCondLst>
                              <p:cond delay="1000"/>
                            </p:stCondLst>
                            <p:childTnLst>
                              <p:par>
                                <p:cTn id="14" presetID="15" presetClass="entr" presetSubtype="0" fill="hold" grpId="3" nodeType="afterEffect">
                                  <p:stCondLst>
                                    <p:cond delay="0"/>
                                  </p:stCondLst>
                                  <p:childTnLst>
                                    <p:set>
                                      <p:cBhvr>
                                        <p:cTn id="15" dur="indefinite" fill="hold"/>
                                        <p:tgtEl>
                                          <p:spTgt spid="262"/>
                                        </p:tgtEl>
                                        <p:attrNameLst>
                                          <p:attrName>style.visibility</p:attrName>
                                        </p:attrNameLst>
                                      </p:cBhvr>
                                      <p:to>
                                        <p:strVal val="visible"/>
                                      </p:to>
                                    </p:set>
                                    <p:anim calcmode="lin" valueType="num">
                                      <p:cBhvr>
                                        <p:cTn id="16" dur="500" fill="hold"/>
                                        <p:tgtEl>
                                          <p:spTgt spid="262"/>
                                        </p:tgtEl>
                                        <p:attrNameLst>
                                          <p:attrName>ppt_w</p:attrName>
                                        </p:attrNameLst>
                                      </p:cBhvr>
                                      <p:tavLst>
                                        <p:tav tm="0">
                                          <p:val>
                                            <p:fltVal val="0"/>
                                          </p:val>
                                        </p:tav>
                                        <p:tav tm="100000">
                                          <p:val>
                                            <p:strVal val="#ppt_w"/>
                                          </p:val>
                                        </p:tav>
                                      </p:tavLst>
                                    </p:anim>
                                    <p:anim calcmode="lin" valueType="num">
                                      <p:cBhvr>
                                        <p:cTn id="17" dur="500" fill="hold"/>
                                        <p:tgtEl>
                                          <p:spTgt spid="262"/>
                                        </p:tgtEl>
                                        <p:attrNameLst>
                                          <p:attrName>ppt_h</p:attrName>
                                        </p:attrNameLst>
                                      </p:cBhvr>
                                      <p:tavLst>
                                        <p:tav tm="0">
                                          <p:val>
                                            <p:fltVal val="0"/>
                                          </p:val>
                                        </p:tav>
                                        <p:tav tm="100000">
                                          <p:val>
                                            <p:strVal val="#ppt_h"/>
                                          </p:val>
                                        </p:tav>
                                      </p:tavLst>
                                    </p:anim>
                                    <p:anim calcmode="lin" valueType="num">
                                      <p:cBhvr>
                                        <p:cTn id="18" dur="500" fill="hold"/>
                                        <p:tgtEl>
                                          <p:spTgt spid="262"/>
                                        </p:tgtEl>
                                        <p:attrNameLst>
                                          <p:attrName>ppt_x</p:attrName>
                                        </p:attrNameLst>
                                      </p:cBhvr>
                                      <p:tavLst>
                                        <p:tav tm="0" fmla="#ppt_x+(cos(-2*pi*(1-$))*-#ppt_x-sin(-2*pi*(1-$))*(1-#ppt_y))*(1-$)">
                                          <p:val>
                                            <p:fltVal val="0"/>
                                          </p:val>
                                        </p:tav>
                                        <p:tav tm="100000">
                                          <p:val>
                                            <p:fltVal val="1"/>
                                          </p:val>
                                        </p:tav>
                                      </p:tavLst>
                                    </p:anim>
                                    <p:anim calcmode="lin" valueType="num">
                                      <p:cBhvr>
                                        <p:cTn id="19" dur="500" fill="hold"/>
                                        <p:tgtEl>
                                          <p:spTgt spid="262"/>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5" presetClass="entr" presetSubtype="0" fill="hold" grpId="4" nodeType="afterEffect">
                                  <p:stCondLst>
                                    <p:cond delay="200"/>
                                  </p:stCondLst>
                                  <p:childTnLst>
                                    <p:set>
                                      <p:cBhvr>
                                        <p:cTn id="22" dur="indefinite" fill="hold"/>
                                        <p:tgtEl>
                                          <p:spTgt spid="263"/>
                                        </p:tgtEl>
                                        <p:attrNameLst>
                                          <p:attrName>style.visibility</p:attrName>
                                        </p:attrNameLst>
                                      </p:cBhvr>
                                      <p:to>
                                        <p:strVal val="visible"/>
                                      </p:to>
                                    </p:set>
                                    <p:anim calcmode="lin" valueType="num">
                                      <p:cBhvr>
                                        <p:cTn id="23" dur="500" fill="hold"/>
                                        <p:tgtEl>
                                          <p:spTgt spid="263"/>
                                        </p:tgtEl>
                                        <p:attrNameLst>
                                          <p:attrName>ppt_w</p:attrName>
                                        </p:attrNameLst>
                                      </p:cBhvr>
                                      <p:tavLst>
                                        <p:tav tm="0">
                                          <p:val>
                                            <p:fltVal val="0"/>
                                          </p:val>
                                        </p:tav>
                                        <p:tav tm="100000">
                                          <p:val>
                                            <p:strVal val="#ppt_w"/>
                                          </p:val>
                                        </p:tav>
                                      </p:tavLst>
                                    </p:anim>
                                    <p:anim calcmode="lin" valueType="num">
                                      <p:cBhvr>
                                        <p:cTn id="24" dur="500" fill="hold"/>
                                        <p:tgtEl>
                                          <p:spTgt spid="263"/>
                                        </p:tgtEl>
                                        <p:attrNameLst>
                                          <p:attrName>ppt_h</p:attrName>
                                        </p:attrNameLst>
                                      </p:cBhvr>
                                      <p:tavLst>
                                        <p:tav tm="0">
                                          <p:val>
                                            <p:fltVal val="0"/>
                                          </p:val>
                                        </p:tav>
                                        <p:tav tm="100000">
                                          <p:val>
                                            <p:strVal val="#ppt_h"/>
                                          </p:val>
                                        </p:tav>
                                      </p:tavLst>
                                    </p:anim>
                                    <p:anim calcmode="lin" valueType="num">
                                      <p:cBhvr>
                                        <p:cTn id="25" dur="500" fill="hold"/>
                                        <p:tgtEl>
                                          <p:spTgt spid="263"/>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263"/>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2200"/>
                            </p:stCondLst>
                            <p:childTnLst>
                              <p:par>
                                <p:cTn id="28" presetID="15" presetClass="entr" presetSubtype="0" fill="hold" grpId="5" nodeType="afterEffect">
                                  <p:stCondLst>
                                    <p:cond delay="400"/>
                                  </p:stCondLst>
                                  <p:childTnLst>
                                    <p:set>
                                      <p:cBhvr>
                                        <p:cTn id="29" dur="indefinite" fill="hold"/>
                                        <p:tgtEl>
                                          <p:spTgt spid="264"/>
                                        </p:tgtEl>
                                        <p:attrNameLst>
                                          <p:attrName>style.visibility</p:attrName>
                                        </p:attrNameLst>
                                      </p:cBhvr>
                                      <p:to>
                                        <p:strVal val="visible"/>
                                      </p:to>
                                    </p:set>
                                    <p:anim calcmode="lin" valueType="num">
                                      <p:cBhvr>
                                        <p:cTn id="30" dur="500" fill="hold"/>
                                        <p:tgtEl>
                                          <p:spTgt spid="264"/>
                                        </p:tgtEl>
                                        <p:attrNameLst>
                                          <p:attrName>ppt_w</p:attrName>
                                        </p:attrNameLst>
                                      </p:cBhvr>
                                      <p:tavLst>
                                        <p:tav tm="0">
                                          <p:val>
                                            <p:fltVal val="0"/>
                                          </p:val>
                                        </p:tav>
                                        <p:tav tm="100000">
                                          <p:val>
                                            <p:strVal val="#ppt_w"/>
                                          </p:val>
                                        </p:tav>
                                      </p:tavLst>
                                    </p:anim>
                                    <p:anim calcmode="lin" valueType="num">
                                      <p:cBhvr>
                                        <p:cTn id="31" dur="500" fill="hold"/>
                                        <p:tgtEl>
                                          <p:spTgt spid="264"/>
                                        </p:tgtEl>
                                        <p:attrNameLst>
                                          <p:attrName>ppt_h</p:attrName>
                                        </p:attrNameLst>
                                      </p:cBhvr>
                                      <p:tavLst>
                                        <p:tav tm="0">
                                          <p:val>
                                            <p:fltVal val="0"/>
                                          </p:val>
                                        </p:tav>
                                        <p:tav tm="100000">
                                          <p:val>
                                            <p:strVal val="#ppt_h"/>
                                          </p:val>
                                        </p:tav>
                                      </p:tavLst>
                                    </p:anim>
                                    <p:anim calcmode="lin" valueType="num">
                                      <p:cBhvr>
                                        <p:cTn id="32" dur="500" fill="hold"/>
                                        <p:tgtEl>
                                          <p:spTgt spid="264"/>
                                        </p:tgtEl>
                                        <p:attrNameLst>
                                          <p:attrName>ppt_x</p:attrName>
                                        </p:attrNameLst>
                                      </p:cBhvr>
                                      <p:tavLst>
                                        <p:tav tm="0" fmla="#ppt_x+(cos(-2*pi*(1-$))*-#ppt_x-sin(-2*pi*(1-$))*(1-#ppt_y))*(1-$)">
                                          <p:val>
                                            <p:fltVal val="0"/>
                                          </p:val>
                                        </p:tav>
                                        <p:tav tm="100000">
                                          <p:val>
                                            <p:fltVal val="1"/>
                                          </p:val>
                                        </p:tav>
                                      </p:tavLst>
                                    </p:anim>
                                    <p:anim calcmode="lin" valueType="num">
                                      <p:cBhvr>
                                        <p:cTn id="33" dur="500" fill="hold"/>
                                        <p:tgtEl>
                                          <p:spTgt spid="264"/>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3100"/>
                            </p:stCondLst>
                            <p:childTnLst>
                              <p:par>
                                <p:cTn id="35" presetID="22" presetClass="entr" presetSubtype="8" fill="hold" grpId="6" nodeType="afterEffect">
                                  <p:stCondLst>
                                    <p:cond delay="0"/>
                                  </p:stCondLst>
                                  <p:childTnLst>
                                    <p:set>
                                      <p:cBhvr>
                                        <p:cTn id="36" dur="indefinite" fill="hold"/>
                                        <p:tgtEl>
                                          <p:spTgt spid="265"/>
                                        </p:tgtEl>
                                        <p:attrNameLst>
                                          <p:attrName>style.visibility</p:attrName>
                                        </p:attrNameLst>
                                      </p:cBhvr>
                                      <p:to>
                                        <p:strVal val="visible"/>
                                      </p:to>
                                    </p:set>
                                    <p:animEffect transition="in" filter="wipe(left)">
                                      <p:cBhvr>
                                        <p:cTn id="37" dur="500"/>
                                        <p:tgtEl>
                                          <p:spTgt spid="265"/>
                                        </p:tgtEl>
                                      </p:cBhvr>
                                    </p:animEffect>
                                  </p:childTnLst>
                                </p:cTn>
                              </p:par>
                            </p:childTnLst>
                          </p:cTn>
                        </p:par>
                        <p:par>
                          <p:cTn id="38" fill="hold">
                            <p:stCondLst>
                              <p:cond delay="3600"/>
                            </p:stCondLst>
                            <p:childTnLst>
                              <p:par>
                                <p:cTn id="39" presetID="22" presetClass="entr" presetSubtype="8" fill="hold" grpId="7" nodeType="afterEffect">
                                  <p:stCondLst>
                                    <p:cond delay="0"/>
                                  </p:stCondLst>
                                  <p:childTnLst>
                                    <p:set>
                                      <p:cBhvr>
                                        <p:cTn id="40" dur="indefinite" fill="hold"/>
                                        <p:tgtEl>
                                          <p:spTgt spid="266"/>
                                        </p:tgtEl>
                                        <p:attrNameLst>
                                          <p:attrName>style.visibility</p:attrName>
                                        </p:attrNameLst>
                                      </p:cBhvr>
                                      <p:to>
                                        <p:strVal val="visible"/>
                                      </p:to>
                                    </p:set>
                                    <p:animEffect transition="in" filter="wipe(left)">
                                      <p:cBhvr>
                                        <p:cTn id="41" dur="500"/>
                                        <p:tgtEl>
                                          <p:spTgt spid="266"/>
                                        </p:tgtEl>
                                      </p:cBhvr>
                                    </p:animEffect>
                                  </p:childTnLst>
                                </p:cTn>
                              </p:par>
                            </p:childTnLst>
                          </p:cTn>
                        </p:par>
                        <p:par>
                          <p:cTn id="42" fill="hold">
                            <p:stCondLst>
                              <p:cond delay="4100"/>
                            </p:stCondLst>
                            <p:childTnLst>
                              <p:par>
                                <p:cTn id="43" presetID="22" presetClass="entr" presetSubtype="8" fill="hold" grpId="8" nodeType="afterEffect">
                                  <p:stCondLst>
                                    <p:cond delay="0"/>
                                  </p:stCondLst>
                                  <p:childTnLst>
                                    <p:set>
                                      <p:cBhvr>
                                        <p:cTn id="44" dur="indefinite" fill="hold"/>
                                        <p:tgtEl>
                                          <p:spTgt spid="267"/>
                                        </p:tgtEl>
                                        <p:attrNameLst>
                                          <p:attrName>style.visibility</p:attrName>
                                        </p:attrNameLst>
                                      </p:cBhvr>
                                      <p:to>
                                        <p:strVal val="visible"/>
                                      </p:to>
                                    </p:set>
                                    <p:animEffect transition="in" filter="wipe(left)">
                                      <p:cBhvr>
                                        <p:cTn id="45" dur="500"/>
                                        <p:tgtEl>
                                          <p:spTgt spid="26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9" nodeType="clickEffect">
                                  <p:stCondLst>
                                    <p:cond delay="0"/>
                                  </p:stCondLst>
                                  <p:childTnLst>
                                    <p:set>
                                      <p:cBhvr>
                                        <p:cTn id="49" dur="indefinite" fill="hold"/>
                                        <p:tgtEl>
                                          <p:spTgt spid="270"/>
                                        </p:tgtEl>
                                        <p:attrNameLst>
                                          <p:attrName>style.visibility</p:attrName>
                                        </p:attrNameLst>
                                      </p:cBhvr>
                                      <p:to>
                                        <p:strVal val="visible"/>
                                      </p:to>
                                    </p:set>
                                    <p:animEffect transition="in" filter="wipe(left)">
                                      <p:cBhvr>
                                        <p:cTn id="50" dur="1000"/>
                                        <p:tgtEl>
                                          <p:spTgt spid="27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10" nodeType="clickEffect">
                                  <p:stCondLst>
                                    <p:cond delay="0"/>
                                  </p:stCondLst>
                                  <p:childTnLst>
                                    <p:set>
                                      <p:cBhvr>
                                        <p:cTn id="54" dur="indefinite" fill="hold"/>
                                        <p:tgtEl>
                                          <p:spTgt spid="273"/>
                                        </p:tgtEl>
                                        <p:attrNameLst>
                                          <p:attrName>style.visibility</p:attrName>
                                        </p:attrNameLst>
                                      </p:cBhvr>
                                      <p:to>
                                        <p:strVal val="visible"/>
                                      </p:to>
                                    </p:set>
                                    <p:animEffect transition="in" filter="wipe(left)">
                                      <p:cBhvr>
                                        <p:cTn id="55" dur="1000"/>
                                        <p:tgtEl>
                                          <p:spTgt spid="27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11" nodeType="clickEffect">
                                  <p:stCondLst>
                                    <p:cond delay="0"/>
                                  </p:stCondLst>
                                  <p:childTnLst>
                                    <p:set>
                                      <p:cBhvr>
                                        <p:cTn id="59" dur="indefinite" fill="hold"/>
                                        <p:tgtEl>
                                          <p:spTgt spid="276"/>
                                        </p:tgtEl>
                                        <p:attrNameLst>
                                          <p:attrName>style.visibility</p:attrName>
                                        </p:attrNameLst>
                                      </p:cBhvr>
                                      <p:to>
                                        <p:strVal val="visible"/>
                                      </p:to>
                                    </p:set>
                                    <p:animEffect transition="in" filter="wipe(left)">
                                      <p:cBhvr>
                                        <p:cTn id="60" dur="1000"/>
                                        <p:tgtEl>
                                          <p:spTgt spid="27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12" nodeType="clickEffect">
                                  <p:stCondLst>
                                    <p:cond delay="0"/>
                                  </p:stCondLst>
                                  <p:childTnLst>
                                    <p:set>
                                      <p:cBhvr>
                                        <p:cTn id="64" dur="indefinite" fill="hold"/>
                                        <p:tgtEl>
                                          <p:spTgt spid="277"/>
                                        </p:tgtEl>
                                        <p:attrNameLst>
                                          <p:attrName>style.visibility</p:attrName>
                                        </p:attrNameLst>
                                      </p:cBhvr>
                                      <p:to>
                                        <p:strVal val="visible"/>
                                      </p:to>
                                    </p:set>
                                    <p:animEffect transition="in" filter="wipe(left)">
                                      <p:cBhvr>
                                        <p:cTn id="6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P spid="261" grpId="2" animBg="1" advAuto="0"/>
      <p:bldP spid="262" grpId="3" animBg="1" advAuto="0"/>
      <p:bldP spid="263" grpId="4" animBg="1" advAuto="0"/>
      <p:bldP spid="264" grpId="5" animBg="1" advAuto="0"/>
      <p:bldP spid="265" grpId="6" animBg="1" advAuto="0"/>
      <p:bldP spid="266" grpId="7" animBg="1" advAuto="0"/>
      <p:bldP spid="267" grpId="8" animBg="1" advAuto="0"/>
      <p:bldP spid="270" grpId="9" animBg="1" advAuto="0"/>
      <p:bldP spid="273" grpId="10" animBg="1" advAuto="0"/>
      <p:bldP spid="276" grpId="11" animBg="1" advAuto="0"/>
      <p:bldP spid="277" grpId="1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283" name="成组"/>
          <p:cNvGrpSpPr/>
          <p:nvPr/>
        </p:nvGrpSpPr>
        <p:grpSpPr>
          <a:xfrm>
            <a:off x="30814" y="-353783"/>
            <a:ext cx="7824859" cy="4314366"/>
            <a:chOff x="0" y="0"/>
            <a:chExt cx="7824857" cy="4314364"/>
          </a:xfrm>
        </p:grpSpPr>
        <p:pic>
          <p:nvPicPr>
            <p:cNvPr id="280" name="线条" descr="线条"/>
            <p:cNvPicPr/>
            <p:nvPr/>
          </p:nvPicPr>
          <p:blipFill>
            <a:blip r:embed="rId3"/>
            <a:stretch>
              <a:fillRect/>
            </a:stretch>
          </p:blipFill>
          <p:spPr>
            <a:xfrm>
              <a:off x="1505885" y="3017695"/>
              <a:ext cx="6318973" cy="177801"/>
            </a:xfrm>
            <a:prstGeom prst="rect">
              <a:avLst/>
            </a:prstGeom>
            <a:effectLst/>
          </p:spPr>
        </p:pic>
        <p:pic>
          <p:nvPicPr>
            <p:cNvPr id="282"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297" name="成组"/>
          <p:cNvGrpSpPr/>
          <p:nvPr/>
        </p:nvGrpSpPr>
        <p:grpSpPr>
          <a:xfrm>
            <a:off x="7474677" y="3387990"/>
            <a:ext cx="9434646" cy="9439014"/>
            <a:chOff x="0" y="0"/>
            <a:chExt cx="9434645" cy="9439013"/>
          </a:xfrm>
        </p:grpSpPr>
        <p:sp>
          <p:nvSpPr>
            <p:cNvPr id="284" name="Freeform 16"/>
            <p:cNvSpPr/>
            <p:nvPr/>
          </p:nvSpPr>
          <p:spPr>
            <a:xfrm>
              <a:off x="6398971" y="247604"/>
              <a:ext cx="213371" cy="213371"/>
            </a:xfrm>
            <a:custGeom>
              <a:avLst/>
              <a:gdLst/>
              <a:ahLst/>
              <a:cxnLst>
                <a:cxn ang="0">
                  <a:pos x="wd2" y="hd2"/>
                </a:cxn>
                <a:cxn ang="5400000">
                  <a:pos x="wd2" y="hd2"/>
                </a:cxn>
                <a:cxn ang="10800000">
                  <a:pos x="wd2" y="hd2"/>
                </a:cxn>
                <a:cxn ang="16200000">
                  <a:pos x="wd2" y="hd2"/>
                </a:cxn>
              </a:cxnLst>
              <a:rect l="0" t="0" r="r" b="b"/>
              <a:pathLst>
                <a:path w="19012" h="19012" extrusionOk="0">
                  <a:moveTo>
                    <a:pt x="13249" y="861"/>
                  </a:moveTo>
                  <a:cubicBezTo>
                    <a:pt x="8484" y="-1363"/>
                    <a:pt x="2766" y="861"/>
                    <a:pt x="861" y="5943"/>
                  </a:cubicBezTo>
                  <a:cubicBezTo>
                    <a:pt x="-1363" y="10708"/>
                    <a:pt x="861" y="16425"/>
                    <a:pt x="5943" y="18331"/>
                  </a:cubicBezTo>
                  <a:cubicBezTo>
                    <a:pt x="10708" y="20237"/>
                    <a:pt x="16425" y="18013"/>
                    <a:pt x="18331" y="13249"/>
                  </a:cubicBezTo>
                  <a:cubicBezTo>
                    <a:pt x="20237" y="8484"/>
                    <a:pt x="18013" y="2766"/>
                    <a:pt x="13249" y="86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85" name="Freeform 17"/>
            <p:cNvSpPr/>
            <p:nvPr/>
          </p:nvSpPr>
          <p:spPr>
            <a:xfrm>
              <a:off x="2765521" y="8933914"/>
              <a:ext cx="213371" cy="216853"/>
            </a:xfrm>
            <a:custGeom>
              <a:avLst/>
              <a:gdLst/>
              <a:ahLst/>
              <a:cxnLst>
                <a:cxn ang="0">
                  <a:pos x="wd2" y="hd2"/>
                </a:cxn>
                <a:cxn ang="5400000">
                  <a:pos x="wd2" y="hd2"/>
                </a:cxn>
                <a:cxn ang="10800000">
                  <a:pos x="wd2" y="hd2"/>
                </a:cxn>
                <a:cxn ang="16200000">
                  <a:pos x="wd2" y="hd2"/>
                </a:cxn>
              </a:cxnLst>
              <a:rect l="0" t="0" r="r" b="b"/>
              <a:pathLst>
                <a:path w="19012" h="19150" extrusionOk="0">
                  <a:moveTo>
                    <a:pt x="13069" y="681"/>
                  </a:moveTo>
                  <a:cubicBezTo>
                    <a:pt x="8304" y="-1225"/>
                    <a:pt x="2587" y="999"/>
                    <a:pt x="681" y="5763"/>
                  </a:cubicBezTo>
                  <a:cubicBezTo>
                    <a:pt x="-1225" y="10846"/>
                    <a:pt x="999" y="16246"/>
                    <a:pt x="5763" y="18469"/>
                  </a:cubicBezTo>
                  <a:cubicBezTo>
                    <a:pt x="10528" y="20375"/>
                    <a:pt x="16246" y="18151"/>
                    <a:pt x="18151" y="13387"/>
                  </a:cubicBezTo>
                  <a:cubicBezTo>
                    <a:pt x="20375" y="8304"/>
                    <a:pt x="18151" y="2904"/>
                    <a:pt x="13069" y="68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nvGrpSpPr>
            <p:cNvPr id="294" name="成组"/>
            <p:cNvGrpSpPr/>
            <p:nvPr/>
          </p:nvGrpSpPr>
          <p:grpSpPr>
            <a:xfrm>
              <a:off x="-1" y="0"/>
              <a:ext cx="9434646" cy="9439014"/>
              <a:chOff x="0" y="0"/>
              <a:chExt cx="9434645" cy="9439013"/>
            </a:xfrm>
          </p:grpSpPr>
          <p:pic>
            <p:nvPicPr>
              <p:cNvPr id="286" name="摄图网_400732934.png" descr="摄图网_400732934.png"/>
              <p:cNvPicPr>
                <a:picLocks noChangeAspect="1"/>
              </p:cNvPicPr>
              <p:nvPr/>
            </p:nvPicPr>
            <p:blipFill>
              <a:blip r:embed="rId5" cstate="email"/>
              <a:srcRect/>
              <a:stretch>
                <a:fillRect/>
              </a:stretch>
            </p:blipFill>
            <p:spPr>
              <a:xfrm>
                <a:off x="738735" y="2254910"/>
                <a:ext cx="6922568" cy="6198924"/>
              </a:xfrm>
              <a:prstGeom prst="rect">
                <a:avLst/>
              </a:prstGeom>
              <a:ln w="12700" cap="flat">
                <a:noFill/>
                <a:miter lim="400000"/>
                <a:headEnd/>
                <a:tailEnd/>
              </a:ln>
              <a:effectLst/>
            </p:spPr>
          </p:pic>
          <p:sp>
            <p:nvSpPr>
              <p:cNvPr id="287" name="Freeform 5"/>
              <p:cNvSpPr/>
              <p:nvPr/>
            </p:nvSpPr>
            <p:spPr>
              <a:xfrm>
                <a:off x="0" y="0"/>
                <a:ext cx="9434645" cy="94390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6" y="21600"/>
                      <a:pt x="10800" y="21600"/>
                    </a:cubicBezTo>
                    <a:close/>
                    <a:moveTo>
                      <a:pt x="10800" y="57"/>
                    </a:moveTo>
                    <a:cubicBezTo>
                      <a:pt x="4877" y="57"/>
                      <a:pt x="57" y="4877"/>
                      <a:pt x="57" y="10800"/>
                    </a:cubicBezTo>
                    <a:cubicBezTo>
                      <a:pt x="57" y="16723"/>
                      <a:pt x="4877" y="21543"/>
                      <a:pt x="10800" y="21543"/>
                    </a:cubicBezTo>
                    <a:cubicBezTo>
                      <a:pt x="16723" y="21543"/>
                      <a:pt x="21543" y="16723"/>
                      <a:pt x="21543" y="10800"/>
                    </a:cubicBezTo>
                    <a:cubicBezTo>
                      <a:pt x="21543" y="4877"/>
                      <a:pt x="16723" y="57"/>
                      <a:pt x="10800" y="57"/>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88" name="Freeform 6"/>
              <p:cNvSpPr/>
              <p:nvPr/>
            </p:nvSpPr>
            <p:spPr>
              <a:xfrm>
                <a:off x="856106" y="858291"/>
                <a:ext cx="7722433" cy="772461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51" y="21600"/>
                      <a:pt x="0" y="16749"/>
                      <a:pt x="0" y="10800"/>
                    </a:cubicBezTo>
                    <a:cubicBezTo>
                      <a:pt x="0" y="4851"/>
                      <a:pt x="4851" y="0"/>
                      <a:pt x="10800" y="0"/>
                    </a:cubicBezTo>
                    <a:cubicBezTo>
                      <a:pt x="16749" y="0"/>
                      <a:pt x="21600" y="4851"/>
                      <a:pt x="21600" y="10800"/>
                    </a:cubicBezTo>
                    <a:cubicBezTo>
                      <a:pt x="21600" y="16749"/>
                      <a:pt x="16749" y="21600"/>
                      <a:pt x="10800" y="21600"/>
                    </a:cubicBezTo>
                    <a:close/>
                    <a:moveTo>
                      <a:pt x="10800" y="80"/>
                    </a:moveTo>
                    <a:cubicBezTo>
                      <a:pt x="4891" y="80"/>
                      <a:pt x="80" y="4891"/>
                      <a:pt x="80" y="10800"/>
                    </a:cubicBezTo>
                    <a:cubicBezTo>
                      <a:pt x="80" y="16709"/>
                      <a:pt x="4891" y="21520"/>
                      <a:pt x="10800" y="21520"/>
                    </a:cubicBezTo>
                    <a:cubicBezTo>
                      <a:pt x="16709" y="21520"/>
                      <a:pt x="21520" y="16709"/>
                      <a:pt x="21520" y="10800"/>
                    </a:cubicBezTo>
                    <a:cubicBezTo>
                      <a:pt x="21520" y="4891"/>
                      <a:pt x="16709" y="80"/>
                      <a:pt x="10800" y="80"/>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89" name="Freeform 7"/>
              <p:cNvSpPr/>
              <p:nvPr/>
            </p:nvSpPr>
            <p:spPr>
              <a:xfrm>
                <a:off x="2312799" y="2314981"/>
                <a:ext cx="4809050" cy="48112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9" y="21600"/>
                      <a:pt x="0" y="16761"/>
                      <a:pt x="0" y="10800"/>
                    </a:cubicBezTo>
                    <a:cubicBezTo>
                      <a:pt x="0" y="4839"/>
                      <a:pt x="4839" y="0"/>
                      <a:pt x="10800" y="0"/>
                    </a:cubicBezTo>
                    <a:cubicBezTo>
                      <a:pt x="16761" y="0"/>
                      <a:pt x="21600" y="4839"/>
                      <a:pt x="21600" y="10800"/>
                    </a:cubicBezTo>
                    <a:cubicBezTo>
                      <a:pt x="21600" y="16761"/>
                      <a:pt x="16761" y="21600"/>
                      <a:pt x="10800" y="21600"/>
                    </a:cubicBezTo>
                    <a:close/>
                    <a:moveTo>
                      <a:pt x="10800" y="112"/>
                    </a:moveTo>
                    <a:cubicBezTo>
                      <a:pt x="4903" y="112"/>
                      <a:pt x="112" y="4903"/>
                      <a:pt x="112" y="10800"/>
                    </a:cubicBezTo>
                    <a:cubicBezTo>
                      <a:pt x="112" y="16697"/>
                      <a:pt x="4903" y="21488"/>
                      <a:pt x="10800" y="21488"/>
                    </a:cubicBezTo>
                    <a:cubicBezTo>
                      <a:pt x="16697" y="21488"/>
                      <a:pt x="21488" y="16697"/>
                      <a:pt x="21488" y="10800"/>
                    </a:cubicBezTo>
                    <a:cubicBezTo>
                      <a:pt x="21488" y="4903"/>
                      <a:pt x="16697" y="112"/>
                      <a:pt x="10800" y="112"/>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90" name="Freeform 18"/>
              <p:cNvSpPr/>
              <p:nvPr/>
            </p:nvSpPr>
            <p:spPr>
              <a:xfrm>
                <a:off x="8924248" y="6434487"/>
                <a:ext cx="214868" cy="215045"/>
              </a:xfrm>
              <a:custGeom>
                <a:avLst/>
                <a:gdLst/>
                <a:ahLst/>
                <a:cxnLst>
                  <a:cxn ang="0">
                    <a:pos x="wd2" y="hd2"/>
                  </a:cxn>
                  <a:cxn ang="5400000">
                    <a:pos x="wd2" y="hd2"/>
                  </a:cxn>
                  <a:cxn ang="10800000">
                    <a:pos x="wd2" y="hd2"/>
                  </a:cxn>
                  <a:cxn ang="16200000">
                    <a:pos x="wd2" y="hd2"/>
                  </a:cxn>
                </a:cxnLst>
                <a:rect l="0" t="0" r="r" b="b"/>
                <a:pathLst>
                  <a:path w="19145" h="18822" extrusionOk="0">
                    <a:moveTo>
                      <a:pt x="13069" y="802"/>
                    </a:moveTo>
                    <a:cubicBezTo>
                      <a:pt x="8304" y="-1389"/>
                      <a:pt x="2904" y="1115"/>
                      <a:pt x="681" y="5811"/>
                    </a:cubicBezTo>
                    <a:cubicBezTo>
                      <a:pt x="-1225" y="10507"/>
                      <a:pt x="999" y="16141"/>
                      <a:pt x="5763" y="18020"/>
                    </a:cubicBezTo>
                    <a:cubicBezTo>
                      <a:pt x="10846" y="20211"/>
                      <a:pt x="16246" y="17707"/>
                      <a:pt x="18469" y="13011"/>
                    </a:cubicBezTo>
                    <a:cubicBezTo>
                      <a:pt x="20375" y="8315"/>
                      <a:pt x="18151" y="2681"/>
                      <a:pt x="13069" y="802"/>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91" name="Freeform 19"/>
              <p:cNvSpPr/>
              <p:nvPr/>
            </p:nvSpPr>
            <p:spPr>
              <a:xfrm>
                <a:off x="238745" y="2798280"/>
                <a:ext cx="214868" cy="214869"/>
              </a:xfrm>
              <a:custGeom>
                <a:avLst/>
                <a:gdLst/>
                <a:ahLst/>
                <a:cxnLst>
                  <a:cxn ang="0">
                    <a:pos x="wd2" y="hd2"/>
                  </a:cxn>
                  <a:cxn ang="5400000">
                    <a:pos x="wd2" y="hd2"/>
                  </a:cxn>
                  <a:cxn ang="10800000">
                    <a:pos x="wd2" y="hd2"/>
                  </a:cxn>
                  <a:cxn ang="16200000">
                    <a:pos x="wd2" y="hd2"/>
                  </a:cxn>
                </a:cxnLst>
                <a:rect l="0" t="0" r="r" b="b"/>
                <a:pathLst>
                  <a:path w="19145" h="19145" extrusionOk="0">
                    <a:moveTo>
                      <a:pt x="13382" y="681"/>
                    </a:moveTo>
                    <a:cubicBezTo>
                      <a:pt x="8299" y="-1225"/>
                      <a:pt x="2899" y="999"/>
                      <a:pt x="676" y="5763"/>
                    </a:cubicBezTo>
                    <a:cubicBezTo>
                      <a:pt x="-1230" y="10846"/>
                      <a:pt x="994" y="16246"/>
                      <a:pt x="6076" y="18469"/>
                    </a:cubicBezTo>
                    <a:cubicBezTo>
                      <a:pt x="10841" y="20375"/>
                      <a:pt x="16241" y="18151"/>
                      <a:pt x="18464" y="13069"/>
                    </a:cubicBezTo>
                    <a:cubicBezTo>
                      <a:pt x="20370" y="8304"/>
                      <a:pt x="18146" y="2904"/>
                      <a:pt x="13382" y="68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92" name="Freeform 20"/>
              <p:cNvSpPr/>
              <p:nvPr/>
            </p:nvSpPr>
            <p:spPr>
              <a:xfrm>
                <a:off x="8939535" y="2831039"/>
                <a:ext cx="212849" cy="214868"/>
              </a:xfrm>
              <a:custGeom>
                <a:avLst/>
                <a:gdLst/>
                <a:ahLst/>
                <a:cxnLst>
                  <a:cxn ang="0">
                    <a:pos x="wd2" y="hd2"/>
                  </a:cxn>
                  <a:cxn ang="5400000">
                    <a:pos x="wd2" y="hd2"/>
                  </a:cxn>
                  <a:cxn ang="10800000">
                    <a:pos x="wd2" y="hd2"/>
                  </a:cxn>
                  <a:cxn ang="16200000">
                    <a:pos x="wd2" y="hd2"/>
                  </a:cxn>
                </a:cxnLst>
                <a:rect l="0" t="0" r="r" b="b"/>
                <a:pathLst>
                  <a:path w="18965" h="19145" extrusionOk="0">
                    <a:moveTo>
                      <a:pt x="5763" y="681"/>
                    </a:moveTo>
                    <a:cubicBezTo>
                      <a:pt x="999" y="2587"/>
                      <a:pt x="-1225" y="8304"/>
                      <a:pt x="681" y="13069"/>
                    </a:cubicBezTo>
                    <a:cubicBezTo>
                      <a:pt x="2587" y="18151"/>
                      <a:pt x="8304" y="20375"/>
                      <a:pt x="13069" y="18469"/>
                    </a:cubicBezTo>
                    <a:cubicBezTo>
                      <a:pt x="17834" y="16246"/>
                      <a:pt x="20375" y="10846"/>
                      <a:pt x="18151" y="5763"/>
                    </a:cubicBezTo>
                    <a:cubicBezTo>
                      <a:pt x="16246" y="999"/>
                      <a:pt x="10846" y="-1225"/>
                      <a:pt x="5763" y="68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93" name="Freeform 21"/>
              <p:cNvSpPr/>
              <p:nvPr/>
            </p:nvSpPr>
            <p:spPr>
              <a:xfrm>
                <a:off x="225479" y="6403771"/>
                <a:ext cx="212849" cy="213140"/>
              </a:xfrm>
              <a:custGeom>
                <a:avLst/>
                <a:gdLst/>
                <a:ahLst/>
                <a:cxnLst>
                  <a:cxn ang="0">
                    <a:pos x="wd2" y="hd2"/>
                  </a:cxn>
                  <a:cxn ang="5400000">
                    <a:pos x="wd2" y="hd2"/>
                  </a:cxn>
                  <a:cxn ang="10800000">
                    <a:pos x="wd2" y="hd2"/>
                  </a:cxn>
                  <a:cxn ang="16200000">
                    <a:pos x="wd2" y="hd2"/>
                  </a:cxn>
                </a:cxnLst>
                <a:rect l="0" t="0" r="r" b="b"/>
                <a:pathLst>
                  <a:path w="18965" h="18822" extrusionOk="0">
                    <a:moveTo>
                      <a:pt x="5896" y="802"/>
                    </a:moveTo>
                    <a:cubicBezTo>
                      <a:pt x="1131" y="2681"/>
                      <a:pt x="-1410" y="8315"/>
                      <a:pt x="814" y="13011"/>
                    </a:cubicBezTo>
                    <a:cubicBezTo>
                      <a:pt x="2719" y="17707"/>
                      <a:pt x="8119" y="20211"/>
                      <a:pt x="13202" y="18020"/>
                    </a:cubicBezTo>
                    <a:cubicBezTo>
                      <a:pt x="17966" y="16141"/>
                      <a:pt x="20190" y="10507"/>
                      <a:pt x="18284" y="5811"/>
                    </a:cubicBezTo>
                    <a:cubicBezTo>
                      <a:pt x="16378" y="1115"/>
                      <a:pt x="10661" y="-1389"/>
                      <a:pt x="5896" y="802"/>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sp>
          <p:nvSpPr>
            <p:cNvPr id="295" name="Freeform 22"/>
            <p:cNvSpPr/>
            <p:nvPr/>
          </p:nvSpPr>
          <p:spPr>
            <a:xfrm>
              <a:off x="6366877" y="8949078"/>
              <a:ext cx="214765" cy="212849"/>
            </a:xfrm>
            <a:custGeom>
              <a:avLst/>
              <a:gdLst/>
              <a:ahLst/>
              <a:cxnLst>
                <a:cxn ang="0">
                  <a:pos x="wd2" y="hd2"/>
                </a:cxn>
                <a:cxn ang="5400000">
                  <a:pos x="wd2" y="hd2"/>
                </a:cxn>
                <a:cxn ang="10800000">
                  <a:pos x="wd2" y="hd2"/>
                </a:cxn>
                <a:cxn ang="16200000">
                  <a:pos x="wd2" y="hd2"/>
                </a:cxn>
              </a:cxnLst>
              <a:rect l="0" t="0" r="r" b="b"/>
              <a:pathLst>
                <a:path w="18965" h="18965" extrusionOk="0">
                  <a:moveTo>
                    <a:pt x="5896" y="681"/>
                  </a:moveTo>
                  <a:cubicBezTo>
                    <a:pt x="1131" y="2587"/>
                    <a:pt x="-1410" y="8304"/>
                    <a:pt x="814" y="13069"/>
                  </a:cubicBezTo>
                  <a:cubicBezTo>
                    <a:pt x="2719" y="17834"/>
                    <a:pt x="8119" y="20375"/>
                    <a:pt x="13202" y="18151"/>
                  </a:cubicBezTo>
                  <a:cubicBezTo>
                    <a:pt x="17966" y="16246"/>
                    <a:pt x="20190" y="10846"/>
                    <a:pt x="18284" y="5763"/>
                  </a:cubicBezTo>
                  <a:cubicBezTo>
                    <a:pt x="16378" y="999"/>
                    <a:pt x="10661" y="-1225"/>
                    <a:pt x="5896" y="68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296" name="Freeform 23"/>
            <p:cNvSpPr/>
            <p:nvPr/>
          </p:nvSpPr>
          <p:spPr>
            <a:xfrm>
              <a:off x="2796098" y="235136"/>
              <a:ext cx="212849" cy="212849"/>
            </a:xfrm>
            <a:custGeom>
              <a:avLst/>
              <a:gdLst/>
              <a:ahLst/>
              <a:cxnLst>
                <a:cxn ang="0">
                  <a:pos x="wd2" y="hd2"/>
                </a:cxn>
                <a:cxn ang="5400000">
                  <a:pos x="wd2" y="hd2"/>
                </a:cxn>
                <a:cxn ang="10800000">
                  <a:pos x="wd2" y="hd2"/>
                </a:cxn>
                <a:cxn ang="16200000">
                  <a:pos x="wd2" y="hd2"/>
                </a:cxn>
              </a:cxnLst>
              <a:rect l="0" t="0" r="r" b="b"/>
              <a:pathLst>
                <a:path w="18965" h="18965" extrusionOk="0">
                  <a:moveTo>
                    <a:pt x="13069" y="18151"/>
                  </a:moveTo>
                  <a:cubicBezTo>
                    <a:pt x="17834" y="16246"/>
                    <a:pt x="20375" y="10846"/>
                    <a:pt x="18151" y="5763"/>
                  </a:cubicBezTo>
                  <a:cubicBezTo>
                    <a:pt x="16246" y="999"/>
                    <a:pt x="10846" y="-1225"/>
                    <a:pt x="5763" y="681"/>
                  </a:cubicBezTo>
                  <a:cubicBezTo>
                    <a:pt x="999" y="2587"/>
                    <a:pt x="-1225" y="8304"/>
                    <a:pt x="681" y="13069"/>
                  </a:cubicBezTo>
                  <a:cubicBezTo>
                    <a:pt x="2587" y="17834"/>
                    <a:pt x="8304" y="20375"/>
                    <a:pt x="13069" y="18151"/>
                  </a:cubicBezTo>
                  <a:close/>
                </a:path>
              </a:pathLst>
            </a:custGeom>
            <a:solidFill>
              <a:srgbClr val="FF4C59"/>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sp>
        <p:nvSpPr>
          <p:cNvPr id="298" name="TextBox 23"/>
          <p:cNvSpPr txBox="1"/>
          <p:nvPr/>
        </p:nvSpPr>
        <p:spPr>
          <a:xfrm>
            <a:off x="5203974" y="5744226"/>
            <a:ext cx="2204304" cy="768014"/>
          </a:xfrm>
          <a:prstGeom prst="rect">
            <a:avLst/>
          </a:prstGeom>
          <a:ln w="12700">
            <a:miter lim="400000"/>
          </a:ln>
        </p:spPr>
        <p:txBody>
          <a:bodyPr wrap="none" lIns="75493" tIns="75493" rIns="75493" bIns="75493" anchor="ctr">
            <a:spAutoFit/>
          </a:bodyPr>
          <a:lstStyle>
            <a:lvl1pPr algn="l" defTabSz="2438400">
              <a:defRPr sz="4000" b="0">
                <a:solidFill>
                  <a:srgbClr val="FF4C59"/>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活动背景</a:t>
            </a:r>
            <a:endParaRPr dirty="0">
              <a:latin typeface="思源黑体 CN Normal" panose="020B0400000000000000" charset="-122"/>
              <a:ea typeface="思源黑体 CN Normal" panose="020B0400000000000000" charset="-122"/>
            </a:endParaRPr>
          </a:p>
        </p:txBody>
      </p:sp>
      <p:sp>
        <p:nvSpPr>
          <p:cNvPr id="299" name="TextBox 23"/>
          <p:cNvSpPr txBox="1"/>
          <p:nvPr/>
        </p:nvSpPr>
        <p:spPr>
          <a:xfrm>
            <a:off x="16984340" y="5439426"/>
            <a:ext cx="3743187" cy="768014"/>
          </a:xfrm>
          <a:prstGeom prst="rect">
            <a:avLst/>
          </a:prstGeom>
          <a:ln w="12700">
            <a:miter lim="400000"/>
          </a:ln>
        </p:spPr>
        <p:txBody>
          <a:bodyPr wrap="none" lIns="75493" tIns="75493" rIns="75493" bIns="75493" anchor="ctr">
            <a:spAutoFit/>
          </a:bodyPr>
          <a:lstStyle>
            <a:lvl1pPr algn="l" defTabSz="2438400">
              <a:defRPr sz="4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活动目的、意义</a:t>
            </a:r>
          </a:p>
        </p:txBody>
      </p:sp>
      <p:sp>
        <p:nvSpPr>
          <p:cNvPr id="300" name="TextBox 23"/>
          <p:cNvSpPr txBox="1"/>
          <p:nvPr/>
        </p:nvSpPr>
        <p:spPr>
          <a:xfrm>
            <a:off x="5203974" y="9173240"/>
            <a:ext cx="2204304" cy="768014"/>
          </a:xfrm>
          <a:prstGeom prst="rect">
            <a:avLst/>
          </a:prstGeom>
          <a:ln w="12700">
            <a:miter lim="400000"/>
          </a:ln>
        </p:spPr>
        <p:txBody>
          <a:bodyPr wrap="none" lIns="75493" tIns="75493" rIns="75493" bIns="75493" anchor="ctr">
            <a:spAutoFit/>
          </a:bodyPr>
          <a:lstStyle>
            <a:lvl1pPr algn="l" defTabSz="2438400">
              <a:defRPr sz="4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资源需要</a:t>
            </a:r>
          </a:p>
        </p:txBody>
      </p:sp>
      <p:sp>
        <p:nvSpPr>
          <p:cNvPr id="301" name="TextBox 23"/>
          <p:cNvSpPr txBox="1"/>
          <p:nvPr/>
        </p:nvSpPr>
        <p:spPr>
          <a:xfrm>
            <a:off x="16984340" y="9173240"/>
            <a:ext cx="2204304" cy="768014"/>
          </a:xfrm>
          <a:prstGeom prst="rect">
            <a:avLst/>
          </a:prstGeom>
          <a:ln w="12700">
            <a:miter lim="400000"/>
          </a:ln>
        </p:spPr>
        <p:txBody>
          <a:bodyPr wrap="none" lIns="75493" tIns="75493" rIns="75493" bIns="75493" anchor="ctr">
            <a:spAutoFit/>
          </a:bodyPr>
          <a:lstStyle>
            <a:lvl1pPr algn="l" defTabSz="2438400">
              <a:defRPr sz="4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活动目标</a:t>
            </a:r>
          </a:p>
        </p:txBody>
      </p:sp>
      <p:sp>
        <p:nvSpPr>
          <p:cNvPr id="302" name="TextBox 23"/>
          <p:cNvSpPr txBox="1"/>
          <p:nvPr/>
        </p:nvSpPr>
        <p:spPr>
          <a:xfrm>
            <a:off x="17149691" y="6484056"/>
            <a:ext cx="7521254" cy="1103488"/>
          </a:xfrm>
          <a:prstGeom prst="rect">
            <a:avLst/>
          </a:prstGeom>
          <a:ln w="12700">
            <a:miter lim="400000"/>
          </a:ln>
        </p:spPr>
        <p:txBody>
          <a:bodyPr lIns="75493" tIns="75493" rIns="75493" bIns="75493" anchor="ctr">
            <a:spAutoFit/>
          </a:bodyPr>
          <a:lstStyle>
            <a:lvl1pPr algn="l" defTabSz="2438400">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活动的各项费用在根据实际情况进行具体、周密的计算后，用清晰明了的形式列出</a:t>
            </a:r>
          </a:p>
        </p:txBody>
      </p:sp>
      <p:sp>
        <p:nvSpPr>
          <p:cNvPr id="303" name="TextBox 23"/>
          <p:cNvSpPr txBox="1"/>
          <p:nvPr/>
        </p:nvSpPr>
        <p:spPr>
          <a:xfrm>
            <a:off x="17149691" y="10000872"/>
            <a:ext cx="5243687" cy="1537455"/>
          </a:xfrm>
          <a:prstGeom prst="rect">
            <a:avLst/>
          </a:prstGeom>
          <a:ln w="12700">
            <a:miter lim="400000"/>
          </a:ln>
        </p:spPr>
        <p:txBody>
          <a:bodyPr lIns="75493" tIns="75493" rIns="75493" bIns="75493" anchor="ctr">
            <a:spAutoFit/>
          </a:bodyPr>
          <a:lstStyle>
            <a:lvl1pPr algn="l" defTabSz="2438400">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无论对于企业的知名度，还是对于品牌的美誉度，都将起到积极的提高作用</a:t>
            </a:r>
          </a:p>
        </p:txBody>
      </p:sp>
      <p:sp>
        <p:nvSpPr>
          <p:cNvPr id="304" name="TextBox 23"/>
          <p:cNvSpPr txBox="1"/>
          <p:nvPr/>
        </p:nvSpPr>
        <p:spPr>
          <a:xfrm>
            <a:off x="690491" y="10217856"/>
            <a:ext cx="7521254" cy="1103488"/>
          </a:xfrm>
          <a:prstGeom prst="rect">
            <a:avLst/>
          </a:prstGeom>
          <a:ln w="12700">
            <a:miter lim="400000"/>
          </a:ln>
        </p:spPr>
        <p:txBody>
          <a:bodyPr lIns="75493" tIns="75493" rIns="75493" bIns="75493" anchor="ctr">
            <a:spAutoFit/>
          </a:bodyPr>
          <a:lstStyle>
            <a:lvl1pPr algn="l" defTabSz="2438400">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动策划案也只有遵从整体市场策划案的思路，才能够使企业保持稳定的市场销售额</a:t>
            </a:r>
          </a:p>
        </p:txBody>
      </p:sp>
      <p:sp>
        <p:nvSpPr>
          <p:cNvPr id="305" name="TextBox 23"/>
          <p:cNvSpPr txBox="1"/>
          <p:nvPr/>
        </p:nvSpPr>
        <p:spPr>
          <a:xfrm>
            <a:off x="1609027" y="6571872"/>
            <a:ext cx="5625284" cy="1537455"/>
          </a:xfrm>
          <a:prstGeom prst="rect">
            <a:avLst/>
          </a:prstGeom>
          <a:ln w="12700">
            <a:miter lim="400000"/>
          </a:ln>
        </p:spPr>
        <p:txBody>
          <a:bodyPr lIns="75493" tIns="75493" rIns="75493" bIns="75493" anchor="ctr">
            <a:spAutoFit/>
          </a:bodyPr>
          <a:lstStyle>
            <a:lvl1pPr algn="r" defTabSz="2438400">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latin typeface="思源黑体 CN Normal" panose="020B0400000000000000" charset="-122"/>
                <a:ea typeface="思源黑体 CN Normal" panose="020B0400000000000000" charset="-122"/>
              </a:rPr>
              <a:t>活动策划方案是公司或企业在短期内提高销售额，提高市场占有率的有效行为</a:t>
            </a:r>
            <a:endParaRPr dirty="0">
              <a:latin typeface="思源黑体 CN Normal" panose="020B0400000000000000" charset="-122"/>
              <a:ea typeface="思源黑体 CN Normal" panose="020B0400000000000000" charset="-122"/>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childTnLst>
                                    <p:set>
                                      <p:cBhvr>
                                        <p:cTn id="6" dur="indefinite" fill="hold"/>
                                        <p:tgtEl>
                                          <p:spTgt spid="297"/>
                                        </p:tgtEl>
                                        <p:attrNameLst>
                                          <p:attrName>style.visibility</p:attrName>
                                        </p:attrNameLst>
                                      </p:cBhvr>
                                      <p:to>
                                        <p:strVal val="visible"/>
                                      </p:to>
                                    </p:set>
                                    <p:animEffect transition="in" filter="box(out)">
                                      <p:cBhvr>
                                        <p:cTn id="7" dur="1000"/>
                                        <p:tgtEl>
                                          <p:spTgt spid="297"/>
                                        </p:tgtEl>
                                      </p:cBhvr>
                                    </p:animEffect>
                                  </p:childTnLst>
                                </p:cTn>
                              </p:par>
                            </p:childTnLst>
                          </p:cTn>
                        </p:par>
                        <p:par>
                          <p:cTn id="8" fill="hold">
                            <p:stCondLst>
                              <p:cond delay="1000"/>
                            </p:stCondLst>
                            <p:childTnLst>
                              <p:par>
                                <p:cTn id="9" presetID="19" presetClass="entr" presetSubtype="10" fill="hold" grpId="2" nodeType="afterEffect">
                                  <p:stCondLst>
                                    <p:cond delay="0"/>
                                  </p:stCondLst>
                                  <p:childTnLst>
                                    <p:set>
                                      <p:cBhvr>
                                        <p:cTn id="10" dur="indefinite" fill="hold"/>
                                        <p:tgtEl>
                                          <p:spTgt spid="298"/>
                                        </p:tgtEl>
                                        <p:attrNameLst>
                                          <p:attrName>style.visibility</p:attrName>
                                        </p:attrNameLst>
                                      </p:cBhvr>
                                      <p:to>
                                        <p:strVal val="visible"/>
                                      </p:to>
                                    </p:set>
                                    <p:anim calcmode="lin" valueType="num">
                                      <p:cBhvr>
                                        <p:cTn id="11" dur="500" fill="hold"/>
                                        <p:tgtEl>
                                          <p:spTgt spid="298"/>
                                        </p:tgtEl>
                                        <p:attrNameLst>
                                          <p:attrName>ppt_w</p:attrName>
                                        </p:attrNameLst>
                                      </p:cBhvr>
                                      <p:tavLst>
                                        <p:tav tm="0" fmla="#ppt_w*sin(2.5*pi*$)">
                                          <p:val>
                                            <p:fltVal val="0"/>
                                          </p:val>
                                        </p:tav>
                                        <p:tav tm="100000">
                                          <p:val>
                                            <p:fltVal val="1"/>
                                          </p:val>
                                        </p:tav>
                                      </p:tavLst>
                                    </p:anim>
                                    <p:anim calcmode="lin" valueType="num">
                                      <p:cBhvr>
                                        <p:cTn id="12" dur="500" fill="hold"/>
                                        <p:tgtEl>
                                          <p:spTgt spid="298"/>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19" presetClass="entr" presetSubtype="10" fill="hold" grpId="3" nodeType="afterEffect">
                                  <p:stCondLst>
                                    <p:cond delay="0"/>
                                  </p:stCondLst>
                                  <p:childTnLst>
                                    <p:set>
                                      <p:cBhvr>
                                        <p:cTn id="15" dur="indefinite" fill="hold"/>
                                        <p:tgtEl>
                                          <p:spTgt spid="305"/>
                                        </p:tgtEl>
                                        <p:attrNameLst>
                                          <p:attrName>style.visibility</p:attrName>
                                        </p:attrNameLst>
                                      </p:cBhvr>
                                      <p:to>
                                        <p:strVal val="visible"/>
                                      </p:to>
                                    </p:set>
                                    <p:anim calcmode="lin" valueType="num">
                                      <p:cBhvr>
                                        <p:cTn id="16" dur="500" fill="hold"/>
                                        <p:tgtEl>
                                          <p:spTgt spid="305"/>
                                        </p:tgtEl>
                                        <p:attrNameLst>
                                          <p:attrName>ppt_w</p:attrName>
                                        </p:attrNameLst>
                                      </p:cBhvr>
                                      <p:tavLst>
                                        <p:tav tm="0" fmla="#ppt_w*sin(2.5*pi*$)">
                                          <p:val>
                                            <p:fltVal val="0"/>
                                          </p:val>
                                        </p:tav>
                                        <p:tav tm="100000">
                                          <p:val>
                                            <p:fltVal val="1"/>
                                          </p:val>
                                        </p:tav>
                                      </p:tavLst>
                                    </p:anim>
                                    <p:anim calcmode="lin" valueType="num">
                                      <p:cBhvr>
                                        <p:cTn id="17" dur="500" fill="hold"/>
                                        <p:tgtEl>
                                          <p:spTgt spid="305"/>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9" presetClass="entr" presetSubtype="10" fill="hold" grpId="4" nodeType="afterEffect">
                                  <p:stCondLst>
                                    <p:cond delay="0"/>
                                  </p:stCondLst>
                                  <p:childTnLst>
                                    <p:set>
                                      <p:cBhvr>
                                        <p:cTn id="20" dur="indefinite" fill="hold"/>
                                        <p:tgtEl>
                                          <p:spTgt spid="299"/>
                                        </p:tgtEl>
                                        <p:attrNameLst>
                                          <p:attrName>style.visibility</p:attrName>
                                        </p:attrNameLst>
                                      </p:cBhvr>
                                      <p:to>
                                        <p:strVal val="visible"/>
                                      </p:to>
                                    </p:set>
                                    <p:anim calcmode="lin" valueType="num">
                                      <p:cBhvr>
                                        <p:cTn id="21" dur="500" fill="hold"/>
                                        <p:tgtEl>
                                          <p:spTgt spid="299"/>
                                        </p:tgtEl>
                                        <p:attrNameLst>
                                          <p:attrName>ppt_w</p:attrName>
                                        </p:attrNameLst>
                                      </p:cBhvr>
                                      <p:tavLst>
                                        <p:tav tm="0" fmla="#ppt_w*sin(2.5*pi*$)">
                                          <p:val>
                                            <p:fltVal val="0"/>
                                          </p:val>
                                        </p:tav>
                                        <p:tav tm="100000">
                                          <p:val>
                                            <p:fltVal val="1"/>
                                          </p:val>
                                        </p:tav>
                                      </p:tavLst>
                                    </p:anim>
                                    <p:anim calcmode="lin" valueType="num">
                                      <p:cBhvr>
                                        <p:cTn id="22" dur="500" fill="hold"/>
                                        <p:tgtEl>
                                          <p:spTgt spid="299"/>
                                        </p:tgtEl>
                                        <p:attrNameLst>
                                          <p:attrName>ppt_h</p:attrName>
                                        </p:attrNameLst>
                                      </p:cBhvr>
                                      <p:tavLst>
                                        <p:tav tm="0">
                                          <p:val>
                                            <p:strVal val="#ppt_h"/>
                                          </p:val>
                                        </p:tav>
                                        <p:tav tm="100000">
                                          <p:val>
                                            <p:strVal val="#ppt_h"/>
                                          </p:val>
                                        </p:tav>
                                      </p:tavLst>
                                    </p:anim>
                                  </p:childTnLst>
                                </p:cTn>
                              </p:par>
                            </p:childTnLst>
                          </p:cTn>
                        </p:par>
                        <p:par>
                          <p:cTn id="23" fill="hold">
                            <p:stCondLst>
                              <p:cond delay="2500"/>
                            </p:stCondLst>
                            <p:childTnLst>
                              <p:par>
                                <p:cTn id="24" presetID="19" presetClass="entr" presetSubtype="10" fill="hold" grpId="5" nodeType="afterEffect">
                                  <p:stCondLst>
                                    <p:cond delay="0"/>
                                  </p:stCondLst>
                                  <p:childTnLst>
                                    <p:set>
                                      <p:cBhvr>
                                        <p:cTn id="25" dur="indefinite" fill="hold"/>
                                        <p:tgtEl>
                                          <p:spTgt spid="302"/>
                                        </p:tgtEl>
                                        <p:attrNameLst>
                                          <p:attrName>style.visibility</p:attrName>
                                        </p:attrNameLst>
                                      </p:cBhvr>
                                      <p:to>
                                        <p:strVal val="visible"/>
                                      </p:to>
                                    </p:set>
                                    <p:anim calcmode="lin" valueType="num">
                                      <p:cBhvr>
                                        <p:cTn id="26" dur="500" fill="hold"/>
                                        <p:tgtEl>
                                          <p:spTgt spid="302"/>
                                        </p:tgtEl>
                                        <p:attrNameLst>
                                          <p:attrName>ppt_w</p:attrName>
                                        </p:attrNameLst>
                                      </p:cBhvr>
                                      <p:tavLst>
                                        <p:tav tm="0" fmla="#ppt_w*sin(2.5*pi*$)">
                                          <p:val>
                                            <p:fltVal val="0"/>
                                          </p:val>
                                        </p:tav>
                                        <p:tav tm="100000">
                                          <p:val>
                                            <p:fltVal val="1"/>
                                          </p:val>
                                        </p:tav>
                                      </p:tavLst>
                                    </p:anim>
                                    <p:anim calcmode="lin" valueType="num">
                                      <p:cBhvr>
                                        <p:cTn id="27" dur="500" fill="hold"/>
                                        <p:tgtEl>
                                          <p:spTgt spid="302"/>
                                        </p:tgtEl>
                                        <p:attrNameLst>
                                          <p:attrName>ppt_h</p:attrName>
                                        </p:attrNameLst>
                                      </p:cBhvr>
                                      <p:tavLst>
                                        <p:tav tm="0">
                                          <p:val>
                                            <p:strVal val="#ppt_h"/>
                                          </p:val>
                                        </p:tav>
                                        <p:tav tm="100000">
                                          <p:val>
                                            <p:strVal val="#ppt_h"/>
                                          </p:val>
                                        </p:tav>
                                      </p:tavLst>
                                    </p:anim>
                                  </p:childTnLst>
                                </p:cTn>
                              </p:par>
                            </p:childTnLst>
                          </p:cTn>
                        </p:par>
                        <p:par>
                          <p:cTn id="28" fill="hold">
                            <p:stCondLst>
                              <p:cond delay="3000"/>
                            </p:stCondLst>
                            <p:childTnLst>
                              <p:par>
                                <p:cTn id="29" presetID="19" presetClass="entr" presetSubtype="10" fill="hold" grpId="6" nodeType="afterEffect">
                                  <p:stCondLst>
                                    <p:cond delay="0"/>
                                  </p:stCondLst>
                                  <p:childTnLst>
                                    <p:set>
                                      <p:cBhvr>
                                        <p:cTn id="30" dur="indefinite" fill="hold"/>
                                        <p:tgtEl>
                                          <p:spTgt spid="300"/>
                                        </p:tgtEl>
                                        <p:attrNameLst>
                                          <p:attrName>style.visibility</p:attrName>
                                        </p:attrNameLst>
                                      </p:cBhvr>
                                      <p:to>
                                        <p:strVal val="visible"/>
                                      </p:to>
                                    </p:set>
                                    <p:anim calcmode="lin" valueType="num">
                                      <p:cBhvr>
                                        <p:cTn id="31" dur="500" fill="hold"/>
                                        <p:tgtEl>
                                          <p:spTgt spid="300"/>
                                        </p:tgtEl>
                                        <p:attrNameLst>
                                          <p:attrName>ppt_w</p:attrName>
                                        </p:attrNameLst>
                                      </p:cBhvr>
                                      <p:tavLst>
                                        <p:tav tm="0" fmla="#ppt_w*sin(2.5*pi*$)">
                                          <p:val>
                                            <p:fltVal val="0"/>
                                          </p:val>
                                        </p:tav>
                                        <p:tav tm="100000">
                                          <p:val>
                                            <p:fltVal val="1"/>
                                          </p:val>
                                        </p:tav>
                                      </p:tavLst>
                                    </p:anim>
                                    <p:anim calcmode="lin" valueType="num">
                                      <p:cBhvr>
                                        <p:cTn id="32" dur="500" fill="hold"/>
                                        <p:tgtEl>
                                          <p:spTgt spid="300"/>
                                        </p:tgtEl>
                                        <p:attrNameLst>
                                          <p:attrName>ppt_h</p:attrName>
                                        </p:attrNameLst>
                                      </p:cBhvr>
                                      <p:tavLst>
                                        <p:tav tm="0">
                                          <p:val>
                                            <p:strVal val="#ppt_h"/>
                                          </p:val>
                                        </p:tav>
                                        <p:tav tm="100000">
                                          <p:val>
                                            <p:strVal val="#ppt_h"/>
                                          </p:val>
                                        </p:tav>
                                      </p:tavLst>
                                    </p:anim>
                                  </p:childTnLst>
                                </p:cTn>
                              </p:par>
                            </p:childTnLst>
                          </p:cTn>
                        </p:par>
                        <p:par>
                          <p:cTn id="33" fill="hold">
                            <p:stCondLst>
                              <p:cond delay="3500"/>
                            </p:stCondLst>
                            <p:childTnLst>
                              <p:par>
                                <p:cTn id="34" presetID="19" presetClass="entr" presetSubtype="10" fill="hold" grpId="7" nodeType="afterEffect">
                                  <p:stCondLst>
                                    <p:cond delay="0"/>
                                  </p:stCondLst>
                                  <p:childTnLst>
                                    <p:set>
                                      <p:cBhvr>
                                        <p:cTn id="35" dur="indefinite" fill="hold"/>
                                        <p:tgtEl>
                                          <p:spTgt spid="304"/>
                                        </p:tgtEl>
                                        <p:attrNameLst>
                                          <p:attrName>style.visibility</p:attrName>
                                        </p:attrNameLst>
                                      </p:cBhvr>
                                      <p:to>
                                        <p:strVal val="visible"/>
                                      </p:to>
                                    </p:set>
                                    <p:anim calcmode="lin" valueType="num">
                                      <p:cBhvr>
                                        <p:cTn id="36" dur="500" fill="hold"/>
                                        <p:tgtEl>
                                          <p:spTgt spid="304"/>
                                        </p:tgtEl>
                                        <p:attrNameLst>
                                          <p:attrName>ppt_w</p:attrName>
                                        </p:attrNameLst>
                                      </p:cBhvr>
                                      <p:tavLst>
                                        <p:tav tm="0" fmla="#ppt_w*sin(2.5*pi*$)">
                                          <p:val>
                                            <p:fltVal val="0"/>
                                          </p:val>
                                        </p:tav>
                                        <p:tav tm="100000">
                                          <p:val>
                                            <p:fltVal val="1"/>
                                          </p:val>
                                        </p:tav>
                                      </p:tavLst>
                                    </p:anim>
                                    <p:anim calcmode="lin" valueType="num">
                                      <p:cBhvr>
                                        <p:cTn id="37" dur="500" fill="hold"/>
                                        <p:tgtEl>
                                          <p:spTgt spid="304"/>
                                        </p:tgtEl>
                                        <p:attrNameLst>
                                          <p:attrName>ppt_h</p:attrName>
                                        </p:attrNameLst>
                                      </p:cBhvr>
                                      <p:tavLst>
                                        <p:tav tm="0">
                                          <p:val>
                                            <p:strVal val="#ppt_h"/>
                                          </p:val>
                                        </p:tav>
                                        <p:tav tm="100000">
                                          <p:val>
                                            <p:strVal val="#ppt_h"/>
                                          </p:val>
                                        </p:tav>
                                      </p:tavLst>
                                    </p:anim>
                                  </p:childTnLst>
                                </p:cTn>
                              </p:par>
                            </p:childTnLst>
                          </p:cTn>
                        </p:par>
                        <p:par>
                          <p:cTn id="38" fill="hold">
                            <p:stCondLst>
                              <p:cond delay="4000"/>
                            </p:stCondLst>
                            <p:childTnLst>
                              <p:par>
                                <p:cTn id="39" presetID="19" presetClass="entr" presetSubtype="10" fill="hold" grpId="8" nodeType="afterEffect">
                                  <p:stCondLst>
                                    <p:cond delay="0"/>
                                  </p:stCondLst>
                                  <p:childTnLst>
                                    <p:set>
                                      <p:cBhvr>
                                        <p:cTn id="40" dur="indefinite" fill="hold"/>
                                        <p:tgtEl>
                                          <p:spTgt spid="301"/>
                                        </p:tgtEl>
                                        <p:attrNameLst>
                                          <p:attrName>style.visibility</p:attrName>
                                        </p:attrNameLst>
                                      </p:cBhvr>
                                      <p:to>
                                        <p:strVal val="visible"/>
                                      </p:to>
                                    </p:set>
                                    <p:anim calcmode="lin" valueType="num">
                                      <p:cBhvr>
                                        <p:cTn id="41" dur="500" fill="hold"/>
                                        <p:tgtEl>
                                          <p:spTgt spid="301"/>
                                        </p:tgtEl>
                                        <p:attrNameLst>
                                          <p:attrName>ppt_w</p:attrName>
                                        </p:attrNameLst>
                                      </p:cBhvr>
                                      <p:tavLst>
                                        <p:tav tm="0" fmla="#ppt_w*sin(2.5*pi*$)">
                                          <p:val>
                                            <p:fltVal val="0"/>
                                          </p:val>
                                        </p:tav>
                                        <p:tav tm="100000">
                                          <p:val>
                                            <p:fltVal val="1"/>
                                          </p:val>
                                        </p:tav>
                                      </p:tavLst>
                                    </p:anim>
                                    <p:anim calcmode="lin" valueType="num">
                                      <p:cBhvr>
                                        <p:cTn id="42" dur="500" fill="hold"/>
                                        <p:tgtEl>
                                          <p:spTgt spid="301"/>
                                        </p:tgtEl>
                                        <p:attrNameLst>
                                          <p:attrName>ppt_h</p:attrName>
                                        </p:attrNameLst>
                                      </p:cBhvr>
                                      <p:tavLst>
                                        <p:tav tm="0">
                                          <p:val>
                                            <p:strVal val="#ppt_h"/>
                                          </p:val>
                                        </p:tav>
                                        <p:tav tm="100000">
                                          <p:val>
                                            <p:strVal val="#ppt_h"/>
                                          </p:val>
                                        </p:tav>
                                      </p:tavLst>
                                    </p:anim>
                                  </p:childTnLst>
                                </p:cTn>
                              </p:par>
                            </p:childTnLst>
                          </p:cTn>
                        </p:par>
                        <p:par>
                          <p:cTn id="43" fill="hold">
                            <p:stCondLst>
                              <p:cond delay="4500"/>
                            </p:stCondLst>
                            <p:childTnLst>
                              <p:par>
                                <p:cTn id="44" presetID="19" presetClass="entr" presetSubtype="10" fill="hold" grpId="9" nodeType="afterEffect">
                                  <p:stCondLst>
                                    <p:cond delay="0"/>
                                  </p:stCondLst>
                                  <p:childTnLst>
                                    <p:set>
                                      <p:cBhvr>
                                        <p:cTn id="45" dur="indefinite" fill="hold"/>
                                        <p:tgtEl>
                                          <p:spTgt spid="303"/>
                                        </p:tgtEl>
                                        <p:attrNameLst>
                                          <p:attrName>style.visibility</p:attrName>
                                        </p:attrNameLst>
                                      </p:cBhvr>
                                      <p:to>
                                        <p:strVal val="visible"/>
                                      </p:to>
                                    </p:set>
                                    <p:anim calcmode="lin" valueType="num">
                                      <p:cBhvr>
                                        <p:cTn id="46" dur="500" fill="hold"/>
                                        <p:tgtEl>
                                          <p:spTgt spid="303"/>
                                        </p:tgtEl>
                                        <p:attrNameLst>
                                          <p:attrName>ppt_w</p:attrName>
                                        </p:attrNameLst>
                                      </p:cBhvr>
                                      <p:tavLst>
                                        <p:tav tm="0" fmla="#ppt_w*sin(2.5*pi*$)">
                                          <p:val>
                                            <p:fltVal val="0"/>
                                          </p:val>
                                        </p:tav>
                                        <p:tav tm="100000">
                                          <p:val>
                                            <p:fltVal val="1"/>
                                          </p:val>
                                        </p:tav>
                                      </p:tavLst>
                                    </p:anim>
                                    <p:anim calcmode="lin" valueType="num">
                                      <p:cBhvr>
                                        <p:cTn id="47" dur="500" fill="hold"/>
                                        <p:tgtEl>
                                          <p:spTgt spid="3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animBg="1" advAuto="0"/>
      <p:bldP spid="298" grpId="2" animBg="1" advAuto="0"/>
      <p:bldP spid="299" grpId="4" animBg="1" advAuto="0"/>
      <p:bldP spid="300" grpId="6" animBg="1" advAuto="0"/>
      <p:bldP spid="301" grpId="8" animBg="1" advAuto="0"/>
      <p:bldP spid="302" grpId="5" animBg="1" advAuto="0"/>
      <p:bldP spid="303" grpId="9" animBg="1" advAuto="0"/>
      <p:bldP spid="304" grpId="7" animBg="1" advAuto="0"/>
      <p:bldP spid="305"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311" name="成组"/>
          <p:cNvGrpSpPr/>
          <p:nvPr/>
        </p:nvGrpSpPr>
        <p:grpSpPr>
          <a:xfrm>
            <a:off x="30814" y="-353783"/>
            <a:ext cx="7824859" cy="4314366"/>
            <a:chOff x="0" y="0"/>
            <a:chExt cx="7824857" cy="4314364"/>
          </a:xfrm>
        </p:grpSpPr>
        <p:pic>
          <p:nvPicPr>
            <p:cNvPr id="308" name="线条" descr="线条"/>
            <p:cNvPicPr/>
            <p:nvPr/>
          </p:nvPicPr>
          <p:blipFill>
            <a:blip r:embed="rId3"/>
            <a:stretch>
              <a:fillRect/>
            </a:stretch>
          </p:blipFill>
          <p:spPr>
            <a:xfrm>
              <a:off x="1505885" y="3017695"/>
              <a:ext cx="6318973" cy="177801"/>
            </a:xfrm>
            <a:prstGeom prst="rect">
              <a:avLst/>
            </a:prstGeom>
            <a:effectLst/>
          </p:spPr>
        </p:pic>
        <p:pic>
          <p:nvPicPr>
            <p:cNvPr id="310"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312" name="Freeform 22"/>
          <p:cNvSpPr/>
          <p:nvPr/>
        </p:nvSpPr>
        <p:spPr>
          <a:xfrm>
            <a:off x="8017574" y="7664987"/>
            <a:ext cx="5449771" cy="3849669"/>
          </a:xfrm>
          <a:custGeom>
            <a:avLst/>
            <a:gdLst/>
            <a:ahLst/>
            <a:cxnLst>
              <a:cxn ang="0">
                <a:pos x="wd2" y="hd2"/>
              </a:cxn>
              <a:cxn ang="5400000">
                <a:pos x="wd2" y="hd2"/>
              </a:cxn>
              <a:cxn ang="10800000">
                <a:pos x="wd2" y="hd2"/>
              </a:cxn>
              <a:cxn ang="16200000">
                <a:pos x="wd2" y="hd2"/>
              </a:cxn>
            </a:cxnLst>
            <a:rect l="0" t="0" r="r" b="b"/>
            <a:pathLst>
              <a:path w="21520" h="21138" extrusionOk="0">
                <a:moveTo>
                  <a:pt x="21520" y="12031"/>
                </a:moveTo>
                <a:cubicBezTo>
                  <a:pt x="21263" y="12566"/>
                  <a:pt x="20491" y="13816"/>
                  <a:pt x="19334" y="15423"/>
                </a:cubicBezTo>
                <a:cubicBezTo>
                  <a:pt x="18177" y="16851"/>
                  <a:pt x="16506" y="18636"/>
                  <a:pt x="14577" y="19707"/>
                </a:cubicBezTo>
                <a:cubicBezTo>
                  <a:pt x="12649" y="20778"/>
                  <a:pt x="10334" y="21492"/>
                  <a:pt x="8277" y="20956"/>
                </a:cubicBezTo>
                <a:cubicBezTo>
                  <a:pt x="6091" y="20599"/>
                  <a:pt x="4034" y="19350"/>
                  <a:pt x="2620" y="17208"/>
                </a:cubicBezTo>
                <a:cubicBezTo>
                  <a:pt x="2491" y="17208"/>
                  <a:pt x="2491" y="17029"/>
                  <a:pt x="2363" y="16851"/>
                </a:cubicBezTo>
                <a:cubicBezTo>
                  <a:pt x="1463" y="15601"/>
                  <a:pt x="820" y="13816"/>
                  <a:pt x="434" y="12031"/>
                </a:cubicBezTo>
                <a:cubicBezTo>
                  <a:pt x="49" y="10246"/>
                  <a:pt x="-80" y="8282"/>
                  <a:pt x="49" y="6675"/>
                </a:cubicBezTo>
                <a:cubicBezTo>
                  <a:pt x="177" y="5069"/>
                  <a:pt x="434" y="3641"/>
                  <a:pt x="949" y="2570"/>
                </a:cubicBezTo>
                <a:cubicBezTo>
                  <a:pt x="1334" y="1499"/>
                  <a:pt x="1977" y="785"/>
                  <a:pt x="2620" y="428"/>
                </a:cubicBezTo>
                <a:cubicBezTo>
                  <a:pt x="3263" y="-108"/>
                  <a:pt x="3777" y="-108"/>
                  <a:pt x="4420" y="249"/>
                </a:cubicBezTo>
                <a:cubicBezTo>
                  <a:pt x="5063" y="428"/>
                  <a:pt x="5706" y="785"/>
                  <a:pt x="6220" y="1142"/>
                </a:cubicBezTo>
                <a:cubicBezTo>
                  <a:pt x="6863" y="1677"/>
                  <a:pt x="7377" y="2213"/>
                  <a:pt x="7891" y="2748"/>
                </a:cubicBezTo>
                <a:cubicBezTo>
                  <a:pt x="8406" y="3284"/>
                  <a:pt x="8920" y="3998"/>
                  <a:pt x="9434" y="4712"/>
                </a:cubicBezTo>
                <a:cubicBezTo>
                  <a:pt x="9434" y="4890"/>
                  <a:pt x="9434" y="4890"/>
                  <a:pt x="9434" y="4890"/>
                </a:cubicBezTo>
                <a:cubicBezTo>
                  <a:pt x="10206" y="5783"/>
                  <a:pt x="10977" y="7211"/>
                  <a:pt x="11877" y="8461"/>
                </a:cubicBezTo>
                <a:cubicBezTo>
                  <a:pt x="12777" y="9532"/>
                  <a:pt x="13934" y="10603"/>
                  <a:pt x="15220" y="11317"/>
                </a:cubicBezTo>
                <a:cubicBezTo>
                  <a:pt x="16377" y="12031"/>
                  <a:pt x="17791" y="12388"/>
                  <a:pt x="18949" y="12388"/>
                </a:cubicBezTo>
                <a:cubicBezTo>
                  <a:pt x="20106" y="12388"/>
                  <a:pt x="21134" y="12031"/>
                  <a:pt x="21520" y="12031"/>
                </a:cubicBezTo>
                <a:close/>
              </a:path>
            </a:pathLst>
          </a:custGeom>
          <a:solidFill>
            <a:srgbClr val="FF4C59"/>
          </a:solidFill>
          <a:ln w="12700">
            <a:miter lim="400000"/>
          </a:ln>
        </p:spPr>
        <p:txBody>
          <a:bodyPr lIns="0" tIns="0" rIns="0" bIns="0"/>
          <a:lstStyle/>
          <a:p>
            <a:pPr algn="l" defTabSz="2436495">
              <a:defRPr sz="48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3" name="Freeform 25"/>
          <p:cNvSpPr/>
          <p:nvPr/>
        </p:nvSpPr>
        <p:spPr>
          <a:xfrm>
            <a:off x="10558655" y="6157187"/>
            <a:ext cx="4713062" cy="3365356"/>
          </a:xfrm>
          <a:custGeom>
            <a:avLst/>
            <a:gdLst/>
            <a:ahLst/>
            <a:cxnLst>
              <a:cxn ang="0">
                <a:pos x="wd2" y="hd2"/>
              </a:cxn>
              <a:cxn ang="5400000">
                <a:pos x="wd2" y="hd2"/>
              </a:cxn>
              <a:cxn ang="10800000">
                <a:pos x="wd2" y="hd2"/>
              </a:cxn>
              <a:cxn ang="16200000">
                <a:pos x="wd2" y="hd2"/>
              </a:cxn>
            </a:cxnLst>
            <a:rect l="0" t="0" r="r" b="b"/>
            <a:pathLst>
              <a:path w="21600" h="21245" extrusionOk="0">
                <a:moveTo>
                  <a:pt x="0" y="12066"/>
                </a:moveTo>
                <a:cubicBezTo>
                  <a:pt x="298" y="12683"/>
                  <a:pt x="1043" y="13918"/>
                  <a:pt x="2234" y="15358"/>
                </a:cubicBezTo>
                <a:cubicBezTo>
                  <a:pt x="3426" y="17003"/>
                  <a:pt x="5065" y="18649"/>
                  <a:pt x="7001" y="19678"/>
                </a:cubicBezTo>
                <a:cubicBezTo>
                  <a:pt x="8938" y="20912"/>
                  <a:pt x="11172" y="21529"/>
                  <a:pt x="13407" y="21118"/>
                </a:cubicBezTo>
                <a:cubicBezTo>
                  <a:pt x="15492" y="20706"/>
                  <a:pt x="17578" y="19266"/>
                  <a:pt x="19068" y="17209"/>
                </a:cubicBezTo>
                <a:cubicBezTo>
                  <a:pt x="19068" y="17209"/>
                  <a:pt x="19068" y="17003"/>
                  <a:pt x="19217" y="17003"/>
                </a:cubicBezTo>
                <a:cubicBezTo>
                  <a:pt x="20110" y="15563"/>
                  <a:pt x="20855" y="13712"/>
                  <a:pt x="21153" y="12066"/>
                </a:cubicBezTo>
                <a:cubicBezTo>
                  <a:pt x="21600" y="10215"/>
                  <a:pt x="21600" y="8363"/>
                  <a:pt x="21600" y="6718"/>
                </a:cubicBezTo>
                <a:cubicBezTo>
                  <a:pt x="21451" y="5072"/>
                  <a:pt x="21153" y="3632"/>
                  <a:pt x="20706" y="2603"/>
                </a:cubicBezTo>
                <a:cubicBezTo>
                  <a:pt x="20259" y="1575"/>
                  <a:pt x="19663" y="752"/>
                  <a:pt x="19068" y="340"/>
                </a:cubicBezTo>
                <a:cubicBezTo>
                  <a:pt x="18472" y="-71"/>
                  <a:pt x="17727" y="-71"/>
                  <a:pt x="17131" y="135"/>
                </a:cubicBezTo>
                <a:cubicBezTo>
                  <a:pt x="16535" y="340"/>
                  <a:pt x="15939" y="752"/>
                  <a:pt x="15343" y="1163"/>
                </a:cubicBezTo>
                <a:cubicBezTo>
                  <a:pt x="14748" y="1575"/>
                  <a:pt x="14152" y="2192"/>
                  <a:pt x="13705" y="2809"/>
                </a:cubicBezTo>
                <a:cubicBezTo>
                  <a:pt x="13109" y="3220"/>
                  <a:pt x="12662" y="4043"/>
                  <a:pt x="12215" y="4660"/>
                </a:cubicBezTo>
                <a:cubicBezTo>
                  <a:pt x="12066" y="4866"/>
                  <a:pt x="12066" y="4866"/>
                  <a:pt x="12066" y="4866"/>
                </a:cubicBezTo>
                <a:cubicBezTo>
                  <a:pt x="11321" y="5895"/>
                  <a:pt x="10577" y="7129"/>
                  <a:pt x="9683" y="8363"/>
                </a:cubicBezTo>
                <a:cubicBezTo>
                  <a:pt x="8789" y="9598"/>
                  <a:pt x="7597" y="10626"/>
                  <a:pt x="6406" y="11449"/>
                </a:cubicBezTo>
                <a:cubicBezTo>
                  <a:pt x="5065" y="12066"/>
                  <a:pt x="3724" y="12478"/>
                  <a:pt x="2532" y="12478"/>
                </a:cubicBezTo>
                <a:cubicBezTo>
                  <a:pt x="1341" y="12478"/>
                  <a:pt x="447" y="12066"/>
                  <a:pt x="0" y="12066"/>
                </a:cubicBezTo>
                <a:close/>
              </a:path>
            </a:pathLst>
          </a:custGeom>
          <a:solidFill>
            <a:srgbClr val="FF849D"/>
          </a:solidFill>
          <a:ln w="12700">
            <a:miter lim="400000"/>
          </a:ln>
        </p:spPr>
        <p:txBody>
          <a:bodyPr lIns="0" tIns="0" rIns="0" bIns="0"/>
          <a:lstStyle/>
          <a:p>
            <a:pPr algn="l" defTabSz="2436495">
              <a:defRPr sz="48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4" name="Freeform 28"/>
          <p:cNvSpPr/>
          <p:nvPr/>
        </p:nvSpPr>
        <p:spPr>
          <a:xfrm>
            <a:off x="8627584" y="4680162"/>
            <a:ext cx="4423598" cy="3118862"/>
          </a:xfrm>
          <a:custGeom>
            <a:avLst/>
            <a:gdLst/>
            <a:ahLst/>
            <a:cxnLst>
              <a:cxn ang="0">
                <a:pos x="wd2" y="hd2"/>
              </a:cxn>
              <a:cxn ang="5400000">
                <a:pos x="wd2" y="hd2"/>
              </a:cxn>
              <a:cxn ang="10800000">
                <a:pos x="wd2" y="hd2"/>
              </a:cxn>
              <a:cxn ang="16200000">
                <a:pos x="wd2" y="hd2"/>
              </a:cxn>
            </a:cxnLst>
            <a:rect l="0" t="0" r="r" b="b"/>
            <a:pathLst>
              <a:path w="21600" h="21357" extrusionOk="0">
                <a:moveTo>
                  <a:pt x="21600" y="12171"/>
                </a:moveTo>
                <a:cubicBezTo>
                  <a:pt x="21282" y="12617"/>
                  <a:pt x="20488" y="13953"/>
                  <a:pt x="19376" y="15512"/>
                </a:cubicBezTo>
                <a:cubicBezTo>
                  <a:pt x="18106" y="17070"/>
                  <a:pt x="16518" y="18852"/>
                  <a:pt x="14612" y="19965"/>
                </a:cubicBezTo>
                <a:cubicBezTo>
                  <a:pt x="12706" y="21079"/>
                  <a:pt x="10324" y="21524"/>
                  <a:pt x="8259" y="21301"/>
                </a:cubicBezTo>
                <a:cubicBezTo>
                  <a:pt x="6035" y="20856"/>
                  <a:pt x="3971" y="19520"/>
                  <a:pt x="2541" y="17293"/>
                </a:cubicBezTo>
                <a:cubicBezTo>
                  <a:pt x="2541" y="17293"/>
                  <a:pt x="2382" y="17070"/>
                  <a:pt x="2382" y="17070"/>
                </a:cubicBezTo>
                <a:cubicBezTo>
                  <a:pt x="1429" y="15734"/>
                  <a:pt x="794" y="13953"/>
                  <a:pt x="476" y="12171"/>
                </a:cubicBezTo>
                <a:cubicBezTo>
                  <a:pt x="0" y="10390"/>
                  <a:pt x="0" y="8386"/>
                  <a:pt x="0" y="6827"/>
                </a:cubicBezTo>
                <a:cubicBezTo>
                  <a:pt x="159" y="5046"/>
                  <a:pt x="476" y="3710"/>
                  <a:pt x="953" y="2596"/>
                </a:cubicBezTo>
                <a:cubicBezTo>
                  <a:pt x="1429" y="1483"/>
                  <a:pt x="1906" y="815"/>
                  <a:pt x="2541" y="369"/>
                </a:cubicBezTo>
                <a:cubicBezTo>
                  <a:pt x="3176" y="-76"/>
                  <a:pt x="3812" y="-76"/>
                  <a:pt x="4447" y="147"/>
                </a:cubicBezTo>
                <a:cubicBezTo>
                  <a:pt x="5082" y="369"/>
                  <a:pt x="5718" y="592"/>
                  <a:pt x="6194" y="1260"/>
                </a:cubicBezTo>
                <a:cubicBezTo>
                  <a:pt x="6829" y="1705"/>
                  <a:pt x="7306" y="2151"/>
                  <a:pt x="7941" y="2819"/>
                </a:cubicBezTo>
                <a:cubicBezTo>
                  <a:pt x="8418" y="3264"/>
                  <a:pt x="8894" y="3932"/>
                  <a:pt x="9371" y="4600"/>
                </a:cubicBezTo>
                <a:cubicBezTo>
                  <a:pt x="9529" y="4823"/>
                  <a:pt x="9529" y="4823"/>
                  <a:pt x="9529" y="4823"/>
                </a:cubicBezTo>
                <a:cubicBezTo>
                  <a:pt x="10165" y="5936"/>
                  <a:pt x="10959" y="7272"/>
                  <a:pt x="11912" y="8386"/>
                </a:cubicBezTo>
                <a:cubicBezTo>
                  <a:pt x="12865" y="9722"/>
                  <a:pt x="13976" y="10835"/>
                  <a:pt x="15247" y="11503"/>
                </a:cubicBezTo>
                <a:cubicBezTo>
                  <a:pt x="16518" y="12171"/>
                  <a:pt x="17788" y="12394"/>
                  <a:pt x="19059" y="12394"/>
                </a:cubicBezTo>
                <a:cubicBezTo>
                  <a:pt x="20171" y="12617"/>
                  <a:pt x="21124" y="12171"/>
                  <a:pt x="21600" y="12171"/>
                </a:cubicBezTo>
                <a:close/>
              </a:path>
            </a:pathLst>
          </a:custGeom>
          <a:solidFill>
            <a:srgbClr val="FF849D"/>
          </a:solidFill>
          <a:ln w="12700">
            <a:miter lim="400000"/>
          </a:ln>
        </p:spPr>
        <p:txBody>
          <a:bodyPr lIns="0" tIns="0" rIns="0" bIns="0"/>
          <a:lstStyle/>
          <a:p>
            <a:pPr algn="l" defTabSz="2436495">
              <a:defRPr sz="48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5" name="Freeform 31"/>
          <p:cNvSpPr/>
          <p:nvPr/>
        </p:nvSpPr>
        <p:spPr>
          <a:xfrm>
            <a:off x="10771866" y="3492594"/>
            <a:ext cx="3691286" cy="2617976"/>
          </a:xfrm>
          <a:custGeom>
            <a:avLst/>
            <a:gdLst/>
            <a:ahLst/>
            <a:cxnLst>
              <a:cxn ang="0">
                <a:pos x="wd2" y="hd2"/>
              </a:cxn>
              <a:cxn ang="5400000">
                <a:pos x="wd2" y="hd2"/>
              </a:cxn>
              <a:cxn ang="10800000">
                <a:pos x="wd2" y="hd2"/>
              </a:cxn>
              <a:cxn ang="16200000">
                <a:pos x="wd2" y="hd2"/>
              </a:cxn>
            </a:cxnLst>
            <a:rect l="0" t="0" r="r" b="b"/>
            <a:pathLst>
              <a:path w="21485" h="21401" extrusionOk="0">
                <a:moveTo>
                  <a:pt x="0" y="12267"/>
                </a:moveTo>
                <a:cubicBezTo>
                  <a:pt x="379" y="12800"/>
                  <a:pt x="1137" y="14133"/>
                  <a:pt x="2274" y="15467"/>
                </a:cubicBezTo>
                <a:cubicBezTo>
                  <a:pt x="3411" y="17067"/>
                  <a:pt x="5116" y="18667"/>
                  <a:pt x="7011" y="20000"/>
                </a:cubicBezTo>
                <a:cubicBezTo>
                  <a:pt x="8905" y="21067"/>
                  <a:pt x="11179" y="21600"/>
                  <a:pt x="13263" y="21333"/>
                </a:cubicBezTo>
                <a:cubicBezTo>
                  <a:pt x="15537" y="20800"/>
                  <a:pt x="17432" y="19467"/>
                  <a:pt x="18947" y="17333"/>
                </a:cubicBezTo>
                <a:cubicBezTo>
                  <a:pt x="18947" y="17333"/>
                  <a:pt x="19137" y="17067"/>
                  <a:pt x="19137" y="17067"/>
                </a:cubicBezTo>
                <a:cubicBezTo>
                  <a:pt x="20084" y="15733"/>
                  <a:pt x="20653" y="13867"/>
                  <a:pt x="21032" y="12000"/>
                </a:cubicBezTo>
                <a:cubicBezTo>
                  <a:pt x="21411" y="10400"/>
                  <a:pt x="21600" y="8533"/>
                  <a:pt x="21411" y="6667"/>
                </a:cubicBezTo>
                <a:cubicBezTo>
                  <a:pt x="21411" y="5067"/>
                  <a:pt x="21032" y="3733"/>
                  <a:pt x="20653" y="2667"/>
                </a:cubicBezTo>
                <a:cubicBezTo>
                  <a:pt x="20084" y="1333"/>
                  <a:pt x="19516" y="800"/>
                  <a:pt x="18947" y="267"/>
                </a:cubicBezTo>
                <a:cubicBezTo>
                  <a:pt x="18379" y="0"/>
                  <a:pt x="17621" y="0"/>
                  <a:pt x="17053" y="0"/>
                </a:cubicBezTo>
                <a:cubicBezTo>
                  <a:pt x="16484" y="267"/>
                  <a:pt x="15916" y="800"/>
                  <a:pt x="15347" y="1067"/>
                </a:cubicBezTo>
                <a:cubicBezTo>
                  <a:pt x="14779" y="1600"/>
                  <a:pt x="14211" y="2133"/>
                  <a:pt x="13642" y="2667"/>
                </a:cubicBezTo>
                <a:cubicBezTo>
                  <a:pt x="13074" y="3200"/>
                  <a:pt x="12695" y="4000"/>
                  <a:pt x="12126" y="4533"/>
                </a:cubicBezTo>
                <a:cubicBezTo>
                  <a:pt x="12126" y="4800"/>
                  <a:pt x="12126" y="4800"/>
                  <a:pt x="12126" y="4800"/>
                </a:cubicBezTo>
                <a:cubicBezTo>
                  <a:pt x="11368" y="5867"/>
                  <a:pt x="10611" y="7200"/>
                  <a:pt x="9663" y="8533"/>
                </a:cubicBezTo>
                <a:cubicBezTo>
                  <a:pt x="8716" y="9600"/>
                  <a:pt x="7579" y="10667"/>
                  <a:pt x="6442" y="11467"/>
                </a:cubicBezTo>
                <a:cubicBezTo>
                  <a:pt x="5116" y="12267"/>
                  <a:pt x="3789" y="12533"/>
                  <a:pt x="2653" y="12533"/>
                </a:cubicBezTo>
                <a:cubicBezTo>
                  <a:pt x="1516" y="12533"/>
                  <a:pt x="379" y="12267"/>
                  <a:pt x="0" y="12267"/>
                </a:cubicBezTo>
                <a:close/>
              </a:path>
            </a:pathLst>
          </a:custGeom>
          <a:solidFill>
            <a:srgbClr val="FF4C59"/>
          </a:solidFill>
          <a:ln w="12700">
            <a:miter lim="400000"/>
          </a:ln>
        </p:spPr>
        <p:txBody>
          <a:bodyPr lIns="0" tIns="0" rIns="0" bIns="0"/>
          <a:lstStyle/>
          <a:p>
            <a:pPr algn="l" defTabSz="2436495">
              <a:defRPr sz="48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nvGrpSpPr>
          <p:cNvPr id="325" name="Group 14"/>
          <p:cNvGrpSpPr/>
          <p:nvPr/>
        </p:nvGrpSpPr>
        <p:grpSpPr>
          <a:xfrm>
            <a:off x="12989438" y="4448525"/>
            <a:ext cx="860523" cy="823566"/>
            <a:chOff x="0" y="0"/>
            <a:chExt cx="860522" cy="823565"/>
          </a:xfrm>
        </p:grpSpPr>
        <p:sp>
          <p:nvSpPr>
            <p:cNvPr id="316" name="Freeform 15"/>
            <p:cNvSpPr/>
            <p:nvPr/>
          </p:nvSpPr>
          <p:spPr>
            <a:xfrm>
              <a:off x="154318" y="725065"/>
              <a:ext cx="551886" cy="98501"/>
            </a:xfrm>
            <a:custGeom>
              <a:avLst/>
              <a:gdLst/>
              <a:ahLst/>
              <a:cxnLst>
                <a:cxn ang="0">
                  <a:pos x="wd2" y="hd2"/>
                </a:cxn>
                <a:cxn ang="5400000">
                  <a:pos x="wd2" y="hd2"/>
                </a:cxn>
                <a:cxn ang="10800000">
                  <a:pos x="wd2" y="hd2"/>
                </a:cxn>
                <a:cxn ang="16200000">
                  <a:pos x="wd2" y="hd2"/>
                </a:cxn>
              </a:cxnLst>
              <a:rect l="0" t="0" r="r" b="b"/>
              <a:pathLst>
                <a:path w="21600" h="21600" extrusionOk="0">
                  <a:moveTo>
                    <a:pt x="16746" y="0"/>
                  </a:moveTo>
                  <a:cubicBezTo>
                    <a:pt x="5097" y="0"/>
                    <a:pt x="5097" y="0"/>
                    <a:pt x="5097" y="0"/>
                  </a:cubicBezTo>
                  <a:cubicBezTo>
                    <a:pt x="3640" y="0"/>
                    <a:pt x="0" y="4320"/>
                    <a:pt x="0" y="11520"/>
                  </a:cubicBezTo>
                  <a:cubicBezTo>
                    <a:pt x="0" y="17280"/>
                    <a:pt x="1213" y="21600"/>
                    <a:pt x="2427" y="21600"/>
                  </a:cubicBezTo>
                  <a:cubicBezTo>
                    <a:pt x="19173" y="21600"/>
                    <a:pt x="19173" y="21600"/>
                    <a:pt x="19173" y="21600"/>
                  </a:cubicBezTo>
                  <a:cubicBezTo>
                    <a:pt x="20387" y="21600"/>
                    <a:pt x="21600" y="17280"/>
                    <a:pt x="21600" y="11520"/>
                  </a:cubicBezTo>
                  <a:cubicBezTo>
                    <a:pt x="21600" y="2880"/>
                    <a:pt x="17960" y="0"/>
                    <a:pt x="16746" y="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7" name="Freeform 16"/>
            <p:cNvSpPr/>
            <p:nvPr/>
          </p:nvSpPr>
          <p:spPr>
            <a:xfrm>
              <a:off x="-1" y="0"/>
              <a:ext cx="860524" cy="667609"/>
            </a:xfrm>
            <a:custGeom>
              <a:avLst/>
              <a:gdLst/>
              <a:ahLst/>
              <a:cxnLst>
                <a:cxn ang="0">
                  <a:pos x="wd2" y="hd2"/>
                </a:cxn>
                <a:cxn ang="5400000">
                  <a:pos x="wd2" y="hd2"/>
                </a:cxn>
                <a:cxn ang="10800000">
                  <a:pos x="wd2" y="hd2"/>
                </a:cxn>
                <a:cxn ang="16200000">
                  <a:pos x="wd2" y="hd2"/>
                </a:cxn>
              </a:cxnLst>
              <a:rect l="0" t="0" r="r" b="b"/>
              <a:pathLst>
                <a:path w="21600" h="21600" extrusionOk="0">
                  <a:moveTo>
                    <a:pt x="17094" y="21600"/>
                  </a:moveTo>
                  <a:cubicBezTo>
                    <a:pt x="4662" y="21600"/>
                    <a:pt x="4662" y="21600"/>
                    <a:pt x="4662" y="21600"/>
                  </a:cubicBezTo>
                  <a:cubicBezTo>
                    <a:pt x="2020" y="21600"/>
                    <a:pt x="0" y="18874"/>
                    <a:pt x="0" y="15518"/>
                  </a:cubicBezTo>
                  <a:cubicBezTo>
                    <a:pt x="0" y="6291"/>
                    <a:pt x="0" y="6291"/>
                    <a:pt x="0" y="6291"/>
                  </a:cubicBezTo>
                  <a:cubicBezTo>
                    <a:pt x="0" y="2936"/>
                    <a:pt x="2020" y="0"/>
                    <a:pt x="4662" y="0"/>
                  </a:cubicBezTo>
                  <a:cubicBezTo>
                    <a:pt x="17094" y="0"/>
                    <a:pt x="17094" y="0"/>
                    <a:pt x="17094" y="0"/>
                  </a:cubicBezTo>
                  <a:cubicBezTo>
                    <a:pt x="19580" y="0"/>
                    <a:pt x="21600" y="2936"/>
                    <a:pt x="21600" y="6291"/>
                  </a:cubicBezTo>
                  <a:cubicBezTo>
                    <a:pt x="21600" y="15518"/>
                    <a:pt x="21600" y="15518"/>
                    <a:pt x="21600" y="15518"/>
                  </a:cubicBezTo>
                  <a:cubicBezTo>
                    <a:pt x="21600" y="18874"/>
                    <a:pt x="19580" y="21600"/>
                    <a:pt x="17094" y="21600"/>
                  </a:cubicBezTo>
                  <a:close/>
                  <a:moveTo>
                    <a:pt x="4196" y="1887"/>
                  </a:moveTo>
                  <a:cubicBezTo>
                    <a:pt x="2642" y="1887"/>
                    <a:pt x="1243" y="3775"/>
                    <a:pt x="1243" y="6082"/>
                  </a:cubicBezTo>
                  <a:cubicBezTo>
                    <a:pt x="1243" y="15728"/>
                    <a:pt x="1243" y="15728"/>
                    <a:pt x="1243" y="15728"/>
                  </a:cubicBezTo>
                  <a:cubicBezTo>
                    <a:pt x="1243" y="18035"/>
                    <a:pt x="2642" y="19922"/>
                    <a:pt x="4196" y="19922"/>
                  </a:cubicBezTo>
                  <a:cubicBezTo>
                    <a:pt x="17404" y="19922"/>
                    <a:pt x="17404" y="19922"/>
                    <a:pt x="17404" y="19922"/>
                  </a:cubicBezTo>
                  <a:cubicBezTo>
                    <a:pt x="18958" y="19922"/>
                    <a:pt x="20357" y="18035"/>
                    <a:pt x="20357" y="15728"/>
                  </a:cubicBezTo>
                  <a:cubicBezTo>
                    <a:pt x="20357" y="6082"/>
                    <a:pt x="20357" y="6082"/>
                    <a:pt x="20357" y="6082"/>
                  </a:cubicBezTo>
                  <a:cubicBezTo>
                    <a:pt x="20357" y="3775"/>
                    <a:pt x="18958" y="1887"/>
                    <a:pt x="17404" y="1887"/>
                  </a:cubicBezTo>
                  <a:lnTo>
                    <a:pt x="4196" y="1887"/>
                  </a:ln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8" name="Freeform 17"/>
            <p:cNvSpPr/>
            <p:nvPr/>
          </p:nvSpPr>
          <p:spPr>
            <a:xfrm>
              <a:off x="643430" y="183317"/>
              <a:ext cx="104624" cy="109445"/>
            </a:xfrm>
            <a:custGeom>
              <a:avLst/>
              <a:gdLst/>
              <a:ahLst/>
              <a:cxnLst>
                <a:cxn ang="0">
                  <a:pos x="wd2" y="hd2"/>
                </a:cxn>
                <a:cxn ang="5400000">
                  <a:pos x="wd2" y="hd2"/>
                </a:cxn>
                <a:cxn ang="10800000">
                  <a:pos x="wd2" y="hd2"/>
                </a:cxn>
                <a:cxn ang="16200000">
                  <a:pos x="wd2" y="hd2"/>
                </a:cxn>
              </a:cxnLst>
              <a:rect l="0" t="0" r="r" b="b"/>
              <a:pathLst>
                <a:path w="21600" h="21600" extrusionOk="0">
                  <a:moveTo>
                    <a:pt x="11435" y="21600"/>
                  </a:moveTo>
                  <a:cubicBezTo>
                    <a:pt x="5082" y="21600"/>
                    <a:pt x="0" y="16518"/>
                    <a:pt x="0" y="11435"/>
                  </a:cubicBezTo>
                  <a:cubicBezTo>
                    <a:pt x="0" y="5082"/>
                    <a:pt x="5082" y="0"/>
                    <a:pt x="11435" y="0"/>
                  </a:cubicBezTo>
                  <a:cubicBezTo>
                    <a:pt x="16518" y="0"/>
                    <a:pt x="21600" y="5082"/>
                    <a:pt x="21600" y="11435"/>
                  </a:cubicBezTo>
                  <a:cubicBezTo>
                    <a:pt x="21600" y="16518"/>
                    <a:pt x="16518" y="21600"/>
                    <a:pt x="11435" y="21600"/>
                  </a:cubicBezTo>
                  <a:close/>
                  <a:moveTo>
                    <a:pt x="11435" y="6353"/>
                  </a:moveTo>
                  <a:cubicBezTo>
                    <a:pt x="7624" y="6353"/>
                    <a:pt x="6353" y="8894"/>
                    <a:pt x="6353" y="11435"/>
                  </a:cubicBezTo>
                  <a:cubicBezTo>
                    <a:pt x="6353" y="13976"/>
                    <a:pt x="7624" y="16518"/>
                    <a:pt x="11435" y="16518"/>
                  </a:cubicBezTo>
                  <a:cubicBezTo>
                    <a:pt x="13976" y="16518"/>
                    <a:pt x="16518" y="13976"/>
                    <a:pt x="16518" y="11435"/>
                  </a:cubicBezTo>
                  <a:cubicBezTo>
                    <a:pt x="16518" y="8894"/>
                    <a:pt x="13976" y="6353"/>
                    <a:pt x="11435" y="6353"/>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19" name="Freeform 18"/>
            <p:cNvSpPr/>
            <p:nvPr/>
          </p:nvSpPr>
          <p:spPr>
            <a:xfrm>
              <a:off x="470803" y="303706"/>
              <a:ext cx="104624" cy="112180"/>
            </a:xfrm>
            <a:custGeom>
              <a:avLst/>
              <a:gdLst/>
              <a:ahLst/>
              <a:cxnLst>
                <a:cxn ang="0">
                  <a:pos x="wd2" y="hd2"/>
                </a:cxn>
                <a:cxn ang="5400000">
                  <a:pos x="wd2" y="hd2"/>
                </a:cxn>
                <a:cxn ang="10800000">
                  <a:pos x="wd2" y="hd2"/>
                </a:cxn>
                <a:cxn ang="16200000">
                  <a:pos x="wd2" y="hd2"/>
                </a:cxn>
              </a:cxnLst>
              <a:rect l="0" t="0" r="r" b="b"/>
              <a:pathLst>
                <a:path w="21600" h="21600" extrusionOk="0">
                  <a:moveTo>
                    <a:pt x="11435" y="21600"/>
                  </a:moveTo>
                  <a:cubicBezTo>
                    <a:pt x="5082" y="21600"/>
                    <a:pt x="0" y="16518"/>
                    <a:pt x="0" y="11435"/>
                  </a:cubicBezTo>
                  <a:cubicBezTo>
                    <a:pt x="0" y="5082"/>
                    <a:pt x="5082" y="0"/>
                    <a:pt x="11435" y="0"/>
                  </a:cubicBezTo>
                  <a:cubicBezTo>
                    <a:pt x="16518" y="0"/>
                    <a:pt x="21600" y="5082"/>
                    <a:pt x="21600" y="11435"/>
                  </a:cubicBezTo>
                  <a:cubicBezTo>
                    <a:pt x="21600" y="16518"/>
                    <a:pt x="16518" y="21600"/>
                    <a:pt x="11435" y="21600"/>
                  </a:cubicBezTo>
                  <a:close/>
                  <a:moveTo>
                    <a:pt x="11435" y="6353"/>
                  </a:moveTo>
                  <a:cubicBezTo>
                    <a:pt x="7624" y="6353"/>
                    <a:pt x="6353" y="8894"/>
                    <a:pt x="6353" y="11435"/>
                  </a:cubicBezTo>
                  <a:cubicBezTo>
                    <a:pt x="6353" y="13976"/>
                    <a:pt x="7624" y="16518"/>
                    <a:pt x="11435" y="16518"/>
                  </a:cubicBezTo>
                  <a:cubicBezTo>
                    <a:pt x="13976" y="16518"/>
                    <a:pt x="16518" y="13976"/>
                    <a:pt x="16518" y="11435"/>
                  </a:cubicBezTo>
                  <a:cubicBezTo>
                    <a:pt x="16518" y="8894"/>
                    <a:pt x="13976" y="6353"/>
                    <a:pt x="11435" y="6353"/>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0" name="Freeform 19"/>
            <p:cNvSpPr/>
            <p:nvPr/>
          </p:nvSpPr>
          <p:spPr>
            <a:xfrm>
              <a:off x="285096" y="254456"/>
              <a:ext cx="99393" cy="1094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050" y="21600"/>
                    <a:pt x="0" y="16518"/>
                    <a:pt x="0" y="11435"/>
                  </a:cubicBezTo>
                  <a:cubicBezTo>
                    <a:pt x="0" y="5082"/>
                    <a:pt x="4050" y="0"/>
                    <a:pt x="10800" y="0"/>
                  </a:cubicBezTo>
                  <a:cubicBezTo>
                    <a:pt x="17550" y="0"/>
                    <a:pt x="21600" y="5082"/>
                    <a:pt x="21600" y="11435"/>
                  </a:cubicBezTo>
                  <a:cubicBezTo>
                    <a:pt x="21600" y="16518"/>
                    <a:pt x="17550" y="21600"/>
                    <a:pt x="10800" y="21600"/>
                  </a:cubicBezTo>
                  <a:close/>
                  <a:moveTo>
                    <a:pt x="10800" y="6353"/>
                  </a:moveTo>
                  <a:cubicBezTo>
                    <a:pt x="8100" y="6353"/>
                    <a:pt x="5400" y="8894"/>
                    <a:pt x="5400" y="11435"/>
                  </a:cubicBezTo>
                  <a:cubicBezTo>
                    <a:pt x="5400" y="13976"/>
                    <a:pt x="8100" y="16518"/>
                    <a:pt x="10800" y="16518"/>
                  </a:cubicBezTo>
                  <a:cubicBezTo>
                    <a:pt x="13500" y="16518"/>
                    <a:pt x="16200" y="13976"/>
                    <a:pt x="16200" y="11435"/>
                  </a:cubicBezTo>
                  <a:cubicBezTo>
                    <a:pt x="16200" y="8894"/>
                    <a:pt x="13500" y="6353"/>
                    <a:pt x="10800" y="6353"/>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1" name="Freeform 20"/>
            <p:cNvSpPr/>
            <p:nvPr/>
          </p:nvSpPr>
          <p:spPr>
            <a:xfrm>
              <a:off x="112468" y="383054"/>
              <a:ext cx="104624" cy="103972"/>
            </a:xfrm>
            <a:custGeom>
              <a:avLst/>
              <a:gdLst/>
              <a:ahLst/>
              <a:cxnLst>
                <a:cxn ang="0">
                  <a:pos x="wd2" y="hd2"/>
                </a:cxn>
                <a:cxn ang="5400000">
                  <a:pos x="wd2" y="hd2"/>
                </a:cxn>
                <a:cxn ang="10800000">
                  <a:pos x="wd2" y="hd2"/>
                </a:cxn>
                <a:cxn ang="16200000">
                  <a:pos x="wd2" y="hd2"/>
                </a:cxn>
              </a:cxnLst>
              <a:rect l="0" t="0" r="r" b="b"/>
              <a:pathLst>
                <a:path w="21600" h="21600" extrusionOk="0">
                  <a:moveTo>
                    <a:pt x="10165" y="21600"/>
                  </a:moveTo>
                  <a:cubicBezTo>
                    <a:pt x="5082" y="21600"/>
                    <a:pt x="0" y="17550"/>
                    <a:pt x="0" y="10800"/>
                  </a:cubicBezTo>
                  <a:cubicBezTo>
                    <a:pt x="0" y="4050"/>
                    <a:pt x="5082" y="0"/>
                    <a:pt x="10165" y="0"/>
                  </a:cubicBezTo>
                  <a:cubicBezTo>
                    <a:pt x="16518" y="0"/>
                    <a:pt x="21600" y="4050"/>
                    <a:pt x="21600" y="10800"/>
                  </a:cubicBezTo>
                  <a:cubicBezTo>
                    <a:pt x="21600" y="17550"/>
                    <a:pt x="16518" y="21600"/>
                    <a:pt x="10165" y="21600"/>
                  </a:cubicBezTo>
                  <a:close/>
                  <a:moveTo>
                    <a:pt x="10165" y="5400"/>
                  </a:moveTo>
                  <a:cubicBezTo>
                    <a:pt x="7624" y="5400"/>
                    <a:pt x="5082" y="8100"/>
                    <a:pt x="5082" y="10800"/>
                  </a:cubicBezTo>
                  <a:cubicBezTo>
                    <a:pt x="5082" y="13500"/>
                    <a:pt x="7624" y="16200"/>
                    <a:pt x="10165" y="16200"/>
                  </a:cubicBezTo>
                  <a:cubicBezTo>
                    <a:pt x="13976" y="16200"/>
                    <a:pt x="15247" y="13500"/>
                    <a:pt x="15247" y="10800"/>
                  </a:cubicBezTo>
                  <a:cubicBezTo>
                    <a:pt x="15247" y="8100"/>
                    <a:pt x="13976" y="5400"/>
                    <a:pt x="10165" y="54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2" name="Freeform 21"/>
            <p:cNvSpPr/>
            <p:nvPr/>
          </p:nvSpPr>
          <p:spPr>
            <a:xfrm>
              <a:off x="557116" y="246249"/>
              <a:ext cx="117701" cy="98500"/>
            </a:xfrm>
            <a:custGeom>
              <a:avLst/>
              <a:gdLst/>
              <a:ahLst/>
              <a:cxnLst>
                <a:cxn ang="0">
                  <a:pos x="wd2" y="hd2"/>
                </a:cxn>
                <a:cxn ang="5400000">
                  <a:pos x="wd2" y="hd2"/>
                </a:cxn>
                <a:cxn ang="10800000">
                  <a:pos x="wd2" y="hd2"/>
                </a:cxn>
                <a:cxn ang="16200000">
                  <a:pos x="wd2" y="hd2"/>
                </a:cxn>
              </a:cxnLst>
              <a:rect l="0" t="0" r="r" b="b"/>
              <a:pathLst>
                <a:path w="21600" h="21600" extrusionOk="0">
                  <a:moveTo>
                    <a:pt x="2274" y="21600"/>
                  </a:moveTo>
                  <a:cubicBezTo>
                    <a:pt x="21600" y="5760"/>
                    <a:pt x="21600" y="5760"/>
                    <a:pt x="21600" y="5760"/>
                  </a:cubicBezTo>
                  <a:cubicBezTo>
                    <a:pt x="19326" y="0"/>
                    <a:pt x="19326" y="0"/>
                    <a:pt x="19326" y="0"/>
                  </a:cubicBezTo>
                  <a:cubicBezTo>
                    <a:pt x="0" y="15840"/>
                    <a:pt x="0" y="15840"/>
                    <a:pt x="0" y="15840"/>
                  </a:cubicBezTo>
                  <a:cubicBezTo>
                    <a:pt x="1137" y="17280"/>
                    <a:pt x="2274" y="20160"/>
                    <a:pt x="2274" y="216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3" name="Freeform 22"/>
            <p:cNvSpPr/>
            <p:nvPr/>
          </p:nvSpPr>
          <p:spPr>
            <a:xfrm>
              <a:off x="185704" y="331067"/>
              <a:ext cx="117701" cy="95763"/>
            </a:xfrm>
            <a:custGeom>
              <a:avLst/>
              <a:gdLst/>
              <a:ahLst/>
              <a:cxnLst>
                <a:cxn ang="0">
                  <a:pos x="wd2" y="hd2"/>
                </a:cxn>
                <a:cxn ang="5400000">
                  <a:pos x="wd2" y="hd2"/>
                </a:cxn>
                <a:cxn ang="10800000">
                  <a:pos x="wd2" y="hd2"/>
                </a:cxn>
                <a:cxn ang="16200000">
                  <a:pos x="wd2" y="hd2"/>
                </a:cxn>
              </a:cxnLst>
              <a:rect l="0" t="0" r="r" b="b"/>
              <a:pathLst>
                <a:path w="21600" h="21600" extrusionOk="0">
                  <a:moveTo>
                    <a:pt x="18189" y="0"/>
                  </a:moveTo>
                  <a:cubicBezTo>
                    <a:pt x="0" y="15840"/>
                    <a:pt x="0" y="15840"/>
                    <a:pt x="0" y="15840"/>
                  </a:cubicBezTo>
                  <a:cubicBezTo>
                    <a:pt x="3411" y="21600"/>
                    <a:pt x="3411" y="21600"/>
                    <a:pt x="3411" y="21600"/>
                  </a:cubicBezTo>
                  <a:cubicBezTo>
                    <a:pt x="21600" y="4320"/>
                    <a:pt x="21600" y="4320"/>
                    <a:pt x="21600" y="4320"/>
                  </a:cubicBezTo>
                  <a:cubicBezTo>
                    <a:pt x="20463" y="2880"/>
                    <a:pt x="19326" y="1440"/>
                    <a:pt x="18189" y="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4" name="Freeform 23"/>
            <p:cNvSpPr/>
            <p:nvPr/>
          </p:nvSpPr>
          <p:spPr>
            <a:xfrm>
              <a:off x="376642" y="311915"/>
              <a:ext cx="99393" cy="5198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350" y="0"/>
                    <a:pt x="1350" y="0"/>
                    <a:pt x="1350" y="0"/>
                  </a:cubicBezTo>
                  <a:cubicBezTo>
                    <a:pt x="1350" y="0"/>
                    <a:pt x="1350" y="0"/>
                    <a:pt x="1350" y="0"/>
                  </a:cubicBezTo>
                  <a:cubicBezTo>
                    <a:pt x="1350" y="2700"/>
                    <a:pt x="1350" y="8100"/>
                    <a:pt x="0" y="10800"/>
                  </a:cubicBezTo>
                  <a:cubicBezTo>
                    <a:pt x="20250" y="21600"/>
                    <a:pt x="20250" y="21600"/>
                    <a:pt x="20250" y="21600"/>
                  </a:cubicBezTo>
                  <a:cubicBezTo>
                    <a:pt x="20250" y="21600"/>
                    <a:pt x="20250" y="21600"/>
                    <a:pt x="20250" y="21600"/>
                  </a:cubicBezTo>
                  <a:cubicBezTo>
                    <a:pt x="20250" y="16200"/>
                    <a:pt x="21600" y="13500"/>
                    <a:pt x="21600" y="108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grpSp>
        <p:nvGrpSpPr>
          <p:cNvPr id="334" name="Group 24"/>
          <p:cNvGrpSpPr/>
          <p:nvPr/>
        </p:nvGrpSpPr>
        <p:grpSpPr>
          <a:xfrm>
            <a:off x="9287502" y="5696768"/>
            <a:ext cx="963120" cy="876217"/>
            <a:chOff x="0" y="0"/>
            <a:chExt cx="963118" cy="876216"/>
          </a:xfrm>
        </p:grpSpPr>
        <p:sp>
          <p:nvSpPr>
            <p:cNvPr id="326" name="Freeform 25"/>
            <p:cNvSpPr/>
            <p:nvPr/>
          </p:nvSpPr>
          <p:spPr>
            <a:xfrm>
              <a:off x="0" y="370706"/>
              <a:ext cx="571508" cy="505511"/>
            </a:xfrm>
            <a:custGeom>
              <a:avLst/>
              <a:gdLst/>
              <a:ahLst/>
              <a:cxnLst>
                <a:cxn ang="0">
                  <a:pos x="wd2" y="hd2"/>
                </a:cxn>
                <a:cxn ang="5400000">
                  <a:pos x="wd2" y="hd2"/>
                </a:cxn>
                <a:cxn ang="10800000">
                  <a:pos x="wd2" y="hd2"/>
                </a:cxn>
                <a:cxn ang="16200000">
                  <a:pos x="wd2" y="hd2"/>
                </a:cxn>
              </a:cxnLst>
              <a:rect l="0" t="0" r="r" b="b"/>
              <a:pathLst>
                <a:path w="20880" h="21600" extrusionOk="0">
                  <a:moveTo>
                    <a:pt x="5617" y="0"/>
                  </a:moveTo>
                  <a:cubicBezTo>
                    <a:pt x="8550" y="0"/>
                    <a:pt x="8550" y="0"/>
                    <a:pt x="8550" y="0"/>
                  </a:cubicBezTo>
                  <a:cubicBezTo>
                    <a:pt x="8550" y="309"/>
                    <a:pt x="8550" y="2160"/>
                    <a:pt x="9350" y="3086"/>
                  </a:cubicBezTo>
                  <a:cubicBezTo>
                    <a:pt x="9350" y="3086"/>
                    <a:pt x="8017" y="12034"/>
                    <a:pt x="8550" y="14811"/>
                  </a:cubicBezTo>
                  <a:cubicBezTo>
                    <a:pt x="8817" y="16046"/>
                    <a:pt x="9617" y="19131"/>
                    <a:pt x="10683" y="19131"/>
                  </a:cubicBezTo>
                  <a:cubicBezTo>
                    <a:pt x="11483" y="19131"/>
                    <a:pt x="12283" y="16046"/>
                    <a:pt x="12550" y="14811"/>
                  </a:cubicBezTo>
                  <a:cubicBezTo>
                    <a:pt x="13083" y="12034"/>
                    <a:pt x="11483" y="3086"/>
                    <a:pt x="11483" y="3086"/>
                  </a:cubicBezTo>
                  <a:cubicBezTo>
                    <a:pt x="11750" y="2777"/>
                    <a:pt x="12017" y="2160"/>
                    <a:pt x="12283" y="0"/>
                  </a:cubicBezTo>
                  <a:cubicBezTo>
                    <a:pt x="15483" y="0"/>
                    <a:pt x="15483" y="0"/>
                    <a:pt x="15483" y="0"/>
                  </a:cubicBezTo>
                  <a:cubicBezTo>
                    <a:pt x="15483" y="0"/>
                    <a:pt x="15483" y="0"/>
                    <a:pt x="15483" y="0"/>
                  </a:cubicBezTo>
                  <a:cubicBezTo>
                    <a:pt x="18417" y="0"/>
                    <a:pt x="21350" y="3394"/>
                    <a:pt x="20817" y="7097"/>
                  </a:cubicBezTo>
                  <a:cubicBezTo>
                    <a:pt x="20283" y="14503"/>
                    <a:pt x="20283" y="14503"/>
                    <a:pt x="20283" y="14503"/>
                  </a:cubicBezTo>
                  <a:cubicBezTo>
                    <a:pt x="19483" y="18206"/>
                    <a:pt x="17617" y="21600"/>
                    <a:pt x="14683" y="21600"/>
                  </a:cubicBezTo>
                  <a:cubicBezTo>
                    <a:pt x="6417" y="21600"/>
                    <a:pt x="6417" y="21600"/>
                    <a:pt x="6417" y="21600"/>
                  </a:cubicBezTo>
                  <a:cubicBezTo>
                    <a:pt x="3217" y="21600"/>
                    <a:pt x="1617" y="18206"/>
                    <a:pt x="817" y="14503"/>
                  </a:cubicBezTo>
                  <a:cubicBezTo>
                    <a:pt x="17" y="7097"/>
                    <a:pt x="17" y="7097"/>
                    <a:pt x="17" y="7097"/>
                  </a:cubicBezTo>
                  <a:cubicBezTo>
                    <a:pt x="-250" y="3086"/>
                    <a:pt x="2683" y="0"/>
                    <a:pt x="5617" y="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7" name="Oval 26"/>
            <p:cNvSpPr/>
            <p:nvPr/>
          </p:nvSpPr>
          <p:spPr>
            <a:xfrm>
              <a:off x="140966" y="0"/>
              <a:ext cx="298689" cy="297179"/>
            </a:xfrm>
            <a:prstGeom prst="ellipse">
              <a:avLst/>
            </a:pr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8" name="Freeform 27"/>
            <p:cNvSpPr/>
            <p:nvPr/>
          </p:nvSpPr>
          <p:spPr>
            <a:xfrm>
              <a:off x="371907" y="159311"/>
              <a:ext cx="591212" cy="211396"/>
            </a:xfrm>
            <a:custGeom>
              <a:avLst/>
              <a:gdLst/>
              <a:ahLst/>
              <a:cxnLst>
                <a:cxn ang="0">
                  <a:pos x="wd2" y="hd2"/>
                </a:cxn>
                <a:cxn ang="5400000">
                  <a:pos x="wd2" y="hd2"/>
                </a:cxn>
                <a:cxn ang="10800000">
                  <a:pos x="wd2" y="hd2"/>
                </a:cxn>
                <a:cxn ang="16200000">
                  <a:pos x="wd2" y="hd2"/>
                </a:cxn>
              </a:cxnLst>
              <a:rect l="0" t="0" r="r" b="b"/>
              <a:pathLst>
                <a:path w="21600" h="21600" extrusionOk="0">
                  <a:moveTo>
                    <a:pt x="21600" y="20110"/>
                  </a:moveTo>
                  <a:cubicBezTo>
                    <a:pt x="21600" y="12662"/>
                    <a:pt x="19467" y="7448"/>
                    <a:pt x="17067" y="7448"/>
                  </a:cubicBezTo>
                  <a:cubicBezTo>
                    <a:pt x="16533" y="7448"/>
                    <a:pt x="16533" y="7448"/>
                    <a:pt x="16533" y="7448"/>
                  </a:cubicBezTo>
                  <a:cubicBezTo>
                    <a:pt x="16533" y="4469"/>
                    <a:pt x="16533" y="4469"/>
                    <a:pt x="16533" y="4469"/>
                  </a:cubicBezTo>
                  <a:cubicBezTo>
                    <a:pt x="16533" y="2234"/>
                    <a:pt x="15733" y="0"/>
                    <a:pt x="14667" y="0"/>
                  </a:cubicBezTo>
                  <a:cubicBezTo>
                    <a:pt x="13867" y="0"/>
                    <a:pt x="13067" y="2234"/>
                    <a:pt x="13067" y="4469"/>
                  </a:cubicBezTo>
                  <a:cubicBezTo>
                    <a:pt x="13067" y="7448"/>
                    <a:pt x="13067" y="7448"/>
                    <a:pt x="13067" y="7448"/>
                  </a:cubicBezTo>
                  <a:cubicBezTo>
                    <a:pt x="6400" y="7448"/>
                    <a:pt x="6400" y="7448"/>
                    <a:pt x="6400" y="7448"/>
                  </a:cubicBezTo>
                  <a:cubicBezTo>
                    <a:pt x="6400" y="4469"/>
                    <a:pt x="6400" y="4469"/>
                    <a:pt x="6400" y="4469"/>
                  </a:cubicBezTo>
                  <a:cubicBezTo>
                    <a:pt x="6400" y="2234"/>
                    <a:pt x="5600" y="0"/>
                    <a:pt x="4533" y="0"/>
                  </a:cubicBezTo>
                  <a:cubicBezTo>
                    <a:pt x="4533" y="0"/>
                    <a:pt x="4267" y="0"/>
                    <a:pt x="4000" y="0"/>
                  </a:cubicBezTo>
                  <a:cubicBezTo>
                    <a:pt x="3733" y="7448"/>
                    <a:pt x="2133" y="14152"/>
                    <a:pt x="0" y="17131"/>
                  </a:cubicBezTo>
                  <a:cubicBezTo>
                    <a:pt x="267" y="17131"/>
                    <a:pt x="267" y="17131"/>
                    <a:pt x="267" y="17131"/>
                  </a:cubicBezTo>
                  <a:cubicBezTo>
                    <a:pt x="267" y="17131"/>
                    <a:pt x="267" y="17131"/>
                    <a:pt x="267" y="17131"/>
                  </a:cubicBezTo>
                  <a:cubicBezTo>
                    <a:pt x="1867" y="17131"/>
                    <a:pt x="1867" y="17131"/>
                    <a:pt x="1867" y="17131"/>
                  </a:cubicBezTo>
                  <a:cubicBezTo>
                    <a:pt x="3467" y="17131"/>
                    <a:pt x="5067" y="18621"/>
                    <a:pt x="6400" y="21600"/>
                  </a:cubicBezTo>
                  <a:cubicBezTo>
                    <a:pt x="21600" y="21600"/>
                    <a:pt x="21600" y="21600"/>
                    <a:pt x="21600" y="21600"/>
                  </a:cubicBezTo>
                  <a:lnTo>
                    <a:pt x="21600" y="20110"/>
                  </a:lnTo>
                  <a:close/>
                  <a:moveTo>
                    <a:pt x="4533" y="16386"/>
                  </a:moveTo>
                  <a:cubicBezTo>
                    <a:pt x="3733" y="16386"/>
                    <a:pt x="2933" y="14152"/>
                    <a:pt x="2933" y="11917"/>
                  </a:cubicBezTo>
                  <a:cubicBezTo>
                    <a:pt x="2933" y="11172"/>
                    <a:pt x="2933" y="11172"/>
                    <a:pt x="2933" y="11172"/>
                  </a:cubicBezTo>
                  <a:cubicBezTo>
                    <a:pt x="3200" y="12662"/>
                    <a:pt x="4000" y="14152"/>
                    <a:pt x="4533" y="14152"/>
                  </a:cubicBezTo>
                  <a:cubicBezTo>
                    <a:pt x="5333" y="14152"/>
                    <a:pt x="5867" y="12662"/>
                    <a:pt x="6133" y="11172"/>
                  </a:cubicBezTo>
                  <a:cubicBezTo>
                    <a:pt x="6400" y="11172"/>
                    <a:pt x="6400" y="11172"/>
                    <a:pt x="6400" y="11917"/>
                  </a:cubicBezTo>
                  <a:cubicBezTo>
                    <a:pt x="6400" y="14152"/>
                    <a:pt x="5600" y="16386"/>
                    <a:pt x="4533" y="16386"/>
                  </a:cubicBezTo>
                  <a:close/>
                  <a:moveTo>
                    <a:pt x="14667" y="16386"/>
                  </a:moveTo>
                  <a:cubicBezTo>
                    <a:pt x="13867" y="16386"/>
                    <a:pt x="13067" y="14152"/>
                    <a:pt x="13067" y="11917"/>
                  </a:cubicBezTo>
                  <a:cubicBezTo>
                    <a:pt x="13067" y="11172"/>
                    <a:pt x="13067" y="11172"/>
                    <a:pt x="13067" y="11172"/>
                  </a:cubicBezTo>
                  <a:cubicBezTo>
                    <a:pt x="13333" y="12662"/>
                    <a:pt x="14133" y="14152"/>
                    <a:pt x="14667" y="14152"/>
                  </a:cubicBezTo>
                  <a:cubicBezTo>
                    <a:pt x="15467" y="14152"/>
                    <a:pt x="16267" y="12662"/>
                    <a:pt x="16533" y="11172"/>
                  </a:cubicBezTo>
                  <a:cubicBezTo>
                    <a:pt x="16533" y="11172"/>
                    <a:pt x="16533" y="11172"/>
                    <a:pt x="16533" y="11917"/>
                  </a:cubicBezTo>
                  <a:cubicBezTo>
                    <a:pt x="16533" y="14152"/>
                    <a:pt x="15733" y="16386"/>
                    <a:pt x="14667" y="16386"/>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29" name="Freeform 28"/>
            <p:cNvSpPr/>
            <p:nvPr/>
          </p:nvSpPr>
          <p:spPr>
            <a:xfrm>
              <a:off x="519710" y="413598"/>
              <a:ext cx="443409" cy="462619"/>
            </a:xfrm>
            <a:custGeom>
              <a:avLst/>
              <a:gdLst/>
              <a:ahLst/>
              <a:cxnLst>
                <a:cxn ang="0">
                  <a:pos x="wd2" y="hd2"/>
                </a:cxn>
                <a:cxn ang="5400000">
                  <a:pos x="wd2" y="hd2"/>
                </a:cxn>
                <a:cxn ang="10800000">
                  <a:pos x="wd2" y="hd2"/>
                </a:cxn>
                <a:cxn ang="16200000">
                  <a:pos x="wd2" y="hd2"/>
                </a:cxn>
              </a:cxnLst>
              <a:rect l="0" t="0" r="r" b="b"/>
              <a:pathLst>
                <a:path w="21600" h="21600" extrusionOk="0">
                  <a:moveTo>
                    <a:pt x="16643" y="1687"/>
                  </a:moveTo>
                  <a:cubicBezTo>
                    <a:pt x="19475" y="1687"/>
                    <a:pt x="19475" y="1687"/>
                    <a:pt x="19475" y="1687"/>
                  </a:cubicBezTo>
                  <a:cubicBezTo>
                    <a:pt x="19475" y="16200"/>
                    <a:pt x="19475" y="16200"/>
                    <a:pt x="19475" y="16200"/>
                  </a:cubicBezTo>
                  <a:cubicBezTo>
                    <a:pt x="19475" y="17888"/>
                    <a:pt x="18059" y="19575"/>
                    <a:pt x="16289" y="19575"/>
                  </a:cubicBezTo>
                  <a:cubicBezTo>
                    <a:pt x="1770" y="19575"/>
                    <a:pt x="1770" y="19575"/>
                    <a:pt x="1770" y="19575"/>
                  </a:cubicBezTo>
                  <a:cubicBezTo>
                    <a:pt x="1062" y="20250"/>
                    <a:pt x="708" y="20925"/>
                    <a:pt x="0" y="21600"/>
                  </a:cubicBezTo>
                  <a:cubicBezTo>
                    <a:pt x="15580" y="21600"/>
                    <a:pt x="15580" y="21600"/>
                    <a:pt x="15580" y="21600"/>
                  </a:cubicBezTo>
                  <a:cubicBezTo>
                    <a:pt x="18767" y="21600"/>
                    <a:pt x="21600" y="18900"/>
                    <a:pt x="21600" y="15863"/>
                  </a:cubicBezTo>
                  <a:cubicBezTo>
                    <a:pt x="21600" y="0"/>
                    <a:pt x="21600" y="0"/>
                    <a:pt x="21600" y="0"/>
                  </a:cubicBezTo>
                  <a:cubicBezTo>
                    <a:pt x="15934" y="0"/>
                    <a:pt x="15934" y="0"/>
                    <a:pt x="15934" y="0"/>
                  </a:cubicBezTo>
                  <a:cubicBezTo>
                    <a:pt x="3187" y="0"/>
                    <a:pt x="3187" y="0"/>
                    <a:pt x="3187" y="0"/>
                  </a:cubicBezTo>
                  <a:cubicBezTo>
                    <a:pt x="3541" y="675"/>
                    <a:pt x="3895" y="1350"/>
                    <a:pt x="4249" y="1687"/>
                  </a:cubicBezTo>
                  <a:lnTo>
                    <a:pt x="16643" y="1687"/>
                  </a:ln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0" name="Freeform 29"/>
            <p:cNvSpPr/>
            <p:nvPr/>
          </p:nvSpPr>
          <p:spPr>
            <a:xfrm>
              <a:off x="605928" y="542273"/>
              <a:ext cx="95458" cy="79657"/>
            </a:xfrm>
            <a:custGeom>
              <a:avLst/>
              <a:gdLst/>
              <a:ahLst/>
              <a:cxnLst>
                <a:cxn ang="0">
                  <a:pos x="wd2" y="hd2"/>
                </a:cxn>
                <a:cxn ang="5400000">
                  <a:pos x="wd2" y="hd2"/>
                </a:cxn>
                <a:cxn ang="10800000">
                  <a:pos x="wd2" y="hd2"/>
                </a:cxn>
                <a:cxn ang="16200000">
                  <a:pos x="wd2" y="hd2"/>
                </a:cxn>
              </a:cxnLst>
              <a:rect l="0" t="0" r="r" b="b"/>
              <a:pathLst>
                <a:path w="21600" h="21600" extrusionOk="0">
                  <a:moveTo>
                    <a:pt x="18277" y="21600"/>
                  </a:moveTo>
                  <a:cubicBezTo>
                    <a:pt x="19938" y="21600"/>
                    <a:pt x="21600" y="21600"/>
                    <a:pt x="21600" y="19636"/>
                  </a:cubicBezTo>
                  <a:cubicBezTo>
                    <a:pt x="21600" y="1964"/>
                    <a:pt x="21600" y="1964"/>
                    <a:pt x="21600" y="1964"/>
                  </a:cubicBezTo>
                  <a:cubicBezTo>
                    <a:pt x="21600" y="1964"/>
                    <a:pt x="19938" y="0"/>
                    <a:pt x="18277" y="0"/>
                  </a:cubicBezTo>
                  <a:cubicBezTo>
                    <a:pt x="3323" y="0"/>
                    <a:pt x="3323" y="0"/>
                    <a:pt x="3323" y="0"/>
                  </a:cubicBezTo>
                  <a:cubicBezTo>
                    <a:pt x="0" y="21600"/>
                    <a:pt x="0" y="21600"/>
                    <a:pt x="0" y="21600"/>
                  </a:cubicBezTo>
                  <a:lnTo>
                    <a:pt x="18277" y="21600"/>
                  </a:ln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1" name="Freeform 30"/>
            <p:cNvSpPr/>
            <p:nvPr/>
          </p:nvSpPr>
          <p:spPr>
            <a:xfrm>
              <a:off x="735255" y="542273"/>
              <a:ext cx="126251" cy="79657"/>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cubicBezTo>
                    <a:pt x="19059" y="21600"/>
                    <a:pt x="19059" y="21600"/>
                    <a:pt x="19059" y="21600"/>
                  </a:cubicBezTo>
                  <a:cubicBezTo>
                    <a:pt x="20329" y="21600"/>
                    <a:pt x="21600" y="21600"/>
                    <a:pt x="21600" y="19636"/>
                  </a:cubicBezTo>
                  <a:cubicBezTo>
                    <a:pt x="21600" y="1964"/>
                    <a:pt x="21600" y="1964"/>
                    <a:pt x="21600" y="1964"/>
                  </a:cubicBezTo>
                  <a:cubicBezTo>
                    <a:pt x="21600" y="1964"/>
                    <a:pt x="20329" y="0"/>
                    <a:pt x="19059" y="0"/>
                  </a:cubicBezTo>
                  <a:cubicBezTo>
                    <a:pt x="1271" y="0"/>
                    <a:pt x="1271" y="0"/>
                    <a:pt x="1271" y="0"/>
                  </a:cubicBezTo>
                  <a:cubicBezTo>
                    <a:pt x="1271" y="0"/>
                    <a:pt x="0" y="1964"/>
                    <a:pt x="0" y="1964"/>
                  </a:cubicBezTo>
                  <a:cubicBezTo>
                    <a:pt x="0" y="19636"/>
                    <a:pt x="0" y="19636"/>
                    <a:pt x="0" y="19636"/>
                  </a:cubicBezTo>
                  <a:cubicBezTo>
                    <a:pt x="0" y="21600"/>
                    <a:pt x="1271" y="21600"/>
                    <a:pt x="1271" y="216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2" name="Freeform 31"/>
            <p:cNvSpPr/>
            <p:nvPr/>
          </p:nvSpPr>
          <p:spPr>
            <a:xfrm>
              <a:off x="735255" y="664820"/>
              <a:ext cx="126251" cy="79657"/>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cubicBezTo>
                    <a:pt x="19059" y="21600"/>
                    <a:pt x="19059" y="21600"/>
                    <a:pt x="19059" y="21600"/>
                  </a:cubicBezTo>
                  <a:cubicBezTo>
                    <a:pt x="20329" y="21600"/>
                    <a:pt x="21600" y="19636"/>
                    <a:pt x="21600" y="17673"/>
                  </a:cubicBezTo>
                  <a:cubicBezTo>
                    <a:pt x="21600" y="1964"/>
                    <a:pt x="21600" y="1964"/>
                    <a:pt x="21600" y="1964"/>
                  </a:cubicBezTo>
                  <a:cubicBezTo>
                    <a:pt x="21600" y="0"/>
                    <a:pt x="20329" y="0"/>
                    <a:pt x="19059" y="0"/>
                  </a:cubicBezTo>
                  <a:cubicBezTo>
                    <a:pt x="1271" y="0"/>
                    <a:pt x="1271" y="0"/>
                    <a:pt x="1271" y="0"/>
                  </a:cubicBezTo>
                  <a:cubicBezTo>
                    <a:pt x="1271" y="0"/>
                    <a:pt x="0" y="0"/>
                    <a:pt x="0" y="1964"/>
                  </a:cubicBezTo>
                  <a:cubicBezTo>
                    <a:pt x="0" y="17673"/>
                    <a:pt x="0" y="17673"/>
                    <a:pt x="0" y="17673"/>
                  </a:cubicBezTo>
                  <a:cubicBezTo>
                    <a:pt x="0" y="19636"/>
                    <a:pt x="1271" y="21600"/>
                    <a:pt x="1271" y="216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3" name="Freeform 32"/>
            <p:cNvSpPr/>
            <p:nvPr/>
          </p:nvSpPr>
          <p:spPr>
            <a:xfrm>
              <a:off x="590533" y="664820"/>
              <a:ext cx="110853" cy="79657"/>
            </a:xfrm>
            <a:custGeom>
              <a:avLst/>
              <a:gdLst/>
              <a:ahLst/>
              <a:cxnLst>
                <a:cxn ang="0">
                  <a:pos x="wd2" y="hd2"/>
                </a:cxn>
                <a:cxn ang="5400000">
                  <a:pos x="wd2" y="hd2"/>
                </a:cxn>
                <a:cxn ang="10800000">
                  <a:pos x="wd2" y="hd2"/>
                </a:cxn>
                <a:cxn ang="16200000">
                  <a:pos x="wd2" y="hd2"/>
                </a:cxn>
              </a:cxnLst>
              <a:rect l="0" t="0" r="r" b="b"/>
              <a:pathLst>
                <a:path w="21600" h="21600" extrusionOk="0">
                  <a:moveTo>
                    <a:pt x="1440" y="13745"/>
                  </a:moveTo>
                  <a:cubicBezTo>
                    <a:pt x="1440" y="13745"/>
                    <a:pt x="1440" y="13745"/>
                    <a:pt x="1440" y="13745"/>
                  </a:cubicBezTo>
                  <a:cubicBezTo>
                    <a:pt x="0" y="15709"/>
                    <a:pt x="0" y="19636"/>
                    <a:pt x="0" y="21600"/>
                  </a:cubicBezTo>
                  <a:cubicBezTo>
                    <a:pt x="18720" y="21600"/>
                    <a:pt x="18720" y="21600"/>
                    <a:pt x="18720" y="21600"/>
                  </a:cubicBezTo>
                  <a:cubicBezTo>
                    <a:pt x="20160" y="21600"/>
                    <a:pt x="21600" y="19636"/>
                    <a:pt x="21600" y="17673"/>
                  </a:cubicBezTo>
                  <a:cubicBezTo>
                    <a:pt x="21600" y="1964"/>
                    <a:pt x="21600" y="1964"/>
                    <a:pt x="21600" y="1964"/>
                  </a:cubicBezTo>
                  <a:cubicBezTo>
                    <a:pt x="21600" y="0"/>
                    <a:pt x="20160" y="0"/>
                    <a:pt x="18720" y="0"/>
                  </a:cubicBezTo>
                  <a:cubicBezTo>
                    <a:pt x="2880" y="0"/>
                    <a:pt x="2880" y="0"/>
                    <a:pt x="2880" y="0"/>
                  </a:cubicBezTo>
                  <a:cubicBezTo>
                    <a:pt x="1440" y="13745"/>
                    <a:pt x="1440" y="13745"/>
                    <a:pt x="1440" y="13745"/>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grpSp>
        <p:nvGrpSpPr>
          <p:cNvPr id="338" name="Group 33"/>
          <p:cNvGrpSpPr/>
          <p:nvPr/>
        </p:nvGrpSpPr>
        <p:grpSpPr>
          <a:xfrm>
            <a:off x="13460245" y="7185810"/>
            <a:ext cx="965073" cy="1167481"/>
            <a:chOff x="0" y="0"/>
            <a:chExt cx="965072" cy="1167480"/>
          </a:xfrm>
        </p:grpSpPr>
        <p:sp>
          <p:nvSpPr>
            <p:cNvPr id="335" name="Freeform 34"/>
            <p:cNvSpPr/>
            <p:nvPr/>
          </p:nvSpPr>
          <p:spPr>
            <a:xfrm>
              <a:off x="307231" y="271087"/>
              <a:ext cx="343378" cy="6867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200"/>
                    <a:pt x="21060" y="21600"/>
                    <a:pt x="19440" y="21600"/>
                  </a:cubicBezTo>
                  <a:cubicBezTo>
                    <a:pt x="2160" y="21600"/>
                    <a:pt x="2160" y="21600"/>
                    <a:pt x="2160" y="21600"/>
                  </a:cubicBezTo>
                  <a:cubicBezTo>
                    <a:pt x="1080" y="21600"/>
                    <a:pt x="0" y="16200"/>
                    <a:pt x="0" y="10800"/>
                  </a:cubicBezTo>
                  <a:cubicBezTo>
                    <a:pt x="0" y="10800"/>
                    <a:pt x="0" y="10800"/>
                    <a:pt x="0" y="10800"/>
                  </a:cubicBezTo>
                  <a:cubicBezTo>
                    <a:pt x="0" y="2700"/>
                    <a:pt x="1080" y="0"/>
                    <a:pt x="2160" y="0"/>
                  </a:cubicBezTo>
                  <a:cubicBezTo>
                    <a:pt x="19440" y="0"/>
                    <a:pt x="19440" y="0"/>
                    <a:pt x="19440" y="0"/>
                  </a:cubicBezTo>
                  <a:cubicBezTo>
                    <a:pt x="21060" y="0"/>
                    <a:pt x="21600" y="2700"/>
                    <a:pt x="21600" y="108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6" name="Freeform 35"/>
            <p:cNvSpPr/>
            <p:nvPr/>
          </p:nvSpPr>
          <p:spPr>
            <a:xfrm>
              <a:off x="281931" y="-1"/>
              <a:ext cx="393981" cy="227715"/>
            </a:xfrm>
            <a:custGeom>
              <a:avLst/>
              <a:gdLst/>
              <a:ahLst/>
              <a:cxnLst>
                <a:cxn ang="0">
                  <a:pos x="wd2" y="hd2"/>
                </a:cxn>
                <a:cxn ang="5400000">
                  <a:pos x="wd2" y="hd2"/>
                </a:cxn>
                <a:cxn ang="10800000">
                  <a:pos x="wd2" y="hd2"/>
                </a:cxn>
                <a:cxn ang="16200000">
                  <a:pos x="wd2" y="hd2"/>
                </a:cxn>
              </a:cxnLst>
              <a:rect l="0" t="0" r="r" b="b"/>
              <a:pathLst>
                <a:path w="21600" h="21600" extrusionOk="0">
                  <a:moveTo>
                    <a:pt x="21600" y="11200"/>
                  </a:moveTo>
                  <a:cubicBezTo>
                    <a:pt x="21600" y="16800"/>
                    <a:pt x="19722" y="21600"/>
                    <a:pt x="16904" y="21600"/>
                  </a:cubicBezTo>
                  <a:cubicBezTo>
                    <a:pt x="4696" y="21600"/>
                    <a:pt x="4696" y="21600"/>
                    <a:pt x="4696" y="21600"/>
                  </a:cubicBezTo>
                  <a:cubicBezTo>
                    <a:pt x="2348" y="21600"/>
                    <a:pt x="0" y="16800"/>
                    <a:pt x="0" y="11200"/>
                  </a:cubicBezTo>
                  <a:cubicBezTo>
                    <a:pt x="0" y="11200"/>
                    <a:pt x="0" y="11200"/>
                    <a:pt x="0" y="11200"/>
                  </a:cubicBezTo>
                  <a:cubicBezTo>
                    <a:pt x="0" y="4800"/>
                    <a:pt x="2348" y="0"/>
                    <a:pt x="4696" y="0"/>
                  </a:cubicBezTo>
                  <a:cubicBezTo>
                    <a:pt x="4696" y="0"/>
                    <a:pt x="7983" y="6400"/>
                    <a:pt x="9391" y="5600"/>
                  </a:cubicBezTo>
                  <a:cubicBezTo>
                    <a:pt x="10330" y="5600"/>
                    <a:pt x="11270" y="0"/>
                    <a:pt x="12678" y="0"/>
                  </a:cubicBezTo>
                  <a:cubicBezTo>
                    <a:pt x="13617" y="800"/>
                    <a:pt x="14557" y="5600"/>
                    <a:pt x="15496" y="5600"/>
                  </a:cubicBezTo>
                  <a:cubicBezTo>
                    <a:pt x="16435" y="5600"/>
                    <a:pt x="16904" y="0"/>
                    <a:pt x="16904" y="0"/>
                  </a:cubicBezTo>
                  <a:cubicBezTo>
                    <a:pt x="19722" y="0"/>
                    <a:pt x="21600" y="4800"/>
                    <a:pt x="21600" y="1120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37" name="Freeform 36"/>
            <p:cNvSpPr/>
            <p:nvPr/>
          </p:nvSpPr>
          <p:spPr>
            <a:xfrm>
              <a:off x="-1" y="383135"/>
              <a:ext cx="965074" cy="784346"/>
            </a:xfrm>
            <a:custGeom>
              <a:avLst/>
              <a:gdLst/>
              <a:ahLst/>
              <a:cxnLst>
                <a:cxn ang="0">
                  <a:pos x="wd2" y="hd2"/>
                </a:cxn>
                <a:cxn ang="5400000">
                  <a:pos x="wd2" y="hd2"/>
                </a:cxn>
                <a:cxn ang="10800000">
                  <a:pos x="wd2" y="hd2"/>
                </a:cxn>
                <a:cxn ang="16200000">
                  <a:pos x="wd2" y="hd2"/>
                </a:cxn>
              </a:cxnLst>
              <a:rect l="0" t="0" r="r" b="b"/>
              <a:pathLst>
                <a:path w="21600" h="21600" extrusionOk="0">
                  <a:moveTo>
                    <a:pt x="21600" y="19252"/>
                  </a:moveTo>
                  <a:cubicBezTo>
                    <a:pt x="21600" y="20426"/>
                    <a:pt x="20644" y="21600"/>
                    <a:pt x="19497" y="21600"/>
                  </a:cubicBezTo>
                  <a:cubicBezTo>
                    <a:pt x="1912" y="21600"/>
                    <a:pt x="1912" y="21600"/>
                    <a:pt x="1912" y="21600"/>
                  </a:cubicBezTo>
                  <a:cubicBezTo>
                    <a:pt x="956" y="21600"/>
                    <a:pt x="0" y="20426"/>
                    <a:pt x="0" y="19252"/>
                  </a:cubicBezTo>
                  <a:cubicBezTo>
                    <a:pt x="0" y="17843"/>
                    <a:pt x="956" y="16670"/>
                    <a:pt x="1912" y="16670"/>
                  </a:cubicBezTo>
                  <a:cubicBezTo>
                    <a:pt x="1912" y="7748"/>
                    <a:pt x="1912" y="7748"/>
                    <a:pt x="1912" y="7748"/>
                  </a:cubicBezTo>
                  <a:cubicBezTo>
                    <a:pt x="1912" y="3522"/>
                    <a:pt x="4779" y="0"/>
                    <a:pt x="8219" y="0"/>
                  </a:cubicBezTo>
                  <a:cubicBezTo>
                    <a:pt x="13189" y="0"/>
                    <a:pt x="13189" y="0"/>
                    <a:pt x="13189" y="0"/>
                  </a:cubicBezTo>
                  <a:cubicBezTo>
                    <a:pt x="16630" y="0"/>
                    <a:pt x="19497" y="3522"/>
                    <a:pt x="19497" y="7748"/>
                  </a:cubicBezTo>
                  <a:cubicBezTo>
                    <a:pt x="19497" y="16670"/>
                    <a:pt x="19497" y="16670"/>
                    <a:pt x="19497" y="16670"/>
                  </a:cubicBezTo>
                  <a:cubicBezTo>
                    <a:pt x="20644" y="16670"/>
                    <a:pt x="21600" y="17843"/>
                    <a:pt x="21600" y="19252"/>
                  </a:cubicBezTo>
                  <a:close/>
                  <a:moveTo>
                    <a:pt x="14336" y="12678"/>
                  </a:moveTo>
                  <a:cubicBezTo>
                    <a:pt x="14336" y="11035"/>
                    <a:pt x="13572" y="9861"/>
                    <a:pt x="11851" y="9157"/>
                  </a:cubicBezTo>
                  <a:cubicBezTo>
                    <a:pt x="10513" y="8687"/>
                    <a:pt x="10131" y="8217"/>
                    <a:pt x="10131" y="7513"/>
                  </a:cubicBezTo>
                  <a:cubicBezTo>
                    <a:pt x="9940" y="7043"/>
                    <a:pt x="10322" y="6574"/>
                    <a:pt x="11278" y="6574"/>
                  </a:cubicBezTo>
                  <a:cubicBezTo>
                    <a:pt x="12425" y="6574"/>
                    <a:pt x="12998" y="7043"/>
                    <a:pt x="13381" y="7278"/>
                  </a:cubicBezTo>
                  <a:cubicBezTo>
                    <a:pt x="13954" y="5165"/>
                    <a:pt x="13954" y="5165"/>
                    <a:pt x="13954" y="5165"/>
                  </a:cubicBezTo>
                  <a:cubicBezTo>
                    <a:pt x="13381" y="4930"/>
                    <a:pt x="12616" y="4696"/>
                    <a:pt x="11660" y="4461"/>
                  </a:cubicBezTo>
                  <a:cubicBezTo>
                    <a:pt x="11660" y="4226"/>
                    <a:pt x="11660" y="4226"/>
                    <a:pt x="11660" y="4226"/>
                  </a:cubicBezTo>
                  <a:cubicBezTo>
                    <a:pt x="11660" y="4226"/>
                    <a:pt x="11660" y="4226"/>
                    <a:pt x="11660" y="4226"/>
                  </a:cubicBezTo>
                  <a:cubicBezTo>
                    <a:pt x="11660" y="3991"/>
                    <a:pt x="11660" y="3991"/>
                    <a:pt x="11660" y="3991"/>
                  </a:cubicBezTo>
                  <a:cubicBezTo>
                    <a:pt x="11660" y="3522"/>
                    <a:pt x="11469" y="3287"/>
                    <a:pt x="10896" y="3287"/>
                  </a:cubicBezTo>
                  <a:cubicBezTo>
                    <a:pt x="10513" y="3287"/>
                    <a:pt x="10322" y="3522"/>
                    <a:pt x="10322" y="3991"/>
                  </a:cubicBezTo>
                  <a:cubicBezTo>
                    <a:pt x="10322" y="4461"/>
                    <a:pt x="10322" y="4461"/>
                    <a:pt x="10322" y="4461"/>
                  </a:cubicBezTo>
                  <a:cubicBezTo>
                    <a:pt x="10322" y="4461"/>
                    <a:pt x="10322" y="4461"/>
                    <a:pt x="10322" y="4461"/>
                  </a:cubicBezTo>
                  <a:cubicBezTo>
                    <a:pt x="10322" y="4696"/>
                    <a:pt x="10322" y="4696"/>
                    <a:pt x="10322" y="4696"/>
                  </a:cubicBezTo>
                  <a:cubicBezTo>
                    <a:pt x="8602" y="5165"/>
                    <a:pt x="7837" y="6339"/>
                    <a:pt x="7837" y="7983"/>
                  </a:cubicBezTo>
                  <a:cubicBezTo>
                    <a:pt x="7837" y="9626"/>
                    <a:pt x="8793" y="10565"/>
                    <a:pt x="10513" y="11270"/>
                  </a:cubicBezTo>
                  <a:cubicBezTo>
                    <a:pt x="11469" y="11739"/>
                    <a:pt x="12042" y="12209"/>
                    <a:pt x="12042" y="12913"/>
                  </a:cubicBezTo>
                  <a:cubicBezTo>
                    <a:pt x="12042" y="13617"/>
                    <a:pt x="11469" y="14087"/>
                    <a:pt x="10513" y="14087"/>
                  </a:cubicBezTo>
                  <a:cubicBezTo>
                    <a:pt x="9558" y="14087"/>
                    <a:pt x="8793" y="13617"/>
                    <a:pt x="8219" y="13148"/>
                  </a:cubicBezTo>
                  <a:cubicBezTo>
                    <a:pt x="7646" y="15261"/>
                    <a:pt x="7646" y="15261"/>
                    <a:pt x="7646" y="15261"/>
                  </a:cubicBezTo>
                  <a:cubicBezTo>
                    <a:pt x="8219" y="15730"/>
                    <a:pt x="9175" y="15965"/>
                    <a:pt x="10131" y="16200"/>
                  </a:cubicBezTo>
                  <a:cubicBezTo>
                    <a:pt x="10131" y="16435"/>
                    <a:pt x="10131" y="16435"/>
                    <a:pt x="10131" y="16435"/>
                  </a:cubicBezTo>
                  <a:cubicBezTo>
                    <a:pt x="10131" y="16435"/>
                    <a:pt x="10131" y="16435"/>
                    <a:pt x="10131" y="16435"/>
                  </a:cubicBezTo>
                  <a:cubicBezTo>
                    <a:pt x="10131" y="16435"/>
                    <a:pt x="10131" y="16435"/>
                    <a:pt x="10131" y="16435"/>
                  </a:cubicBezTo>
                  <a:cubicBezTo>
                    <a:pt x="10131" y="17139"/>
                    <a:pt x="10513" y="17374"/>
                    <a:pt x="10896" y="17374"/>
                  </a:cubicBezTo>
                  <a:cubicBezTo>
                    <a:pt x="11278" y="17374"/>
                    <a:pt x="11660" y="17139"/>
                    <a:pt x="11660" y="16435"/>
                  </a:cubicBezTo>
                  <a:cubicBezTo>
                    <a:pt x="11660" y="16435"/>
                    <a:pt x="11660" y="16435"/>
                    <a:pt x="11660" y="16435"/>
                  </a:cubicBezTo>
                  <a:cubicBezTo>
                    <a:pt x="11660" y="16435"/>
                    <a:pt x="11660" y="16435"/>
                    <a:pt x="11660" y="16435"/>
                  </a:cubicBezTo>
                  <a:cubicBezTo>
                    <a:pt x="11660" y="15965"/>
                    <a:pt x="11660" y="15965"/>
                    <a:pt x="11660" y="15965"/>
                  </a:cubicBezTo>
                  <a:cubicBezTo>
                    <a:pt x="13381" y="15496"/>
                    <a:pt x="14336" y="14087"/>
                    <a:pt x="14336" y="12678"/>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grpSp>
        <p:nvGrpSpPr>
          <p:cNvPr id="341" name="Group 37"/>
          <p:cNvGrpSpPr/>
          <p:nvPr/>
        </p:nvGrpSpPr>
        <p:grpSpPr>
          <a:xfrm>
            <a:off x="8762693" y="8851178"/>
            <a:ext cx="972766" cy="1017582"/>
            <a:chOff x="0" y="0"/>
            <a:chExt cx="972765" cy="1017581"/>
          </a:xfrm>
        </p:grpSpPr>
        <p:sp>
          <p:nvSpPr>
            <p:cNvPr id="339" name="Freeform 38"/>
            <p:cNvSpPr/>
            <p:nvPr/>
          </p:nvSpPr>
          <p:spPr>
            <a:xfrm>
              <a:off x="362339" y="-1"/>
              <a:ext cx="594106" cy="519036"/>
            </a:xfrm>
            <a:custGeom>
              <a:avLst/>
              <a:gdLst/>
              <a:ahLst/>
              <a:cxnLst>
                <a:cxn ang="0">
                  <a:pos x="wd2" y="hd2"/>
                </a:cxn>
                <a:cxn ang="5400000">
                  <a:pos x="wd2" y="hd2"/>
                </a:cxn>
                <a:cxn ang="10800000">
                  <a:pos x="wd2" y="hd2"/>
                </a:cxn>
                <a:cxn ang="16200000">
                  <a:pos x="wd2" y="hd2"/>
                </a:cxn>
              </a:cxnLst>
              <a:rect l="0" t="0" r="r" b="b"/>
              <a:pathLst>
                <a:path w="21600" h="21600" extrusionOk="0">
                  <a:moveTo>
                    <a:pt x="3366" y="0"/>
                  </a:moveTo>
                  <a:cubicBezTo>
                    <a:pt x="5330" y="0"/>
                    <a:pt x="5330" y="0"/>
                    <a:pt x="5330" y="0"/>
                  </a:cubicBezTo>
                  <a:cubicBezTo>
                    <a:pt x="16270" y="0"/>
                    <a:pt x="16270" y="0"/>
                    <a:pt x="16270" y="0"/>
                  </a:cubicBezTo>
                  <a:cubicBezTo>
                    <a:pt x="18234" y="0"/>
                    <a:pt x="18234" y="0"/>
                    <a:pt x="18234" y="0"/>
                  </a:cubicBezTo>
                  <a:cubicBezTo>
                    <a:pt x="20197" y="0"/>
                    <a:pt x="21600" y="1687"/>
                    <a:pt x="21600" y="3713"/>
                  </a:cubicBezTo>
                  <a:cubicBezTo>
                    <a:pt x="21600" y="8438"/>
                    <a:pt x="21600" y="8438"/>
                    <a:pt x="21600" y="8438"/>
                  </a:cubicBezTo>
                  <a:cubicBezTo>
                    <a:pt x="21600" y="13163"/>
                    <a:pt x="21600" y="13163"/>
                    <a:pt x="21600" y="13163"/>
                  </a:cubicBezTo>
                  <a:cubicBezTo>
                    <a:pt x="21600" y="15525"/>
                    <a:pt x="20197" y="17213"/>
                    <a:pt x="18234" y="17213"/>
                  </a:cubicBezTo>
                  <a:cubicBezTo>
                    <a:pt x="15429" y="17213"/>
                    <a:pt x="15429" y="17213"/>
                    <a:pt x="15429" y="17213"/>
                  </a:cubicBezTo>
                  <a:cubicBezTo>
                    <a:pt x="15429" y="20250"/>
                    <a:pt x="15429" y="20250"/>
                    <a:pt x="15429" y="20250"/>
                  </a:cubicBezTo>
                  <a:cubicBezTo>
                    <a:pt x="15429" y="20925"/>
                    <a:pt x="15148" y="21263"/>
                    <a:pt x="14587" y="21600"/>
                  </a:cubicBezTo>
                  <a:cubicBezTo>
                    <a:pt x="14587" y="21600"/>
                    <a:pt x="14306" y="21600"/>
                    <a:pt x="14306" y="21600"/>
                  </a:cubicBezTo>
                  <a:cubicBezTo>
                    <a:pt x="13745" y="21600"/>
                    <a:pt x="13465" y="21600"/>
                    <a:pt x="13184" y="21263"/>
                  </a:cubicBezTo>
                  <a:cubicBezTo>
                    <a:pt x="9818" y="17213"/>
                    <a:pt x="9818" y="17213"/>
                    <a:pt x="9818" y="17213"/>
                  </a:cubicBezTo>
                  <a:cubicBezTo>
                    <a:pt x="3366" y="17213"/>
                    <a:pt x="3366" y="17213"/>
                    <a:pt x="3366" y="17213"/>
                  </a:cubicBezTo>
                  <a:cubicBezTo>
                    <a:pt x="1403" y="17213"/>
                    <a:pt x="0" y="15525"/>
                    <a:pt x="0" y="13163"/>
                  </a:cubicBezTo>
                  <a:cubicBezTo>
                    <a:pt x="0" y="8438"/>
                    <a:pt x="0" y="8438"/>
                    <a:pt x="0" y="8438"/>
                  </a:cubicBezTo>
                  <a:cubicBezTo>
                    <a:pt x="0" y="3713"/>
                    <a:pt x="0" y="3713"/>
                    <a:pt x="0" y="3713"/>
                  </a:cubicBezTo>
                  <a:cubicBezTo>
                    <a:pt x="0" y="1687"/>
                    <a:pt x="1403" y="0"/>
                    <a:pt x="3366" y="0"/>
                  </a:cubicBez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340" name="Freeform 39"/>
            <p:cNvSpPr/>
            <p:nvPr/>
          </p:nvSpPr>
          <p:spPr>
            <a:xfrm>
              <a:off x="-1" y="300493"/>
              <a:ext cx="972767" cy="717089"/>
            </a:xfrm>
            <a:custGeom>
              <a:avLst/>
              <a:gdLst/>
              <a:ahLst/>
              <a:cxnLst>
                <a:cxn ang="0">
                  <a:pos x="wd2" y="hd2"/>
                </a:cxn>
                <a:cxn ang="5400000">
                  <a:pos x="wd2" y="hd2"/>
                </a:cxn>
                <a:cxn ang="10800000">
                  <a:pos x="wd2" y="hd2"/>
                </a:cxn>
                <a:cxn ang="16200000">
                  <a:pos x="wd2" y="hd2"/>
                </a:cxn>
              </a:cxnLst>
              <a:rect l="0" t="0" r="r" b="b"/>
              <a:pathLst>
                <a:path w="21600" h="21600" extrusionOk="0">
                  <a:moveTo>
                    <a:pt x="18343" y="6067"/>
                  </a:moveTo>
                  <a:cubicBezTo>
                    <a:pt x="18343" y="8494"/>
                    <a:pt x="18343" y="8494"/>
                    <a:pt x="18343" y="8494"/>
                  </a:cubicBezTo>
                  <a:cubicBezTo>
                    <a:pt x="18343" y="8980"/>
                    <a:pt x="18171" y="9465"/>
                    <a:pt x="17829" y="9708"/>
                  </a:cubicBezTo>
                  <a:cubicBezTo>
                    <a:pt x="17657" y="9708"/>
                    <a:pt x="17486" y="9951"/>
                    <a:pt x="17486" y="9951"/>
                  </a:cubicBezTo>
                  <a:cubicBezTo>
                    <a:pt x="17143" y="9951"/>
                    <a:pt x="16971" y="9708"/>
                    <a:pt x="16629" y="9465"/>
                  </a:cubicBezTo>
                  <a:cubicBezTo>
                    <a:pt x="14057" y="6067"/>
                    <a:pt x="14057" y="6067"/>
                    <a:pt x="14057" y="6067"/>
                  </a:cubicBezTo>
                  <a:cubicBezTo>
                    <a:pt x="8057" y="6067"/>
                    <a:pt x="8057" y="6067"/>
                    <a:pt x="8057" y="6067"/>
                  </a:cubicBezTo>
                  <a:cubicBezTo>
                    <a:pt x="6686" y="6067"/>
                    <a:pt x="5657" y="4369"/>
                    <a:pt x="5657" y="2670"/>
                  </a:cubicBezTo>
                  <a:cubicBezTo>
                    <a:pt x="5657" y="0"/>
                    <a:pt x="5657" y="0"/>
                    <a:pt x="5657" y="0"/>
                  </a:cubicBezTo>
                  <a:cubicBezTo>
                    <a:pt x="4286" y="0"/>
                    <a:pt x="4286" y="0"/>
                    <a:pt x="4286" y="0"/>
                  </a:cubicBezTo>
                  <a:cubicBezTo>
                    <a:pt x="2743" y="0"/>
                    <a:pt x="2743" y="0"/>
                    <a:pt x="2743" y="0"/>
                  </a:cubicBezTo>
                  <a:cubicBezTo>
                    <a:pt x="1200" y="0"/>
                    <a:pt x="0" y="1942"/>
                    <a:pt x="0" y="3883"/>
                  </a:cubicBezTo>
                  <a:cubicBezTo>
                    <a:pt x="0" y="8252"/>
                    <a:pt x="0" y="8252"/>
                    <a:pt x="0" y="8252"/>
                  </a:cubicBezTo>
                  <a:cubicBezTo>
                    <a:pt x="0" y="13348"/>
                    <a:pt x="0" y="13348"/>
                    <a:pt x="0" y="13348"/>
                  </a:cubicBezTo>
                  <a:cubicBezTo>
                    <a:pt x="0" y="15533"/>
                    <a:pt x="1200" y="17231"/>
                    <a:pt x="2743" y="17231"/>
                  </a:cubicBezTo>
                  <a:cubicBezTo>
                    <a:pt x="4800" y="17231"/>
                    <a:pt x="4800" y="17231"/>
                    <a:pt x="4800" y="17231"/>
                  </a:cubicBezTo>
                  <a:cubicBezTo>
                    <a:pt x="4800" y="19901"/>
                    <a:pt x="4800" y="19901"/>
                    <a:pt x="4800" y="19901"/>
                  </a:cubicBezTo>
                  <a:cubicBezTo>
                    <a:pt x="4800" y="20629"/>
                    <a:pt x="5143" y="21115"/>
                    <a:pt x="5486" y="21357"/>
                  </a:cubicBezTo>
                  <a:cubicBezTo>
                    <a:pt x="5657" y="21600"/>
                    <a:pt x="5829" y="21600"/>
                    <a:pt x="6000" y="21600"/>
                  </a:cubicBezTo>
                  <a:cubicBezTo>
                    <a:pt x="6171" y="21600"/>
                    <a:pt x="6514" y="21357"/>
                    <a:pt x="6686" y="21115"/>
                  </a:cubicBezTo>
                  <a:cubicBezTo>
                    <a:pt x="9600" y="17231"/>
                    <a:pt x="9600" y="17231"/>
                    <a:pt x="9600" y="17231"/>
                  </a:cubicBezTo>
                  <a:cubicBezTo>
                    <a:pt x="18857" y="17231"/>
                    <a:pt x="18857" y="17231"/>
                    <a:pt x="18857" y="17231"/>
                  </a:cubicBezTo>
                  <a:cubicBezTo>
                    <a:pt x="20400" y="17231"/>
                    <a:pt x="21600" y="15533"/>
                    <a:pt x="21600" y="13348"/>
                  </a:cubicBezTo>
                  <a:cubicBezTo>
                    <a:pt x="21600" y="8252"/>
                    <a:pt x="21600" y="8252"/>
                    <a:pt x="21600" y="8252"/>
                  </a:cubicBezTo>
                  <a:cubicBezTo>
                    <a:pt x="21600" y="5582"/>
                    <a:pt x="21600" y="5582"/>
                    <a:pt x="21600" y="5582"/>
                  </a:cubicBezTo>
                  <a:cubicBezTo>
                    <a:pt x="21257" y="5825"/>
                    <a:pt x="20743" y="6067"/>
                    <a:pt x="20400" y="6067"/>
                  </a:cubicBezTo>
                  <a:lnTo>
                    <a:pt x="18343" y="6067"/>
                  </a:lnTo>
                  <a:close/>
                </a:path>
              </a:pathLst>
            </a:custGeom>
            <a:solidFill>
              <a:srgbClr val="FFFFFF"/>
            </a:solidFill>
            <a:ln w="12700" cap="flat">
              <a:noFill/>
              <a:miter lim="400000"/>
            </a:ln>
            <a:effectLst/>
          </p:spPr>
          <p:txBody>
            <a:bodyPr wrap="square" lIns="0" tIns="0" rIns="0" bIns="0" numCol="1" anchor="t">
              <a:noAutofit/>
            </a:bodyPr>
            <a:lstStyle/>
            <a:p>
              <a:pPr algn="l" defTabSz="2438400">
                <a:defRPr sz="3400" b="0">
                  <a:solidFill>
                    <a:srgbClr val="3A3A3A"/>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pic>
        <p:nvPicPr>
          <p:cNvPr id="342" name="摄图网_400732934.png" descr="摄图网_400732934.png"/>
          <p:cNvPicPr>
            <a:picLocks noChangeAspect="1"/>
          </p:cNvPicPr>
          <p:nvPr/>
        </p:nvPicPr>
        <p:blipFill>
          <a:blip r:embed="rId5" cstate="email"/>
          <a:srcRect/>
          <a:stretch>
            <a:fillRect/>
          </a:stretch>
        </p:blipFill>
        <p:spPr>
          <a:xfrm>
            <a:off x="6940325" y="6411782"/>
            <a:ext cx="2039045" cy="1980369"/>
          </a:xfrm>
          <a:prstGeom prst="rect">
            <a:avLst/>
          </a:prstGeom>
          <a:ln w="12700">
            <a:miter lim="400000"/>
            <a:headEnd/>
            <a:tailEnd/>
          </a:ln>
        </p:spPr>
      </p:pic>
      <p:pic>
        <p:nvPicPr>
          <p:cNvPr id="343" name="摄图网_400732934.png" descr="摄图网_400732934.png"/>
          <p:cNvPicPr>
            <a:picLocks noChangeAspect="1"/>
          </p:cNvPicPr>
          <p:nvPr/>
        </p:nvPicPr>
        <p:blipFill>
          <a:blip r:embed="rId5" cstate="email"/>
          <a:srcRect/>
          <a:stretch>
            <a:fillRect/>
          </a:stretch>
        </p:blipFill>
        <p:spPr>
          <a:xfrm>
            <a:off x="8057925" y="10623860"/>
            <a:ext cx="2039045" cy="1980369"/>
          </a:xfrm>
          <a:prstGeom prst="rect">
            <a:avLst/>
          </a:prstGeom>
          <a:ln w="12700">
            <a:miter lim="400000"/>
            <a:headEnd/>
            <a:tailEnd/>
          </a:ln>
        </p:spPr>
      </p:pic>
      <p:pic>
        <p:nvPicPr>
          <p:cNvPr id="344" name="摄图网_400732934.png" descr="摄图网_400732934.png"/>
          <p:cNvPicPr>
            <a:picLocks noChangeAspect="1"/>
          </p:cNvPicPr>
          <p:nvPr/>
        </p:nvPicPr>
        <p:blipFill>
          <a:blip r:embed="rId5" cstate="email"/>
          <a:srcRect/>
          <a:stretch>
            <a:fillRect/>
          </a:stretch>
        </p:blipFill>
        <p:spPr>
          <a:xfrm>
            <a:off x="11172428" y="2816980"/>
            <a:ext cx="2039045" cy="1980370"/>
          </a:xfrm>
          <a:prstGeom prst="rect">
            <a:avLst/>
          </a:prstGeom>
          <a:ln w="12700">
            <a:miter lim="400000"/>
            <a:headEnd/>
            <a:tailEnd/>
          </a:ln>
        </p:spPr>
      </p:pic>
      <p:pic>
        <p:nvPicPr>
          <p:cNvPr id="345" name="摄图网_400732934.png" descr="摄图网_400732934.png"/>
          <p:cNvPicPr>
            <a:picLocks noChangeAspect="1"/>
          </p:cNvPicPr>
          <p:nvPr/>
        </p:nvPicPr>
        <p:blipFill>
          <a:blip r:embed="rId5" cstate="email"/>
          <a:srcRect/>
          <a:stretch>
            <a:fillRect/>
          </a:stretch>
        </p:blipFill>
        <p:spPr>
          <a:xfrm>
            <a:off x="12923209" y="9569160"/>
            <a:ext cx="2039046" cy="1980369"/>
          </a:xfrm>
          <a:prstGeom prst="rect">
            <a:avLst/>
          </a:prstGeom>
          <a:ln w="12700">
            <a:miter lim="400000"/>
            <a:headEnd/>
            <a:tailEnd/>
          </a:ln>
        </p:spPr>
      </p:pic>
      <p:sp>
        <p:nvSpPr>
          <p:cNvPr id="346" name="可信度"/>
          <p:cNvSpPr txBox="1"/>
          <p:nvPr/>
        </p:nvSpPr>
        <p:spPr>
          <a:xfrm>
            <a:off x="5705424" y="9209911"/>
            <a:ext cx="1683152"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可信度</a:t>
            </a:r>
          </a:p>
        </p:txBody>
      </p:sp>
      <p:sp>
        <p:nvSpPr>
          <p:cNvPr id="347" name="长年的活动举办经验，不但能为活动策划者提供丰富的经验，更重要的是能累积足够的执行资源"/>
          <p:cNvSpPr txBox="1"/>
          <p:nvPr/>
        </p:nvSpPr>
        <p:spPr>
          <a:xfrm>
            <a:off x="1645296" y="10037588"/>
            <a:ext cx="6017023" cy="1621597"/>
          </a:xfrm>
          <a:prstGeom prst="rect">
            <a:avLst/>
          </a:prstGeom>
          <a:ln w="12700">
            <a:miter lim="400000"/>
          </a:ln>
        </p:spPr>
        <p:txBody>
          <a:bodyPr lIns="71437" tIns="71437" rIns="71437" bIns="71437">
            <a:spAutoFit/>
          </a:bodyPr>
          <a:lstStyle>
            <a:lvl1pPr algn="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长年的活动举办经验，不但能为活动策划者提供丰富的经验，更重要的是能累积足够的执行资源</a:t>
            </a:r>
          </a:p>
        </p:txBody>
      </p:sp>
      <p:sp>
        <p:nvSpPr>
          <p:cNvPr id="348" name="吸引力"/>
          <p:cNvSpPr txBox="1"/>
          <p:nvPr/>
        </p:nvSpPr>
        <p:spPr>
          <a:xfrm>
            <a:off x="14982609" y="3427273"/>
            <a:ext cx="1683152"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吸引力</a:t>
            </a:r>
          </a:p>
        </p:txBody>
      </p:sp>
      <p:sp>
        <p:nvSpPr>
          <p:cNvPr id="349" name="关联度"/>
          <p:cNvSpPr txBox="1"/>
          <p:nvPr/>
        </p:nvSpPr>
        <p:spPr>
          <a:xfrm>
            <a:off x="6740357" y="4421671"/>
            <a:ext cx="1683152"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关联度</a:t>
            </a:r>
            <a:endParaRPr dirty="0">
              <a:latin typeface="思源黑体 CN Normal" panose="020B0400000000000000" charset="-122"/>
              <a:ea typeface="思源黑体 CN Normal" panose="020B0400000000000000" charset="-122"/>
            </a:endParaRPr>
          </a:p>
        </p:txBody>
      </p:sp>
      <p:sp>
        <p:nvSpPr>
          <p:cNvPr id="350" name="执行力"/>
          <p:cNvSpPr txBox="1"/>
          <p:nvPr/>
        </p:nvSpPr>
        <p:spPr>
          <a:xfrm>
            <a:off x="15360796" y="7168895"/>
            <a:ext cx="1683152"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执行力</a:t>
            </a:r>
          </a:p>
        </p:txBody>
      </p:sp>
      <p:sp>
        <p:nvSpPr>
          <p:cNvPr id="351" name="目标受众的吸引力大小是活动推广策划成功与否的根本"/>
          <p:cNvSpPr txBox="1"/>
          <p:nvPr/>
        </p:nvSpPr>
        <p:spPr>
          <a:xfrm>
            <a:off x="14984396" y="4307948"/>
            <a:ext cx="6542883" cy="1158875"/>
          </a:xfrm>
          <a:prstGeom prst="rect">
            <a:avLst/>
          </a:prstGeom>
          <a:ln w="12700">
            <a:miter lim="400000"/>
          </a:ln>
        </p:spPr>
        <p:txBody>
          <a:bodyPr lIns="71437" tIns="71437" rIns="71437" bIns="71437">
            <a:spAutoFit/>
          </a:bodyPr>
          <a:lstStyle>
            <a:lvl1pPr algn="l">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目标受众的吸引力大小是活动推广策划成功与否的根本</a:t>
            </a:r>
          </a:p>
        </p:txBody>
      </p:sp>
      <p:sp>
        <p:nvSpPr>
          <p:cNvPr id="352" name="活动策划内容要和活动本身目的紧密衔接，要擅长于整合关联性较强的事情以及关联的资源"/>
          <p:cNvSpPr txBox="1"/>
          <p:nvPr/>
        </p:nvSpPr>
        <p:spPr>
          <a:xfrm>
            <a:off x="210591" y="5326723"/>
            <a:ext cx="8375453" cy="1158875"/>
          </a:xfrm>
          <a:prstGeom prst="rect">
            <a:avLst/>
          </a:prstGeom>
          <a:ln w="12700">
            <a:miter lim="400000"/>
          </a:ln>
        </p:spPr>
        <p:txBody>
          <a:bodyPr lIns="71437" tIns="71437" rIns="71437" bIns="71437">
            <a:spAutoFit/>
          </a:bodyPr>
          <a:lstStyle>
            <a:lvl1pPr algn="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活动策划内容要和活动本身目的紧密衔接，要擅长于整合关联性较强的事情以及关联的资源</a:t>
            </a:r>
          </a:p>
        </p:txBody>
      </p:sp>
      <p:sp>
        <p:nvSpPr>
          <p:cNvPr id="353" name="活动推广不单单需要前期精心的策划，推广策划的计划能不能最大限度的执行是非常关键的"/>
          <p:cNvSpPr txBox="1"/>
          <p:nvPr/>
        </p:nvSpPr>
        <p:spPr>
          <a:xfrm>
            <a:off x="15362584" y="7933729"/>
            <a:ext cx="6853040" cy="1621597"/>
          </a:xfrm>
          <a:prstGeom prst="rect">
            <a:avLst/>
          </a:prstGeom>
          <a:ln w="12700">
            <a:miter lim="400000"/>
          </a:ln>
        </p:spPr>
        <p:txBody>
          <a:bodyPr lIns="71437" tIns="71437" rIns="71437" bIns="71437">
            <a:spAutoFit/>
          </a:bodyPr>
          <a:lstStyle>
            <a:lvl1pPr algn="l">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活动推广不单单需要前期精心的策划，推广策划的计划能不能最大限度的执行是非常关键的</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 name="成组"/>
          <p:cNvGrpSpPr/>
          <p:nvPr/>
        </p:nvGrpSpPr>
        <p:grpSpPr>
          <a:xfrm>
            <a:off x="8640514" y="1198314"/>
            <a:ext cx="7102972" cy="8529421"/>
            <a:chOff x="0" y="-387350"/>
            <a:chExt cx="7102971" cy="8529420"/>
          </a:xfrm>
        </p:grpSpPr>
        <p:pic>
          <p:nvPicPr>
            <p:cNvPr id="355" name="圆形" descr="圆形"/>
            <p:cNvPicPr/>
            <p:nvPr/>
          </p:nvPicPr>
          <p:blipFill>
            <a:blip r:embed="rId3"/>
            <a:stretch>
              <a:fillRect/>
            </a:stretch>
          </p:blipFill>
          <p:spPr>
            <a:xfrm>
              <a:off x="0" y="-387350"/>
              <a:ext cx="7102972" cy="7102972"/>
            </a:xfrm>
            <a:prstGeom prst="rect">
              <a:avLst/>
            </a:prstGeom>
            <a:effectLst/>
          </p:spPr>
        </p:pic>
        <p:pic>
          <p:nvPicPr>
            <p:cNvPr id="357" name="摄图网_400732934.png" descr="摄图网_400732934.png"/>
            <p:cNvPicPr>
              <a:picLocks noChangeAspect="1"/>
            </p:cNvPicPr>
            <p:nvPr/>
          </p:nvPicPr>
          <p:blipFill>
            <a:blip r:embed="rId4" cstate="email"/>
            <a:stretch>
              <a:fillRect/>
            </a:stretch>
          </p:blipFill>
          <p:spPr>
            <a:xfrm>
              <a:off x="0" y="573801"/>
              <a:ext cx="7102972" cy="7568270"/>
            </a:xfrm>
            <a:prstGeom prst="rect">
              <a:avLst/>
            </a:prstGeom>
            <a:ln w="12700" cap="flat">
              <a:noFill/>
              <a:miter lim="400000"/>
              <a:headEnd/>
              <a:tailEnd/>
            </a:ln>
            <a:effectLst/>
          </p:spPr>
        </p:pic>
      </p:grpSp>
      <p:sp>
        <p:nvSpPr>
          <p:cNvPr id="359" name="Part  1"/>
          <p:cNvSpPr txBox="1"/>
          <p:nvPr/>
        </p:nvSpPr>
        <p:spPr>
          <a:xfrm>
            <a:off x="10243550" y="3552624"/>
            <a:ext cx="389689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dirty="0">
                <a:latin typeface="思源黑体 CN Normal" panose="020B0400000000000000" charset="-122"/>
                <a:ea typeface="思源黑体 CN Normal" panose="020B0400000000000000" charset="-122"/>
              </a:rPr>
              <a:t>Part  </a:t>
            </a:r>
            <a:r>
              <a:rPr lang="en-US" dirty="0">
                <a:latin typeface="思源黑体 CN Normal" panose="020B0400000000000000" charset="-122"/>
                <a:ea typeface="思源黑体 CN Normal" panose="020B0400000000000000" charset="-122"/>
              </a:rPr>
              <a:t>3</a:t>
            </a:r>
            <a:endParaRPr dirty="0">
              <a:latin typeface="思源黑体 CN Normal" panose="020B0400000000000000" charset="-122"/>
              <a:ea typeface="思源黑体 CN Normal" panose="020B0400000000000000" charset="-122"/>
            </a:endParaRPr>
          </a:p>
        </p:txBody>
      </p:sp>
      <p:sp>
        <p:nvSpPr>
          <p:cNvPr id="360" name="晚会演出"/>
          <p:cNvSpPr txBox="1"/>
          <p:nvPr/>
        </p:nvSpPr>
        <p:spPr>
          <a:xfrm>
            <a:off x="9555061" y="9064424"/>
            <a:ext cx="527387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晚会演出</a:t>
            </a:r>
          </a:p>
        </p:txBody>
      </p:sp>
      <p:sp>
        <p:nvSpPr>
          <p:cNvPr id="361" name="百余次的专业晚会演出方案"/>
          <p:cNvSpPr txBox="1"/>
          <p:nvPr/>
        </p:nvSpPr>
        <p:spPr>
          <a:xfrm>
            <a:off x="8272659" y="10769945"/>
            <a:ext cx="7838683" cy="913711"/>
          </a:xfrm>
          <a:prstGeom prst="rect">
            <a:avLst/>
          </a:prstGeom>
          <a:ln w="12700">
            <a:miter lim="400000"/>
          </a:ln>
        </p:spPr>
        <p:txBody>
          <a:bodyPr wrap="none" lIns="71437" tIns="71437" rIns="71437" bIns="71437" anchor="ctr">
            <a:spAutoFit/>
          </a:bodyPr>
          <a:lstStyle>
            <a:lvl1pPr>
              <a:defRPr sz="5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百余次的专业晚会演出方案</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367" name="成组"/>
          <p:cNvGrpSpPr/>
          <p:nvPr/>
        </p:nvGrpSpPr>
        <p:grpSpPr>
          <a:xfrm>
            <a:off x="30814" y="-353783"/>
            <a:ext cx="7824859" cy="4314366"/>
            <a:chOff x="0" y="0"/>
            <a:chExt cx="7824857" cy="4314364"/>
          </a:xfrm>
        </p:grpSpPr>
        <p:pic>
          <p:nvPicPr>
            <p:cNvPr id="364" name="线条" descr="线条"/>
            <p:cNvPicPr/>
            <p:nvPr/>
          </p:nvPicPr>
          <p:blipFill>
            <a:blip r:embed="rId3"/>
            <a:stretch>
              <a:fillRect/>
            </a:stretch>
          </p:blipFill>
          <p:spPr>
            <a:xfrm>
              <a:off x="1505885" y="3017695"/>
              <a:ext cx="6318973" cy="177801"/>
            </a:xfrm>
            <a:prstGeom prst="rect">
              <a:avLst/>
            </a:prstGeom>
            <a:effectLst/>
          </p:spPr>
        </p:pic>
        <p:pic>
          <p:nvPicPr>
            <p:cNvPr id="366"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388" name="组合 2"/>
          <p:cNvGrpSpPr/>
          <p:nvPr/>
        </p:nvGrpSpPr>
        <p:grpSpPr>
          <a:xfrm>
            <a:off x="3011170" y="4641850"/>
            <a:ext cx="18708372" cy="4136391"/>
            <a:chOff x="0" y="0"/>
            <a:chExt cx="18708370" cy="4136389"/>
          </a:xfrm>
        </p:grpSpPr>
        <p:sp>
          <p:nvSpPr>
            <p:cNvPr id="368" name="直接箭头连接符 72"/>
            <p:cNvSpPr/>
            <p:nvPr/>
          </p:nvSpPr>
          <p:spPr>
            <a:xfrm>
              <a:off x="2252980" y="-1"/>
              <a:ext cx="11430" cy="2268220"/>
            </a:xfrm>
            <a:prstGeom prst="line">
              <a:avLst/>
            </a:prstGeom>
            <a:noFill/>
            <a:ln w="76200" cap="flat">
              <a:solidFill>
                <a:srgbClr val="FF4C59"/>
              </a:solidFill>
              <a:prstDash val="solid"/>
              <a:miter lim="800000"/>
              <a:tailEnd type="triangle" w="med" len="med"/>
            </a:ln>
            <a:effectLst/>
          </p:spPr>
          <p:txBody>
            <a:bodyPr wrap="square" lIns="0" tIns="0" rIns="0" bIns="0" numCol="1" anchor="t">
              <a:noAutofit/>
            </a:bodyPr>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69" name="直接箭头连接符 24"/>
            <p:cNvSpPr/>
            <p:nvPr/>
          </p:nvSpPr>
          <p:spPr>
            <a:xfrm>
              <a:off x="16440152" y="-1"/>
              <a:ext cx="11430" cy="2268220"/>
            </a:xfrm>
            <a:prstGeom prst="line">
              <a:avLst/>
            </a:prstGeom>
            <a:noFill/>
            <a:ln w="76200" cap="flat">
              <a:solidFill>
                <a:srgbClr val="FF849D"/>
              </a:solidFill>
              <a:prstDash val="solid"/>
              <a:miter lim="800000"/>
              <a:tailEnd type="triangle" w="med" len="med"/>
            </a:ln>
            <a:effectLst/>
          </p:spPr>
          <p:txBody>
            <a:bodyPr wrap="square" lIns="0" tIns="0" rIns="0" bIns="0" numCol="1" anchor="t">
              <a:noAutofit/>
            </a:bodyPr>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0" name="直接箭头连接符 25"/>
            <p:cNvSpPr/>
            <p:nvPr/>
          </p:nvSpPr>
          <p:spPr>
            <a:xfrm>
              <a:off x="11711941" y="-1"/>
              <a:ext cx="11430" cy="2268220"/>
            </a:xfrm>
            <a:prstGeom prst="line">
              <a:avLst/>
            </a:prstGeom>
            <a:noFill/>
            <a:ln w="76200" cap="flat">
              <a:solidFill>
                <a:srgbClr val="FF4C59"/>
              </a:solidFill>
              <a:prstDash val="solid"/>
              <a:miter lim="800000"/>
              <a:tailEnd type="triangle" w="med" len="med"/>
            </a:ln>
            <a:effectLst/>
          </p:spPr>
          <p:txBody>
            <a:bodyPr wrap="square" lIns="0" tIns="0" rIns="0" bIns="0" numCol="1" anchor="t">
              <a:noAutofit/>
            </a:bodyPr>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1" name="直接箭头连接符 26"/>
            <p:cNvSpPr/>
            <p:nvPr/>
          </p:nvSpPr>
          <p:spPr>
            <a:xfrm>
              <a:off x="6982460" y="-1"/>
              <a:ext cx="11430" cy="2268220"/>
            </a:xfrm>
            <a:prstGeom prst="line">
              <a:avLst/>
            </a:prstGeom>
            <a:noFill/>
            <a:ln w="76200" cap="flat">
              <a:solidFill>
                <a:srgbClr val="FF849D"/>
              </a:solidFill>
              <a:prstDash val="solid"/>
              <a:miter lim="800000"/>
              <a:tailEnd type="triangle" w="med" len="med"/>
            </a:ln>
            <a:effectLst/>
          </p:spPr>
          <p:txBody>
            <a:bodyPr wrap="square" lIns="0" tIns="0" rIns="0" bIns="0" numCol="1" anchor="t">
              <a:noAutofit/>
            </a:bodyPr>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2" name="燕尾形 64"/>
            <p:cNvSpPr/>
            <p:nvPr/>
          </p:nvSpPr>
          <p:spPr>
            <a:xfrm>
              <a:off x="0" y="-1"/>
              <a:ext cx="4521201" cy="542291"/>
            </a:xfrm>
            <a:prstGeom prst="chevron">
              <a:avLst>
                <a:gd name="adj" fmla="val 50000"/>
              </a:avLst>
            </a:prstGeom>
            <a:solidFill>
              <a:srgbClr val="FF4C59"/>
            </a:solidFill>
            <a:ln w="12700" cap="flat">
              <a:noFill/>
              <a:miter lim="400000"/>
            </a:ln>
            <a:effectLst/>
          </p:spPr>
          <p:txBody>
            <a:bodyPr wrap="square" lIns="0" tIns="0" rIns="0" bIns="0" numCol="1" anchor="ctr">
              <a:noAutofit/>
            </a:bodyPr>
            <a:lstStyle/>
            <a:p>
              <a:pPr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3" name="燕尾形 65"/>
            <p:cNvSpPr/>
            <p:nvPr/>
          </p:nvSpPr>
          <p:spPr>
            <a:xfrm>
              <a:off x="4729480" y="-1"/>
              <a:ext cx="4521201" cy="542291"/>
            </a:xfrm>
            <a:prstGeom prst="chevron">
              <a:avLst>
                <a:gd name="adj" fmla="val 50000"/>
              </a:avLst>
            </a:prstGeom>
            <a:solidFill>
              <a:srgbClr val="FF849D"/>
            </a:solidFill>
            <a:ln w="12700" cap="flat">
              <a:noFill/>
              <a:miter lim="400000"/>
            </a:ln>
            <a:effectLst/>
          </p:spPr>
          <p:txBody>
            <a:bodyPr wrap="square" lIns="0" tIns="0" rIns="0" bIns="0" numCol="1" anchor="ctr">
              <a:noAutofit/>
            </a:bodyPr>
            <a:lstStyle/>
            <a:p>
              <a:pPr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4" name="燕尾形 66"/>
            <p:cNvSpPr/>
            <p:nvPr/>
          </p:nvSpPr>
          <p:spPr>
            <a:xfrm>
              <a:off x="9458961" y="-1"/>
              <a:ext cx="4521201" cy="542291"/>
            </a:xfrm>
            <a:prstGeom prst="chevron">
              <a:avLst>
                <a:gd name="adj" fmla="val 50000"/>
              </a:avLst>
            </a:prstGeom>
            <a:solidFill>
              <a:srgbClr val="FF4C59"/>
            </a:solidFill>
            <a:ln w="12700" cap="flat">
              <a:noFill/>
              <a:miter lim="400000"/>
            </a:ln>
            <a:effectLst/>
          </p:spPr>
          <p:txBody>
            <a:bodyPr wrap="square" lIns="0" tIns="0" rIns="0" bIns="0" numCol="1" anchor="ctr">
              <a:noAutofit/>
            </a:bodyPr>
            <a:lstStyle/>
            <a:p>
              <a:pPr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5" name="燕尾形 67"/>
            <p:cNvSpPr/>
            <p:nvPr/>
          </p:nvSpPr>
          <p:spPr>
            <a:xfrm>
              <a:off x="14187171" y="-1"/>
              <a:ext cx="4521201" cy="542291"/>
            </a:xfrm>
            <a:prstGeom prst="chevron">
              <a:avLst>
                <a:gd name="adj" fmla="val 50000"/>
              </a:avLst>
            </a:prstGeom>
            <a:solidFill>
              <a:srgbClr val="FF849D"/>
            </a:solidFill>
            <a:ln w="12700" cap="flat">
              <a:noFill/>
              <a:miter lim="400000"/>
            </a:ln>
            <a:effectLst/>
          </p:spPr>
          <p:txBody>
            <a:bodyPr wrap="square" lIns="0" tIns="0" rIns="0" bIns="0" numCol="1" anchor="ctr">
              <a:noAutofit/>
            </a:bodyPr>
            <a:lstStyle/>
            <a:p>
              <a:pPr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nvGrpSpPr>
            <p:cNvPr id="378" name="组合 73"/>
            <p:cNvGrpSpPr/>
            <p:nvPr/>
          </p:nvGrpSpPr>
          <p:grpSpPr>
            <a:xfrm>
              <a:off x="15544799" y="2327909"/>
              <a:ext cx="1808482" cy="1808481"/>
              <a:chOff x="0" y="0"/>
              <a:chExt cx="1808480" cy="1808480"/>
            </a:xfrm>
          </p:grpSpPr>
          <p:sp>
            <p:nvSpPr>
              <p:cNvPr id="376" name="椭圆 74"/>
              <p:cNvSpPr/>
              <p:nvPr/>
            </p:nvSpPr>
            <p:spPr>
              <a:xfrm>
                <a:off x="-1" y="0"/>
                <a:ext cx="1808482" cy="1808481"/>
              </a:xfrm>
              <a:prstGeom prst="ellipse">
                <a:avLst/>
              </a:prstGeom>
              <a:noFill/>
              <a:ln w="63500" cap="flat">
                <a:solidFill>
                  <a:srgbClr val="FF849D"/>
                </a:solidFill>
                <a:prstDash val="solid"/>
                <a:miter lim="800000"/>
              </a:ln>
              <a:effectLst/>
            </p:spPr>
            <p:txBody>
              <a:bodyPr wrap="square" lIns="0" tIns="0" rIns="0" bIns="0" numCol="1" anchor="ctr">
                <a:noAutofit/>
              </a:bodyPr>
              <a:lstStyle/>
              <a:p>
                <a:pPr defTabSz="2438400">
                  <a:defRPr sz="6400" b="0">
                    <a:solidFill>
                      <a:srgbClr val="FFFFFF"/>
                    </a:solidFill>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77" name="Freeform 217"/>
              <p:cNvSpPr/>
              <p:nvPr/>
            </p:nvSpPr>
            <p:spPr>
              <a:xfrm>
                <a:off x="415290" y="393699"/>
                <a:ext cx="979171" cy="994411"/>
              </a:xfrm>
              <a:custGeom>
                <a:avLst/>
                <a:gdLst/>
                <a:ahLst/>
                <a:cxnLst>
                  <a:cxn ang="0">
                    <a:pos x="wd2" y="hd2"/>
                  </a:cxn>
                  <a:cxn ang="5400000">
                    <a:pos x="wd2" y="hd2"/>
                  </a:cxn>
                  <a:cxn ang="10800000">
                    <a:pos x="wd2" y="hd2"/>
                  </a:cxn>
                  <a:cxn ang="16200000">
                    <a:pos x="wd2" y="hd2"/>
                  </a:cxn>
                </a:cxnLst>
                <a:rect l="0" t="0" r="r" b="b"/>
                <a:pathLst>
                  <a:path w="21600" h="21600" extrusionOk="0">
                    <a:moveTo>
                      <a:pt x="8467" y="2721"/>
                    </a:moveTo>
                    <a:lnTo>
                      <a:pt x="6221" y="3061"/>
                    </a:lnTo>
                    <a:lnTo>
                      <a:pt x="4320" y="4422"/>
                    </a:lnTo>
                    <a:lnTo>
                      <a:pt x="3110" y="6293"/>
                    </a:lnTo>
                    <a:lnTo>
                      <a:pt x="2592" y="8504"/>
                    </a:lnTo>
                    <a:lnTo>
                      <a:pt x="3110" y="10885"/>
                    </a:lnTo>
                    <a:lnTo>
                      <a:pt x="4320" y="12756"/>
                    </a:lnTo>
                    <a:lnTo>
                      <a:pt x="6221" y="13776"/>
                    </a:lnTo>
                    <a:lnTo>
                      <a:pt x="8467" y="14457"/>
                    </a:lnTo>
                    <a:lnTo>
                      <a:pt x="10886" y="13776"/>
                    </a:lnTo>
                    <a:lnTo>
                      <a:pt x="12614" y="12756"/>
                    </a:lnTo>
                    <a:lnTo>
                      <a:pt x="13997" y="10885"/>
                    </a:lnTo>
                    <a:lnTo>
                      <a:pt x="14515" y="8504"/>
                    </a:lnTo>
                    <a:lnTo>
                      <a:pt x="13997" y="6293"/>
                    </a:lnTo>
                    <a:lnTo>
                      <a:pt x="12614" y="4422"/>
                    </a:lnTo>
                    <a:lnTo>
                      <a:pt x="10886" y="3061"/>
                    </a:lnTo>
                    <a:lnTo>
                      <a:pt x="8467" y="2721"/>
                    </a:lnTo>
                    <a:close/>
                    <a:moveTo>
                      <a:pt x="8467" y="0"/>
                    </a:moveTo>
                    <a:lnTo>
                      <a:pt x="11750" y="680"/>
                    </a:lnTo>
                    <a:lnTo>
                      <a:pt x="14688" y="2721"/>
                    </a:lnTo>
                    <a:lnTo>
                      <a:pt x="16416" y="5272"/>
                    </a:lnTo>
                    <a:lnTo>
                      <a:pt x="17107" y="8504"/>
                    </a:lnTo>
                    <a:lnTo>
                      <a:pt x="16762" y="10885"/>
                    </a:lnTo>
                    <a:lnTo>
                      <a:pt x="15725" y="13096"/>
                    </a:lnTo>
                    <a:lnTo>
                      <a:pt x="15725" y="13266"/>
                    </a:lnTo>
                    <a:lnTo>
                      <a:pt x="21082" y="18539"/>
                    </a:lnTo>
                    <a:lnTo>
                      <a:pt x="21427" y="19219"/>
                    </a:lnTo>
                    <a:lnTo>
                      <a:pt x="21600" y="19729"/>
                    </a:lnTo>
                    <a:lnTo>
                      <a:pt x="21427" y="20409"/>
                    </a:lnTo>
                    <a:lnTo>
                      <a:pt x="21082" y="20920"/>
                    </a:lnTo>
                    <a:lnTo>
                      <a:pt x="20563" y="21430"/>
                    </a:lnTo>
                    <a:lnTo>
                      <a:pt x="19872" y="21600"/>
                    </a:lnTo>
                    <a:lnTo>
                      <a:pt x="19181" y="21430"/>
                    </a:lnTo>
                    <a:lnTo>
                      <a:pt x="18490" y="20920"/>
                    </a:lnTo>
                    <a:lnTo>
                      <a:pt x="13133" y="15647"/>
                    </a:lnTo>
                    <a:lnTo>
                      <a:pt x="11059" y="16668"/>
                    </a:lnTo>
                    <a:lnTo>
                      <a:pt x="8467" y="17178"/>
                    </a:lnTo>
                    <a:lnTo>
                      <a:pt x="5184" y="16498"/>
                    </a:lnTo>
                    <a:lnTo>
                      <a:pt x="2419" y="14457"/>
                    </a:lnTo>
                    <a:lnTo>
                      <a:pt x="691" y="11735"/>
                    </a:lnTo>
                    <a:lnTo>
                      <a:pt x="0" y="8504"/>
                    </a:lnTo>
                    <a:lnTo>
                      <a:pt x="691" y="5272"/>
                    </a:lnTo>
                    <a:lnTo>
                      <a:pt x="2419" y="2721"/>
                    </a:lnTo>
                    <a:lnTo>
                      <a:pt x="5184" y="680"/>
                    </a:lnTo>
                    <a:lnTo>
                      <a:pt x="8467" y="0"/>
                    </a:lnTo>
                    <a:close/>
                  </a:path>
                </a:pathLst>
              </a:custGeom>
              <a:solidFill>
                <a:srgbClr val="FF849D"/>
              </a:solidFill>
              <a:ln w="12700" cap="flat">
                <a:noFill/>
                <a:miter lim="400000"/>
              </a:ln>
              <a:effectLst/>
            </p:spPr>
            <p:txBody>
              <a:bodyPr wrap="square" lIns="0" tIns="0" rIns="0" bIns="0" numCol="1" anchor="t">
                <a:noAutofit/>
              </a:bodyPr>
              <a:lstStyle/>
              <a:p>
                <a:pPr algn="l"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grpSp>
          <p:nvGrpSpPr>
            <p:cNvPr id="381" name="组合 76"/>
            <p:cNvGrpSpPr/>
            <p:nvPr/>
          </p:nvGrpSpPr>
          <p:grpSpPr>
            <a:xfrm>
              <a:off x="1355090" y="2327909"/>
              <a:ext cx="1808481" cy="1808481"/>
              <a:chOff x="0" y="0"/>
              <a:chExt cx="1808480" cy="1808480"/>
            </a:xfrm>
          </p:grpSpPr>
          <p:sp>
            <p:nvSpPr>
              <p:cNvPr id="379" name="椭圆 77"/>
              <p:cNvSpPr/>
              <p:nvPr/>
            </p:nvSpPr>
            <p:spPr>
              <a:xfrm>
                <a:off x="-1" y="0"/>
                <a:ext cx="1808482" cy="1808481"/>
              </a:xfrm>
              <a:prstGeom prst="ellipse">
                <a:avLst/>
              </a:prstGeom>
              <a:noFill/>
              <a:ln w="63500" cap="flat">
                <a:solidFill>
                  <a:srgbClr val="FF4C59"/>
                </a:solidFill>
                <a:prstDash val="solid"/>
                <a:miter lim="800000"/>
              </a:ln>
              <a:effectLst/>
            </p:spPr>
            <p:txBody>
              <a:bodyPr wrap="square" lIns="0" tIns="0" rIns="0" bIns="0" numCol="1" anchor="ctr">
                <a:noAutofit/>
              </a:bodyPr>
              <a:lstStyle/>
              <a:p>
                <a:pPr defTabSz="2438400">
                  <a:defRPr sz="6400" b="0">
                    <a:solidFill>
                      <a:srgbClr val="FFFFFF"/>
                    </a:solidFill>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80" name="Freeform 218"/>
              <p:cNvSpPr/>
              <p:nvPr/>
            </p:nvSpPr>
            <p:spPr>
              <a:xfrm>
                <a:off x="431799" y="405129"/>
                <a:ext cx="946152" cy="994411"/>
              </a:xfrm>
              <a:custGeom>
                <a:avLst/>
                <a:gdLst/>
                <a:ahLst/>
                <a:cxnLst>
                  <a:cxn ang="0">
                    <a:pos x="wd2" y="hd2"/>
                  </a:cxn>
                  <a:cxn ang="5400000">
                    <a:pos x="wd2" y="hd2"/>
                  </a:cxn>
                  <a:cxn ang="10800000">
                    <a:pos x="wd2" y="hd2"/>
                  </a:cxn>
                  <a:cxn ang="16200000">
                    <a:pos x="wd2" y="hd2"/>
                  </a:cxn>
                </a:cxnLst>
                <a:rect l="0" t="0" r="r" b="b"/>
                <a:pathLst>
                  <a:path w="21600" h="21600" extrusionOk="0">
                    <a:moveTo>
                      <a:pt x="9969" y="6673"/>
                    </a:moveTo>
                    <a:lnTo>
                      <a:pt x="11262" y="6673"/>
                    </a:lnTo>
                    <a:lnTo>
                      <a:pt x="12185" y="7200"/>
                    </a:lnTo>
                    <a:lnTo>
                      <a:pt x="13292" y="7551"/>
                    </a:lnTo>
                    <a:lnTo>
                      <a:pt x="13846" y="7902"/>
                    </a:lnTo>
                    <a:lnTo>
                      <a:pt x="14031" y="8254"/>
                    </a:lnTo>
                    <a:lnTo>
                      <a:pt x="14400" y="8254"/>
                    </a:lnTo>
                    <a:lnTo>
                      <a:pt x="11631" y="10888"/>
                    </a:lnTo>
                    <a:lnTo>
                      <a:pt x="11446" y="10537"/>
                    </a:lnTo>
                    <a:lnTo>
                      <a:pt x="11262" y="10361"/>
                    </a:lnTo>
                    <a:lnTo>
                      <a:pt x="10523" y="10185"/>
                    </a:lnTo>
                    <a:lnTo>
                      <a:pt x="9969" y="10010"/>
                    </a:lnTo>
                    <a:lnTo>
                      <a:pt x="9415" y="10185"/>
                    </a:lnTo>
                    <a:lnTo>
                      <a:pt x="9046" y="10361"/>
                    </a:lnTo>
                    <a:lnTo>
                      <a:pt x="8492" y="10537"/>
                    </a:lnTo>
                    <a:lnTo>
                      <a:pt x="4431" y="14576"/>
                    </a:lnTo>
                    <a:lnTo>
                      <a:pt x="3877" y="14927"/>
                    </a:lnTo>
                    <a:lnTo>
                      <a:pt x="3692" y="15454"/>
                    </a:lnTo>
                    <a:lnTo>
                      <a:pt x="3692" y="16507"/>
                    </a:lnTo>
                    <a:lnTo>
                      <a:pt x="3877" y="17034"/>
                    </a:lnTo>
                    <a:lnTo>
                      <a:pt x="4431" y="17561"/>
                    </a:lnTo>
                    <a:lnTo>
                      <a:pt x="4985" y="17912"/>
                    </a:lnTo>
                    <a:lnTo>
                      <a:pt x="5723" y="18263"/>
                    </a:lnTo>
                    <a:lnTo>
                      <a:pt x="6646" y="18263"/>
                    </a:lnTo>
                    <a:lnTo>
                      <a:pt x="7015" y="17912"/>
                    </a:lnTo>
                    <a:lnTo>
                      <a:pt x="7569" y="17561"/>
                    </a:lnTo>
                    <a:lnTo>
                      <a:pt x="9415" y="15980"/>
                    </a:lnTo>
                    <a:lnTo>
                      <a:pt x="9969" y="15629"/>
                    </a:lnTo>
                    <a:lnTo>
                      <a:pt x="10708" y="15454"/>
                    </a:lnTo>
                    <a:lnTo>
                      <a:pt x="11262" y="15629"/>
                    </a:lnTo>
                    <a:lnTo>
                      <a:pt x="12000" y="15980"/>
                    </a:lnTo>
                    <a:lnTo>
                      <a:pt x="12369" y="17034"/>
                    </a:lnTo>
                    <a:lnTo>
                      <a:pt x="12185" y="17737"/>
                    </a:lnTo>
                    <a:lnTo>
                      <a:pt x="12000" y="18263"/>
                    </a:lnTo>
                    <a:lnTo>
                      <a:pt x="10154" y="20020"/>
                    </a:lnTo>
                    <a:lnTo>
                      <a:pt x="8308" y="21249"/>
                    </a:lnTo>
                    <a:lnTo>
                      <a:pt x="6092" y="21600"/>
                    </a:lnTo>
                    <a:lnTo>
                      <a:pt x="3877" y="21249"/>
                    </a:lnTo>
                    <a:lnTo>
                      <a:pt x="2031" y="20020"/>
                    </a:lnTo>
                    <a:lnTo>
                      <a:pt x="1846" y="19844"/>
                    </a:lnTo>
                    <a:lnTo>
                      <a:pt x="554" y="17912"/>
                    </a:lnTo>
                    <a:lnTo>
                      <a:pt x="0" y="15980"/>
                    </a:lnTo>
                    <a:lnTo>
                      <a:pt x="554" y="13873"/>
                    </a:lnTo>
                    <a:lnTo>
                      <a:pt x="1846" y="12293"/>
                    </a:lnTo>
                    <a:lnTo>
                      <a:pt x="5908" y="8254"/>
                    </a:lnTo>
                    <a:lnTo>
                      <a:pt x="7754" y="7024"/>
                    </a:lnTo>
                    <a:lnTo>
                      <a:pt x="9969" y="6673"/>
                    </a:lnTo>
                    <a:close/>
                    <a:moveTo>
                      <a:pt x="15877" y="0"/>
                    </a:moveTo>
                    <a:lnTo>
                      <a:pt x="17908" y="527"/>
                    </a:lnTo>
                    <a:lnTo>
                      <a:pt x="19754" y="1580"/>
                    </a:lnTo>
                    <a:lnTo>
                      <a:pt x="19938" y="1580"/>
                    </a:lnTo>
                    <a:lnTo>
                      <a:pt x="21046" y="3512"/>
                    </a:lnTo>
                    <a:lnTo>
                      <a:pt x="21600" y="5620"/>
                    </a:lnTo>
                    <a:lnTo>
                      <a:pt x="21046" y="7551"/>
                    </a:lnTo>
                    <a:lnTo>
                      <a:pt x="19938" y="9483"/>
                    </a:lnTo>
                    <a:lnTo>
                      <a:pt x="15877" y="13346"/>
                    </a:lnTo>
                    <a:lnTo>
                      <a:pt x="13846" y="14576"/>
                    </a:lnTo>
                    <a:lnTo>
                      <a:pt x="11631" y="14927"/>
                    </a:lnTo>
                    <a:lnTo>
                      <a:pt x="9415" y="14576"/>
                    </a:lnTo>
                    <a:lnTo>
                      <a:pt x="7754" y="13346"/>
                    </a:lnTo>
                    <a:lnTo>
                      <a:pt x="7569" y="13171"/>
                    </a:lnTo>
                    <a:lnTo>
                      <a:pt x="9969" y="10888"/>
                    </a:lnTo>
                    <a:lnTo>
                      <a:pt x="10154" y="11063"/>
                    </a:lnTo>
                    <a:lnTo>
                      <a:pt x="10708" y="11239"/>
                    </a:lnTo>
                    <a:lnTo>
                      <a:pt x="11262" y="11590"/>
                    </a:lnTo>
                    <a:lnTo>
                      <a:pt x="12369" y="11590"/>
                    </a:lnTo>
                    <a:lnTo>
                      <a:pt x="12923" y="11239"/>
                    </a:lnTo>
                    <a:lnTo>
                      <a:pt x="13292" y="11063"/>
                    </a:lnTo>
                    <a:lnTo>
                      <a:pt x="17538" y="7200"/>
                    </a:lnTo>
                    <a:lnTo>
                      <a:pt x="17723" y="6673"/>
                    </a:lnTo>
                    <a:lnTo>
                      <a:pt x="17908" y="6322"/>
                    </a:lnTo>
                    <a:lnTo>
                      <a:pt x="17908" y="5093"/>
                    </a:lnTo>
                    <a:lnTo>
                      <a:pt x="17723" y="4566"/>
                    </a:lnTo>
                    <a:lnTo>
                      <a:pt x="17538" y="4215"/>
                    </a:lnTo>
                    <a:lnTo>
                      <a:pt x="17169" y="3863"/>
                    </a:lnTo>
                    <a:lnTo>
                      <a:pt x="16800" y="3688"/>
                    </a:lnTo>
                    <a:lnTo>
                      <a:pt x="16246" y="3512"/>
                    </a:lnTo>
                    <a:lnTo>
                      <a:pt x="15877" y="3337"/>
                    </a:lnTo>
                    <a:lnTo>
                      <a:pt x="15138" y="3512"/>
                    </a:lnTo>
                    <a:lnTo>
                      <a:pt x="14031" y="3863"/>
                    </a:lnTo>
                    <a:lnTo>
                      <a:pt x="12369" y="5620"/>
                    </a:lnTo>
                    <a:lnTo>
                      <a:pt x="12000" y="5971"/>
                    </a:lnTo>
                    <a:lnTo>
                      <a:pt x="10523" y="5971"/>
                    </a:lnTo>
                    <a:lnTo>
                      <a:pt x="9969" y="5620"/>
                    </a:lnTo>
                    <a:lnTo>
                      <a:pt x="9415" y="5093"/>
                    </a:lnTo>
                    <a:lnTo>
                      <a:pt x="9415" y="3688"/>
                    </a:lnTo>
                    <a:lnTo>
                      <a:pt x="9969" y="3337"/>
                    </a:lnTo>
                    <a:lnTo>
                      <a:pt x="11631" y="1580"/>
                    </a:lnTo>
                    <a:lnTo>
                      <a:pt x="13662" y="527"/>
                    </a:lnTo>
                    <a:lnTo>
                      <a:pt x="15877" y="0"/>
                    </a:lnTo>
                    <a:close/>
                  </a:path>
                </a:pathLst>
              </a:custGeom>
              <a:solidFill>
                <a:srgbClr val="FF4C59"/>
              </a:solidFill>
              <a:ln w="12700" cap="flat">
                <a:noFill/>
                <a:miter lim="400000"/>
              </a:ln>
              <a:effectLst/>
            </p:spPr>
            <p:txBody>
              <a:bodyPr wrap="square" lIns="0" tIns="0" rIns="0" bIns="0" numCol="1" anchor="t">
                <a:noAutofit/>
              </a:bodyPr>
              <a:lstStyle/>
              <a:p>
                <a:pPr algn="l"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grpSp>
          <p:nvGrpSpPr>
            <p:cNvPr id="384" name="组合 79"/>
            <p:cNvGrpSpPr/>
            <p:nvPr/>
          </p:nvGrpSpPr>
          <p:grpSpPr>
            <a:xfrm>
              <a:off x="6083300" y="2327909"/>
              <a:ext cx="1808481" cy="1808481"/>
              <a:chOff x="0" y="0"/>
              <a:chExt cx="1808480" cy="1808480"/>
            </a:xfrm>
          </p:grpSpPr>
          <p:sp>
            <p:nvSpPr>
              <p:cNvPr id="382" name="椭圆 80"/>
              <p:cNvSpPr/>
              <p:nvPr/>
            </p:nvSpPr>
            <p:spPr>
              <a:xfrm>
                <a:off x="-1" y="0"/>
                <a:ext cx="1808482" cy="1808481"/>
              </a:xfrm>
              <a:prstGeom prst="ellipse">
                <a:avLst/>
              </a:prstGeom>
              <a:noFill/>
              <a:ln w="63500" cap="flat">
                <a:solidFill>
                  <a:srgbClr val="FF849D"/>
                </a:solidFill>
                <a:prstDash val="solid"/>
                <a:miter lim="800000"/>
              </a:ln>
              <a:effectLst/>
            </p:spPr>
            <p:txBody>
              <a:bodyPr wrap="square" lIns="0" tIns="0" rIns="0" bIns="0" numCol="1" anchor="ctr">
                <a:noAutofit/>
              </a:bodyPr>
              <a:lstStyle/>
              <a:p>
                <a:pPr defTabSz="2438400">
                  <a:defRPr sz="6400" b="0">
                    <a:solidFill>
                      <a:srgbClr val="FFFFFF"/>
                    </a:solidFill>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83" name="Freeform 219"/>
              <p:cNvSpPr/>
              <p:nvPr/>
            </p:nvSpPr>
            <p:spPr>
              <a:xfrm>
                <a:off x="516890" y="388619"/>
                <a:ext cx="774701" cy="994411"/>
              </a:xfrm>
              <a:custGeom>
                <a:avLst/>
                <a:gdLst/>
                <a:ahLst/>
                <a:cxnLst>
                  <a:cxn ang="0">
                    <a:pos x="wd2" y="hd2"/>
                  </a:cxn>
                  <a:cxn ang="5400000">
                    <a:pos x="wd2" y="hd2"/>
                  </a:cxn>
                  <a:cxn ang="10800000">
                    <a:pos x="wd2" y="hd2"/>
                  </a:cxn>
                  <a:cxn ang="16200000">
                    <a:pos x="wd2" y="hd2"/>
                  </a:cxn>
                </a:cxnLst>
                <a:rect l="0" t="0" r="r" b="b"/>
                <a:pathLst>
                  <a:path w="21600" h="21600" extrusionOk="0">
                    <a:moveTo>
                      <a:pt x="10691" y="2891"/>
                    </a:moveTo>
                    <a:lnTo>
                      <a:pt x="7855" y="3572"/>
                    </a:lnTo>
                    <a:lnTo>
                      <a:pt x="5673" y="5272"/>
                    </a:lnTo>
                    <a:lnTo>
                      <a:pt x="4800" y="7824"/>
                    </a:lnTo>
                    <a:lnTo>
                      <a:pt x="5673" y="10205"/>
                    </a:lnTo>
                    <a:lnTo>
                      <a:pt x="7855" y="11735"/>
                    </a:lnTo>
                    <a:lnTo>
                      <a:pt x="10691" y="12416"/>
                    </a:lnTo>
                    <a:lnTo>
                      <a:pt x="13964" y="11735"/>
                    </a:lnTo>
                    <a:lnTo>
                      <a:pt x="16145" y="10205"/>
                    </a:lnTo>
                    <a:lnTo>
                      <a:pt x="17018" y="7824"/>
                    </a:lnTo>
                    <a:lnTo>
                      <a:pt x="16145" y="5272"/>
                    </a:lnTo>
                    <a:lnTo>
                      <a:pt x="13964" y="3572"/>
                    </a:lnTo>
                    <a:lnTo>
                      <a:pt x="10691" y="2891"/>
                    </a:lnTo>
                    <a:close/>
                    <a:moveTo>
                      <a:pt x="10691" y="0"/>
                    </a:moveTo>
                    <a:lnTo>
                      <a:pt x="15055" y="680"/>
                    </a:lnTo>
                    <a:lnTo>
                      <a:pt x="18545" y="2381"/>
                    </a:lnTo>
                    <a:lnTo>
                      <a:pt x="20727" y="5102"/>
                    </a:lnTo>
                    <a:lnTo>
                      <a:pt x="21600" y="8504"/>
                    </a:lnTo>
                    <a:lnTo>
                      <a:pt x="21600" y="9354"/>
                    </a:lnTo>
                    <a:lnTo>
                      <a:pt x="21164" y="12246"/>
                    </a:lnTo>
                    <a:lnTo>
                      <a:pt x="19418" y="15137"/>
                    </a:lnTo>
                    <a:lnTo>
                      <a:pt x="17455" y="17348"/>
                    </a:lnTo>
                    <a:lnTo>
                      <a:pt x="15055" y="19219"/>
                    </a:lnTo>
                    <a:lnTo>
                      <a:pt x="13091" y="20409"/>
                    </a:lnTo>
                    <a:lnTo>
                      <a:pt x="11564" y="21430"/>
                    </a:lnTo>
                    <a:lnTo>
                      <a:pt x="11127" y="21600"/>
                    </a:lnTo>
                    <a:lnTo>
                      <a:pt x="10473" y="21430"/>
                    </a:lnTo>
                    <a:lnTo>
                      <a:pt x="9382" y="20750"/>
                    </a:lnTo>
                    <a:lnTo>
                      <a:pt x="7418" y="19559"/>
                    </a:lnTo>
                    <a:lnTo>
                      <a:pt x="5455" y="18028"/>
                    </a:lnTo>
                    <a:lnTo>
                      <a:pt x="3273" y="15987"/>
                    </a:lnTo>
                    <a:lnTo>
                      <a:pt x="1745" y="13606"/>
                    </a:lnTo>
                    <a:lnTo>
                      <a:pt x="436" y="11055"/>
                    </a:lnTo>
                    <a:lnTo>
                      <a:pt x="218" y="9865"/>
                    </a:lnTo>
                    <a:lnTo>
                      <a:pt x="0" y="8504"/>
                    </a:lnTo>
                    <a:lnTo>
                      <a:pt x="873" y="5102"/>
                    </a:lnTo>
                    <a:lnTo>
                      <a:pt x="3055" y="2381"/>
                    </a:lnTo>
                    <a:lnTo>
                      <a:pt x="6545" y="680"/>
                    </a:lnTo>
                    <a:lnTo>
                      <a:pt x="10691" y="0"/>
                    </a:lnTo>
                    <a:close/>
                  </a:path>
                </a:pathLst>
              </a:custGeom>
              <a:solidFill>
                <a:srgbClr val="FF849D"/>
              </a:solidFill>
              <a:ln w="12700" cap="flat">
                <a:noFill/>
                <a:miter lim="400000"/>
              </a:ln>
              <a:effectLst/>
            </p:spPr>
            <p:txBody>
              <a:bodyPr wrap="square" lIns="0" tIns="0" rIns="0" bIns="0" numCol="1" anchor="t">
                <a:noAutofit/>
              </a:bodyPr>
              <a:lstStyle/>
              <a:p>
                <a:pPr algn="l"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grpSp>
          <p:nvGrpSpPr>
            <p:cNvPr id="387" name="组合 82"/>
            <p:cNvGrpSpPr/>
            <p:nvPr/>
          </p:nvGrpSpPr>
          <p:grpSpPr>
            <a:xfrm>
              <a:off x="10814050" y="2327909"/>
              <a:ext cx="1808481" cy="1808481"/>
              <a:chOff x="0" y="0"/>
              <a:chExt cx="1808480" cy="1808480"/>
            </a:xfrm>
          </p:grpSpPr>
          <p:sp>
            <p:nvSpPr>
              <p:cNvPr id="385" name="椭圆 83"/>
              <p:cNvSpPr/>
              <p:nvPr/>
            </p:nvSpPr>
            <p:spPr>
              <a:xfrm>
                <a:off x="-1" y="0"/>
                <a:ext cx="1808482" cy="1808481"/>
              </a:xfrm>
              <a:prstGeom prst="ellipse">
                <a:avLst/>
              </a:prstGeom>
              <a:noFill/>
              <a:ln w="63500" cap="flat">
                <a:solidFill>
                  <a:srgbClr val="FF4C59"/>
                </a:solidFill>
                <a:prstDash val="solid"/>
                <a:miter lim="800000"/>
              </a:ln>
              <a:effectLst/>
            </p:spPr>
            <p:txBody>
              <a:bodyPr wrap="square" lIns="0" tIns="0" rIns="0" bIns="0" numCol="1" anchor="ctr">
                <a:noAutofit/>
              </a:bodyPr>
              <a:lstStyle/>
              <a:p>
                <a:pPr defTabSz="2438400">
                  <a:defRPr sz="6400" b="0">
                    <a:solidFill>
                      <a:srgbClr val="FFFFFF"/>
                    </a:solidFill>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386" name="Freeform 221"/>
              <p:cNvSpPr/>
              <p:nvPr/>
            </p:nvSpPr>
            <p:spPr>
              <a:xfrm>
                <a:off x="383540" y="405129"/>
                <a:ext cx="1036321" cy="994411"/>
              </a:xfrm>
              <a:custGeom>
                <a:avLst/>
                <a:gdLst/>
                <a:ahLst/>
                <a:cxnLst>
                  <a:cxn ang="0">
                    <a:pos x="wd2" y="hd2"/>
                  </a:cxn>
                  <a:cxn ang="5400000">
                    <a:pos x="wd2" y="hd2"/>
                  </a:cxn>
                  <a:cxn ang="10800000">
                    <a:pos x="wd2" y="hd2"/>
                  </a:cxn>
                  <a:cxn ang="16200000">
                    <a:pos x="wd2" y="hd2"/>
                  </a:cxn>
                </a:cxnLst>
                <a:rect l="0" t="0" r="r" b="b"/>
                <a:pathLst>
                  <a:path w="21600" h="21600" extrusionOk="0">
                    <a:moveTo>
                      <a:pt x="10626" y="0"/>
                    </a:moveTo>
                    <a:lnTo>
                      <a:pt x="14284" y="6897"/>
                    </a:lnTo>
                    <a:lnTo>
                      <a:pt x="21600" y="8168"/>
                    </a:lnTo>
                    <a:lnTo>
                      <a:pt x="16548" y="13976"/>
                    </a:lnTo>
                    <a:lnTo>
                      <a:pt x="17594" y="21600"/>
                    </a:lnTo>
                    <a:lnTo>
                      <a:pt x="10626" y="18151"/>
                    </a:lnTo>
                    <a:lnTo>
                      <a:pt x="4006" y="21600"/>
                    </a:lnTo>
                    <a:lnTo>
                      <a:pt x="5052" y="13976"/>
                    </a:lnTo>
                    <a:lnTo>
                      <a:pt x="0" y="8168"/>
                    </a:lnTo>
                    <a:lnTo>
                      <a:pt x="7316" y="6897"/>
                    </a:lnTo>
                    <a:lnTo>
                      <a:pt x="10626" y="0"/>
                    </a:lnTo>
                    <a:close/>
                  </a:path>
                </a:pathLst>
              </a:custGeom>
              <a:solidFill>
                <a:srgbClr val="FF4C59"/>
              </a:solidFill>
              <a:ln w="12700" cap="flat">
                <a:noFill/>
                <a:miter lim="400000"/>
              </a:ln>
              <a:effectLst/>
            </p:spPr>
            <p:txBody>
              <a:bodyPr wrap="square" lIns="0" tIns="0" rIns="0" bIns="0" numCol="1" anchor="t">
                <a:noAutofit/>
              </a:bodyPr>
              <a:lstStyle/>
              <a:p>
                <a:pPr algn="l" defTabSz="2438400">
                  <a:defRPr sz="34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grpSp>
      <p:grpSp>
        <p:nvGrpSpPr>
          <p:cNvPr id="391" name="成组"/>
          <p:cNvGrpSpPr/>
          <p:nvPr/>
        </p:nvGrpSpPr>
        <p:grpSpPr>
          <a:xfrm>
            <a:off x="2908241" y="9225064"/>
            <a:ext cx="4588967" cy="3492893"/>
            <a:chOff x="0" y="0"/>
            <a:chExt cx="4588966" cy="3492891"/>
          </a:xfrm>
        </p:grpSpPr>
        <p:sp>
          <p:nvSpPr>
            <p:cNvPr id="389" name="活动策划具有…"/>
            <p:cNvSpPr txBox="1"/>
            <p:nvPr/>
          </p:nvSpPr>
          <p:spPr>
            <a:xfrm>
              <a:off x="635037" y="0"/>
              <a:ext cx="3318892" cy="1412875"/>
            </a:xfrm>
            <a:prstGeom prst="rect">
              <a:avLst/>
            </a:prstGeom>
            <a:noFill/>
            <a:ln w="12700" cap="flat">
              <a:noFill/>
              <a:miter lim="400000"/>
            </a:ln>
            <a:effectLst/>
          </p:spPr>
          <p:txBody>
            <a:bodyPr wrap="none" lIns="71437" tIns="71437" rIns="71437" bIns="71437" numCol="1" anchor="ctr">
              <a:spAutoFit/>
            </a:bodyPr>
            <a:lstStyle/>
            <a:p>
              <a:pPr>
                <a:defRPr sz="4000" b="0">
                  <a:solidFill>
                    <a:srgbClr val="FF5555"/>
                  </a:solidFill>
                  <a:latin typeface="Source Han Sans CN Bold Bold"/>
                  <a:ea typeface="Source Han Sans CN Bold Bold"/>
                  <a:cs typeface="Source Han Sans CN Bold Bold"/>
                  <a:sym typeface="Source Han Sans CN Bold Bold"/>
                </a:defRPr>
              </a:pPr>
              <a:r>
                <a:rPr dirty="0" err="1">
                  <a:latin typeface="思源黑体 CN Normal" panose="020B0400000000000000" charset="-122"/>
                  <a:ea typeface="思源黑体 CN Normal" panose="020B0400000000000000" charset="-122"/>
                </a:rPr>
                <a:t>活动策划具有</a:t>
              </a:r>
              <a:endParaRPr dirty="0">
                <a:latin typeface="思源黑体 CN Normal" panose="020B0400000000000000" charset="-122"/>
                <a:ea typeface="思源黑体 CN Normal" panose="020B0400000000000000" charset="-122"/>
              </a:endParaRPr>
            </a:p>
            <a:p>
              <a:pPr>
                <a:defRPr sz="4000" b="0">
                  <a:solidFill>
                    <a:srgbClr val="FF5555"/>
                  </a:solidFill>
                  <a:latin typeface="Source Han Sans CN Bold Bold"/>
                  <a:ea typeface="Source Han Sans CN Bold Bold"/>
                  <a:cs typeface="Source Han Sans CN Bold Bold"/>
                  <a:sym typeface="Source Han Sans CN Bold Bold"/>
                </a:defRPr>
              </a:pPr>
              <a:r>
                <a:rPr dirty="0" err="1">
                  <a:latin typeface="思源黑体 CN Normal" panose="020B0400000000000000" charset="-122"/>
                  <a:ea typeface="思源黑体 CN Normal" panose="020B0400000000000000" charset="-122"/>
                </a:rPr>
                <a:t>深层阐释功能</a:t>
              </a:r>
              <a:endParaRPr dirty="0">
                <a:latin typeface="思源黑体 CN Normal" panose="020B0400000000000000" charset="-122"/>
                <a:ea typeface="思源黑体 CN Normal" panose="020B0400000000000000" charset="-122"/>
              </a:endParaRPr>
            </a:p>
          </p:txBody>
        </p:sp>
        <p:sp>
          <p:nvSpPr>
            <p:cNvPr id="390" name="活动策划内容要和活动本身目的紧密衔接"/>
            <p:cNvSpPr txBox="1"/>
            <p:nvPr/>
          </p:nvSpPr>
          <p:spPr>
            <a:xfrm>
              <a:off x="0" y="2334017"/>
              <a:ext cx="4588967" cy="1158875"/>
            </a:xfrm>
            <a:prstGeom prst="rect">
              <a:avLst/>
            </a:prstGeom>
            <a:noFill/>
            <a:ln w="12700" cap="flat">
              <a:noFill/>
              <a:miter lim="400000"/>
            </a:ln>
            <a:effectLst/>
          </p:spPr>
          <p:txBody>
            <a:bodyPr wrap="squar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394" name="成组"/>
          <p:cNvGrpSpPr/>
          <p:nvPr/>
        </p:nvGrpSpPr>
        <p:grpSpPr>
          <a:xfrm>
            <a:off x="7953400" y="9225064"/>
            <a:ext cx="4588967" cy="3492893"/>
            <a:chOff x="0" y="0"/>
            <a:chExt cx="4588966" cy="3492891"/>
          </a:xfrm>
        </p:grpSpPr>
        <p:sp>
          <p:nvSpPr>
            <p:cNvPr id="392" name="活动策划具有…"/>
            <p:cNvSpPr txBox="1"/>
            <p:nvPr/>
          </p:nvSpPr>
          <p:spPr>
            <a:xfrm>
              <a:off x="635038" y="0"/>
              <a:ext cx="3318892" cy="1412875"/>
            </a:xfrm>
            <a:prstGeom prst="rect">
              <a:avLst/>
            </a:prstGeom>
            <a:noFill/>
            <a:ln w="12700" cap="flat">
              <a:noFill/>
              <a:miter lim="400000"/>
            </a:ln>
            <a:effectLst/>
          </p:spPr>
          <p:txBody>
            <a:bodyPr wrap="none" lIns="71437" tIns="71437" rIns="71437" bIns="71437" numCol="1" anchor="ctr">
              <a:spAutoFit/>
            </a:bodyPr>
            <a:lstStyle/>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活动策划具有</a:t>
              </a:r>
            </a:p>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大众传播性</a:t>
              </a:r>
            </a:p>
          </p:txBody>
        </p:sp>
        <p:sp>
          <p:nvSpPr>
            <p:cNvPr id="393" name="活动策划内容要和活动本身目的紧密衔接"/>
            <p:cNvSpPr txBox="1"/>
            <p:nvPr/>
          </p:nvSpPr>
          <p:spPr>
            <a:xfrm>
              <a:off x="0" y="2334017"/>
              <a:ext cx="4588967" cy="1158875"/>
            </a:xfrm>
            <a:prstGeom prst="rect">
              <a:avLst/>
            </a:prstGeom>
            <a:noFill/>
            <a:ln w="12700" cap="flat">
              <a:noFill/>
              <a:miter lim="400000"/>
            </a:ln>
            <a:effectLst/>
          </p:spPr>
          <p:txBody>
            <a:bodyPr wrap="squar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397" name="成组"/>
          <p:cNvGrpSpPr/>
          <p:nvPr/>
        </p:nvGrpSpPr>
        <p:grpSpPr>
          <a:xfrm>
            <a:off x="12998560" y="9225064"/>
            <a:ext cx="4588967" cy="3492893"/>
            <a:chOff x="0" y="0"/>
            <a:chExt cx="4588966" cy="3492891"/>
          </a:xfrm>
        </p:grpSpPr>
        <p:sp>
          <p:nvSpPr>
            <p:cNvPr id="395" name="活动策划…"/>
            <p:cNvSpPr txBox="1"/>
            <p:nvPr/>
          </p:nvSpPr>
          <p:spPr>
            <a:xfrm>
              <a:off x="635038" y="0"/>
              <a:ext cx="2695576" cy="1412875"/>
            </a:xfrm>
            <a:prstGeom prst="rect">
              <a:avLst/>
            </a:prstGeom>
            <a:noFill/>
            <a:ln w="12700" cap="flat">
              <a:noFill/>
              <a:miter lim="400000"/>
            </a:ln>
            <a:effectLst/>
          </p:spPr>
          <p:txBody>
            <a:bodyPr wrap="none" lIns="71437" tIns="71437" rIns="71437" bIns="71437" numCol="1" anchor="ctr">
              <a:spAutoFit/>
            </a:bodyPr>
            <a:lstStyle/>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活动策划</a:t>
              </a:r>
            </a:p>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具有延时性</a:t>
              </a:r>
            </a:p>
          </p:txBody>
        </p:sp>
        <p:sp>
          <p:nvSpPr>
            <p:cNvPr id="396" name="活动策划内容要和活动本身目的紧密衔接"/>
            <p:cNvSpPr txBox="1"/>
            <p:nvPr/>
          </p:nvSpPr>
          <p:spPr>
            <a:xfrm>
              <a:off x="0" y="2334017"/>
              <a:ext cx="4588967" cy="1158875"/>
            </a:xfrm>
            <a:prstGeom prst="rect">
              <a:avLst/>
            </a:prstGeom>
            <a:noFill/>
            <a:ln w="12700" cap="flat">
              <a:noFill/>
              <a:miter lim="400000"/>
            </a:ln>
            <a:effectLst/>
          </p:spPr>
          <p:txBody>
            <a:bodyPr wrap="squar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400" name="成组"/>
          <p:cNvGrpSpPr/>
          <p:nvPr/>
        </p:nvGrpSpPr>
        <p:grpSpPr>
          <a:xfrm>
            <a:off x="18043720" y="9225064"/>
            <a:ext cx="4588967" cy="3492893"/>
            <a:chOff x="0" y="0"/>
            <a:chExt cx="4588966" cy="3492891"/>
          </a:xfrm>
        </p:grpSpPr>
        <p:sp>
          <p:nvSpPr>
            <p:cNvPr id="398" name="活动策划的…"/>
            <p:cNvSpPr txBox="1"/>
            <p:nvPr/>
          </p:nvSpPr>
          <p:spPr>
            <a:xfrm>
              <a:off x="307418" y="0"/>
              <a:ext cx="2810892" cy="1412875"/>
            </a:xfrm>
            <a:prstGeom prst="rect">
              <a:avLst/>
            </a:prstGeom>
            <a:noFill/>
            <a:ln w="12700" cap="flat">
              <a:noFill/>
              <a:miter lim="400000"/>
            </a:ln>
            <a:effectLst/>
          </p:spPr>
          <p:txBody>
            <a:bodyPr wrap="none" lIns="71437" tIns="71437" rIns="71437" bIns="71437" numCol="1" anchor="ctr">
              <a:spAutoFit/>
            </a:bodyPr>
            <a:lstStyle/>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活动策划的</a:t>
              </a:r>
            </a:p>
            <a:p>
              <a:pPr>
                <a:defRPr sz="4000" b="0">
                  <a:solidFill>
                    <a:srgbClr val="FF5555"/>
                  </a:solidFill>
                  <a:latin typeface="Source Han Sans CN Bold Bold"/>
                  <a:ea typeface="Source Han Sans CN Bold Bold"/>
                  <a:cs typeface="Source Han Sans CN Bold Bold"/>
                  <a:sym typeface="Source Han Sans CN Bold Bold"/>
                </a:defRPr>
              </a:pPr>
              <a:r>
                <a:rPr>
                  <a:latin typeface="思源黑体 CN Normal" panose="020B0400000000000000" charset="-122"/>
                  <a:ea typeface="思源黑体 CN Normal" panose="020B0400000000000000" charset="-122"/>
                </a:rPr>
                <a:t>经济性优势</a:t>
              </a:r>
            </a:p>
          </p:txBody>
        </p:sp>
        <p:sp>
          <p:nvSpPr>
            <p:cNvPr id="399" name="活动策划内容要和活动本身目的紧密衔接"/>
            <p:cNvSpPr txBox="1"/>
            <p:nvPr/>
          </p:nvSpPr>
          <p:spPr>
            <a:xfrm>
              <a:off x="0" y="2334017"/>
              <a:ext cx="4588967" cy="1158875"/>
            </a:xfrm>
            <a:prstGeom prst="rect">
              <a:avLst/>
            </a:prstGeom>
            <a:noFill/>
            <a:ln w="12700" cap="flat">
              <a:noFill/>
              <a:miter lim="400000"/>
            </a:ln>
            <a:effectLst/>
          </p:spPr>
          <p:txBody>
            <a:bodyPr wrap="squar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indefinite" fill="hold"/>
                                        <p:tgtEl>
                                          <p:spTgt spid="388"/>
                                        </p:tgtEl>
                                        <p:attrNameLst>
                                          <p:attrName>style.visibility</p:attrName>
                                        </p:attrNameLst>
                                      </p:cBhvr>
                                      <p:to>
                                        <p:strVal val="visible"/>
                                      </p:to>
                                    </p:set>
                                    <p:anim calcmode="lin" valueType="num">
                                      <p:cBhvr>
                                        <p:cTn id="7" dur="1000" fill="hold"/>
                                        <p:tgtEl>
                                          <p:spTgt spid="388"/>
                                        </p:tgtEl>
                                        <p:attrNameLst>
                                          <p:attrName>ppt_x</p:attrName>
                                        </p:attrNameLst>
                                      </p:cBhvr>
                                      <p:tavLst>
                                        <p:tav tm="0">
                                          <p:val>
                                            <p:strVal val="0-#ppt_w/2"/>
                                          </p:val>
                                        </p:tav>
                                        <p:tav tm="100000">
                                          <p:val>
                                            <p:strVal val="#ppt_x"/>
                                          </p:val>
                                        </p:tav>
                                      </p:tavLst>
                                    </p:anim>
                                    <p:anim calcmode="lin" valueType="num">
                                      <p:cBhvr>
                                        <p:cTn id="8" dur="1000" fill="hold"/>
                                        <p:tgtEl>
                                          <p:spTgt spid="3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childTnLst>
                                    <p:set>
                                      <p:cBhvr>
                                        <p:cTn id="12" dur="indefinite" fill="hold"/>
                                        <p:tgtEl>
                                          <p:spTgt spid="391"/>
                                        </p:tgtEl>
                                        <p:attrNameLst>
                                          <p:attrName>style.visibility</p:attrName>
                                        </p:attrNameLst>
                                      </p:cBhvr>
                                      <p:to>
                                        <p:strVal val="visible"/>
                                      </p:to>
                                    </p:set>
                                    <p:anim calcmode="lin" valueType="num">
                                      <p:cBhvr>
                                        <p:cTn id="13" dur="700" fill="hold"/>
                                        <p:tgtEl>
                                          <p:spTgt spid="391"/>
                                        </p:tgtEl>
                                        <p:attrNameLst>
                                          <p:attrName>ppt_x</p:attrName>
                                        </p:attrNameLst>
                                      </p:cBhvr>
                                      <p:tavLst>
                                        <p:tav tm="0">
                                          <p:val>
                                            <p:strVal val="0-#ppt_w/2"/>
                                          </p:val>
                                        </p:tav>
                                        <p:tav tm="100000">
                                          <p:val>
                                            <p:strVal val="#ppt_x"/>
                                          </p:val>
                                        </p:tav>
                                      </p:tavLst>
                                    </p:anim>
                                    <p:anim calcmode="lin" valueType="num">
                                      <p:cBhvr>
                                        <p:cTn id="14" dur="700" fill="hold"/>
                                        <p:tgtEl>
                                          <p:spTgt spid="39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childTnLst>
                                    <p:set>
                                      <p:cBhvr>
                                        <p:cTn id="18" dur="indefinite" fill="hold"/>
                                        <p:tgtEl>
                                          <p:spTgt spid="394"/>
                                        </p:tgtEl>
                                        <p:attrNameLst>
                                          <p:attrName>style.visibility</p:attrName>
                                        </p:attrNameLst>
                                      </p:cBhvr>
                                      <p:to>
                                        <p:strVal val="visible"/>
                                      </p:to>
                                    </p:set>
                                    <p:anim calcmode="lin" valueType="num">
                                      <p:cBhvr>
                                        <p:cTn id="19" dur="700" fill="hold"/>
                                        <p:tgtEl>
                                          <p:spTgt spid="394"/>
                                        </p:tgtEl>
                                        <p:attrNameLst>
                                          <p:attrName>ppt_x</p:attrName>
                                        </p:attrNameLst>
                                      </p:cBhvr>
                                      <p:tavLst>
                                        <p:tav tm="0">
                                          <p:val>
                                            <p:strVal val="0-#ppt_w/2"/>
                                          </p:val>
                                        </p:tav>
                                        <p:tav tm="100000">
                                          <p:val>
                                            <p:strVal val="#ppt_x"/>
                                          </p:val>
                                        </p:tav>
                                      </p:tavLst>
                                    </p:anim>
                                    <p:anim calcmode="lin" valueType="num">
                                      <p:cBhvr>
                                        <p:cTn id="20" dur="700" fill="hold"/>
                                        <p:tgtEl>
                                          <p:spTgt spid="3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4" nodeType="clickEffect">
                                  <p:stCondLst>
                                    <p:cond delay="0"/>
                                  </p:stCondLst>
                                  <p:childTnLst>
                                    <p:set>
                                      <p:cBhvr>
                                        <p:cTn id="24" dur="indefinite" fill="hold"/>
                                        <p:tgtEl>
                                          <p:spTgt spid="397"/>
                                        </p:tgtEl>
                                        <p:attrNameLst>
                                          <p:attrName>style.visibility</p:attrName>
                                        </p:attrNameLst>
                                      </p:cBhvr>
                                      <p:to>
                                        <p:strVal val="visible"/>
                                      </p:to>
                                    </p:set>
                                    <p:anim calcmode="lin" valueType="num">
                                      <p:cBhvr>
                                        <p:cTn id="25" dur="700" fill="hold"/>
                                        <p:tgtEl>
                                          <p:spTgt spid="397"/>
                                        </p:tgtEl>
                                        <p:attrNameLst>
                                          <p:attrName>ppt_x</p:attrName>
                                        </p:attrNameLst>
                                      </p:cBhvr>
                                      <p:tavLst>
                                        <p:tav tm="0">
                                          <p:val>
                                            <p:strVal val="0-#ppt_w/2"/>
                                          </p:val>
                                        </p:tav>
                                        <p:tav tm="100000">
                                          <p:val>
                                            <p:strVal val="#ppt_x"/>
                                          </p:val>
                                        </p:tav>
                                      </p:tavLst>
                                    </p:anim>
                                    <p:anim calcmode="lin" valueType="num">
                                      <p:cBhvr>
                                        <p:cTn id="26" dur="7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childTnLst>
                                    <p:set>
                                      <p:cBhvr>
                                        <p:cTn id="30" dur="indefinite" fill="hold"/>
                                        <p:tgtEl>
                                          <p:spTgt spid="400"/>
                                        </p:tgtEl>
                                        <p:attrNameLst>
                                          <p:attrName>style.visibility</p:attrName>
                                        </p:attrNameLst>
                                      </p:cBhvr>
                                      <p:to>
                                        <p:strVal val="visible"/>
                                      </p:to>
                                    </p:set>
                                    <p:anim calcmode="lin" valueType="num">
                                      <p:cBhvr>
                                        <p:cTn id="31" dur="700" fill="hold"/>
                                        <p:tgtEl>
                                          <p:spTgt spid="400"/>
                                        </p:tgtEl>
                                        <p:attrNameLst>
                                          <p:attrName>ppt_x</p:attrName>
                                        </p:attrNameLst>
                                      </p:cBhvr>
                                      <p:tavLst>
                                        <p:tav tm="0">
                                          <p:val>
                                            <p:strVal val="0-#ppt_w/2"/>
                                          </p:val>
                                        </p:tav>
                                        <p:tav tm="100000">
                                          <p:val>
                                            <p:strVal val="#ppt_x"/>
                                          </p:val>
                                        </p:tav>
                                      </p:tavLst>
                                    </p:anim>
                                    <p:anim calcmode="lin" valueType="num">
                                      <p:cBhvr>
                                        <p:cTn id="32" dur="700" fill="hold"/>
                                        <p:tgtEl>
                                          <p:spTgt spid="4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91" grpId="2" animBg="1" advAuto="0"/>
      <p:bldP spid="394" grpId="3" animBg="1" advAuto="0"/>
      <p:bldP spid="397" grpId="4" animBg="1" advAuto="0"/>
      <p:bldP spid="400"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请输入标题"/>
          <p:cNvSpPr txBox="1"/>
          <p:nvPr/>
        </p:nvSpPr>
        <p:spPr>
          <a:xfrm>
            <a:off x="3186112" y="1668462"/>
            <a:ext cx="3838576" cy="879476"/>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请输入标题</a:t>
            </a:r>
          </a:p>
        </p:txBody>
      </p:sp>
      <p:grpSp>
        <p:nvGrpSpPr>
          <p:cNvPr id="406" name="成组"/>
          <p:cNvGrpSpPr/>
          <p:nvPr/>
        </p:nvGrpSpPr>
        <p:grpSpPr>
          <a:xfrm>
            <a:off x="30814" y="-353783"/>
            <a:ext cx="7824859" cy="4314366"/>
            <a:chOff x="0" y="0"/>
            <a:chExt cx="7824857" cy="4314364"/>
          </a:xfrm>
        </p:grpSpPr>
        <p:pic>
          <p:nvPicPr>
            <p:cNvPr id="403" name="线条" descr="线条"/>
            <p:cNvPicPr/>
            <p:nvPr/>
          </p:nvPicPr>
          <p:blipFill>
            <a:blip r:embed="rId3"/>
            <a:stretch>
              <a:fillRect/>
            </a:stretch>
          </p:blipFill>
          <p:spPr>
            <a:xfrm>
              <a:off x="1505885" y="3017695"/>
              <a:ext cx="6318973" cy="177801"/>
            </a:xfrm>
            <a:prstGeom prst="rect">
              <a:avLst/>
            </a:prstGeom>
            <a:effectLst/>
          </p:spPr>
        </p:pic>
        <p:pic>
          <p:nvPicPr>
            <p:cNvPr id="405"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407" name="椭圆 9"/>
          <p:cNvSpPr/>
          <p:nvPr/>
        </p:nvSpPr>
        <p:spPr>
          <a:xfrm>
            <a:off x="7606176" y="8360012"/>
            <a:ext cx="3676785" cy="3677922"/>
          </a:xfrm>
          <a:prstGeom prst="ellipse">
            <a:avLst/>
          </a:prstGeom>
          <a:solidFill>
            <a:srgbClr val="FF4C59"/>
          </a:solidFill>
          <a:ln w="12700">
            <a:miter lim="400000"/>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08" name="椭圆 10"/>
          <p:cNvSpPr/>
          <p:nvPr/>
        </p:nvSpPr>
        <p:spPr>
          <a:xfrm>
            <a:off x="11247464" y="7752082"/>
            <a:ext cx="1978135" cy="1978743"/>
          </a:xfrm>
          <a:prstGeom prst="ellipse">
            <a:avLst/>
          </a:prstGeom>
          <a:solidFill>
            <a:srgbClr val="FF849D"/>
          </a:solidFill>
          <a:ln w="12700">
            <a:miter lim="400000"/>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09" name="椭圆 11"/>
          <p:cNvSpPr/>
          <p:nvPr/>
        </p:nvSpPr>
        <p:spPr>
          <a:xfrm>
            <a:off x="13073386" y="4618669"/>
            <a:ext cx="4685676" cy="4687121"/>
          </a:xfrm>
          <a:prstGeom prst="ellipse">
            <a:avLst/>
          </a:prstGeom>
          <a:solidFill>
            <a:srgbClr val="FF4C59"/>
          </a:solidFill>
          <a:ln w="12700">
            <a:miter lim="400000"/>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0" name="椭圆 12"/>
          <p:cNvSpPr/>
          <p:nvPr/>
        </p:nvSpPr>
        <p:spPr>
          <a:xfrm>
            <a:off x="9294037" y="5883277"/>
            <a:ext cx="2412337" cy="2413084"/>
          </a:xfrm>
          <a:prstGeom prst="ellipse">
            <a:avLst/>
          </a:prstGeom>
          <a:solidFill>
            <a:srgbClr val="FF849D"/>
          </a:solidFill>
          <a:ln w="12700">
            <a:miter lim="400000"/>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1" name="椭圆 13"/>
          <p:cNvSpPr/>
          <p:nvPr/>
        </p:nvSpPr>
        <p:spPr>
          <a:xfrm>
            <a:off x="12035963" y="4499455"/>
            <a:ext cx="1037430" cy="1037751"/>
          </a:xfrm>
          <a:prstGeom prst="ellipse">
            <a:avLst/>
          </a:prstGeom>
          <a:ln w="101600">
            <a:solidFill>
              <a:srgbClr val="FF4C59"/>
            </a:solidFill>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2" name="椭圆 14"/>
          <p:cNvSpPr/>
          <p:nvPr/>
        </p:nvSpPr>
        <p:spPr>
          <a:xfrm>
            <a:off x="11831253" y="6025320"/>
            <a:ext cx="772283" cy="772518"/>
          </a:xfrm>
          <a:prstGeom prst="ellipse">
            <a:avLst/>
          </a:prstGeom>
          <a:ln w="101600">
            <a:solidFill>
              <a:srgbClr val="FF4C59"/>
            </a:solidFill>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3" name="椭圆 15"/>
          <p:cNvSpPr/>
          <p:nvPr/>
        </p:nvSpPr>
        <p:spPr>
          <a:xfrm>
            <a:off x="13421448" y="9151859"/>
            <a:ext cx="772284" cy="772518"/>
          </a:xfrm>
          <a:prstGeom prst="ellipse">
            <a:avLst/>
          </a:prstGeom>
          <a:ln w="101600">
            <a:solidFill>
              <a:srgbClr val="FF4C59"/>
            </a:solidFill>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grpSp>
        <p:nvGrpSpPr>
          <p:cNvPr id="418" name="组合 16"/>
          <p:cNvGrpSpPr/>
          <p:nvPr/>
        </p:nvGrpSpPr>
        <p:grpSpPr>
          <a:xfrm>
            <a:off x="10052594" y="6631957"/>
            <a:ext cx="1028359" cy="915721"/>
            <a:chOff x="0" y="0"/>
            <a:chExt cx="1028357" cy="915720"/>
          </a:xfrm>
        </p:grpSpPr>
        <p:sp>
          <p:nvSpPr>
            <p:cNvPr id="414" name="Freeform 27"/>
            <p:cNvSpPr/>
            <p:nvPr/>
          </p:nvSpPr>
          <p:spPr>
            <a:xfrm>
              <a:off x="713800" y="28236"/>
              <a:ext cx="314558" cy="859245"/>
            </a:xfrm>
            <a:custGeom>
              <a:avLst/>
              <a:gdLst/>
              <a:ahLst/>
              <a:cxnLst>
                <a:cxn ang="0">
                  <a:pos x="wd2" y="hd2"/>
                </a:cxn>
                <a:cxn ang="5400000">
                  <a:pos x="wd2" y="hd2"/>
                </a:cxn>
                <a:cxn ang="10800000">
                  <a:pos x="wd2" y="hd2"/>
                </a:cxn>
                <a:cxn ang="16200000">
                  <a:pos x="wd2" y="hd2"/>
                </a:cxn>
              </a:cxnLst>
              <a:rect l="0" t="0" r="r" b="b"/>
              <a:pathLst>
                <a:path w="21600" h="21600" extrusionOk="0">
                  <a:moveTo>
                    <a:pt x="17673" y="10800"/>
                  </a:moveTo>
                  <a:cubicBezTo>
                    <a:pt x="17673" y="6480"/>
                    <a:pt x="11782" y="2880"/>
                    <a:pt x="1964" y="720"/>
                  </a:cubicBezTo>
                  <a:cubicBezTo>
                    <a:pt x="3927" y="0"/>
                    <a:pt x="3927" y="0"/>
                    <a:pt x="3927" y="0"/>
                  </a:cubicBezTo>
                  <a:cubicBezTo>
                    <a:pt x="13745" y="1440"/>
                    <a:pt x="21600" y="5760"/>
                    <a:pt x="21600" y="10800"/>
                  </a:cubicBezTo>
                  <a:cubicBezTo>
                    <a:pt x="21600" y="15120"/>
                    <a:pt x="13745" y="19440"/>
                    <a:pt x="1964" y="21600"/>
                  </a:cubicBezTo>
                  <a:cubicBezTo>
                    <a:pt x="0" y="20160"/>
                    <a:pt x="0" y="20160"/>
                    <a:pt x="0" y="20160"/>
                  </a:cubicBezTo>
                  <a:cubicBezTo>
                    <a:pt x="9818" y="18000"/>
                    <a:pt x="17673" y="14400"/>
                    <a:pt x="17673" y="10800"/>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5" name="Freeform 28"/>
            <p:cNvSpPr/>
            <p:nvPr/>
          </p:nvSpPr>
          <p:spPr>
            <a:xfrm>
              <a:off x="629113" y="84713"/>
              <a:ext cx="258099" cy="718055"/>
            </a:xfrm>
            <a:custGeom>
              <a:avLst/>
              <a:gdLst/>
              <a:ahLst/>
              <a:cxnLst>
                <a:cxn ang="0">
                  <a:pos x="wd2" y="hd2"/>
                </a:cxn>
                <a:cxn ang="5400000">
                  <a:pos x="wd2" y="hd2"/>
                </a:cxn>
                <a:cxn ang="10800000">
                  <a:pos x="wd2" y="hd2"/>
                </a:cxn>
                <a:cxn ang="16200000">
                  <a:pos x="wd2" y="hd2"/>
                </a:cxn>
              </a:cxnLst>
              <a:rect l="0" t="0" r="r" b="b"/>
              <a:pathLst>
                <a:path w="21600" h="21600" extrusionOk="0">
                  <a:moveTo>
                    <a:pt x="16800" y="11232"/>
                  </a:moveTo>
                  <a:cubicBezTo>
                    <a:pt x="16800" y="6912"/>
                    <a:pt x="9600" y="3456"/>
                    <a:pt x="0" y="1728"/>
                  </a:cubicBezTo>
                  <a:cubicBezTo>
                    <a:pt x="2400" y="0"/>
                    <a:pt x="2400" y="0"/>
                    <a:pt x="2400" y="0"/>
                  </a:cubicBezTo>
                  <a:cubicBezTo>
                    <a:pt x="14400" y="1728"/>
                    <a:pt x="21600" y="6048"/>
                    <a:pt x="21600" y="11232"/>
                  </a:cubicBezTo>
                  <a:cubicBezTo>
                    <a:pt x="21600" y="15552"/>
                    <a:pt x="14400" y="19872"/>
                    <a:pt x="2400" y="21600"/>
                  </a:cubicBezTo>
                  <a:cubicBezTo>
                    <a:pt x="0" y="19872"/>
                    <a:pt x="0" y="19872"/>
                    <a:pt x="0" y="19872"/>
                  </a:cubicBezTo>
                  <a:cubicBezTo>
                    <a:pt x="9600" y="18144"/>
                    <a:pt x="16800" y="14688"/>
                    <a:pt x="16800" y="11232"/>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6" name="Freeform 29"/>
            <p:cNvSpPr/>
            <p:nvPr/>
          </p:nvSpPr>
          <p:spPr>
            <a:xfrm>
              <a:off x="229867" y="-1"/>
              <a:ext cx="314557" cy="915722"/>
            </a:xfrm>
            <a:custGeom>
              <a:avLst/>
              <a:gdLst/>
              <a:ahLst/>
              <a:cxnLst>
                <a:cxn ang="0">
                  <a:pos x="wd2" y="hd2"/>
                </a:cxn>
                <a:cxn ang="5400000">
                  <a:pos x="wd2" y="hd2"/>
                </a:cxn>
                <a:cxn ang="10800000">
                  <a:pos x="wd2" y="hd2"/>
                </a:cxn>
                <a:cxn ang="16200000">
                  <a:pos x="wd2" y="hd2"/>
                </a:cxn>
              </a:cxnLst>
              <a:rect l="0" t="0" r="r" b="b"/>
              <a:pathLst>
                <a:path w="21600" h="21600" extrusionOk="0">
                  <a:moveTo>
                    <a:pt x="0" y="6090"/>
                  </a:moveTo>
                  <a:lnTo>
                    <a:pt x="0" y="14844"/>
                  </a:lnTo>
                  <a:lnTo>
                    <a:pt x="13569" y="18936"/>
                  </a:lnTo>
                  <a:lnTo>
                    <a:pt x="13569" y="10848"/>
                  </a:lnTo>
                  <a:lnTo>
                    <a:pt x="15508" y="10848"/>
                  </a:lnTo>
                  <a:lnTo>
                    <a:pt x="15508" y="19602"/>
                  </a:lnTo>
                  <a:lnTo>
                    <a:pt x="21600" y="21600"/>
                  </a:lnTo>
                  <a:lnTo>
                    <a:pt x="21600" y="0"/>
                  </a:lnTo>
                  <a:lnTo>
                    <a:pt x="0" y="6090"/>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17" name="Freeform 30"/>
            <p:cNvSpPr/>
            <p:nvPr/>
          </p:nvSpPr>
          <p:spPr>
            <a:xfrm>
              <a:off x="0" y="286413"/>
              <a:ext cx="169377" cy="3428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8894"/>
                  </a:lnTo>
                  <a:lnTo>
                    <a:pt x="18000" y="8894"/>
                  </a:lnTo>
                  <a:lnTo>
                    <a:pt x="18000" y="21600"/>
                  </a:lnTo>
                  <a:lnTo>
                    <a:pt x="21600" y="21600"/>
                  </a:lnTo>
                  <a:lnTo>
                    <a:pt x="21600" y="0"/>
                  </a:lnTo>
                  <a:lnTo>
                    <a:pt x="0" y="0"/>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p>
          </p:txBody>
        </p:sp>
      </p:grpSp>
      <p:sp>
        <p:nvSpPr>
          <p:cNvPr id="419" name="KSO_Shape"/>
          <p:cNvSpPr/>
          <p:nvPr/>
        </p:nvSpPr>
        <p:spPr>
          <a:xfrm>
            <a:off x="14429452" y="6059605"/>
            <a:ext cx="2032542" cy="1606196"/>
          </a:xfrm>
          <a:custGeom>
            <a:avLst/>
            <a:gdLst/>
            <a:ahLst/>
            <a:cxnLst>
              <a:cxn ang="0">
                <a:pos x="wd2" y="hd2"/>
              </a:cxn>
              <a:cxn ang="5400000">
                <a:pos x="wd2" y="hd2"/>
              </a:cxn>
              <a:cxn ang="10800000">
                <a:pos x="wd2" y="hd2"/>
              </a:cxn>
              <a:cxn ang="16200000">
                <a:pos x="wd2" y="hd2"/>
              </a:cxn>
            </a:cxnLst>
            <a:rect l="0" t="0" r="r" b="b"/>
            <a:pathLst>
              <a:path w="21600" h="21600" extrusionOk="0">
                <a:moveTo>
                  <a:pt x="6522" y="19497"/>
                </a:moveTo>
                <a:lnTo>
                  <a:pt x="15078" y="19497"/>
                </a:lnTo>
                <a:lnTo>
                  <a:pt x="15785" y="21600"/>
                </a:lnTo>
                <a:lnTo>
                  <a:pt x="5815" y="21600"/>
                </a:lnTo>
                <a:close/>
                <a:moveTo>
                  <a:pt x="1247" y="1524"/>
                </a:moveTo>
                <a:lnTo>
                  <a:pt x="1247" y="15192"/>
                </a:lnTo>
                <a:lnTo>
                  <a:pt x="20353" y="15192"/>
                </a:lnTo>
                <a:lnTo>
                  <a:pt x="20353" y="1524"/>
                </a:lnTo>
                <a:close/>
                <a:moveTo>
                  <a:pt x="0" y="0"/>
                </a:moveTo>
                <a:lnTo>
                  <a:pt x="21600" y="0"/>
                </a:lnTo>
                <a:lnTo>
                  <a:pt x="21600" y="18926"/>
                </a:lnTo>
                <a:lnTo>
                  <a:pt x="0" y="18926"/>
                </a:lnTo>
                <a:close/>
              </a:path>
            </a:pathLst>
          </a:custGeom>
          <a:solidFill>
            <a:srgbClr val="FFFFFF"/>
          </a:solidFill>
          <a:ln w="12700">
            <a:miter lim="400000"/>
          </a:ln>
        </p:spPr>
        <p:txBody>
          <a:bodyPr lIns="0" tIns="0" rIns="0" bIns="0" anchor="ctr"/>
          <a:lstStyle/>
          <a:p>
            <a:pPr defTabSz="2436495">
              <a:defRPr sz="4800" b="0">
                <a:latin typeface="Calibri" panose="020F0502020204030204"/>
                <a:ea typeface="Calibri" panose="020F0502020204030204"/>
                <a:cs typeface="Calibri" panose="020F0502020204030204"/>
                <a:sym typeface="Calibri" panose="020F0502020204030204"/>
              </a:defRPr>
            </a:pPr>
            <a:endParaRPr/>
          </a:p>
        </p:txBody>
      </p:sp>
      <p:sp>
        <p:nvSpPr>
          <p:cNvPr id="420" name="KSO_Shape"/>
          <p:cNvSpPr/>
          <p:nvPr/>
        </p:nvSpPr>
        <p:spPr>
          <a:xfrm>
            <a:off x="11824544" y="8360012"/>
            <a:ext cx="811779" cy="752479"/>
          </a:xfrm>
          <a:custGeom>
            <a:avLst/>
            <a:gdLst/>
            <a:ahLst/>
            <a:cxnLst>
              <a:cxn ang="0">
                <a:pos x="wd2" y="hd2"/>
              </a:cxn>
              <a:cxn ang="5400000">
                <a:pos x="wd2" y="hd2"/>
              </a:cxn>
              <a:cxn ang="10800000">
                <a:pos x="wd2" y="hd2"/>
              </a:cxn>
              <a:cxn ang="16200000">
                <a:pos x="wd2" y="hd2"/>
              </a:cxn>
            </a:cxnLst>
            <a:rect l="0" t="0" r="r" b="b"/>
            <a:pathLst>
              <a:path w="21600" h="21600" extrusionOk="0">
                <a:moveTo>
                  <a:pt x="20549" y="3927"/>
                </a:moveTo>
                <a:lnTo>
                  <a:pt x="17206" y="3927"/>
                </a:lnTo>
                <a:lnTo>
                  <a:pt x="17206" y="0"/>
                </a:lnTo>
                <a:lnTo>
                  <a:pt x="4394" y="0"/>
                </a:lnTo>
                <a:lnTo>
                  <a:pt x="4394" y="3927"/>
                </a:lnTo>
                <a:lnTo>
                  <a:pt x="993" y="3927"/>
                </a:lnTo>
                <a:lnTo>
                  <a:pt x="942" y="3931"/>
                </a:lnTo>
                <a:lnTo>
                  <a:pt x="888" y="3943"/>
                </a:lnTo>
                <a:lnTo>
                  <a:pt x="838" y="3951"/>
                </a:lnTo>
                <a:lnTo>
                  <a:pt x="784" y="3962"/>
                </a:lnTo>
                <a:lnTo>
                  <a:pt x="737" y="3978"/>
                </a:lnTo>
                <a:lnTo>
                  <a:pt x="686" y="3997"/>
                </a:lnTo>
                <a:lnTo>
                  <a:pt x="639" y="4017"/>
                </a:lnTo>
                <a:lnTo>
                  <a:pt x="545" y="4064"/>
                </a:lnTo>
                <a:lnTo>
                  <a:pt x="502" y="4095"/>
                </a:lnTo>
                <a:lnTo>
                  <a:pt x="462" y="4118"/>
                </a:lnTo>
                <a:lnTo>
                  <a:pt x="419" y="4153"/>
                </a:lnTo>
                <a:lnTo>
                  <a:pt x="383" y="4184"/>
                </a:lnTo>
                <a:lnTo>
                  <a:pt x="303" y="4258"/>
                </a:lnTo>
                <a:lnTo>
                  <a:pt x="235" y="4340"/>
                </a:lnTo>
                <a:lnTo>
                  <a:pt x="206" y="4383"/>
                </a:lnTo>
                <a:lnTo>
                  <a:pt x="177" y="4430"/>
                </a:lnTo>
                <a:lnTo>
                  <a:pt x="148" y="4473"/>
                </a:lnTo>
                <a:lnTo>
                  <a:pt x="123" y="4519"/>
                </a:lnTo>
                <a:lnTo>
                  <a:pt x="58" y="4671"/>
                </a:lnTo>
                <a:lnTo>
                  <a:pt x="43" y="4722"/>
                </a:lnTo>
                <a:lnTo>
                  <a:pt x="32" y="4781"/>
                </a:lnTo>
                <a:lnTo>
                  <a:pt x="18" y="4831"/>
                </a:lnTo>
                <a:lnTo>
                  <a:pt x="11" y="4890"/>
                </a:lnTo>
                <a:lnTo>
                  <a:pt x="4" y="4944"/>
                </a:lnTo>
                <a:lnTo>
                  <a:pt x="0" y="5003"/>
                </a:lnTo>
                <a:lnTo>
                  <a:pt x="0" y="14696"/>
                </a:lnTo>
                <a:lnTo>
                  <a:pt x="4394" y="14696"/>
                </a:lnTo>
                <a:lnTo>
                  <a:pt x="4394" y="16340"/>
                </a:lnTo>
                <a:lnTo>
                  <a:pt x="9269" y="21600"/>
                </a:lnTo>
                <a:lnTo>
                  <a:pt x="17206" y="21600"/>
                </a:lnTo>
                <a:lnTo>
                  <a:pt x="17206" y="14755"/>
                </a:lnTo>
                <a:lnTo>
                  <a:pt x="21600" y="14755"/>
                </a:lnTo>
                <a:lnTo>
                  <a:pt x="21600" y="5003"/>
                </a:lnTo>
                <a:lnTo>
                  <a:pt x="21596" y="4944"/>
                </a:lnTo>
                <a:lnTo>
                  <a:pt x="21589" y="4890"/>
                </a:lnTo>
                <a:lnTo>
                  <a:pt x="21578" y="4831"/>
                </a:lnTo>
                <a:lnTo>
                  <a:pt x="21568" y="4781"/>
                </a:lnTo>
                <a:lnTo>
                  <a:pt x="21553" y="4722"/>
                </a:lnTo>
                <a:lnTo>
                  <a:pt x="21517" y="4621"/>
                </a:lnTo>
                <a:lnTo>
                  <a:pt x="21495" y="4570"/>
                </a:lnTo>
                <a:lnTo>
                  <a:pt x="21470" y="4519"/>
                </a:lnTo>
                <a:lnTo>
                  <a:pt x="21448" y="4473"/>
                </a:lnTo>
                <a:lnTo>
                  <a:pt x="21419" y="4430"/>
                </a:lnTo>
                <a:lnTo>
                  <a:pt x="21391" y="4383"/>
                </a:lnTo>
                <a:lnTo>
                  <a:pt x="21358" y="4340"/>
                </a:lnTo>
                <a:lnTo>
                  <a:pt x="21289" y="4258"/>
                </a:lnTo>
                <a:lnTo>
                  <a:pt x="21217" y="4184"/>
                </a:lnTo>
                <a:lnTo>
                  <a:pt x="21178" y="4153"/>
                </a:lnTo>
                <a:lnTo>
                  <a:pt x="21138" y="4118"/>
                </a:lnTo>
                <a:lnTo>
                  <a:pt x="21091" y="4095"/>
                </a:lnTo>
                <a:lnTo>
                  <a:pt x="21048" y="4064"/>
                </a:lnTo>
                <a:lnTo>
                  <a:pt x="21004" y="4040"/>
                </a:lnTo>
                <a:lnTo>
                  <a:pt x="20957" y="4017"/>
                </a:lnTo>
                <a:lnTo>
                  <a:pt x="20910" y="3997"/>
                </a:lnTo>
                <a:lnTo>
                  <a:pt x="20860" y="3978"/>
                </a:lnTo>
                <a:lnTo>
                  <a:pt x="20809" y="3962"/>
                </a:lnTo>
                <a:lnTo>
                  <a:pt x="20759" y="3951"/>
                </a:lnTo>
                <a:lnTo>
                  <a:pt x="20708" y="3943"/>
                </a:lnTo>
                <a:lnTo>
                  <a:pt x="20654" y="3931"/>
                </a:lnTo>
                <a:lnTo>
                  <a:pt x="20600" y="3927"/>
                </a:lnTo>
                <a:lnTo>
                  <a:pt x="20549" y="3927"/>
                </a:lnTo>
                <a:close/>
                <a:moveTo>
                  <a:pt x="5629" y="1332"/>
                </a:moveTo>
                <a:lnTo>
                  <a:pt x="15971" y="1332"/>
                </a:lnTo>
                <a:lnTo>
                  <a:pt x="15971" y="3927"/>
                </a:lnTo>
                <a:lnTo>
                  <a:pt x="5629" y="3927"/>
                </a:lnTo>
                <a:lnTo>
                  <a:pt x="5629" y="1332"/>
                </a:lnTo>
                <a:close/>
                <a:moveTo>
                  <a:pt x="18430" y="12896"/>
                </a:moveTo>
                <a:lnTo>
                  <a:pt x="17206" y="12896"/>
                </a:lnTo>
                <a:lnTo>
                  <a:pt x="17206" y="10255"/>
                </a:lnTo>
                <a:lnTo>
                  <a:pt x="15971" y="10255"/>
                </a:lnTo>
                <a:lnTo>
                  <a:pt x="15971" y="20268"/>
                </a:lnTo>
                <a:lnTo>
                  <a:pt x="10890" y="20268"/>
                </a:lnTo>
                <a:lnTo>
                  <a:pt x="10804" y="20264"/>
                </a:lnTo>
                <a:lnTo>
                  <a:pt x="10724" y="20252"/>
                </a:lnTo>
                <a:lnTo>
                  <a:pt x="10648" y="20236"/>
                </a:lnTo>
                <a:lnTo>
                  <a:pt x="10576" y="20213"/>
                </a:lnTo>
                <a:lnTo>
                  <a:pt x="10508" y="20186"/>
                </a:lnTo>
                <a:lnTo>
                  <a:pt x="10443" y="20151"/>
                </a:lnTo>
                <a:lnTo>
                  <a:pt x="10378" y="20112"/>
                </a:lnTo>
                <a:lnTo>
                  <a:pt x="10323" y="20065"/>
                </a:lnTo>
                <a:lnTo>
                  <a:pt x="10266" y="20010"/>
                </a:lnTo>
                <a:lnTo>
                  <a:pt x="10215" y="19960"/>
                </a:lnTo>
                <a:lnTo>
                  <a:pt x="10164" y="19897"/>
                </a:lnTo>
                <a:lnTo>
                  <a:pt x="10078" y="19765"/>
                </a:lnTo>
                <a:lnTo>
                  <a:pt x="10035" y="19691"/>
                </a:lnTo>
                <a:lnTo>
                  <a:pt x="9998" y="19613"/>
                </a:lnTo>
                <a:lnTo>
                  <a:pt x="9962" y="19527"/>
                </a:lnTo>
                <a:lnTo>
                  <a:pt x="9937" y="19445"/>
                </a:lnTo>
                <a:lnTo>
                  <a:pt x="9905" y="19360"/>
                </a:lnTo>
                <a:lnTo>
                  <a:pt x="9879" y="19266"/>
                </a:lnTo>
                <a:lnTo>
                  <a:pt x="9854" y="19177"/>
                </a:lnTo>
                <a:lnTo>
                  <a:pt x="9832" y="19075"/>
                </a:lnTo>
                <a:lnTo>
                  <a:pt x="9814" y="18982"/>
                </a:lnTo>
                <a:lnTo>
                  <a:pt x="9782" y="18775"/>
                </a:lnTo>
                <a:lnTo>
                  <a:pt x="9753" y="18569"/>
                </a:lnTo>
                <a:lnTo>
                  <a:pt x="9738" y="18351"/>
                </a:lnTo>
                <a:lnTo>
                  <a:pt x="9731" y="18132"/>
                </a:lnTo>
                <a:lnTo>
                  <a:pt x="9728" y="17914"/>
                </a:lnTo>
                <a:lnTo>
                  <a:pt x="9728" y="17696"/>
                </a:lnTo>
                <a:lnTo>
                  <a:pt x="9731" y="17474"/>
                </a:lnTo>
                <a:lnTo>
                  <a:pt x="9742" y="17260"/>
                </a:lnTo>
                <a:lnTo>
                  <a:pt x="9753" y="17053"/>
                </a:lnTo>
                <a:lnTo>
                  <a:pt x="9771" y="16847"/>
                </a:lnTo>
                <a:lnTo>
                  <a:pt x="9785" y="16652"/>
                </a:lnTo>
                <a:lnTo>
                  <a:pt x="9825" y="16297"/>
                </a:lnTo>
                <a:lnTo>
                  <a:pt x="9868" y="15997"/>
                </a:lnTo>
                <a:lnTo>
                  <a:pt x="9905" y="15768"/>
                </a:lnTo>
                <a:lnTo>
                  <a:pt x="9937" y="15561"/>
                </a:lnTo>
                <a:lnTo>
                  <a:pt x="9753" y="15604"/>
                </a:lnTo>
                <a:lnTo>
                  <a:pt x="9543" y="15655"/>
                </a:lnTo>
                <a:lnTo>
                  <a:pt x="9269" y="15705"/>
                </a:lnTo>
                <a:lnTo>
                  <a:pt x="8948" y="15756"/>
                </a:lnTo>
                <a:lnTo>
                  <a:pt x="8771" y="15783"/>
                </a:lnTo>
                <a:lnTo>
                  <a:pt x="8590" y="15806"/>
                </a:lnTo>
                <a:lnTo>
                  <a:pt x="8395" y="15822"/>
                </a:lnTo>
                <a:lnTo>
                  <a:pt x="8204" y="15838"/>
                </a:lnTo>
                <a:lnTo>
                  <a:pt x="8005" y="15853"/>
                </a:lnTo>
                <a:lnTo>
                  <a:pt x="7803" y="15857"/>
                </a:lnTo>
                <a:lnTo>
                  <a:pt x="7604" y="15857"/>
                </a:lnTo>
                <a:lnTo>
                  <a:pt x="7406" y="15849"/>
                </a:lnTo>
                <a:lnTo>
                  <a:pt x="7207" y="15834"/>
                </a:lnTo>
                <a:lnTo>
                  <a:pt x="7016" y="15810"/>
                </a:lnTo>
                <a:lnTo>
                  <a:pt x="6828" y="15779"/>
                </a:lnTo>
                <a:lnTo>
                  <a:pt x="6741" y="15756"/>
                </a:lnTo>
                <a:lnTo>
                  <a:pt x="6651" y="15736"/>
                </a:lnTo>
                <a:lnTo>
                  <a:pt x="6485" y="15682"/>
                </a:lnTo>
                <a:lnTo>
                  <a:pt x="6402" y="15647"/>
                </a:lnTo>
                <a:lnTo>
                  <a:pt x="6326" y="15612"/>
                </a:lnTo>
                <a:lnTo>
                  <a:pt x="6250" y="15581"/>
                </a:lnTo>
                <a:lnTo>
                  <a:pt x="6182" y="15534"/>
                </a:lnTo>
                <a:lnTo>
                  <a:pt x="6113" y="15491"/>
                </a:lnTo>
                <a:lnTo>
                  <a:pt x="6048" y="15444"/>
                </a:lnTo>
                <a:lnTo>
                  <a:pt x="5987" y="15397"/>
                </a:lnTo>
                <a:lnTo>
                  <a:pt x="5933" y="15339"/>
                </a:lnTo>
                <a:lnTo>
                  <a:pt x="5878" y="15284"/>
                </a:lnTo>
                <a:lnTo>
                  <a:pt x="5831" y="15218"/>
                </a:lnTo>
                <a:lnTo>
                  <a:pt x="5788" y="15152"/>
                </a:lnTo>
                <a:lnTo>
                  <a:pt x="5752" y="15082"/>
                </a:lnTo>
                <a:lnTo>
                  <a:pt x="5716" y="15008"/>
                </a:lnTo>
                <a:lnTo>
                  <a:pt x="5687" y="14930"/>
                </a:lnTo>
                <a:lnTo>
                  <a:pt x="5665" y="14848"/>
                </a:lnTo>
                <a:lnTo>
                  <a:pt x="5647" y="14762"/>
                </a:lnTo>
                <a:lnTo>
                  <a:pt x="5637" y="14669"/>
                </a:lnTo>
                <a:lnTo>
                  <a:pt x="5629" y="14575"/>
                </a:lnTo>
                <a:lnTo>
                  <a:pt x="5629" y="10255"/>
                </a:lnTo>
                <a:lnTo>
                  <a:pt x="4394" y="10255"/>
                </a:lnTo>
                <a:lnTo>
                  <a:pt x="4394" y="12842"/>
                </a:lnTo>
                <a:lnTo>
                  <a:pt x="3163" y="12842"/>
                </a:lnTo>
                <a:lnTo>
                  <a:pt x="3163" y="8342"/>
                </a:lnTo>
                <a:lnTo>
                  <a:pt x="18430" y="8342"/>
                </a:lnTo>
                <a:lnTo>
                  <a:pt x="18430" y="12896"/>
                </a:lnTo>
                <a:close/>
                <a:moveTo>
                  <a:pt x="19318" y="6709"/>
                </a:moveTo>
                <a:lnTo>
                  <a:pt x="19228" y="6705"/>
                </a:lnTo>
                <a:lnTo>
                  <a:pt x="19148" y="6694"/>
                </a:lnTo>
                <a:lnTo>
                  <a:pt x="19065" y="6670"/>
                </a:lnTo>
                <a:lnTo>
                  <a:pt x="18986" y="6639"/>
                </a:lnTo>
                <a:lnTo>
                  <a:pt x="18914" y="6600"/>
                </a:lnTo>
                <a:lnTo>
                  <a:pt x="18845" y="6553"/>
                </a:lnTo>
                <a:lnTo>
                  <a:pt x="18780" y="6503"/>
                </a:lnTo>
                <a:lnTo>
                  <a:pt x="18719" y="6444"/>
                </a:lnTo>
                <a:lnTo>
                  <a:pt x="18664" y="6378"/>
                </a:lnTo>
                <a:lnTo>
                  <a:pt x="18614" y="6308"/>
                </a:lnTo>
                <a:lnTo>
                  <a:pt x="18574" y="6238"/>
                </a:lnTo>
                <a:lnTo>
                  <a:pt x="18538" y="6152"/>
                </a:lnTo>
                <a:lnTo>
                  <a:pt x="18509" y="6070"/>
                </a:lnTo>
                <a:lnTo>
                  <a:pt x="18491" y="5984"/>
                </a:lnTo>
                <a:lnTo>
                  <a:pt x="18477" y="5891"/>
                </a:lnTo>
                <a:lnTo>
                  <a:pt x="18473" y="5801"/>
                </a:lnTo>
                <a:lnTo>
                  <a:pt x="18477" y="5712"/>
                </a:lnTo>
                <a:lnTo>
                  <a:pt x="18491" y="5618"/>
                </a:lnTo>
                <a:lnTo>
                  <a:pt x="18509" y="5532"/>
                </a:lnTo>
                <a:lnTo>
                  <a:pt x="18538" y="5451"/>
                </a:lnTo>
                <a:lnTo>
                  <a:pt x="18574" y="5373"/>
                </a:lnTo>
                <a:lnTo>
                  <a:pt x="18614" y="5295"/>
                </a:lnTo>
                <a:lnTo>
                  <a:pt x="18664" y="5225"/>
                </a:lnTo>
                <a:lnTo>
                  <a:pt x="18719" y="5158"/>
                </a:lnTo>
                <a:lnTo>
                  <a:pt x="18780" y="5100"/>
                </a:lnTo>
                <a:lnTo>
                  <a:pt x="18845" y="5049"/>
                </a:lnTo>
                <a:lnTo>
                  <a:pt x="18914" y="5003"/>
                </a:lnTo>
                <a:lnTo>
                  <a:pt x="18986" y="4968"/>
                </a:lnTo>
                <a:lnTo>
                  <a:pt x="19065" y="4936"/>
                </a:lnTo>
                <a:lnTo>
                  <a:pt x="19148" y="4913"/>
                </a:lnTo>
                <a:lnTo>
                  <a:pt x="19228" y="4897"/>
                </a:lnTo>
                <a:lnTo>
                  <a:pt x="19318" y="4894"/>
                </a:lnTo>
                <a:lnTo>
                  <a:pt x="19401" y="4897"/>
                </a:lnTo>
                <a:lnTo>
                  <a:pt x="19484" y="4913"/>
                </a:lnTo>
                <a:lnTo>
                  <a:pt x="19567" y="4936"/>
                </a:lnTo>
                <a:lnTo>
                  <a:pt x="19643" y="4968"/>
                </a:lnTo>
                <a:lnTo>
                  <a:pt x="19715" y="5003"/>
                </a:lnTo>
                <a:lnTo>
                  <a:pt x="19784" y="5049"/>
                </a:lnTo>
                <a:lnTo>
                  <a:pt x="19849" y="5100"/>
                </a:lnTo>
                <a:lnTo>
                  <a:pt x="19907" y="5158"/>
                </a:lnTo>
                <a:lnTo>
                  <a:pt x="19964" y="5225"/>
                </a:lnTo>
                <a:lnTo>
                  <a:pt x="20011" y="5295"/>
                </a:lnTo>
                <a:lnTo>
                  <a:pt x="20055" y="5373"/>
                </a:lnTo>
                <a:lnTo>
                  <a:pt x="20091" y="5451"/>
                </a:lnTo>
                <a:lnTo>
                  <a:pt x="20116" y="5532"/>
                </a:lnTo>
                <a:lnTo>
                  <a:pt x="20138" y="5618"/>
                </a:lnTo>
                <a:lnTo>
                  <a:pt x="20148" y="5712"/>
                </a:lnTo>
                <a:lnTo>
                  <a:pt x="20156" y="5801"/>
                </a:lnTo>
                <a:lnTo>
                  <a:pt x="20148" y="5891"/>
                </a:lnTo>
                <a:lnTo>
                  <a:pt x="20138" y="5984"/>
                </a:lnTo>
                <a:lnTo>
                  <a:pt x="20116" y="6070"/>
                </a:lnTo>
                <a:lnTo>
                  <a:pt x="20091" y="6152"/>
                </a:lnTo>
                <a:lnTo>
                  <a:pt x="20055" y="6238"/>
                </a:lnTo>
                <a:lnTo>
                  <a:pt x="20011" y="6308"/>
                </a:lnTo>
                <a:lnTo>
                  <a:pt x="19964" y="6378"/>
                </a:lnTo>
                <a:lnTo>
                  <a:pt x="19907" y="6444"/>
                </a:lnTo>
                <a:lnTo>
                  <a:pt x="19849" y="6503"/>
                </a:lnTo>
                <a:lnTo>
                  <a:pt x="19784" y="6553"/>
                </a:lnTo>
                <a:lnTo>
                  <a:pt x="19715" y="6600"/>
                </a:lnTo>
                <a:lnTo>
                  <a:pt x="19643" y="6639"/>
                </a:lnTo>
                <a:lnTo>
                  <a:pt x="19567" y="6670"/>
                </a:lnTo>
                <a:lnTo>
                  <a:pt x="19484" y="6694"/>
                </a:lnTo>
                <a:lnTo>
                  <a:pt x="19401" y="6705"/>
                </a:lnTo>
                <a:lnTo>
                  <a:pt x="19318" y="6709"/>
                </a:lnTo>
                <a:close/>
                <a:moveTo>
                  <a:pt x="14501" y="10438"/>
                </a:moveTo>
                <a:lnTo>
                  <a:pt x="7384" y="10438"/>
                </a:lnTo>
                <a:lnTo>
                  <a:pt x="7384" y="11778"/>
                </a:lnTo>
                <a:lnTo>
                  <a:pt x="14501" y="11778"/>
                </a:lnTo>
                <a:lnTo>
                  <a:pt x="14501" y="10438"/>
                </a:lnTo>
                <a:close/>
                <a:moveTo>
                  <a:pt x="7384" y="14396"/>
                </a:moveTo>
                <a:lnTo>
                  <a:pt x="14501" y="14396"/>
                </a:lnTo>
                <a:lnTo>
                  <a:pt x="14501" y="13060"/>
                </a:lnTo>
                <a:lnTo>
                  <a:pt x="7384" y="13060"/>
                </a:lnTo>
                <a:lnTo>
                  <a:pt x="7384" y="14396"/>
                </a:lnTo>
                <a:close/>
              </a:path>
            </a:pathLst>
          </a:custGeom>
          <a:solidFill>
            <a:srgbClr val="FFFFFF"/>
          </a:solidFill>
          <a:ln w="12700">
            <a:miter lim="400000"/>
          </a:ln>
        </p:spPr>
        <p:txBody>
          <a:bodyPr lIns="0" tIns="0" rIns="0" bIns="0" anchor="ctr"/>
          <a:lstStyle/>
          <a:p>
            <a:pPr defTabSz="2436495">
              <a:defRPr sz="4800" b="0">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421" name="KSO_Shape"/>
          <p:cNvSpPr/>
          <p:nvPr/>
        </p:nvSpPr>
        <p:spPr>
          <a:xfrm>
            <a:off x="8725783" y="9387147"/>
            <a:ext cx="1507855" cy="1495753"/>
          </a:xfrm>
          <a:custGeom>
            <a:avLst/>
            <a:gdLst/>
            <a:ahLst/>
            <a:cxnLst>
              <a:cxn ang="0">
                <a:pos x="wd2" y="hd2"/>
              </a:cxn>
              <a:cxn ang="5400000">
                <a:pos x="wd2" y="hd2"/>
              </a:cxn>
              <a:cxn ang="10800000">
                <a:pos x="wd2" y="hd2"/>
              </a:cxn>
              <a:cxn ang="16200000">
                <a:pos x="wd2" y="hd2"/>
              </a:cxn>
            </a:cxnLst>
            <a:rect l="0" t="0" r="r" b="b"/>
            <a:pathLst>
              <a:path w="21600" h="21600" extrusionOk="0">
                <a:moveTo>
                  <a:pt x="0" y="14673"/>
                </a:moveTo>
                <a:lnTo>
                  <a:pt x="2360" y="14673"/>
                </a:lnTo>
                <a:lnTo>
                  <a:pt x="2360" y="19193"/>
                </a:lnTo>
                <a:lnTo>
                  <a:pt x="19259" y="19193"/>
                </a:lnTo>
                <a:lnTo>
                  <a:pt x="19259" y="14673"/>
                </a:lnTo>
                <a:lnTo>
                  <a:pt x="21600" y="14673"/>
                </a:lnTo>
                <a:lnTo>
                  <a:pt x="21600" y="21600"/>
                </a:lnTo>
                <a:lnTo>
                  <a:pt x="0" y="21600"/>
                </a:lnTo>
                <a:lnTo>
                  <a:pt x="0" y="14673"/>
                </a:lnTo>
                <a:close/>
                <a:moveTo>
                  <a:pt x="7820" y="0"/>
                </a:moveTo>
                <a:lnTo>
                  <a:pt x="13923" y="0"/>
                </a:lnTo>
                <a:lnTo>
                  <a:pt x="13923" y="7713"/>
                </a:lnTo>
                <a:lnTo>
                  <a:pt x="17619" y="7713"/>
                </a:lnTo>
                <a:lnTo>
                  <a:pt x="10876" y="17150"/>
                </a:lnTo>
                <a:lnTo>
                  <a:pt x="10867" y="17150"/>
                </a:lnTo>
                <a:lnTo>
                  <a:pt x="4124" y="7713"/>
                </a:lnTo>
                <a:lnTo>
                  <a:pt x="7820" y="7713"/>
                </a:lnTo>
                <a:lnTo>
                  <a:pt x="7820" y="0"/>
                </a:lnTo>
                <a:close/>
              </a:path>
            </a:pathLst>
          </a:custGeom>
          <a:solidFill>
            <a:srgbClr val="FFFFFF"/>
          </a:solidFill>
          <a:ln w="12700">
            <a:miter lim="400000"/>
          </a:ln>
        </p:spPr>
        <p:txBody>
          <a:bodyPr lIns="0" tIns="0" rIns="0" bIns="0" anchor="ctr"/>
          <a:lstStyle/>
          <a:p>
            <a:pPr defTabSz="2436495">
              <a:defRPr sz="4800" b="0">
                <a:solidFill>
                  <a:srgbClr val="FFFFFF"/>
                </a:solidFill>
                <a:latin typeface="Calibri" panose="020F0502020204030204"/>
                <a:ea typeface="Calibri" panose="020F0502020204030204"/>
                <a:cs typeface="Calibri" panose="020F0502020204030204"/>
                <a:sym typeface="Calibri" panose="020F0502020204030204"/>
              </a:defRPr>
            </a:pPr>
            <a:endParaRPr/>
          </a:p>
        </p:txBody>
      </p:sp>
      <p:sp>
        <p:nvSpPr>
          <p:cNvPr id="422" name="集演出策划、影视节目制作、宣传推广、广告招商、票务销售、包装、发行等六大环节一体化产业经营的文化创意产业实体。"/>
          <p:cNvSpPr txBox="1"/>
          <p:nvPr/>
        </p:nvSpPr>
        <p:spPr>
          <a:xfrm>
            <a:off x="12082833" y="1887266"/>
            <a:ext cx="9870532" cy="2174876"/>
          </a:xfrm>
          <a:prstGeom prst="rect">
            <a:avLst/>
          </a:prstGeom>
          <a:ln w="12700">
            <a:miter lim="400000"/>
          </a:ln>
        </p:spPr>
        <p:txBody>
          <a:bodyPr lIns="71437" tIns="71437" rIns="71437" bIns="71437"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集演出策划、影视节目制作、宣传推广、广告招商、票务销售、包装、发行等六大环节一体化产业经营的文化创意产业实体。</a:t>
            </a:r>
          </a:p>
        </p:txBody>
      </p:sp>
      <p:sp>
        <p:nvSpPr>
          <p:cNvPr id="423" name="唱时代拥有国内最顶尖的演出行业专家管理团队，以及强大的演出制作班底。"/>
          <p:cNvSpPr txBox="1"/>
          <p:nvPr/>
        </p:nvSpPr>
        <p:spPr>
          <a:xfrm>
            <a:off x="1124089" y="6483200"/>
            <a:ext cx="7492406" cy="2174876"/>
          </a:xfrm>
          <a:prstGeom prst="rect">
            <a:avLst/>
          </a:prstGeom>
          <a:ln w="12700">
            <a:miter lim="400000"/>
          </a:ln>
        </p:spPr>
        <p:txBody>
          <a:bodyPr lIns="71437" tIns="71437" rIns="71437" bIns="71437" anchor="ctr">
            <a:spAutoFit/>
          </a:bodyPr>
          <a:lstStyle>
            <a:lvl1pPr algn="r"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t>唱时代拥有国内最顶尖的演出行业专家管理团队，以及强大的演出制作班底</a:t>
            </a:r>
            <a:r>
              <a:rPr dirty="0"/>
              <a:t>。</a:t>
            </a:r>
          </a:p>
        </p:txBody>
      </p:sp>
      <p:sp>
        <p:nvSpPr>
          <p:cNvPr id="424" name="活动策划：因此需要制定活动预期、最大限度地吸引客人参加、竭尽所能地完成活动的各种目标，并传达出活动背后所隐含的深远含义。"/>
          <p:cNvSpPr txBox="1"/>
          <p:nvPr/>
        </p:nvSpPr>
        <p:spPr>
          <a:xfrm>
            <a:off x="11676433" y="10096065"/>
            <a:ext cx="9668273" cy="2936875"/>
          </a:xfrm>
          <a:prstGeom prst="rect">
            <a:avLst/>
          </a:prstGeom>
          <a:ln w="12700">
            <a:miter lim="400000"/>
          </a:ln>
        </p:spPr>
        <p:txBody>
          <a:bodyPr lIns="71437" tIns="71437" rIns="71437" bIns="71437"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活动策划：因此需要制定活动预期、最大限度地吸引客人参加、竭尽所能地完成活动的各种目标，并传达出活动背后所隐含的深远含义。</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childTnLst>
                                    <p:set>
                                      <p:cBhvr>
                                        <p:cTn id="6" dur="indefinite" fill="hold"/>
                                        <p:tgtEl>
                                          <p:spTgt spid="410"/>
                                        </p:tgtEl>
                                        <p:attrNameLst>
                                          <p:attrName>style.visibility</p:attrName>
                                        </p:attrNameLst>
                                      </p:cBhvr>
                                      <p:to>
                                        <p:strVal val="visible"/>
                                      </p:to>
                                    </p:set>
                                    <p:anim calcmode="lin" valueType="num">
                                      <p:cBhvr>
                                        <p:cTn id="7" dur="250" fill="hold"/>
                                        <p:tgtEl>
                                          <p:spTgt spid="410"/>
                                        </p:tgtEl>
                                        <p:attrNameLst>
                                          <p:attrName>ppt_w</p:attrName>
                                        </p:attrNameLst>
                                      </p:cBhvr>
                                      <p:tavLst>
                                        <p:tav tm="0">
                                          <p:val>
                                            <p:fltVal val="0"/>
                                          </p:val>
                                        </p:tav>
                                        <p:tav tm="100000">
                                          <p:val>
                                            <p:strVal val="#ppt_w"/>
                                          </p:val>
                                        </p:tav>
                                      </p:tavLst>
                                    </p:anim>
                                    <p:anim calcmode="lin" valueType="num">
                                      <p:cBhvr>
                                        <p:cTn id="8" dur="250" fill="hold"/>
                                        <p:tgtEl>
                                          <p:spTgt spid="4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100"/>
                                  </p:stCondLst>
                                  <p:childTnLst>
                                    <p:set>
                                      <p:cBhvr>
                                        <p:cTn id="11" dur="indefinite" fill="hold"/>
                                        <p:tgtEl>
                                          <p:spTgt spid="407"/>
                                        </p:tgtEl>
                                        <p:attrNameLst>
                                          <p:attrName>style.visibility</p:attrName>
                                        </p:attrNameLst>
                                      </p:cBhvr>
                                      <p:to>
                                        <p:strVal val="visible"/>
                                      </p:to>
                                    </p:set>
                                    <p:anim calcmode="lin" valueType="num">
                                      <p:cBhvr>
                                        <p:cTn id="12" dur="250" fill="hold"/>
                                        <p:tgtEl>
                                          <p:spTgt spid="407"/>
                                        </p:tgtEl>
                                        <p:attrNameLst>
                                          <p:attrName>ppt_w</p:attrName>
                                        </p:attrNameLst>
                                      </p:cBhvr>
                                      <p:tavLst>
                                        <p:tav tm="0">
                                          <p:val>
                                            <p:fltVal val="0"/>
                                          </p:val>
                                        </p:tav>
                                        <p:tav tm="100000">
                                          <p:val>
                                            <p:strVal val="#ppt_w"/>
                                          </p:val>
                                        </p:tav>
                                      </p:tavLst>
                                    </p:anim>
                                    <p:anim calcmode="lin" valueType="num">
                                      <p:cBhvr>
                                        <p:cTn id="13" dur="250" fill="hold"/>
                                        <p:tgtEl>
                                          <p:spTgt spid="407"/>
                                        </p:tgtEl>
                                        <p:attrNameLst>
                                          <p:attrName>ppt_h</p:attrName>
                                        </p:attrNameLst>
                                      </p:cBhvr>
                                      <p:tavLst>
                                        <p:tav tm="0">
                                          <p:val>
                                            <p:fltVal val="0"/>
                                          </p:val>
                                        </p:tav>
                                        <p:tav tm="100000">
                                          <p:val>
                                            <p:strVal val="#ppt_h"/>
                                          </p:val>
                                        </p:tav>
                                      </p:tavLst>
                                    </p:anim>
                                  </p:childTnLst>
                                </p:cTn>
                              </p:par>
                            </p:childTnLst>
                          </p:cTn>
                        </p:par>
                        <p:par>
                          <p:cTn id="14" fill="hold">
                            <p:stCondLst>
                              <p:cond delay="1100"/>
                            </p:stCondLst>
                            <p:childTnLst>
                              <p:par>
                                <p:cTn id="15" presetID="23" presetClass="entr" presetSubtype="16" fill="hold" grpId="3" nodeType="afterEffect">
                                  <p:stCondLst>
                                    <p:cond delay="200"/>
                                  </p:stCondLst>
                                  <p:childTnLst>
                                    <p:set>
                                      <p:cBhvr>
                                        <p:cTn id="16" dur="indefinite" fill="hold"/>
                                        <p:tgtEl>
                                          <p:spTgt spid="408"/>
                                        </p:tgtEl>
                                        <p:attrNameLst>
                                          <p:attrName>style.visibility</p:attrName>
                                        </p:attrNameLst>
                                      </p:cBhvr>
                                      <p:to>
                                        <p:strVal val="visible"/>
                                      </p:to>
                                    </p:set>
                                    <p:anim calcmode="lin" valueType="num">
                                      <p:cBhvr>
                                        <p:cTn id="17" dur="250" fill="hold"/>
                                        <p:tgtEl>
                                          <p:spTgt spid="408"/>
                                        </p:tgtEl>
                                        <p:attrNameLst>
                                          <p:attrName>ppt_w</p:attrName>
                                        </p:attrNameLst>
                                      </p:cBhvr>
                                      <p:tavLst>
                                        <p:tav tm="0">
                                          <p:val>
                                            <p:fltVal val="0"/>
                                          </p:val>
                                        </p:tav>
                                        <p:tav tm="100000">
                                          <p:val>
                                            <p:strVal val="#ppt_w"/>
                                          </p:val>
                                        </p:tav>
                                      </p:tavLst>
                                    </p:anim>
                                    <p:anim calcmode="lin" valueType="num">
                                      <p:cBhvr>
                                        <p:cTn id="18" dur="250" fill="hold"/>
                                        <p:tgtEl>
                                          <p:spTgt spid="408"/>
                                        </p:tgtEl>
                                        <p:attrNameLst>
                                          <p:attrName>ppt_h</p:attrName>
                                        </p:attrNameLst>
                                      </p:cBhvr>
                                      <p:tavLst>
                                        <p:tav tm="0">
                                          <p:val>
                                            <p:fltVal val="0"/>
                                          </p:val>
                                        </p:tav>
                                        <p:tav tm="100000">
                                          <p:val>
                                            <p:strVal val="#ppt_h"/>
                                          </p:val>
                                        </p:tav>
                                      </p:tavLst>
                                    </p:anim>
                                  </p:childTnLst>
                                </p:cTn>
                              </p:par>
                            </p:childTnLst>
                          </p:cTn>
                        </p:par>
                        <p:par>
                          <p:cTn id="19" fill="hold">
                            <p:stCondLst>
                              <p:cond delay="1800"/>
                            </p:stCondLst>
                            <p:childTnLst>
                              <p:par>
                                <p:cTn id="20" presetID="23" presetClass="entr" presetSubtype="16" fill="hold" grpId="4" nodeType="afterEffect">
                                  <p:stCondLst>
                                    <p:cond delay="300"/>
                                  </p:stCondLst>
                                  <p:childTnLst>
                                    <p:set>
                                      <p:cBhvr>
                                        <p:cTn id="21" dur="indefinite" fill="hold"/>
                                        <p:tgtEl>
                                          <p:spTgt spid="412"/>
                                        </p:tgtEl>
                                        <p:attrNameLst>
                                          <p:attrName>style.visibility</p:attrName>
                                        </p:attrNameLst>
                                      </p:cBhvr>
                                      <p:to>
                                        <p:strVal val="visible"/>
                                      </p:to>
                                    </p:set>
                                    <p:anim calcmode="lin" valueType="num">
                                      <p:cBhvr>
                                        <p:cTn id="22" dur="250" fill="hold"/>
                                        <p:tgtEl>
                                          <p:spTgt spid="412"/>
                                        </p:tgtEl>
                                        <p:attrNameLst>
                                          <p:attrName>ppt_w</p:attrName>
                                        </p:attrNameLst>
                                      </p:cBhvr>
                                      <p:tavLst>
                                        <p:tav tm="0">
                                          <p:val>
                                            <p:fltVal val="0"/>
                                          </p:val>
                                        </p:tav>
                                        <p:tav tm="100000">
                                          <p:val>
                                            <p:strVal val="#ppt_w"/>
                                          </p:val>
                                        </p:tav>
                                      </p:tavLst>
                                    </p:anim>
                                    <p:anim calcmode="lin" valueType="num">
                                      <p:cBhvr>
                                        <p:cTn id="23" dur="250" fill="hold"/>
                                        <p:tgtEl>
                                          <p:spTgt spid="412"/>
                                        </p:tgtEl>
                                        <p:attrNameLst>
                                          <p:attrName>ppt_h</p:attrName>
                                        </p:attrNameLst>
                                      </p:cBhvr>
                                      <p:tavLst>
                                        <p:tav tm="0">
                                          <p:val>
                                            <p:fltVal val="0"/>
                                          </p:val>
                                        </p:tav>
                                        <p:tav tm="100000">
                                          <p:val>
                                            <p:strVal val="#ppt_h"/>
                                          </p:val>
                                        </p:tav>
                                      </p:tavLst>
                                    </p:anim>
                                  </p:childTnLst>
                                </p:cTn>
                              </p:par>
                            </p:childTnLst>
                          </p:cTn>
                        </p:par>
                        <p:par>
                          <p:cTn id="24" fill="hold">
                            <p:stCondLst>
                              <p:cond delay="2600"/>
                            </p:stCondLst>
                            <p:childTnLst>
                              <p:par>
                                <p:cTn id="25" presetID="23" presetClass="entr" presetSubtype="16" fill="hold" grpId="5" nodeType="afterEffect">
                                  <p:stCondLst>
                                    <p:cond delay="100"/>
                                  </p:stCondLst>
                                  <p:childTnLst>
                                    <p:set>
                                      <p:cBhvr>
                                        <p:cTn id="26" dur="indefinite" fill="hold"/>
                                        <p:tgtEl>
                                          <p:spTgt spid="411"/>
                                        </p:tgtEl>
                                        <p:attrNameLst>
                                          <p:attrName>style.visibility</p:attrName>
                                        </p:attrNameLst>
                                      </p:cBhvr>
                                      <p:to>
                                        <p:strVal val="visible"/>
                                      </p:to>
                                    </p:set>
                                    <p:anim calcmode="lin" valueType="num">
                                      <p:cBhvr>
                                        <p:cTn id="27" dur="250" fill="hold"/>
                                        <p:tgtEl>
                                          <p:spTgt spid="411"/>
                                        </p:tgtEl>
                                        <p:attrNameLst>
                                          <p:attrName>ppt_w</p:attrName>
                                        </p:attrNameLst>
                                      </p:cBhvr>
                                      <p:tavLst>
                                        <p:tav tm="0">
                                          <p:val>
                                            <p:fltVal val="0"/>
                                          </p:val>
                                        </p:tav>
                                        <p:tav tm="100000">
                                          <p:val>
                                            <p:strVal val="#ppt_w"/>
                                          </p:val>
                                        </p:tav>
                                      </p:tavLst>
                                    </p:anim>
                                    <p:anim calcmode="lin" valueType="num">
                                      <p:cBhvr>
                                        <p:cTn id="28" dur="250" fill="hold"/>
                                        <p:tgtEl>
                                          <p:spTgt spid="411"/>
                                        </p:tgtEl>
                                        <p:attrNameLst>
                                          <p:attrName>ppt_h</p:attrName>
                                        </p:attrNameLst>
                                      </p:cBhvr>
                                      <p:tavLst>
                                        <p:tav tm="0">
                                          <p:val>
                                            <p:fltVal val="0"/>
                                          </p:val>
                                        </p:tav>
                                        <p:tav tm="100000">
                                          <p:val>
                                            <p:strVal val="#ppt_h"/>
                                          </p:val>
                                        </p:tav>
                                      </p:tavLst>
                                    </p:anim>
                                  </p:childTnLst>
                                </p:cTn>
                              </p:par>
                            </p:childTnLst>
                          </p:cTn>
                        </p:par>
                        <p:par>
                          <p:cTn id="29" fill="hold">
                            <p:stCondLst>
                              <p:cond delay="3200"/>
                            </p:stCondLst>
                            <p:childTnLst>
                              <p:par>
                                <p:cTn id="30" presetID="23" presetClass="entr" presetSubtype="16" fill="hold" grpId="6" nodeType="afterEffect">
                                  <p:stCondLst>
                                    <p:cond delay="200"/>
                                  </p:stCondLst>
                                  <p:childTnLst>
                                    <p:set>
                                      <p:cBhvr>
                                        <p:cTn id="31" dur="indefinite" fill="hold"/>
                                        <p:tgtEl>
                                          <p:spTgt spid="409"/>
                                        </p:tgtEl>
                                        <p:attrNameLst>
                                          <p:attrName>style.visibility</p:attrName>
                                        </p:attrNameLst>
                                      </p:cBhvr>
                                      <p:to>
                                        <p:strVal val="visible"/>
                                      </p:to>
                                    </p:set>
                                    <p:anim calcmode="lin" valueType="num">
                                      <p:cBhvr>
                                        <p:cTn id="32" dur="250" fill="hold"/>
                                        <p:tgtEl>
                                          <p:spTgt spid="409"/>
                                        </p:tgtEl>
                                        <p:attrNameLst>
                                          <p:attrName>ppt_w</p:attrName>
                                        </p:attrNameLst>
                                      </p:cBhvr>
                                      <p:tavLst>
                                        <p:tav tm="0">
                                          <p:val>
                                            <p:fltVal val="0"/>
                                          </p:val>
                                        </p:tav>
                                        <p:tav tm="100000">
                                          <p:val>
                                            <p:strVal val="#ppt_w"/>
                                          </p:val>
                                        </p:tav>
                                      </p:tavLst>
                                    </p:anim>
                                    <p:anim calcmode="lin" valueType="num">
                                      <p:cBhvr>
                                        <p:cTn id="33" dur="250" fill="hold"/>
                                        <p:tgtEl>
                                          <p:spTgt spid="409"/>
                                        </p:tgtEl>
                                        <p:attrNameLst>
                                          <p:attrName>ppt_h</p:attrName>
                                        </p:attrNameLst>
                                      </p:cBhvr>
                                      <p:tavLst>
                                        <p:tav tm="0">
                                          <p:val>
                                            <p:fltVal val="0"/>
                                          </p:val>
                                        </p:tav>
                                        <p:tav tm="100000">
                                          <p:val>
                                            <p:strVal val="#ppt_h"/>
                                          </p:val>
                                        </p:tav>
                                      </p:tavLst>
                                    </p:anim>
                                  </p:childTnLst>
                                </p:cTn>
                              </p:par>
                            </p:childTnLst>
                          </p:cTn>
                        </p:par>
                        <p:par>
                          <p:cTn id="34" fill="hold">
                            <p:stCondLst>
                              <p:cond delay="3900"/>
                            </p:stCondLst>
                            <p:childTnLst>
                              <p:par>
                                <p:cTn id="35" presetID="23" presetClass="entr" presetSubtype="16" fill="hold" grpId="7" nodeType="afterEffect">
                                  <p:stCondLst>
                                    <p:cond delay="0"/>
                                  </p:stCondLst>
                                  <p:childTnLst>
                                    <p:set>
                                      <p:cBhvr>
                                        <p:cTn id="36" dur="indefinite" fill="hold"/>
                                        <p:tgtEl>
                                          <p:spTgt spid="413"/>
                                        </p:tgtEl>
                                        <p:attrNameLst>
                                          <p:attrName>style.visibility</p:attrName>
                                        </p:attrNameLst>
                                      </p:cBhvr>
                                      <p:to>
                                        <p:strVal val="visible"/>
                                      </p:to>
                                    </p:set>
                                    <p:anim calcmode="lin" valueType="num">
                                      <p:cBhvr>
                                        <p:cTn id="37" dur="250" fill="hold"/>
                                        <p:tgtEl>
                                          <p:spTgt spid="413"/>
                                        </p:tgtEl>
                                        <p:attrNameLst>
                                          <p:attrName>ppt_w</p:attrName>
                                        </p:attrNameLst>
                                      </p:cBhvr>
                                      <p:tavLst>
                                        <p:tav tm="0">
                                          <p:val>
                                            <p:fltVal val="0"/>
                                          </p:val>
                                        </p:tav>
                                        <p:tav tm="100000">
                                          <p:val>
                                            <p:strVal val="#ppt_w"/>
                                          </p:val>
                                        </p:tav>
                                      </p:tavLst>
                                    </p:anim>
                                    <p:anim calcmode="lin" valueType="num">
                                      <p:cBhvr>
                                        <p:cTn id="38" dur="250" fill="hold"/>
                                        <p:tgtEl>
                                          <p:spTgt spid="413"/>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8" nodeType="clickEffect">
                                  <p:stCondLst>
                                    <p:cond delay="0"/>
                                  </p:stCondLst>
                                  <p:childTnLst>
                                    <p:set>
                                      <p:cBhvr>
                                        <p:cTn id="42" dur="indefinite" fill="hold"/>
                                        <p:tgtEl>
                                          <p:spTgt spid="422"/>
                                        </p:tgtEl>
                                        <p:attrNameLst>
                                          <p:attrName>style.visibility</p:attrName>
                                        </p:attrNameLst>
                                      </p:cBhvr>
                                      <p:to>
                                        <p:strVal val="visible"/>
                                      </p:to>
                                    </p:set>
                                    <p:anim calcmode="lin" valueType="num">
                                      <p:cBhvr>
                                        <p:cTn id="43" dur="1000" fill="hold"/>
                                        <p:tgtEl>
                                          <p:spTgt spid="422"/>
                                        </p:tgtEl>
                                        <p:attrNameLst>
                                          <p:attrName>ppt_w</p:attrName>
                                        </p:attrNameLst>
                                      </p:cBhvr>
                                      <p:tavLst>
                                        <p:tav tm="0">
                                          <p:val>
                                            <p:fltVal val="0"/>
                                          </p:val>
                                        </p:tav>
                                        <p:tav tm="100000">
                                          <p:val>
                                            <p:strVal val="#ppt_w"/>
                                          </p:val>
                                        </p:tav>
                                      </p:tavLst>
                                    </p:anim>
                                    <p:anim calcmode="lin" valueType="num">
                                      <p:cBhvr>
                                        <p:cTn id="44" dur="1000" fill="hold"/>
                                        <p:tgtEl>
                                          <p:spTgt spid="422"/>
                                        </p:tgtEl>
                                        <p:attrNameLst>
                                          <p:attrName>ppt_h</p:attrName>
                                        </p:attrNameLst>
                                      </p:cBhvr>
                                      <p:tavLst>
                                        <p:tav tm="0">
                                          <p:val>
                                            <p:fltVal val="0"/>
                                          </p:val>
                                        </p:tav>
                                        <p:tav tm="100000">
                                          <p:val>
                                            <p:strVal val="#ppt_h"/>
                                          </p:val>
                                        </p:tav>
                                      </p:tavLst>
                                    </p:anim>
                                    <p:anim calcmode="lin" valueType="num">
                                      <p:cBhvr>
                                        <p:cTn id="45" dur="1000" fill="hold"/>
                                        <p:tgtEl>
                                          <p:spTgt spid="42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9" nodeType="clickEffect">
                                  <p:stCondLst>
                                    <p:cond delay="0"/>
                                  </p:stCondLst>
                                  <p:childTnLst>
                                    <p:set>
                                      <p:cBhvr>
                                        <p:cTn id="50" dur="indefinite" fill="hold"/>
                                        <p:tgtEl>
                                          <p:spTgt spid="423"/>
                                        </p:tgtEl>
                                        <p:attrNameLst>
                                          <p:attrName>style.visibility</p:attrName>
                                        </p:attrNameLst>
                                      </p:cBhvr>
                                      <p:to>
                                        <p:strVal val="visible"/>
                                      </p:to>
                                    </p:set>
                                    <p:anim calcmode="lin" valueType="num">
                                      <p:cBhvr>
                                        <p:cTn id="51" dur="1000" fill="hold"/>
                                        <p:tgtEl>
                                          <p:spTgt spid="423"/>
                                        </p:tgtEl>
                                        <p:attrNameLst>
                                          <p:attrName>ppt_w</p:attrName>
                                        </p:attrNameLst>
                                      </p:cBhvr>
                                      <p:tavLst>
                                        <p:tav tm="0">
                                          <p:val>
                                            <p:fltVal val="0"/>
                                          </p:val>
                                        </p:tav>
                                        <p:tav tm="100000">
                                          <p:val>
                                            <p:strVal val="#ppt_w"/>
                                          </p:val>
                                        </p:tav>
                                      </p:tavLst>
                                    </p:anim>
                                    <p:anim calcmode="lin" valueType="num">
                                      <p:cBhvr>
                                        <p:cTn id="52" dur="1000" fill="hold"/>
                                        <p:tgtEl>
                                          <p:spTgt spid="423"/>
                                        </p:tgtEl>
                                        <p:attrNameLst>
                                          <p:attrName>ppt_h</p:attrName>
                                        </p:attrNameLst>
                                      </p:cBhvr>
                                      <p:tavLst>
                                        <p:tav tm="0">
                                          <p:val>
                                            <p:fltVal val="0"/>
                                          </p:val>
                                        </p:tav>
                                        <p:tav tm="100000">
                                          <p:val>
                                            <p:strVal val="#ppt_h"/>
                                          </p:val>
                                        </p:tav>
                                      </p:tavLst>
                                    </p:anim>
                                    <p:anim calcmode="lin" valueType="num">
                                      <p:cBhvr>
                                        <p:cTn id="53" dur="1000" fill="hold"/>
                                        <p:tgtEl>
                                          <p:spTgt spid="423"/>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grpId="10" nodeType="clickEffect">
                                  <p:stCondLst>
                                    <p:cond delay="0"/>
                                  </p:stCondLst>
                                  <p:childTnLst>
                                    <p:set>
                                      <p:cBhvr>
                                        <p:cTn id="58" dur="indefinite" fill="hold"/>
                                        <p:tgtEl>
                                          <p:spTgt spid="424"/>
                                        </p:tgtEl>
                                        <p:attrNameLst>
                                          <p:attrName>style.visibility</p:attrName>
                                        </p:attrNameLst>
                                      </p:cBhvr>
                                      <p:to>
                                        <p:strVal val="visible"/>
                                      </p:to>
                                    </p:set>
                                    <p:anim calcmode="lin" valueType="num">
                                      <p:cBhvr>
                                        <p:cTn id="59" dur="1000" fill="hold"/>
                                        <p:tgtEl>
                                          <p:spTgt spid="424"/>
                                        </p:tgtEl>
                                        <p:attrNameLst>
                                          <p:attrName>ppt_w</p:attrName>
                                        </p:attrNameLst>
                                      </p:cBhvr>
                                      <p:tavLst>
                                        <p:tav tm="0">
                                          <p:val>
                                            <p:fltVal val="0"/>
                                          </p:val>
                                        </p:tav>
                                        <p:tav tm="100000">
                                          <p:val>
                                            <p:strVal val="#ppt_w"/>
                                          </p:val>
                                        </p:tav>
                                      </p:tavLst>
                                    </p:anim>
                                    <p:anim calcmode="lin" valueType="num">
                                      <p:cBhvr>
                                        <p:cTn id="60" dur="1000" fill="hold"/>
                                        <p:tgtEl>
                                          <p:spTgt spid="424"/>
                                        </p:tgtEl>
                                        <p:attrNameLst>
                                          <p:attrName>ppt_h</p:attrName>
                                        </p:attrNameLst>
                                      </p:cBhvr>
                                      <p:tavLst>
                                        <p:tav tm="0">
                                          <p:val>
                                            <p:fltVal val="0"/>
                                          </p:val>
                                        </p:tav>
                                        <p:tav tm="100000">
                                          <p:val>
                                            <p:strVal val="#ppt_h"/>
                                          </p:val>
                                        </p:tav>
                                      </p:tavLst>
                                    </p:anim>
                                    <p:anim calcmode="lin" valueType="num">
                                      <p:cBhvr>
                                        <p:cTn id="61" dur="1000" fill="hold"/>
                                        <p:tgtEl>
                                          <p:spTgt spid="424"/>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4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2" animBg="1" advAuto="0"/>
      <p:bldP spid="408" grpId="3" animBg="1" advAuto="0"/>
      <p:bldP spid="409" grpId="6" animBg="1" advAuto="0"/>
      <p:bldP spid="410" grpId="1" animBg="1" advAuto="0"/>
      <p:bldP spid="411" grpId="5" animBg="1" advAuto="0"/>
      <p:bldP spid="412" grpId="4" animBg="1" advAuto="0"/>
      <p:bldP spid="413" grpId="7" animBg="1" advAuto="0"/>
      <p:bldP spid="422" grpId="8" animBg="1" advAuto="0"/>
      <p:bldP spid="423" grpId="9" animBg="1" advAuto="0"/>
      <p:bldP spid="424" grpId="1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430" name="成组"/>
          <p:cNvGrpSpPr/>
          <p:nvPr/>
        </p:nvGrpSpPr>
        <p:grpSpPr>
          <a:xfrm>
            <a:off x="30814" y="-353783"/>
            <a:ext cx="7824859" cy="4314366"/>
            <a:chOff x="0" y="0"/>
            <a:chExt cx="7824857" cy="4314364"/>
          </a:xfrm>
        </p:grpSpPr>
        <p:pic>
          <p:nvPicPr>
            <p:cNvPr id="427" name="线条" descr="线条"/>
            <p:cNvPicPr/>
            <p:nvPr/>
          </p:nvPicPr>
          <p:blipFill>
            <a:blip r:embed="rId3"/>
            <a:stretch>
              <a:fillRect/>
            </a:stretch>
          </p:blipFill>
          <p:spPr>
            <a:xfrm>
              <a:off x="1505885" y="3017695"/>
              <a:ext cx="6318973" cy="177801"/>
            </a:xfrm>
            <a:prstGeom prst="rect">
              <a:avLst/>
            </a:prstGeom>
            <a:effectLst/>
          </p:spPr>
        </p:pic>
        <p:pic>
          <p:nvPicPr>
            <p:cNvPr id="429"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444" name="成组"/>
          <p:cNvGrpSpPr/>
          <p:nvPr/>
        </p:nvGrpSpPr>
        <p:grpSpPr>
          <a:xfrm>
            <a:off x="1906977" y="4405567"/>
            <a:ext cx="5129880" cy="8171180"/>
            <a:chOff x="0" y="0"/>
            <a:chExt cx="5129878" cy="8171178"/>
          </a:xfrm>
        </p:grpSpPr>
        <p:sp>
          <p:nvSpPr>
            <p:cNvPr id="431" name="Rectangle 74"/>
            <p:cNvSpPr/>
            <p:nvPr/>
          </p:nvSpPr>
          <p:spPr>
            <a:xfrm>
              <a:off x="184795" y="0"/>
              <a:ext cx="4828977" cy="4067491"/>
            </a:xfrm>
            <a:prstGeom prst="rect">
              <a:avLst/>
            </a:prstGeom>
            <a:solidFill>
              <a:srgbClr val="FF4C59"/>
            </a:solidFill>
            <a:ln w="12700" cap="flat">
              <a:noFill/>
              <a:miter lim="400000"/>
            </a:ln>
            <a:effectLst/>
          </p:spPr>
          <p:txBody>
            <a:bodyPr wrap="square" lIns="0" tIns="0" rIns="0" bIns="0" numCol="1" anchor="ctr">
              <a:noAutofit/>
            </a:bodyPr>
            <a:lstStyle/>
            <a:p>
              <a:pPr defTabSz="2436495">
                <a:defRPr sz="6400" b="0">
                  <a:solidFill>
                    <a:srgbClr val="FFFFFF"/>
                  </a:solidFill>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2" name="Straight Connector 7"/>
            <p:cNvSpPr/>
            <p:nvPr/>
          </p:nvSpPr>
          <p:spPr>
            <a:xfrm>
              <a:off x="682360" y="3373218"/>
              <a:ext cx="3925020" cy="8"/>
            </a:xfrm>
            <a:prstGeom prst="line">
              <a:avLst/>
            </a:prstGeom>
            <a:noFill/>
            <a:ln w="101600" cap="flat">
              <a:solidFill>
                <a:srgbClr val="FFFFFF"/>
              </a:solidFill>
              <a:prstDash val="solid"/>
              <a:round/>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33" name="TextBox 64"/>
            <p:cNvSpPr txBox="1"/>
            <p:nvPr/>
          </p:nvSpPr>
          <p:spPr>
            <a:xfrm>
              <a:off x="300912" y="2491240"/>
              <a:ext cx="4828966" cy="615553"/>
            </a:xfrm>
            <a:prstGeom prst="rect">
              <a:avLst/>
            </a:prstGeom>
            <a:noFill/>
            <a:ln w="12700" cap="flat">
              <a:noFill/>
              <a:miter lim="400000"/>
            </a:ln>
            <a:effectLst/>
          </p:spPr>
          <p:txBody>
            <a:bodyPr wrap="square" lIns="0" tIns="0" rIns="0" bIns="0" numCol="1" anchor="t">
              <a:spAutoFit/>
            </a:bodyPr>
            <a:lstStyle>
              <a:lvl1pPr defTabSz="2436495">
                <a:defRPr sz="4000">
                  <a:solidFill>
                    <a:srgbClr val="FFFFFF"/>
                  </a:solidFill>
                  <a:latin typeface="Helvetica"/>
                  <a:ea typeface="Helvetica"/>
                  <a:cs typeface="Helvetica"/>
                  <a:sym typeface="Helvetica"/>
                </a:defRPr>
              </a:lvl1pPr>
            </a:lstStyle>
            <a:p>
              <a:r>
                <a:rPr>
                  <a:latin typeface="思源黑体 CN Normal" panose="020B0400000000000000" charset="-122"/>
                  <a:ea typeface="思源黑体 CN Normal" panose="020B0400000000000000" charset="-122"/>
                </a:rPr>
                <a:t>加入标题</a:t>
              </a:r>
            </a:p>
          </p:txBody>
        </p:sp>
        <p:grpSp>
          <p:nvGrpSpPr>
            <p:cNvPr id="440" name="组合 92"/>
            <p:cNvGrpSpPr/>
            <p:nvPr/>
          </p:nvGrpSpPr>
          <p:grpSpPr>
            <a:xfrm>
              <a:off x="1689480" y="401715"/>
              <a:ext cx="1811790" cy="1605731"/>
              <a:chOff x="0" y="0"/>
              <a:chExt cx="1811789" cy="1605730"/>
            </a:xfrm>
          </p:grpSpPr>
          <p:sp>
            <p:nvSpPr>
              <p:cNvPr id="434" name="Rectangle 541"/>
              <p:cNvSpPr/>
              <p:nvPr/>
            </p:nvSpPr>
            <p:spPr>
              <a:xfrm>
                <a:off x="664831" y="1438252"/>
                <a:ext cx="477054" cy="106577"/>
              </a:xfrm>
              <a:prstGeom prst="rect">
                <a:avLst/>
              </a:pr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5" name="Freeform 542"/>
              <p:cNvSpPr/>
              <p:nvPr/>
            </p:nvSpPr>
            <p:spPr>
              <a:xfrm>
                <a:off x="522730" y="1565130"/>
                <a:ext cx="771406" cy="40601"/>
              </a:xfrm>
              <a:custGeom>
                <a:avLst/>
                <a:gdLst/>
                <a:ahLst/>
                <a:cxnLst>
                  <a:cxn ang="0">
                    <a:pos x="wd2" y="hd2"/>
                  </a:cxn>
                  <a:cxn ang="5400000">
                    <a:pos x="wd2" y="hd2"/>
                  </a:cxn>
                  <a:cxn ang="10800000">
                    <a:pos x="wd2" y="hd2"/>
                  </a:cxn>
                  <a:cxn ang="16200000">
                    <a:pos x="wd2" y="hd2"/>
                  </a:cxn>
                </a:cxnLst>
                <a:rect l="0" t="0" r="r" b="b"/>
                <a:pathLst>
                  <a:path w="21600" h="21600" extrusionOk="0">
                    <a:moveTo>
                      <a:pt x="20636" y="0"/>
                    </a:moveTo>
                    <a:cubicBezTo>
                      <a:pt x="771" y="0"/>
                      <a:pt x="771" y="0"/>
                      <a:pt x="771" y="0"/>
                    </a:cubicBezTo>
                    <a:cubicBezTo>
                      <a:pt x="386" y="0"/>
                      <a:pt x="0" y="7200"/>
                      <a:pt x="0" y="18000"/>
                    </a:cubicBezTo>
                    <a:cubicBezTo>
                      <a:pt x="0" y="21600"/>
                      <a:pt x="0" y="21600"/>
                      <a:pt x="0" y="21600"/>
                    </a:cubicBezTo>
                    <a:cubicBezTo>
                      <a:pt x="21600" y="21600"/>
                      <a:pt x="21600" y="21600"/>
                      <a:pt x="21600" y="21600"/>
                    </a:cubicBezTo>
                    <a:cubicBezTo>
                      <a:pt x="21600" y="18000"/>
                      <a:pt x="21600" y="18000"/>
                      <a:pt x="21600" y="18000"/>
                    </a:cubicBezTo>
                    <a:cubicBezTo>
                      <a:pt x="21600" y="7200"/>
                      <a:pt x="21214" y="0"/>
                      <a:pt x="20636" y="0"/>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6" name="Freeform 543"/>
              <p:cNvSpPr/>
              <p:nvPr/>
            </p:nvSpPr>
            <p:spPr>
              <a:xfrm>
                <a:off x="0" y="93369"/>
                <a:ext cx="1811790" cy="1319511"/>
              </a:xfrm>
              <a:custGeom>
                <a:avLst/>
                <a:gdLst/>
                <a:ahLst/>
                <a:cxnLst>
                  <a:cxn ang="0">
                    <a:pos x="wd2" y="hd2"/>
                  </a:cxn>
                  <a:cxn ang="5400000">
                    <a:pos x="wd2" y="hd2"/>
                  </a:cxn>
                  <a:cxn ang="10800000">
                    <a:pos x="wd2" y="hd2"/>
                  </a:cxn>
                  <a:cxn ang="16200000">
                    <a:pos x="wd2" y="hd2"/>
                  </a:cxn>
                </a:cxnLst>
                <a:rect l="0" t="0" r="r" b="b"/>
                <a:pathLst>
                  <a:path w="21600" h="21600" extrusionOk="0">
                    <a:moveTo>
                      <a:pt x="21107" y="0"/>
                    </a:moveTo>
                    <a:cubicBezTo>
                      <a:pt x="19054" y="0"/>
                      <a:pt x="19054" y="0"/>
                      <a:pt x="19054" y="0"/>
                    </a:cubicBezTo>
                    <a:cubicBezTo>
                      <a:pt x="18890" y="339"/>
                      <a:pt x="18643" y="679"/>
                      <a:pt x="18397" y="1131"/>
                    </a:cubicBezTo>
                    <a:cubicBezTo>
                      <a:pt x="17986" y="1809"/>
                      <a:pt x="17986" y="1809"/>
                      <a:pt x="17986" y="1809"/>
                    </a:cubicBezTo>
                    <a:cubicBezTo>
                      <a:pt x="20286" y="1809"/>
                      <a:pt x="20286" y="1809"/>
                      <a:pt x="20286" y="1809"/>
                    </a:cubicBezTo>
                    <a:cubicBezTo>
                      <a:pt x="20286" y="16963"/>
                      <a:pt x="20286" y="16963"/>
                      <a:pt x="20286" y="16963"/>
                    </a:cubicBezTo>
                    <a:cubicBezTo>
                      <a:pt x="1314" y="16963"/>
                      <a:pt x="1314" y="16963"/>
                      <a:pt x="1314" y="16963"/>
                    </a:cubicBezTo>
                    <a:cubicBezTo>
                      <a:pt x="1314" y="1809"/>
                      <a:pt x="1314" y="1809"/>
                      <a:pt x="1314" y="1809"/>
                    </a:cubicBezTo>
                    <a:cubicBezTo>
                      <a:pt x="12976" y="1809"/>
                      <a:pt x="12976" y="1809"/>
                      <a:pt x="12976" y="1809"/>
                    </a:cubicBezTo>
                    <a:cubicBezTo>
                      <a:pt x="14865" y="0"/>
                      <a:pt x="14865" y="0"/>
                      <a:pt x="14865" y="0"/>
                    </a:cubicBezTo>
                    <a:cubicBezTo>
                      <a:pt x="575" y="0"/>
                      <a:pt x="575" y="0"/>
                      <a:pt x="575" y="0"/>
                    </a:cubicBezTo>
                    <a:cubicBezTo>
                      <a:pt x="246" y="0"/>
                      <a:pt x="0" y="339"/>
                      <a:pt x="0" y="792"/>
                    </a:cubicBezTo>
                    <a:cubicBezTo>
                      <a:pt x="0" y="20921"/>
                      <a:pt x="0" y="20921"/>
                      <a:pt x="0" y="20921"/>
                    </a:cubicBezTo>
                    <a:cubicBezTo>
                      <a:pt x="0" y="21261"/>
                      <a:pt x="246" y="21600"/>
                      <a:pt x="575" y="21600"/>
                    </a:cubicBezTo>
                    <a:cubicBezTo>
                      <a:pt x="21107" y="21600"/>
                      <a:pt x="21107" y="21600"/>
                      <a:pt x="21107" y="21600"/>
                    </a:cubicBezTo>
                    <a:cubicBezTo>
                      <a:pt x="21354" y="21600"/>
                      <a:pt x="21600" y="21261"/>
                      <a:pt x="21600" y="20921"/>
                    </a:cubicBezTo>
                    <a:cubicBezTo>
                      <a:pt x="21600" y="792"/>
                      <a:pt x="21600" y="792"/>
                      <a:pt x="21600" y="792"/>
                    </a:cubicBezTo>
                    <a:cubicBezTo>
                      <a:pt x="21600" y="339"/>
                      <a:pt x="21354" y="0"/>
                      <a:pt x="21107" y="0"/>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7" name="Freeform 544"/>
              <p:cNvSpPr/>
              <p:nvPr/>
            </p:nvSpPr>
            <p:spPr>
              <a:xfrm>
                <a:off x="370479" y="702373"/>
                <a:ext cx="400930" cy="324325"/>
              </a:xfrm>
              <a:custGeom>
                <a:avLst/>
                <a:gdLst/>
                <a:ahLst/>
                <a:cxnLst>
                  <a:cxn ang="0">
                    <a:pos x="wd2" y="hd2"/>
                  </a:cxn>
                  <a:cxn ang="5400000">
                    <a:pos x="wd2" y="hd2"/>
                  </a:cxn>
                  <a:cxn ang="10800000">
                    <a:pos x="wd2" y="hd2"/>
                  </a:cxn>
                  <a:cxn ang="16200000">
                    <a:pos x="wd2" y="hd2"/>
                  </a:cxn>
                </a:cxnLst>
                <a:rect l="0" t="0" r="r" b="b"/>
                <a:pathLst>
                  <a:path w="21600" h="21236" extrusionOk="0">
                    <a:moveTo>
                      <a:pt x="6703" y="5400"/>
                    </a:moveTo>
                    <a:cubicBezTo>
                      <a:pt x="2979" y="12150"/>
                      <a:pt x="6331" y="19350"/>
                      <a:pt x="0" y="19800"/>
                    </a:cubicBezTo>
                    <a:cubicBezTo>
                      <a:pt x="0" y="19800"/>
                      <a:pt x="745" y="20250"/>
                      <a:pt x="2234" y="20700"/>
                    </a:cubicBezTo>
                    <a:cubicBezTo>
                      <a:pt x="4841" y="21150"/>
                      <a:pt x="6703" y="19800"/>
                      <a:pt x="7076" y="15750"/>
                    </a:cubicBezTo>
                    <a:cubicBezTo>
                      <a:pt x="7076" y="15750"/>
                      <a:pt x="7821" y="18000"/>
                      <a:pt x="5959" y="21150"/>
                    </a:cubicBezTo>
                    <a:cubicBezTo>
                      <a:pt x="8566" y="21600"/>
                      <a:pt x="13034" y="20250"/>
                      <a:pt x="15269" y="18000"/>
                    </a:cubicBezTo>
                    <a:cubicBezTo>
                      <a:pt x="20483" y="13050"/>
                      <a:pt x="21600" y="8100"/>
                      <a:pt x="21600" y="8100"/>
                    </a:cubicBezTo>
                    <a:cubicBezTo>
                      <a:pt x="15641" y="0"/>
                      <a:pt x="15641" y="0"/>
                      <a:pt x="15641" y="0"/>
                    </a:cubicBezTo>
                    <a:cubicBezTo>
                      <a:pt x="15641" y="0"/>
                      <a:pt x="9310" y="900"/>
                      <a:pt x="6703" y="5400"/>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8" name="Freeform 545"/>
              <p:cNvSpPr/>
              <p:nvPr/>
            </p:nvSpPr>
            <p:spPr>
              <a:xfrm>
                <a:off x="748318" y="0"/>
                <a:ext cx="808628" cy="737067"/>
              </a:xfrm>
              <a:custGeom>
                <a:avLst/>
                <a:gdLst/>
                <a:ahLst/>
                <a:cxnLst>
                  <a:cxn ang="0">
                    <a:pos x="wd2" y="hd2"/>
                  </a:cxn>
                  <a:cxn ang="5400000">
                    <a:pos x="wd2" y="hd2"/>
                  </a:cxn>
                  <a:cxn ang="10800000">
                    <a:pos x="wd2" y="hd2"/>
                  </a:cxn>
                  <a:cxn ang="16200000">
                    <a:pos x="wd2" y="hd2"/>
                  </a:cxn>
                </a:cxnLst>
                <a:rect l="0" t="0" r="r" b="b"/>
                <a:pathLst>
                  <a:path w="20126" h="19855" extrusionOk="0">
                    <a:moveTo>
                      <a:pt x="17221" y="1568"/>
                    </a:moveTo>
                    <a:cubicBezTo>
                      <a:pt x="13793" y="3989"/>
                      <a:pt x="8307" y="8085"/>
                      <a:pt x="5050" y="10692"/>
                    </a:cubicBezTo>
                    <a:cubicBezTo>
                      <a:pt x="1621" y="13113"/>
                      <a:pt x="-436" y="15906"/>
                      <a:pt x="78" y="16651"/>
                    </a:cubicBezTo>
                    <a:cubicBezTo>
                      <a:pt x="764" y="17582"/>
                      <a:pt x="1964" y="18885"/>
                      <a:pt x="2650" y="19630"/>
                    </a:cubicBezTo>
                    <a:cubicBezTo>
                      <a:pt x="3335" y="20561"/>
                      <a:pt x="6078" y="18513"/>
                      <a:pt x="8650" y="15161"/>
                    </a:cubicBezTo>
                    <a:cubicBezTo>
                      <a:pt x="11393" y="11809"/>
                      <a:pt x="15678" y="6409"/>
                      <a:pt x="18421" y="3058"/>
                    </a:cubicBezTo>
                    <a:cubicBezTo>
                      <a:pt x="21164" y="-294"/>
                      <a:pt x="20478" y="-1039"/>
                      <a:pt x="17221" y="1568"/>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39" name="Freeform 546"/>
              <p:cNvSpPr/>
              <p:nvPr/>
            </p:nvSpPr>
            <p:spPr>
              <a:xfrm>
                <a:off x="667217" y="622895"/>
                <a:ext cx="181319" cy="187687"/>
              </a:xfrm>
              <a:custGeom>
                <a:avLst/>
                <a:gdLst/>
                <a:ahLst/>
                <a:cxnLst>
                  <a:cxn ang="0">
                    <a:pos x="wd2" y="hd2"/>
                  </a:cxn>
                  <a:cxn ang="5400000">
                    <a:pos x="wd2" y="hd2"/>
                  </a:cxn>
                  <a:cxn ang="10800000">
                    <a:pos x="wd2" y="hd2"/>
                  </a:cxn>
                  <a:cxn ang="16200000">
                    <a:pos x="wd2" y="hd2"/>
                  </a:cxn>
                </a:cxnLst>
                <a:rect l="0" t="0" r="r" b="b"/>
                <a:pathLst>
                  <a:path w="20857" h="21021" extrusionOk="0">
                    <a:moveTo>
                      <a:pt x="6925" y="578"/>
                    </a:moveTo>
                    <a:cubicBezTo>
                      <a:pt x="6125" y="-193"/>
                      <a:pt x="4525" y="-193"/>
                      <a:pt x="2925" y="578"/>
                    </a:cubicBezTo>
                    <a:cubicBezTo>
                      <a:pt x="2125" y="1350"/>
                      <a:pt x="1325" y="2893"/>
                      <a:pt x="2125" y="3664"/>
                    </a:cubicBezTo>
                    <a:cubicBezTo>
                      <a:pt x="1325" y="3664"/>
                      <a:pt x="1325" y="3664"/>
                      <a:pt x="1325" y="4436"/>
                    </a:cubicBezTo>
                    <a:cubicBezTo>
                      <a:pt x="-275" y="5207"/>
                      <a:pt x="-275" y="6750"/>
                      <a:pt x="525" y="7521"/>
                    </a:cubicBezTo>
                    <a:cubicBezTo>
                      <a:pt x="12525" y="19864"/>
                      <a:pt x="12525" y="19864"/>
                      <a:pt x="12525" y="19864"/>
                    </a:cubicBezTo>
                    <a:cubicBezTo>
                      <a:pt x="13325" y="21407"/>
                      <a:pt x="14925" y="21407"/>
                      <a:pt x="15725" y="19864"/>
                    </a:cubicBezTo>
                    <a:cubicBezTo>
                      <a:pt x="16525" y="19864"/>
                      <a:pt x="16525" y="19864"/>
                      <a:pt x="16525" y="19864"/>
                    </a:cubicBezTo>
                    <a:cubicBezTo>
                      <a:pt x="17325" y="19864"/>
                      <a:pt x="18925" y="19864"/>
                      <a:pt x="19725" y="18321"/>
                    </a:cubicBezTo>
                    <a:cubicBezTo>
                      <a:pt x="20525" y="17550"/>
                      <a:pt x="21325" y="16007"/>
                      <a:pt x="20525" y="14464"/>
                    </a:cubicBezTo>
                    <a:lnTo>
                      <a:pt x="6925" y="578"/>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grpSp>
        <p:grpSp>
          <p:nvGrpSpPr>
            <p:cNvPr id="443" name="成组"/>
            <p:cNvGrpSpPr/>
            <p:nvPr/>
          </p:nvGrpSpPr>
          <p:grpSpPr>
            <a:xfrm>
              <a:off x="0" y="4528447"/>
              <a:ext cx="4588968" cy="3642731"/>
              <a:chOff x="0" y="56907"/>
              <a:chExt cx="4588967" cy="3642730"/>
            </a:xfrm>
          </p:grpSpPr>
          <p:sp>
            <p:nvSpPr>
              <p:cNvPr id="441" name="直接地说明利益点"/>
              <p:cNvSpPr txBox="1"/>
              <p:nvPr/>
            </p:nvSpPr>
            <p:spPr>
              <a:xfrm>
                <a:off x="170506" y="56907"/>
                <a:ext cx="4247954"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直接地说明利益点</a:t>
                </a:r>
                <a:endParaRPr dirty="0">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endParaRPr>
              </a:p>
            </p:txBody>
          </p:sp>
          <p:sp>
            <p:nvSpPr>
              <p:cNvPr id="442" name="活动策划内容要和活动本身目的紧密衔接…"/>
              <p:cNvSpPr txBox="1"/>
              <p:nvPr/>
            </p:nvSpPr>
            <p:spPr>
              <a:xfrm>
                <a:off x="0" y="1585599"/>
                <a:ext cx="4588967" cy="2114038"/>
              </a:xfrm>
              <a:prstGeom prst="rect">
                <a:avLst/>
              </a:prstGeom>
              <a:noFill/>
              <a:ln w="12700" cap="flat">
                <a:noFill/>
                <a:miter lim="400000"/>
              </a:ln>
              <a:effectLst/>
            </p:spPr>
            <p:txBody>
              <a:bodyPr wrap="square" lIns="71437" tIns="71437" rIns="71437" bIns="71437" numCol="1" anchor="ctr">
                <a:spAutoFit/>
              </a:bodyPr>
              <a:lstStyle/>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活动策划内容要和活动本身目的紧密衔接</a:t>
                </a:r>
              </a:p>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消费群体也能够接受我们所要传达的信</a:t>
                </a:r>
              </a:p>
            </p:txBody>
          </p:sp>
        </p:grpSp>
      </p:grpSp>
      <p:grpSp>
        <p:nvGrpSpPr>
          <p:cNvPr id="456" name="成组"/>
          <p:cNvGrpSpPr/>
          <p:nvPr/>
        </p:nvGrpSpPr>
        <p:grpSpPr>
          <a:xfrm>
            <a:off x="7234690" y="4405567"/>
            <a:ext cx="4945082" cy="8171180"/>
            <a:chOff x="0" y="0"/>
            <a:chExt cx="4945081" cy="8171178"/>
          </a:xfrm>
        </p:grpSpPr>
        <p:sp>
          <p:nvSpPr>
            <p:cNvPr id="445" name="Rectangle 90"/>
            <p:cNvSpPr/>
            <p:nvPr/>
          </p:nvSpPr>
          <p:spPr>
            <a:xfrm>
              <a:off x="0" y="0"/>
              <a:ext cx="4828977" cy="4067491"/>
            </a:xfrm>
            <a:prstGeom prst="rect">
              <a:avLst/>
            </a:prstGeom>
            <a:solidFill>
              <a:srgbClr val="FF849D"/>
            </a:solidFill>
            <a:ln w="12700" cap="flat">
              <a:noFill/>
              <a:miter lim="400000"/>
            </a:ln>
            <a:effectLst/>
          </p:spPr>
          <p:txBody>
            <a:bodyPr wrap="square" lIns="0" tIns="0" rIns="0" bIns="0" numCol="1" anchor="ctr">
              <a:noAutofit/>
            </a:bodyPr>
            <a:lstStyle/>
            <a:p>
              <a:pPr defTabSz="2436495">
                <a:defRPr sz="6400" b="0">
                  <a:solidFill>
                    <a:srgbClr val="FFFFFF"/>
                  </a:solidFill>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46" name="Straight Connector 97"/>
            <p:cNvSpPr/>
            <p:nvPr/>
          </p:nvSpPr>
          <p:spPr>
            <a:xfrm>
              <a:off x="497565" y="3373218"/>
              <a:ext cx="3925020" cy="8"/>
            </a:xfrm>
            <a:prstGeom prst="line">
              <a:avLst/>
            </a:prstGeom>
            <a:noFill/>
            <a:ln w="101600" cap="flat">
              <a:solidFill>
                <a:srgbClr val="FFFFFF"/>
              </a:solidFill>
              <a:prstDash val="solid"/>
              <a:round/>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47" name="TextBox 68"/>
            <p:cNvSpPr txBox="1"/>
            <p:nvPr/>
          </p:nvSpPr>
          <p:spPr>
            <a:xfrm>
              <a:off x="116115" y="2491240"/>
              <a:ext cx="4828966" cy="615553"/>
            </a:xfrm>
            <a:prstGeom prst="rect">
              <a:avLst/>
            </a:prstGeom>
            <a:noFill/>
            <a:ln w="12700" cap="flat">
              <a:noFill/>
              <a:miter lim="400000"/>
            </a:ln>
            <a:effectLst/>
          </p:spPr>
          <p:txBody>
            <a:bodyPr wrap="square" lIns="0" tIns="0" rIns="0" bIns="0" numCol="1" anchor="t">
              <a:spAutoFit/>
            </a:bodyPr>
            <a:lstStyle>
              <a:lvl1pPr defTabSz="2436495">
                <a:defRPr sz="4000">
                  <a:solidFill>
                    <a:srgbClr val="FFFFFF"/>
                  </a:solidFill>
                  <a:latin typeface="Helvetica"/>
                  <a:ea typeface="Helvetica"/>
                  <a:cs typeface="Helvetica"/>
                  <a:sym typeface="Helvetica"/>
                </a:defRPr>
              </a:lvl1pPr>
            </a:lstStyle>
            <a:p>
              <a:r>
                <a:rPr>
                  <a:latin typeface="思源黑体 CN Normal" panose="020B0400000000000000" charset="-122"/>
                  <a:ea typeface="思源黑体 CN Normal" panose="020B0400000000000000" charset="-122"/>
                </a:rPr>
                <a:t>加入标题</a:t>
              </a:r>
            </a:p>
          </p:txBody>
        </p:sp>
        <p:grpSp>
          <p:nvGrpSpPr>
            <p:cNvPr id="452" name="组合 78"/>
            <p:cNvGrpSpPr/>
            <p:nvPr/>
          </p:nvGrpSpPr>
          <p:grpSpPr>
            <a:xfrm>
              <a:off x="1602597" y="459563"/>
              <a:ext cx="1629089" cy="1451457"/>
              <a:chOff x="0" y="0"/>
              <a:chExt cx="1629088" cy="1451455"/>
            </a:xfrm>
          </p:grpSpPr>
          <p:sp>
            <p:nvSpPr>
              <p:cNvPr id="448" name="Freeform 41"/>
              <p:cNvSpPr/>
              <p:nvPr/>
            </p:nvSpPr>
            <p:spPr>
              <a:xfrm>
                <a:off x="-1" y="0"/>
                <a:ext cx="1629090" cy="1451457"/>
              </a:xfrm>
              <a:custGeom>
                <a:avLst/>
                <a:gdLst/>
                <a:ahLst/>
                <a:cxnLst>
                  <a:cxn ang="0">
                    <a:pos x="wd2" y="hd2"/>
                  </a:cxn>
                  <a:cxn ang="5400000">
                    <a:pos x="wd2" y="hd2"/>
                  </a:cxn>
                  <a:cxn ang="10800000">
                    <a:pos x="wd2" y="hd2"/>
                  </a:cxn>
                  <a:cxn ang="16200000">
                    <a:pos x="wd2" y="hd2"/>
                  </a:cxn>
                </a:cxnLst>
                <a:rect l="0" t="0" r="r" b="b"/>
                <a:pathLst>
                  <a:path w="21600" h="21600" extrusionOk="0">
                    <a:moveTo>
                      <a:pt x="20959" y="0"/>
                    </a:moveTo>
                    <a:cubicBezTo>
                      <a:pt x="641" y="0"/>
                      <a:pt x="641" y="0"/>
                      <a:pt x="641" y="0"/>
                    </a:cubicBezTo>
                    <a:cubicBezTo>
                      <a:pt x="275" y="0"/>
                      <a:pt x="0" y="309"/>
                      <a:pt x="0" y="720"/>
                    </a:cubicBezTo>
                    <a:cubicBezTo>
                      <a:pt x="0" y="20777"/>
                      <a:pt x="0" y="20777"/>
                      <a:pt x="0" y="20777"/>
                    </a:cubicBezTo>
                    <a:cubicBezTo>
                      <a:pt x="0" y="21189"/>
                      <a:pt x="275" y="21600"/>
                      <a:pt x="641" y="21600"/>
                    </a:cubicBezTo>
                    <a:cubicBezTo>
                      <a:pt x="20959" y="21600"/>
                      <a:pt x="20959" y="21600"/>
                      <a:pt x="20959" y="21600"/>
                    </a:cubicBezTo>
                    <a:cubicBezTo>
                      <a:pt x="21325" y="21600"/>
                      <a:pt x="21600" y="21189"/>
                      <a:pt x="21600" y="20777"/>
                    </a:cubicBezTo>
                    <a:cubicBezTo>
                      <a:pt x="21600" y="720"/>
                      <a:pt x="21600" y="720"/>
                      <a:pt x="21600" y="720"/>
                    </a:cubicBezTo>
                    <a:cubicBezTo>
                      <a:pt x="21600" y="309"/>
                      <a:pt x="21325" y="0"/>
                      <a:pt x="20959" y="0"/>
                    </a:cubicBezTo>
                    <a:close/>
                    <a:moveTo>
                      <a:pt x="16658" y="1646"/>
                    </a:moveTo>
                    <a:cubicBezTo>
                      <a:pt x="17115" y="1646"/>
                      <a:pt x="17573" y="2160"/>
                      <a:pt x="17573" y="2674"/>
                    </a:cubicBezTo>
                    <a:cubicBezTo>
                      <a:pt x="17573" y="3291"/>
                      <a:pt x="17115" y="3703"/>
                      <a:pt x="16658" y="3703"/>
                    </a:cubicBezTo>
                    <a:cubicBezTo>
                      <a:pt x="16108" y="3703"/>
                      <a:pt x="15742" y="3291"/>
                      <a:pt x="15742" y="2674"/>
                    </a:cubicBezTo>
                    <a:cubicBezTo>
                      <a:pt x="15742" y="2160"/>
                      <a:pt x="16108" y="1646"/>
                      <a:pt x="16658" y="1646"/>
                    </a:cubicBezTo>
                    <a:close/>
                    <a:moveTo>
                      <a:pt x="14003" y="1646"/>
                    </a:moveTo>
                    <a:cubicBezTo>
                      <a:pt x="14461" y="1646"/>
                      <a:pt x="14919" y="2160"/>
                      <a:pt x="14919" y="2674"/>
                    </a:cubicBezTo>
                    <a:cubicBezTo>
                      <a:pt x="14919" y="3291"/>
                      <a:pt x="14461" y="3703"/>
                      <a:pt x="14003" y="3703"/>
                    </a:cubicBezTo>
                    <a:cubicBezTo>
                      <a:pt x="13454" y="3703"/>
                      <a:pt x="13088" y="3291"/>
                      <a:pt x="13088" y="2674"/>
                    </a:cubicBezTo>
                    <a:cubicBezTo>
                      <a:pt x="13088" y="2160"/>
                      <a:pt x="13454" y="1646"/>
                      <a:pt x="14003" y="1646"/>
                    </a:cubicBezTo>
                    <a:close/>
                    <a:moveTo>
                      <a:pt x="20227" y="20057"/>
                    </a:moveTo>
                    <a:cubicBezTo>
                      <a:pt x="1373" y="20057"/>
                      <a:pt x="1373" y="20057"/>
                      <a:pt x="1373" y="20057"/>
                    </a:cubicBezTo>
                    <a:cubicBezTo>
                      <a:pt x="1373" y="5349"/>
                      <a:pt x="1373" y="5349"/>
                      <a:pt x="1373" y="5349"/>
                    </a:cubicBezTo>
                    <a:cubicBezTo>
                      <a:pt x="20227" y="5349"/>
                      <a:pt x="20227" y="5349"/>
                      <a:pt x="20227" y="5349"/>
                    </a:cubicBezTo>
                    <a:lnTo>
                      <a:pt x="20227" y="20057"/>
                    </a:lnTo>
                    <a:close/>
                    <a:moveTo>
                      <a:pt x="19312" y="3703"/>
                    </a:moveTo>
                    <a:cubicBezTo>
                      <a:pt x="18854" y="3703"/>
                      <a:pt x="18397" y="3291"/>
                      <a:pt x="18397" y="2674"/>
                    </a:cubicBezTo>
                    <a:cubicBezTo>
                      <a:pt x="18397" y="2160"/>
                      <a:pt x="18854" y="1646"/>
                      <a:pt x="19312" y="1646"/>
                    </a:cubicBezTo>
                    <a:cubicBezTo>
                      <a:pt x="19861" y="1646"/>
                      <a:pt x="20227" y="2160"/>
                      <a:pt x="20227" y="2674"/>
                    </a:cubicBezTo>
                    <a:cubicBezTo>
                      <a:pt x="20227" y="3291"/>
                      <a:pt x="19861" y="3703"/>
                      <a:pt x="19312" y="3703"/>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49" name="Freeform 42"/>
              <p:cNvSpPr/>
              <p:nvPr/>
            </p:nvSpPr>
            <p:spPr>
              <a:xfrm>
                <a:off x="233451" y="620731"/>
                <a:ext cx="378816" cy="485627"/>
              </a:xfrm>
              <a:custGeom>
                <a:avLst/>
                <a:gdLst/>
                <a:ahLst/>
                <a:cxnLst>
                  <a:cxn ang="0">
                    <a:pos x="wd2" y="hd2"/>
                  </a:cxn>
                  <a:cxn ang="5400000">
                    <a:pos x="wd2" y="hd2"/>
                  </a:cxn>
                  <a:cxn ang="10800000">
                    <a:pos x="wd2" y="hd2"/>
                  </a:cxn>
                  <a:cxn ang="16200000">
                    <a:pos x="wd2" y="hd2"/>
                  </a:cxn>
                </a:cxnLst>
                <a:rect l="0" t="0" r="r" b="b"/>
                <a:pathLst>
                  <a:path w="21214" h="21308" extrusionOk="0">
                    <a:moveTo>
                      <a:pt x="18129" y="21308"/>
                    </a:moveTo>
                    <a:cubicBezTo>
                      <a:pt x="17357" y="21308"/>
                      <a:pt x="16586" y="21308"/>
                      <a:pt x="16200" y="21004"/>
                    </a:cubicBezTo>
                    <a:cubicBezTo>
                      <a:pt x="1543" y="12790"/>
                      <a:pt x="1543" y="12790"/>
                      <a:pt x="1543" y="12790"/>
                    </a:cubicBezTo>
                    <a:cubicBezTo>
                      <a:pt x="386" y="12181"/>
                      <a:pt x="0" y="11573"/>
                      <a:pt x="0" y="10660"/>
                    </a:cubicBezTo>
                    <a:cubicBezTo>
                      <a:pt x="0" y="9747"/>
                      <a:pt x="386" y="9139"/>
                      <a:pt x="1543" y="8531"/>
                    </a:cubicBezTo>
                    <a:cubicBezTo>
                      <a:pt x="16200" y="316"/>
                      <a:pt x="16200" y="316"/>
                      <a:pt x="16200" y="316"/>
                    </a:cubicBezTo>
                    <a:cubicBezTo>
                      <a:pt x="17357" y="-292"/>
                      <a:pt x="19671" y="12"/>
                      <a:pt x="20829" y="925"/>
                    </a:cubicBezTo>
                    <a:cubicBezTo>
                      <a:pt x="21600" y="2142"/>
                      <a:pt x="21214" y="3967"/>
                      <a:pt x="19671" y="4576"/>
                    </a:cubicBezTo>
                    <a:cubicBezTo>
                      <a:pt x="8871" y="10660"/>
                      <a:pt x="8871" y="10660"/>
                      <a:pt x="8871" y="10660"/>
                    </a:cubicBezTo>
                    <a:cubicBezTo>
                      <a:pt x="19671" y="16745"/>
                      <a:pt x="19671" y="16745"/>
                      <a:pt x="19671" y="16745"/>
                    </a:cubicBezTo>
                    <a:cubicBezTo>
                      <a:pt x="21214" y="17353"/>
                      <a:pt x="21600" y="19178"/>
                      <a:pt x="20829" y="20091"/>
                    </a:cubicBezTo>
                    <a:cubicBezTo>
                      <a:pt x="20057" y="21004"/>
                      <a:pt x="18900" y="21308"/>
                      <a:pt x="18129" y="21308"/>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50" name="Freeform 43"/>
              <p:cNvSpPr/>
              <p:nvPr/>
            </p:nvSpPr>
            <p:spPr>
              <a:xfrm>
                <a:off x="1011552" y="620731"/>
                <a:ext cx="384085" cy="485627"/>
              </a:xfrm>
              <a:custGeom>
                <a:avLst/>
                <a:gdLst/>
                <a:ahLst/>
                <a:cxnLst>
                  <a:cxn ang="0">
                    <a:pos x="wd2" y="hd2"/>
                  </a:cxn>
                  <a:cxn ang="5400000">
                    <a:pos x="wd2" y="hd2"/>
                  </a:cxn>
                  <a:cxn ang="10800000">
                    <a:pos x="wd2" y="hd2"/>
                  </a:cxn>
                  <a:cxn ang="16200000">
                    <a:pos x="wd2" y="hd2"/>
                  </a:cxn>
                </a:cxnLst>
                <a:rect l="0" t="0" r="r" b="b"/>
                <a:pathLst>
                  <a:path w="21230" h="21308" extrusionOk="0">
                    <a:moveTo>
                      <a:pt x="3101" y="21308"/>
                    </a:moveTo>
                    <a:cubicBezTo>
                      <a:pt x="2330" y="21308"/>
                      <a:pt x="1173" y="21004"/>
                      <a:pt x="401" y="20091"/>
                    </a:cubicBezTo>
                    <a:cubicBezTo>
                      <a:pt x="-370" y="19178"/>
                      <a:pt x="16" y="17353"/>
                      <a:pt x="1173" y="16745"/>
                    </a:cubicBezTo>
                    <a:cubicBezTo>
                      <a:pt x="12359" y="10660"/>
                      <a:pt x="12359" y="10660"/>
                      <a:pt x="12359" y="10660"/>
                    </a:cubicBezTo>
                    <a:cubicBezTo>
                      <a:pt x="1173" y="4576"/>
                      <a:pt x="1173" y="4576"/>
                      <a:pt x="1173" y="4576"/>
                    </a:cubicBezTo>
                    <a:cubicBezTo>
                      <a:pt x="16" y="3967"/>
                      <a:pt x="-370" y="2142"/>
                      <a:pt x="401" y="925"/>
                    </a:cubicBezTo>
                    <a:cubicBezTo>
                      <a:pt x="1559" y="12"/>
                      <a:pt x="3487" y="-292"/>
                      <a:pt x="5030" y="316"/>
                    </a:cubicBezTo>
                    <a:cubicBezTo>
                      <a:pt x="19687" y="8531"/>
                      <a:pt x="19687" y="8531"/>
                      <a:pt x="19687" y="8531"/>
                    </a:cubicBezTo>
                    <a:cubicBezTo>
                      <a:pt x="20844" y="9139"/>
                      <a:pt x="21230" y="9747"/>
                      <a:pt x="21230" y="10660"/>
                    </a:cubicBezTo>
                    <a:cubicBezTo>
                      <a:pt x="21230" y="11573"/>
                      <a:pt x="20844" y="12181"/>
                      <a:pt x="19687" y="12790"/>
                    </a:cubicBezTo>
                    <a:cubicBezTo>
                      <a:pt x="5030" y="21004"/>
                      <a:pt x="5030" y="21004"/>
                      <a:pt x="5030" y="21004"/>
                    </a:cubicBezTo>
                    <a:cubicBezTo>
                      <a:pt x="4644" y="21308"/>
                      <a:pt x="3873" y="21308"/>
                      <a:pt x="3101" y="21308"/>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51" name="Freeform 44"/>
              <p:cNvSpPr/>
              <p:nvPr/>
            </p:nvSpPr>
            <p:spPr>
              <a:xfrm>
                <a:off x="659857" y="571872"/>
                <a:ext cx="306103" cy="580160"/>
              </a:xfrm>
              <a:custGeom>
                <a:avLst/>
                <a:gdLst/>
                <a:ahLst/>
                <a:cxnLst>
                  <a:cxn ang="0">
                    <a:pos x="wd2" y="hd2"/>
                  </a:cxn>
                  <a:cxn ang="5400000">
                    <a:pos x="wd2" y="hd2"/>
                  </a:cxn>
                  <a:cxn ang="10800000">
                    <a:pos x="wd2" y="hd2"/>
                  </a:cxn>
                  <a:cxn ang="16200000">
                    <a:pos x="wd2" y="hd2"/>
                  </a:cxn>
                </a:cxnLst>
                <a:rect l="0" t="0" r="r" b="b"/>
                <a:pathLst>
                  <a:path w="20679" h="21287" extrusionOk="0">
                    <a:moveTo>
                      <a:pt x="3876" y="21287"/>
                    </a:moveTo>
                    <a:cubicBezTo>
                      <a:pt x="3407" y="21287"/>
                      <a:pt x="2937" y="21033"/>
                      <a:pt x="2467" y="21033"/>
                    </a:cubicBezTo>
                    <a:cubicBezTo>
                      <a:pt x="589" y="20525"/>
                      <a:pt x="-350" y="19254"/>
                      <a:pt x="120" y="18238"/>
                    </a:cubicBezTo>
                    <a:cubicBezTo>
                      <a:pt x="13267" y="1466"/>
                      <a:pt x="13267" y="1466"/>
                      <a:pt x="13267" y="1466"/>
                    </a:cubicBezTo>
                    <a:cubicBezTo>
                      <a:pt x="13737" y="195"/>
                      <a:pt x="16085" y="-313"/>
                      <a:pt x="18433" y="195"/>
                    </a:cubicBezTo>
                    <a:cubicBezTo>
                      <a:pt x="20311" y="703"/>
                      <a:pt x="21250" y="1974"/>
                      <a:pt x="20311" y="2991"/>
                    </a:cubicBezTo>
                    <a:cubicBezTo>
                      <a:pt x="7633" y="19762"/>
                      <a:pt x="7633" y="19762"/>
                      <a:pt x="7633" y="19762"/>
                    </a:cubicBezTo>
                    <a:cubicBezTo>
                      <a:pt x="7163" y="20779"/>
                      <a:pt x="5754" y="21287"/>
                      <a:pt x="3876" y="21287"/>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grpSp>
        <p:grpSp>
          <p:nvGrpSpPr>
            <p:cNvPr id="455" name="成组"/>
            <p:cNvGrpSpPr/>
            <p:nvPr/>
          </p:nvGrpSpPr>
          <p:grpSpPr>
            <a:xfrm>
              <a:off x="236115" y="4458002"/>
              <a:ext cx="4588968" cy="3713176"/>
              <a:chOff x="0" y="-54473"/>
              <a:chExt cx="4588967" cy="3713175"/>
            </a:xfrm>
          </p:grpSpPr>
          <p:sp>
            <p:nvSpPr>
              <p:cNvPr id="453" name="活动要围绕主题"/>
              <p:cNvSpPr txBox="1"/>
              <p:nvPr/>
            </p:nvSpPr>
            <p:spPr>
              <a:xfrm>
                <a:off x="310876" y="-54473"/>
                <a:ext cx="3734994"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活动要围绕主题</a:t>
                </a:r>
                <a:endParaRPr dirty="0">
                  <a:latin typeface="思源黑体 CN Normal" panose="020B0400000000000000" charset="-122"/>
                  <a:ea typeface="思源黑体 CN Normal" panose="020B0400000000000000" charset="-122"/>
                </a:endParaRPr>
              </a:p>
            </p:txBody>
          </p:sp>
          <p:sp>
            <p:nvSpPr>
              <p:cNvPr id="454" name="活动策划内容要和活动本身目的紧密衔接…"/>
              <p:cNvSpPr txBox="1"/>
              <p:nvPr/>
            </p:nvSpPr>
            <p:spPr>
              <a:xfrm>
                <a:off x="0" y="1544664"/>
                <a:ext cx="4588967" cy="2114038"/>
              </a:xfrm>
              <a:prstGeom prst="rect">
                <a:avLst/>
              </a:prstGeom>
              <a:noFill/>
              <a:ln w="12700" cap="flat">
                <a:noFill/>
                <a:miter lim="400000"/>
              </a:ln>
              <a:effectLst/>
            </p:spPr>
            <p:txBody>
              <a:bodyPr wrap="square" lIns="71437" tIns="71437" rIns="71437" bIns="71437" numCol="1" anchor="ctr">
                <a:spAutoFit/>
              </a:bodyPr>
              <a:lstStyle/>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活动策划内容要和活动本身目的紧密衔接</a:t>
                </a:r>
              </a:p>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消费群体也能够接受我们所要传达的信</a:t>
                </a:r>
              </a:p>
            </p:txBody>
          </p:sp>
        </p:grpSp>
      </p:grpSp>
      <p:grpSp>
        <p:nvGrpSpPr>
          <p:cNvPr id="463" name="成组"/>
          <p:cNvGrpSpPr/>
          <p:nvPr/>
        </p:nvGrpSpPr>
        <p:grpSpPr>
          <a:xfrm>
            <a:off x="12384140" y="4388675"/>
            <a:ext cx="4945082" cy="8182548"/>
            <a:chOff x="0" y="0"/>
            <a:chExt cx="4945081" cy="8182546"/>
          </a:xfrm>
        </p:grpSpPr>
        <p:sp>
          <p:nvSpPr>
            <p:cNvPr id="457" name="Rectangle 127"/>
            <p:cNvSpPr/>
            <p:nvPr/>
          </p:nvSpPr>
          <p:spPr>
            <a:xfrm>
              <a:off x="0" y="0"/>
              <a:ext cx="4828977" cy="4067491"/>
            </a:xfrm>
            <a:prstGeom prst="rect">
              <a:avLst/>
            </a:prstGeom>
            <a:solidFill>
              <a:srgbClr val="FF4C59"/>
            </a:solidFill>
            <a:ln w="12700" cap="flat">
              <a:noFill/>
              <a:miter lim="400000"/>
            </a:ln>
            <a:effectLst/>
          </p:spPr>
          <p:txBody>
            <a:bodyPr wrap="square" lIns="0" tIns="0" rIns="0" bIns="0" numCol="1" anchor="ctr">
              <a:noAutofit/>
            </a:bodyPr>
            <a:lstStyle/>
            <a:p>
              <a:pPr defTabSz="2436495">
                <a:defRPr sz="6400" b="0">
                  <a:solidFill>
                    <a:srgbClr val="FFFFFF"/>
                  </a:solidFill>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58" name="Straight Connector 130"/>
            <p:cNvSpPr/>
            <p:nvPr/>
          </p:nvSpPr>
          <p:spPr>
            <a:xfrm>
              <a:off x="497562" y="3373218"/>
              <a:ext cx="3925020" cy="7"/>
            </a:xfrm>
            <a:prstGeom prst="line">
              <a:avLst/>
            </a:prstGeom>
            <a:noFill/>
            <a:ln w="101600" cap="flat">
              <a:solidFill>
                <a:srgbClr val="FFFFFF"/>
              </a:solidFill>
              <a:prstDash val="solid"/>
              <a:round/>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59" name="TextBox 72"/>
            <p:cNvSpPr txBox="1"/>
            <p:nvPr/>
          </p:nvSpPr>
          <p:spPr>
            <a:xfrm>
              <a:off x="116115" y="2491242"/>
              <a:ext cx="4828966" cy="615553"/>
            </a:xfrm>
            <a:prstGeom prst="rect">
              <a:avLst/>
            </a:prstGeom>
            <a:noFill/>
            <a:ln w="12700" cap="flat">
              <a:noFill/>
              <a:miter lim="400000"/>
            </a:ln>
            <a:effectLst/>
          </p:spPr>
          <p:txBody>
            <a:bodyPr wrap="square" lIns="0" tIns="0" rIns="0" bIns="0" numCol="1" anchor="t">
              <a:spAutoFit/>
            </a:bodyPr>
            <a:lstStyle>
              <a:lvl1pPr defTabSz="2436495">
                <a:defRPr sz="4000">
                  <a:solidFill>
                    <a:srgbClr val="FFFFFF"/>
                  </a:solidFill>
                  <a:latin typeface="Helvetica"/>
                  <a:ea typeface="Helvetica"/>
                  <a:cs typeface="Helvetica"/>
                  <a:sym typeface="Helvetica"/>
                </a:defRPr>
              </a:lvl1pPr>
            </a:lstStyle>
            <a:p>
              <a:r>
                <a:rPr>
                  <a:latin typeface="思源黑体 CN Normal" panose="020B0400000000000000" charset="-122"/>
                  <a:ea typeface="思源黑体 CN Normal" panose="020B0400000000000000" charset="-122"/>
                </a:rPr>
                <a:t>加入标题</a:t>
              </a:r>
            </a:p>
          </p:txBody>
        </p:sp>
        <p:sp>
          <p:nvSpPr>
            <p:cNvPr id="460" name="Freeform 25"/>
            <p:cNvSpPr/>
            <p:nvPr/>
          </p:nvSpPr>
          <p:spPr>
            <a:xfrm>
              <a:off x="1459232" y="461069"/>
              <a:ext cx="1955049" cy="1471177"/>
            </a:xfrm>
            <a:custGeom>
              <a:avLst/>
              <a:gdLst/>
              <a:ahLst/>
              <a:cxnLst>
                <a:cxn ang="0">
                  <a:pos x="wd2" y="hd2"/>
                </a:cxn>
                <a:cxn ang="5400000">
                  <a:pos x="wd2" y="hd2"/>
                </a:cxn>
                <a:cxn ang="10800000">
                  <a:pos x="wd2" y="hd2"/>
                </a:cxn>
                <a:cxn ang="16200000">
                  <a:pos x="wd2" y="hd2"/>
                </a:cxn>
              </a:cxnLst>
              <a:rect l="0" t="0" r="r" b="b"/>
              <a:pathLst>
                <a:path w="21600" h="21600" extrusionOk="0">
                  <a:moveTo>
                    <a:pt x="18851" y="13574"/>
                  </a:moveTo>
                  <a:cubicBezTo>
                    <a:pt x="14853" y="5400"/>
                    <a:pt x="14853" y="5400"/>
                    <a:pt x="14853" y="5400"/>
                  </a:cubicBezTo>
                  <a:cubicBezTo>
                    <a:pt x="12188" y="9949"/>
                    <a:pt x="12188" y="9949"/>
                    <a:pt x="12188" y="9949"/>
                  </a:cubicBezTo>
                  <a:cubicBezTo>
                    <a:pt x="10856" y="8100"/>
                    <a:pt x="10856" y="8100"/>
                    <a:pt x="10856" y="8100"/>
                  </a:cubicBezTo>
                  <a:cubicBezTo>
                    <a:pt x="6802" y="14388"/>
                    <a:pt x="6802" y="14388"/>
                    <a:pt x="6802" y="14388"/>
                  </a:cubicBezTo>
                  <a:cubicBezTo>
                    <a:pt x="5414" y="12612"/>
                    <a:pt x="5414" y="12612"/>
                    <a:pt x="5414" y="12612"/>
                  </a:cubicBezTo>
                  <a:cubicBezTo>
                    <a:pt x="2693" y="18012"/>
                    <a:pt x="2693" y="18012"/>
                    <a:pt x="2693" y="18012"/>
                  </a:cubicBezTo>
                  <a:cubicBezTo>
                    <a:pt x="18851" y="18012"/>
                    <a:pt x="18851" y="18012"/>
                    <a:pt x="18851" y="18012"/>
                  </a:cubicBezTo>
                  <a:lnTo>
                    <a:pt x="18851" y="13574"/>
                  </a:lnTo>
                  <a:close/>
                  <a:moveTo>
                    <a:pt x="20267" y="0"/>
                  </a:moveTo>
                  <a:cubicBezTo>
                    <a:pt x="1360" y="0"/>
                    <a:pt x="1360" y="0"/>
                    <a:pt x="1360" y="0"/>
                  </a:cubicBezTo>
                  <a:cubicBezTo>
                    <a:pt x="528" y="0"/>
                    <a:pt x="0" y="703"/>
                    <a:pt x="0" y="1812"/>
                  </a:cubicBezTo>
                  <a:cubicBezTo>
                    <a:pt x="0" y="19788"/>
                    <a:pt x="0" y="19788"/>
                    <a:pt x="0" y="19788"/>
                  </a:cubicBezTo>
                  <a:cubicBezTo>
                    <a:pt x="0" y="20712"/>
                    <a:pt x="666" y="21600"/>
                    <a:pt x="1360" y="21600"/>
                  </a:cubicBezTo>
                  <a:cubicBezTo>
                    <a:pt x="20267" y="21600"/>
                    <a:pt x="20267" y="21600"/>
                    <a:pt x="20267" y="21600"/>
                  </a:cubicBezTo>
                  <a:cubicBezTo>
                    <a:pt x="20934" y="21600"/>
                    <a:pt x="21600" y="20638"/>
                    <a:pt x="21600" y="19788"/>
                  </a:cubicBezTo>
                  <a:cubicBezTo>
                    <a:pt x="21600" y="1812"/>
                    <a:pt x="21600" y="1812"/>
                    <a:pt x="21600" y="1812"/>
                  </a:cubicBezTo>
                  <a:cubicBezTo>
                    <a:pt x="21600" y="888"/>
                    <a:pt x="20906" y="0"/>
                    <a:pt x="20267" y="0"/>
                  </a:cubicBezTo>
                  <a:close/>
                  <a:moveTo>
                    <a:pt x="19601" y="18900"/>
                  </a:moveTo>
                  <a:cubicBezTo>
                    <a:pt x="1999" y="18900"/>
                    <a:pt x="1999" y="18900"/>
                    <a:pt x="1999" y="18900"/>
                  </a:cubicBezTo>
                  <a:cubicBezTo>
                    <a:pt x="1999" y="2700"/>
                    <a:pt x="1999" y="2700"/>
                    <a:pt x="1999" y="2700"/>
                  </a:cubicBezTo>
                  <a:cubicBezTo>
                    <a:pt x="19601" y="2700"/>
                    <a:pt x="19601" y="2700"/>
                    <a:pt x="19601" y="2700"/>
                  </a:cubicBezTo>
                  <a:lnTo>
                    <a:pt x="19601" y="18900"/>
                  </a:lnTo>
                  <a:close/>
                  <a:moveTo>
                    <a:pt x="6052" y="9875"/>
                  </a:moveTo>
                  <a:cubicBezTo>
                    <a:pt x="7163" y="9875"/>
                    <a:pt x="8079" y="8692"/>
                    <a:pt x="8079" y="7212"/>
                  </a:cubicBezTo>
                  <a:cubicBezTo>
                    <a:pt x="8079" y="5770"/>
                    <a:pt x="7163" y="4512"/>
                    <a:pt x="6052" y="4512"/>
                  </a:cubicBezTo>
                  <a:cubicBezTo>
                    <a:pt x="4970" y="4512"/>
                    <a:pt x="4081" y="5770"/>
                    <a:pt x="4081" y="7212"/>
                  </a:cubicBezTo>
                  <a:cubicBezTo>
                    <a:pt x="4081" y="8692"/>
                    <a:pt x="4970" y="9875"/>
                    <a:pt x="6052" y="9875"/>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61" name="具有良好的可执行性"/>
            <p:cNvSpPr txBox="1"/>
            <p:nvPr/>
          </p:nvSpPr>
          <p:spPr>
            <a:xfrm>
              <a:off x="34029" y="4469370"/>
              <a:ext cx="4760917"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具有良好的可执行性</a:t>
              </a:r>
            </a:p>
          </p:txBody>
        </p:sp>
        <p:sp>
          <p:nvSpPr>
            <p:cNvPr id="462" name="活动策划内容要和活动本身目的紧密衔接…"/>
            <p:cNvSpPr txBox="1"/>
            <p:nvPr/>
          </p:nvSpPr>
          <p:spPr>
            <a:xfrm>
              <a:off x="120005" y="6068507"/>
              <a:ext cx="4588967" cy="2114039"/>
            </a:xfrm>
            <a:prstGeom prst="rect">
              <a:avLst/>
            </a:prstGeom>
            <a:noFill/>
            <a:ln w="12700" cap="flat">
              <a:noFill/>
              <a:miter lim="400000"/>
            </a:ln>
            <a:effectLst/>
          </p:spPr>
          <p:txBody>
            <a:bodyPr wrap="square" lIns="71437" tIns="71437" rIns="71437" bIns="71437" numCol="1" anchor="ctr">
              <a:spAutoFit/>
            </a:bodyPr>
            <a:lstStyle/>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活动策划内容要和活动本身目的紧密衔接</a:t>
              </a:r>
            </a:p>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消费群体也能够接受我们所要传达的信</a:t>
              </a:r>
            </a:p>
          </p:txBody>
        </p:sp>
      </p:grpSp>
      <p:grpSp>
        <p:nvGrpSpPr>
          <p:cNvPr id="478" name="成组"/>
          <p:cNvGrpSpPr/>
          <p:nvPr/>
        </p:nvGrpSpPr>
        <p:grpSpPr>
          <a:xfrm>
            <a:off x="17533590" y="4383151"/>
            <a:ext cx="4945084" cy="8193596"/>
            <a:chOff x="0" y="0"/>
            <a:chExt cx="4945083" cy="8193594"/>
          </a:xfrm>
        </p:grpSpPr>
        <p:sp>
          <p:nvSpPr>
            <p:cNvPr id="464" name="Rectangle 159"/>
            <p:cNvSpPr/>
            <p:nvPr/>
          </p:nvSpPr>
          <p:spPr>
            <a:xfrm>
              <a:off x="0" y="0"/>
              <a:ext cx="4828977" cy="4067491"/>
            </a:xfrm>
            <a:prstGeom prst="rect">
              <a:avLst/>
            </a:prstGeom>
            <a:solidFill>
              <a:srgbClr val="FF849D"/>
            </a:solidFill>
            <a:ln w="12700" cap="flat">
              <a:noFill/>
              <a:miter lim="400000"/>
            </a:ln>
            <a:effectLst/>
          </p:spPr>
          <p:txBody>
            <a:bodyPr wrap="square" lIns="0" tIns="0" rIns="0" bIns="0" numCol="1" anchor="ctr">
              <a:noAutofit/>
            </a:bodyPr>
            <a:lstStyle/>
            <a:p>
              <a:pPr defTabSz="2436495">
                <a:defRPr sz="6400" b="0">
                  <a:solidFill>
                    <a:srgbClr val="FFFFFF"/>
                  </a:solidFill>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65" name="Straight Connector 161"/>
            <p:cNvSpPr/>
            <p:nvPr/>
          </p:nvSpPr>
          <p:spPr>
            <a:xfrm>
              <a:off x="497563" y="3373218"/>
              <a:ext cx="3925020" cy="7"/>
            </a:xfrm>
            <a:prstGeom prst="line">
              <a:avLst/>
            </a:prstGeom>
            <a:noFill/>
            <a:ln w="101600" cap="flat">
              <a:solidFill>
                <a:srgbClr val="FFFFFF"/>
              </a:solidFill>
              <a:prstDash val="solid"/>
              <a:round/>
            </a:ln>
            <a:effectLst/>
          </p:spPr>
          <p:txBody>
            <a:bodyPr wrap="square" lIns="0" tIns="0" rIns="0" bIns="0" numCol="1" anchor="t">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66" name="TextBox 76"/>
            <p:cNvSpPr txBox="1"/>
            <p:nvPr/>
          </p:nvSpPr>
          <p:spPr>
            <a:xfrm>
              <a:off x="116116" y="2491240"/>
              <a:ext cx="4828967" cy="615553"/>
            </a:xfrm>
            <a:prstGeom prst="rect">
              <a:avLst/>
            </a:prstGeom>
            <a:noFill/>
            <a:ln w="12700" cap="flat">
              <a:noFill/>
              <a:miter lim="400000"/>
            </a:ln>
            <a:effectLst/>
          </p:spPr>
          <p:txBody>
            <a:bodyPr wrap="square" lIns="0" tIns="0" rIns="0" bIns="0" numCol="1" anchor="t">
              <a:spAutoFit/>
            </a:bodyPr>
            <a:lstStyle>
              <a:lvl1pPr defTabSz="2436495">
                <a:defRPr sz="4000">
                  <a:solidFill>
                    <a:srgbClr val="FFFFFF"/>
                  </a:solidFill>
                  <a:latin typeface="Helvetica"/>
                  <a:ea typeface="Helvetica"/>
                  <a:cs typeface="Helvetica"/>
                  <a:sym typeface="Helvetica"/>
                </a:defRPr>
              </a:lvl1pPr>
            </a:lstStyle>
            <a:p>
              <a:r>
                <a:rPr>
                  <a:latin typeface="思源黑体 CN Normal" panose="020B0400000000000000" charset="-122"/>
                  <a:ea typeface="思源黑体 CN Normal" panose="020B0400000000000000" charset="-122"/>
                </a:rPr>
                <a:t>加入标题</a:t>
              </a:r>
            </a:p>
          </p:txBody>
        </p:sp>
        <p:grpSp>
          <p:nvGrpSpPr>
            <p:cNvPr id="475" name="组合 83"/>
            <p:cNvGrpSpPr/>
            <p:nvPr/>
          </p:nvGrpSpPr>
          <p:grpSpPr>
            <a:xfrm>
              <a:off x="1470528" y="261210"/>
              <a:ext cx="1887914" cy="1892990"/>
              <a:chOff x="0" y="0"/>
              <a:chExt cx="1887912" cy="1892989"/>
            </a:xfrm>
          </p:grpSpPr>
          <p:sp>
            <p:nvSpPr>
              <p:cNvPr id="467" name="Freeform 526"/>
              <p:cNvSpPr/>
              <p:nvPr/>
            </p:nvSpPr>
            <p:spPr>
              <a:xfrm>
                <a:off x="-1" y="0"/>
                <a:ext cx="1887914" cy="18929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9" y="0"/>
                      <a:pt x="0" y="4809"/>
                      <a:pt x="0" y="10800"/>
                    </a:cubicBezTo>
                    <a:cubicBezTo>
                      <a:pt x="0" y="16712"/>
                      <a:pt x="4809" y="21600"/>
                      <a:pt x="10800" y="21600"/>
                    </a:cubicBezTo>
                    <a:cubicBezTo>
                      <a:pt x="16791" y="21600"/>
                      <a:pt x="21600" y="16712"/>
                      <a:pt x="21600" y="10800"/>
                    </a:cubicBezTo>
                    <a:cubicBezTo>
                      <a:pt x="21600" y="4809"/>
                      <a:pt x="16791" y="0"/>
                      <a:pt x="10800" y="0"/>
                    </a:cubicBezTo>
                    <a:close/>
                    <a:moveTo>
                      <a:pt x="10800" y="20654"/>
                    </a:moveTo>
                    <a:cubicBezTo>
                      <a:pt x="5361" y="20654"/>
                      <a:pt x="946" y="16239"/>
                      <a:pt x="946" y="10800"/>
                    </a:cubicBezTo>
                    <a:cubicBezTo>
                      <a:pt x="946" y="5361"/>
                      <a:pt x="5361" y="946"/>
                      <a:pt x="10800" y="946"/>
                    </a:cubicBezTo>
                    <a:cubicBezTo>
                      <a:pt x="16239" y="946"/>
                      <a:pt x="20654" y="5361"/>
                      <a:pt x="20654" y="10800"/>
                    </a:cubicBezTo>
                    <a:cubicBezTo>
                      <a:pt x="20654" y="16239"/>
                      <a:pt x="16239" y="20654"/>
                      <a:pt x="10800" y="20654"/>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68" name="Freeform 527"/>
              <p:cNvSpPr/>
              <p:nvPr/>
            </p:nvSpPr>
            <p:spPr>
              <a:xfrm>
                <a:off x="634380" y="162401"/>
                <a:ext cx="1091135" cy="740956"/>
              </a:xfrm>
              <a:custGeom>
                <a:avLst/>
                <a:gdLst/>
                <a:ahLst/>
                <a:cxnLst>
                  <a:cxn ang="0">
                    <a:pos x="wd2" y="hd2"/>
                  </a:cxn>
                  <a:cxn ang="5400000">
                    <a:pos x="wd2" y="hd2"/>
                  </a:cxn>
                  <a:cxn ang="10800000">
                    <a:pos x="wd2" y="hd2"/>
                  </a:cxn>
                  <a:cxn ang="16200000">
                    <a:pos x="wd2" y="hd2"/>
                  </a:cxn>
                </a:cxnLst>
                <a:rect l="0" t="0" r="r" b="b"/>
                <a:pathLst>
                  <a:path w="21600" h="21600" extrusionOk="0">
                    <a:moveTo>
                      <a:pt x="3691" y="14000"/>
                    </a:moveTo>
                    <a:cubicBezTo>
                      <a:pt x="4375" y="13400"/>
                      <a:pt x="5332" y="13200"/>
                      <a:pt x="6152" y="13200"/>
                    </a:cubicBezTo>
                    <a:cubicBezTo>
                      <a:pt x="9433" y="13200"/>
                      <a:pt x="12304" y="16800"/>
                      <a:pt x="12714" y="21600"/>
                    </a:cubicBezTo>
                    <a:cubicBezTo>
                      <a:pt x="21600" y="20000"/>
                      <a:pt x="21600" y="20000"/>
                      <a:pt x="21600" y="20000"/>
                    </a:cubicBezTo>
                    <a:cubicBezTo>
                      <a:pt x="20643" y="8800"/>
                      <a:pt x="14081" y="0"/>
                      <a:pt x="6152" y="0"/>
                    </a:cubicBezTo>
                    <a:cubicBezTo>
                      <a:pt x="3965" y="0"/>
                      <a:pt x="1914" y="600"/>
                      <a:pt x="0" y="1800"/>
                    </a:cubicBezTo>
                    <a:lnTo>
                      <a:pt x="3691" y="14000"/>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69" name="Freeform 528"/>
              <p:cNvSpPr/>
              <p:nvPr/>
            </p:nvSpPr>
            <p:spPr>
              <a:xfrm>
                <a:off x="1248458" y="989633"/>
                <a:ext cx="477054" cy="268979"/>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cubicBezTo>
                      <a:pt x="19096" y="21600"/>
                      <a:pt x="19096" y="21600"/>
                      <a:pt x="19096" y="21600"/>
                    </a:cubicBezTo>
                    <a:cubicBezTo>
                      <a:pt x="20348" y="16062"/>
                      <a:pt x="21287" y="10523"/>
                      <a:pt x="21600" y="4431"/>
                    </a:cubicBezTo>
                    <a:cubicBezTo>
                      <a:pt x="939" y="0"/>
                      <a:pt x="939" y="0"/>
                      <a:pt x="939" y="0"/>
                    </a:cubicBezTo>
                    <a:cubicBezTo>
                      <a:pt x="939" y="2769"/>
                      <a:pt x="626" y="4985"/>
                      <a:pt x="0" y="7200"/>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70" name="Freeform 529"/>
              <p:cNvSpPr/>
              <p:nvPr/>
            </p:nvSpPr>
            <p:spPr>
              <a:xfrm>
                <a:off x="243601" y="441529"/>
                <a:ext cx="446604" cy="355253"/>
              </a:xfrm>
              <a:custGeom>
                <a:avLst/>
                <a:gdLst/>
                <a:ahLst/>
                <a:cxnLst>
                  <a:cxn ang="0">
                    <a:pos x="wd2" y="hd2"/>
                  </a:cxn>
                  <a:cxn ang="5400000">
                    <a:pos x="wd2" y="hd2"/>
                  </a:cxn>
                  <a:cxn ang="10800000">
                    <a:pos x="wd2" y="hd2"/>
                  </a:cxn>
                  <a:cxn ang="16200000">
                    <a:pos x="wd2" y="hd2"/>
                  </a:cxn>
                </a:cxnLst>
                <a:rect l="0" t="0" r="r" b="b"/>
                <a:pathLst>
                  <a:path w="21600" h="21600" extrusionOk="0">
                    <a:moveTo>
                      <a:pt x="21600" y="17788"/>
                    </a:moveTo>
                    <a:cubicBezTo>
                      <a:pt x="4652" y="0"/>
                      <a:pt x="4652" y="0"/>
                      <a:pt x="4652" y="0"/>
                    </a:cubicBezTo>
                    <a:cubicBezTo>
                      <a:pt x="2991" y="2965"/>
                      <a:pt x="1329" y="5929"/>
                      <a:pt x="0" y="9318"/>
                    </a:cubicBezTo>
                    <a:cubicBezTo>
                      <a:pt x="19938" y="21600"/>
                      <a:pt x="19938" y="21600"/>
                      <a:pt x="19938" y="21600"/>
                    </a:cubicBezTo>
                    <a:cubicBezTo>
                      <a:pt x="20271" y="20329"/>
                      <a:pt x="20935" y="19059"/>
                      <a:pt x="21600" y="17788"/>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71" name="Freeform 530"/>
              <p:cNvSpPr/>
              <p:nvPr/>
            </p:nvSpPr>
            <p:spPr>
              <a:xfrm>
                <a:off x="1080983" y="1116507"/>
                <a:ext cx="537955" cy="532881"/>
              </a:xfrm>
              <a:custGeom>
                <a:avLst/>
                <a:gdLst/>
                <a:ahLst/>
                <a:cxnLst>
                  <a:cxn ang="0">
                    <a:pos x="wd2" y="hd2"/>
                  </a:cxn>
                  <a:cxn ang="5400000">
                    <a:pos x="wd2" y="hd2"/>
                  </a:cxn>
                  <a:cxn ang="10800000">
                    <a:pos x="wd2" y="hd2"/>
                  </a:cxn>
                  <a:cxn ang="16200000">
                    <a:pos x="wd2" y="hd2"/>
                  </a:cxn>
                </a:cxnLst>
                <a:rect l="0" t="0" r="r" b="b"/>
                <a:pathLst>
                  <a:path w="21600" h="21600" extrusionOk="0">
                    <a:moveTo>
                      <a:pt x="5815" y="0"/>
                    </a:moveTo>
                    <a:cubicBezTo>
                      <a:pt x="4431" y="2244"/>
                      <a:pt x="2492" y="3927"/>
                      <a:pt x="0" y="5049"/>
                    </a:cubicBezTo>
                    <a:cubicBezTo>
                      <a:pt x="8308" y="21600"/>
                      <a:pt x="8308" y="21600"/>
                      <a:pt x="8308" y="21600"/>
                    </a:cubicBezTo>
                    <a:cubicBezTo>
                      <a:pt x="13846" y="18795"/>
                      <a:pt x="18554" y="14587"/>
                      <a:pt x="21600" y="9257"/>
                    </a:cubicBezTo>
                    <a:lnTo>
                      <a:pt x="5815" y="0"/>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72" name="Freeform 531"/>
              <p:cNvSpPr/>
              <p:nvPr/>
            </p:nvSpPr>
            <p:spPr>
              <a:xfrm>
                <a:off x="157327" y="954106"/>
                <a:ext cx="781556" cy="776483"/>
              </a:xfrm>
              <a:custGeom>
                <a:avLst/>
                <a:gdLst/>
                <a:ahLst/>
                <a:cxnLst>
                  <a:cxn ang="0">
                    <a:pos x="wd2" y="hd2"/>
                  </a:cxn>
                  <a:cxn ang="5400000">
                    <a:pos x="wd2" y="hd2"/>
                  </a:cxn>
                  <a:cxn ang="10800000">
                    <a:pos x="wd2" y="hd2"/>
                  </a:cxn>
                  <a:cxn ang="16200000">
                    <a:pos x="wd2" y="hd2"/>
                  </a:cxn>
                </a:cxnLst>
                <a:rect l="0" t="0" r="r" b="b"/>
                <a:pathLst>
                  <a:path w="21600" h="21600" extrusionOk="0">
                    <a:moveTo>
                      <a:pt x="21600" y="8984"/>
                    </a:moveTo>
                    <a:cubicBezTo>
                      <a:pt x="16630" y="8793"/>
                      <a:pt x="12807" y="4779"/>
                      <a:pt x="12616" y="0"/>
                    </a:cubicBezTo>
                    <a:cubicBezTo>
                      <a:pt x="0" y="0"/>
                      <a:pt x="0" y="0"/>
                      <a:pt x="0" y="0"/>
                    </a:cubicBezTo>
                    <a:cubicBezTo>
                      <a:pt x="191" y="11851"/>
                      <a:pt x="9749" y="21409"/>
                      <a:pt x="21409" y="21600"/>
                    </a:cubicBezTo>
                    <a:lnTo>
                      <a:pt x="21600" y="8984"/>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73" name="Freeform 532"/>
              <p:cNvSpPr/>
              <p:nvPr/>
            </p:nvSpPr>
            <p:spPr>
              <a:xfrm>
                <a:off x="177627" y="685131"/>
                <a:ext cx="456754" cy="187779"/>
              </a:xfrm>
              <a:custGeom>
                <a:avLst/>
                <a:gdLst/>
                <a:ahLst/>
                <a:cxnLst>
                  <a:cxn ang="0">
                    <a:pos x="wd2" y="hd2"/>
                  </a:cxn>
                  <a:cxn ang="5400000">
                    <a:pos x="wd2" y="hd2"/>
                  </a:cxn>
                  <a:cxn ang="10800000">
                    <a:pos x="wd2" y="hd2"/>
                  </a:cxn>
                  <a:cxn ang="16200000">
                    <a:pos x="wd2" y="hd2"/>
                  </a:cxn>
                </a:cxnLst>
                <a:rect l="0" t="0" r="r" b="b"/>
                <a:pathLst>
                  <a:path w="21600" h="21600" extrusionOk="0">
                    <a:moveTo>
                      <a:pt x="20945" y="21600"/>
                    </a:moveTo>
                    <a:cubicBezTo>
                      <a:pt x="21273" y="20000"/>
                      <a:pt x="21273" y="18400"/>
                      <a:pt x="21600" y="16800"/>
                    </a:cubicBezTo>
                    <a:cubicBezTo>
                      <a:pt x="1309" y="0"/>
                      <a:pt x="1309" y="0"/>
                      <a:pt x="1309" y="0"/>
                    </a:cubicBezTo>
                    <a:cubicBezTo>
                      <a:pt x="655" y="3200"/>
                      <a:pt x="327" y="6400"/>
                      <a:pt x="0" y="9600"/>
                    </a:cubicBezTo>
                    <a:lnTo>
                      <a:pt x="20945" y="21600"/>
                    </a:ln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sp>
            <p:nvSpPr>
              <p:cNvPr id="474" name="Freeform 533"/>
              <p:cNvSpPr/>
              <p:nvPr/>
            </p:nvSpPr>
            <p:spPr>
              <a:xfrm>
                <a:off x="674980" y="680054"/>
                <a:ext cx="537955" cy="52780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985" y="0"/>
                      <a:pt x="0" y="4769"/>
                      <a:pt x="0" y="10940"/>
                    </a:cubicBezTo>
                    <a:cubicBezTo>
                      <a:pt x="0" y="16831"/>
                      <a:pt x="4985" y="21600"/>
                      <a:pt x="10800" y="21600"/>
                    </a:cubicBezTo>
                    <a:cubicBezTo>
                      <a:pt x="16615" y="21600"/>
                      <a:pt x="21600" y="16831"/>
                      <a:pt x="21600" y="10940"/>
                    </a:cubicBezTo>
                    <a:cubicBezTo>
                      <a:pt x="21600" y="4769"/>
                      <a:pt x="16615" y="0"/>
                      <a:pt x="10800" y="0"/>
                    </a:cubicBezTo>
                    <a:close/>
                    <a:moveTo>
                      <a:pt x="10800" y="19356"/>
                    </a:moveTo>
                    <a:cubicBezTo>
                      <a:pt x="6369" y="19356"/>
                      <a:pt x="2492" y="15429"/>
                      <a:pt x="2492" y="10940"/>
                    </a:cubicBezTo>
                    <a:cubicBezTo>
                      <a:pt x="2492" y="6171"/>
                      <a:pt x="6369" y="2525"/>
                      <a:pt x="10800" y="2525"/>
                    </a:cubicBezTo>
                    <a:cubicBezTo>
                      <a:pt x="15231" y="2525"/>
                      <a:pt x="19108" y="6171"/>
                      <a:pt x="19108" y="10940"/>
                    </a:cubicBezTo>
                    <a:cubicBezTo>
                      <a:pt x="19108" y="15429"/>
                      <a:pt x="15231" y="19356"/>
                      <a:pt x="10800" y="19356"/>
                    </a:cubicBezTo>
                    <a:close/>
                  </a:path>
                </a:pathLst>
              </a:custGeom>
              <a:solidFill>
                <a:srgbClr val="FFFFFF"/>
              </a:solidFill>
              <a:ln w="12700" cap="flat">
                <a:noFill/>
                <a:miter lim="400000"/>
              </a:ln>
              <a:effectLst/>
            </p:spPr>
            <p:txBody>
              <a:bodyPr wrap="square" lIns="0" tIns="0" rIns="0" bIns="0" numCol="1" anchor="t">
                <a:noAutofit/>
              </a:bodyPr>
              <a:lstStyle/>
              <a:p>
                <a:pPr algn="l" defTabSz="2436495">
                  <a:defRPr sz="7200" b="0">
                    <a:latin typeface="Helvetica"/>
                    <a:ea typeface="Helvetica"/>
                    <a:cs typeface="Helvetica"/>
                    <a:sym typeface="Helvetica"/>
                  </a:defRPr>
                </a:pPr>
                <a:endParaRPr>
                  <a:latin typeface="思源黑体 CN Normal" panose="020B0400000000000000" charset="-122"/>
                  <a:ea typeface="思源黑体 CN Normal" panose="020B0400000000000000" charset="-122"/>
                </a:endParaRPr>
              </a:p>
            </p:txBody>
          </p:sp>
        </p:grpSp>
        <p:sp>
          <p:nvSpPr>
            <p:cNvPr id="476" name="变换写作风格"/>
            <p:cNvSpPr txBox="1"/>
            <p:nvPr/>
          </p:nvSpPr>
          <p:spPr>
            <a:xfrm>
              <a:off x="919582" y="4480418"/>
              <a:ext cx="3222034"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变换写作风格</a:t>
              </a:r>
            </a:p>
          </p:txBody>
        </p:sp>
        <p:sp>
          <p:nvSpPr>
            <p:cNvPr id="477" name="活动策划内容要和活动本身目的紧密衔接…"/>
            <p:cNvSpPr txBox="1"/>
            <p:nvPr/>
          </p:nvSpPr>
          <p:spPr>
            <a:xfrm>
              <a:off x="236115" y="6079555"/>
              <a:ext cx="4588968" cy="2114039"/>
            </a:xfrm>
            <a:prstGeom prst="rect">
              <a:avLst/>
            </a:prstGeom>
            <a:noFill/>
            <a:ln w="12700" cap="flat">
              <a:noFill/>
              <a:miter lim="400000"/>
            </a:ln>
            <a:effectLst/>
          </p:spPr>
          <p:txBody>
            <a:bodyPr wrap="square" lIns="71437" tIns="71437" rIns="71437" bIns="71437" numCol="1" anchor="ctr">
              <a:spAutoFit/>
            </a:bodyPr>
            <a:lstStyle/>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活动策划内容要和活动本身目的紧密衔接</a:t>
              </a:r>
            </a:p>
            <a:p>
              <a: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消费群体也能够接受我们所要传达的信</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5" fill="hold" grpId="1" nodeType="clickEffect">
                                  <p:stCondLst>
                                    <p:cond delay="0"/>
                                  </p:stCondLst>
                                  <p:childTnLst>
                                    <p:set>
                                      <p:cBhvr>
                                        <p:cTn id="6" dur="indefinite" fill="hold"/>
                                        <p:tgtEl>
                                          <p:spTgt spid="444"/>
                                        </p:tgtEl>
                                        <p:attrNameLst>
                                          <p:attrName>style.visibility</p:attrName>
                                        </p:attrNameLst>
                                      </p:cBhvr>
                                      <p:to>
                                        <p:strVal val="visible"/>
                                      </p:to>
                                    </p:set>
                                    <p:animEffect transition="in" filter="blinds(vertical)">
                                      <p:cBhvr>
                                        <p:cTn id="7" dur="1000"/>
                                        <p:tgtEl>
                                          <p:spTgt spid="444"/>
                                        </p:tgtEl>
                                      </p:cBhvr>
                                    </p:animEffect>
                                  </p:childTnLst>
                                </p:cTn>
                              </p:par>
                            </p:childTnLst>
                          </p:cTn>
                        </p:par>
                        <p:par>
                          <p:cTn id="8" fill="hold">
                            <p:stCondLst>
                              <p:cond delay="1000"/>
                            </p:stCondLst>
                            <p:childTnLst>
                              <p:par>
                                <p:cTn id="9" presetID="3" presetClass="entr" presetSubtype="5" fill="hold" grpId="2" nodeType="afterEffect">
                                  <p:stCondLst>
                                    <p:cond delay="0"/>
                                  </p:stCondLst>
                                  <p:childTnLst>
                                    <p:set>
                                      <p:cBhvr>
                                        <p:cTn id="10" dur="indefinite" fill="hold"/>
                                        <p:tgtEl>
                                          <p:spTgt spid="456"/>
                                        </p:tgtEl>
                                        <p:attrNameLst>
                                          <p:attrName>style.visibility</p:attrName>
                                        </p:attrNameLst>
                                      </p:cBhvr>
                                      <p:to>
                                        <p:strVal val="visible"/>
                                      </p:to>
                                    </p:set>
                                    <p:animEffect transition="in" filter="blinds(vertical)">
                                      <p:cBhvr>
                                        <p:cTn id="11" dur="1000"/>
                                        <p:tgtEl>
                                          <p:spTgt spid="456"/>
                                        </p:tgtEl>
                                      </p:cBhvr>
                                    </p:animEffect>
                                  </p:childTnLst>
                                </p:cTn>
                              </p:par>
                            </p:childTnLst>
                          </p:cTn>
                        </p:par>
                        <p:par>
                          <p:cTn id="12" fill="hold">
                            <p:stCondLst>
                              <p:cond delay="2000"/>
                            </p:stCondLst>
                            <p:childTnLst>
                              <p:par>
                                <p:cTn id="13" presetID="3" presetClass="entr" presetSubtype="5" fill="hold" grpId="3" nodeType="afterEffect">
                                  <p:stCondLst>
                                    <p:cond delay="0"/>
                                  </p:stCondLst>
                                  <p:childTnLst>
                                    <p:set>
                                      <p:cBhvr>
                                        <p:cTn id="14" dur="indefinite" fill="hold"/>
                                        <p:tgtEl>
                                          <p:spTgt spid="463"/>
                                        </p:tgtEl>
                                        <p:attrNameLst>
                                          <p:attrName>style.visibility</p:attrName>
                                        </p:attrNameLst>
                                      </p:cBhvr>
                                      <p:to>
                                        <p:strVal val="visible"/>
                                      </p:to>
                                    </p:set>
                                    <p:animEffect transition="in" filter="blinds(vertical)">
                                      <p:cBhvr>
                                        <p:cTn id="15" dur="1000"/>
                                        <p:tgtEl>
                                          <p:spTgt spid="463"/>
                                        </p:tgtEl>
                                      </p:cBhvr>
                                    </p:animEffect>
                                  </p:childTnLst>
                                </p:cTn>
                              </p:par>
                            </p:childTnLst>
                          </p:cTn>
                        </p:par>
                        <p:par>
                          <p:cTn id="16" fill="hold">
                            <p:stCondLst>
                              <p:cond delay="3000"/>
                            </p:stCondLst>
                            <p:childTnLst>
                              <p:par>
                                <p:cTn id="17" presetID="3" presetClass="entr" presetSubtype="5" fill="hold" grpId="4" nodeType="afterEffect">
                                  <p:stCondLst>
                                    <p:cond delay="0"/>
                                  </p:stCondLst>
                                  <p:childTnLst>
                                    <p:set>
                                      <p:cBhvr>
                                        <p:cTn id="18" dur="indefinite" fill="hold"/>
                                        <p:tgtEl>
                                          <p:spTgt spid="478"/>
                                        </p:tgtEl>
                                        <p:attrNameLst>
                                          <p:attrName>style.visibility</p:attrName>
                                        </p:attrNameLst>
                                      </p:cBhvr>
                                      <p:to>
                                        <p:strVal val="visible"/>
                                      </p:to>
                                    </p:set>
                                    <p:animEffect transition="in" filter="blinds(vertical)">
                                      <p:cBhvr>
                                        <p:cTn id="19"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1" animBg="1" advAuto="0"/>
      <p:bldP spid="456" grpId="2" animBg="1" advAuto="0"/>
      <p:bldP spid="463" grpId="3" animBg="1" advAuto="0"/>
      <p:bldP spid="478" grpId="4"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484" name="成组"/>
          <p:cNvGrpSpPr/>
          <p:nvPr/>
        </p:nvGrpSpPr>
        <p:grpSpPr>
          <a:xfrm>
            <a:off x="30814" y="-353783"/>
            <a:ext cx="7824859" cy="4314366"/>
            <a:chOff x="0" y="0"/>
            <a:chExt cx="7824857" cy="4314364"/>
          </a:xfrm>
        </p:grpSpPr>
        <p:pic>
          <p:nvPicPr>
            <p:cNvPr id="481" name="线条" descr="线条"/>
            <p:cNvPicPr/>
            <p:nvPr/>
          </p:nvPicPr>
          <p:blipFill>
            <a:blip r:embed="rId3"/>
            <a:stretch>
              <a:fillRect/>
            </a:stretch>
          </p:blipFill>
          <p:spPr>
            <a:xfrm>
              <a:off x="1505885" y="3017695"/>
              <a:ext cx="6318973" cy="177801"/>
            </a:xfrm>
            <a:prstGeom prst="rect">
              <a:avLst/>
            </a:prstGeom>
            <a:effectLst/>
          </p:spPr>
        </p:pic>
        <p:pic>
          <p:nvPicPr>
            <p:cNvPr id="483"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501" name="成组"/>
          <p:cNvGrpSpPr/>
          <p:nvPr/>
        </p:nvGrpSpPr>
        <p:grpSpPr>
          <a:xfrm>
            <a:off x="7853823" y="2987522"/>
            <a:ext cx="8676354" cy="8228793"/>
            <a:chOff x="0" y="0"/>
            <a:chExt cx="8676352" cy="8228792"/>
          </a:xfrm>
        </p:grpSpPr>
        <p:grpSp>
          <p:nvGrpSpPr>
            <p:cNvPr id="488" name="Group 69"/>
            <p:cNvGrpSpPr/>
            <p:nvPr/>
          </p:nvGrpSpPr>
          <p:grpSpPr>
            <a:xfrm>
              <a:off x="9009" y="-1"/>
              <a:ext cx="8659057" cy="5284235"/>
              <a:chOff x="0" y="0"/>
              <a:chExt cx="8659056" cy="5284233"/>
            </a:xfrm>
          </p:grpSpPr>
          <p:sp>
            <p:nvSpPr>
              <p:cNvPr id="485" name="AutoShape 52"/>
              <p:cNvSpPr/>
              <p:nvPr/>
            </p:nvSpPr>
            <p:spPr>
              <a:xfrm>
                <a:off x="3021154" y="0"/>
                <a:ext cx="2619654" cy="408512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849D"/>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86" name="AutoShape 67"/>
              <p:cNvSpPr/>
              <p:nvPr/>
            </p:nvSpPr>
            <p:spPr>
              <a:xfrm rot="3569258">
                <a:off x="4921487" y="1047965"/>
                <a:ext cx="2652852" cy="403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4C59"/>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87" name="AutoShape 68"/>
              <p:cNvSpPr/>
              <p:nvPr/>
            </p:nvSpPr>
            <p:spPr>
              <a:xfrm rot="18209724">
                <a:off x="1087626" y="1047965"/>
                <a:ext cx="2652851" cy="403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4C59"/>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grpSp>
          <p:nvGrpSpPr>
            <p:cNvPr id="492" name="Group 70"/>
            <p:cNvGrpSpPr/>
            <p:nvPr/>
          </p:nvGrpSpPr>
          <p:grpSpPr>
            <a:xfrm>
              <a:off x="0" y="2893222"/>
              <a:ext cx="8676353" cy="5335571"/>
              <a:chOff x="0" y="0"/>
              <a:chExt cx="8676352" cy="5335570"/>
            </a:xfrm>
          </p:grpSpPr>
          <p:sp>
            <p:nvSpPr>
              <p:cNvPr id="489" name="AutoShape 71"/>
              <p:cNvSpPr/>
              <p:nvPr/>
            </p:nvSpPr>
            <p:spPr>
              <a:xfrm rot="10800000" flipH="1">
                <a:off x="3030163" y="1200172"/>
                <a:ext cx="2619655" cy="413539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4C59"/>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90" name="AutoShape 72"/>
              <p:cNvSpPr/>
              <p:nvPr/>
            </p:nvSpPr>
            <p:spPr>
              <a:xfrm rot="7230742" flipH="1">
                <a:off x="4914171" y="215883"/>
                <a:ext cx="2685500" cy="403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849D"/>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491" name="AutoShape 73"/>
              <p:cNvSpPr/>
              <p:nvPr/>
            </p:nvSpPr>
            <p:spPr>
              <a:xfrm rot="14190276" flipH="1">
                <a:off x="1080310" y="215881"/>
                <a:ext cx="2685500" cy="4034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0"/>
                    </a:lnTo>
                    <a:lnTo>
                      <a:pt x="16200" y="0"/>
                    </a:lnTo>
                    <a:lnTo>
                      <a:pt x="21600" y="10800"/>
                    </a:lnTo>
                    <a:lnTo>
                      <a:pt x="16200" y="21600"/>
                    </a:lnTo>
                    <a:lnTo>
                      <a:pt x="5400" y="21600"/>
                    </a:lnTo>
                    <a:close/>
                  </a:path>
                </a:pathLst>
              </a:custGeom>
              <a:solidFill>
                <a:srgbClr val="FF849D"/>
              </a:solidFill>
              <a:ln w="12700" cap="flat">
                <a:noFill/>
                <a:miter lim="400000"/>
              </a:ln>
              <a:effectLst/>
            </p:spPr>
            <p:txBody>
              <a:bodyPr wrap="square" lIns="0" tIns="0" rIns="0" bIns="0" numCol="1" anchor="ctr">
                <a:noAutofit/>
              </a:bodyPr>
              <a:lstStyle/>
              <a:p>
                <a:pPr algn="l"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grpSp>
        <p:sp>
          <p:nvSpPr>
            <p:cNvPr id="493" name="TextBox 16"/>
            <p:cNvSpPr txBox="1"/>
            <p:nvPr/>
          </p:nvSpPr>
          <p:spPr>
            <a:xfrm>
              <a:off x="4067247" y="812397"/>
              <a:ext cx="895883"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1</a:t>
              </a:r>
            </a:p>
          </p:txBody>
        </p:sp>
        <p:sp>
          <p:nvSpPr>
            <p:cNvPr id="494" name="TextBox 17"/>
            <p:cNvSpPr txBox="1"/>
            <p:nvPr/>
          </p:nvSpPr>
          <p:spPr>
            <a:xfrm>
              <a:off x="6595630" y="2094493"/>
              <a:ext cx="895886"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6</a:t>
              </a:r>
            </a:p>
          </p:txBody>
        </p:sp>
        <p:sp>
          <p:nvSpPr>
            <p:cNvPr id="495" name="TextBox 18"/>
            <p:cNvSpPr txBox="1"/>
            <p:nvPr/>
          </p:nvSpPr>
          <p:spPr>
            <a:xfrm>
              <a:off x="6782774" y="5202970"/>
              <a:ext cx="895884"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5</a:t>
              </a:r>
            </a:p>
          </p:txBody>
        </p:sp>
        <p:sp>
          <p:nvSpPr>
            <p:cNvPr id="496" name="TextBox 19"/>
            <p:cNvSpPr txBox="1"/>
            <p:nvPr/>
          </p:nvSpPr>
          <p:spPr>
            <a:xfrm>
              <a:off x="3892052" y="6851954"/>
              <a:ext cx="895884"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4</a:t>
              </a:r>
            </a:p>
          </p:txBody>
        </p:sp>
        <p:sp>
          <p:nvSpPr>
            <p:cNvPr id="497" name="TextBox 20"/>
            <p:cNvSpPr txBox="1"/>
            <p:nvPr/>
          </p:nvSpPr>
          <p:spPr>
            <a:xfrm>
              <a:off x="1355697" y="5202970"/>
              <a:ext cx="895887"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3</a:t>
              </a:r>
            </a:p>
          </p:txBody>
        </p:sp>
        <p:sp>
          <p:nvSpPr>
            <p:cNvPr id="498" name="TextBox 21"/>
            <p:cNvSpPr txBox="1"/>
            <p:nvPr/>
          </p:nvSpPr>
          <p:spPr>
            <a:xfrm>
              <a:off x="1355697" y="2094493"/>
              <a:ext cx="895887" cy="762001"/>
            </a:xfrm>
            <a:prstGeom prst="rect">
              <a:avLst/>
            </a:prstGeom>
            <a:noFill/>
            <a:ln w="12700" cap="flat">
              <a:noFill/>
              <a:miter lim="400000"/>
            </a:ln>
            <a:effectLst/>
          </p:spPr>
          <p:txBody>
            <a:bodyPr wrap="square" lIns="0" tIns="0" rIns="0" bIns="0" numCol="1" anchor="t">
              <a:spAutoFit/>
            </a:bodyPr>
            <a:lstStyle>
              <a:lvl1pPr defTabSz="2436495">
                <a:defRPr sz="5000"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a:latin typeface="思源黑体 CN Normal" panose="020B0400000000000000" charset="-122"/>
                  <a:ea typeface="思源黑体 CN Normal" panose="020B0400000000000000" charset="-122"/>
                </a:rPr>
                <a:t>2</a:t>
              </a:r>
            </a:p>
          </p:txBody>
        </p:sp>
        <p:sp>
          <p:nvSpPr>
            <p:cNvPr id="499" name="椭圆 54"/>
            <p:cNvSpPr/>
            <p:nvPr/>
          </p:nvSpPr>
          <p:spPr>
            <a:xfrm>
              <a:off x="2675697" y="2083349"/>
              <a:ext cx="3456386" cy="3456385"/>
            </a:xfrm>
            <a:prstGeom prst="ellipse">
              <a:avLst/>
            </a:prstGeom>
            <a:solidFill>
              <a:srgbClr val="FFFFFF"/>
            </a:solidFill>
            <a:ln w="12700" cap="flat">
              <a:noFill/>
              <a:miter lim="400000"/>
            </a:ln>
            <a:effectLst/>
          </p:spPr>
          <p:txBody>
            <a:bodyPr wrap="square" lIns="0" tIns="0" rIns="0" bIns="0" numCol="1" anchor="ctr">
              <a:noAutofit/>
            </a:bodyPr>
            <a:lstStyle/>
            <a:p>
              <a:pPr defTabSz="2436495">
                <a:defRPr sz="4800" b="0">
                  <a:solidFill>
                    <a:srgbClr val="FFFFFF"/>
                  </a:solidFill>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pic>
          <p:nvPicPr>
            <p:cNvPr id="500" name="摄图网_400732934.png" descr="摄图网_400732934.png"/>
            <p:cNvPicPr>
              <a:picLocks noChangeAspect="1"/>
            </p:cNvPicPr>
            <p:nvPr/>
          </p:nvPicPr>
          <p:blipFill>
            <a:blip r:embed="rId5" cstate="email"/>
            <a:srcRect/>
            <a:stretch>
              <a:fillRect/>
            </a:stretch>
          </p:blipFill>
          <p:spPr>
            <a:xfrm>
              <a:off x="2812691" y="2431210"/>
              <a:ext cx="3221843" cy="2760637"/>
            </a:xfrm>
            <a:prstGeom prst="rect">
              <a:avLst/>
            </a:prstGeom>
            <a:ln w="12700" cap="flat">
              <a:noFill/>
              <a:miter lim="400000"/>
              <a:headEnd/>
              <a:tailEnd/>
            </a:ln>
            <a:effectLst/>
          </p:spPr>
        </p:pic>
      </p:grpSp>
      <p:grpSp>
        <p:nvGrpSpPr>
          <p:cNvPr id="504" name="成组"/>
          <p:cNvGrpSpPr/>
          <p:nvPr/>
        </p:nvGrpSpPr>
        <p:grpSpPr>
          <a:xfrm>
            <a:off x="16135489" y="4457870"/>
            <a:ext cx="6964299" cy="2184755"/>
            <a:chOff x="0" y="-234630"/>
            <a:chExt cx="6964298" cy="2184753"/>
          </a:xfrm>
        </p:grpSpPr>
        <p:sp>
          <p:nvSpPr>
            <p:cNvPr id="502" name="活动时间"/>
            <p:cNvSpPr txBox="1"/>
            <p:nvPr/>
          </p:nvSpPr>
          <p:spPr>
            <a:xfrm>
              <a:off x="0" y="-234630"/>
              <a:ext cx="3210521" cy="1247134"/>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活动时间</a:t>
              </a:r>
            </a:p>
          </p:txBody>
        </p:sp>
        <p:sp>
          <p:nvSpPr>
            <p:cNvPr id="503" name="满足重要性、可行性、时效性"/>
            <p:cNvSpPr txBox="1"/>
            <p:nvPr/>
          </p:nvSpPr>
          <p:spPr>
            <a:xfrm>
              <a:off x="151538" y="856877"/>
              <a:ext cx="6812760"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满足重要性、可行性、时效性</a:t>
              </a:r>
            </a:p>
          </p:txBody>
        </p:sp>
      </p:grpSp>
      <p:grpSp>
        <p:nvGrpSpPr>
          <p:cNvPr id="507" name="成组"/>
          <p:cNvGrpSpPr/>
          <p:nvPr/>
        </p:nvGrpSpPr>
        <p:grpSpPr>
          <a:xfrm>
            <a:off x="15880627" y="8547270"/>
            <a:ext cx="6812761" cy="2083153"/>
            <a:chOff x="0" y="-234630"/>
            <a:chExt cx="6812760" cy="2083152"/>
          </a:xfrm>
        </p:grpSpPr>
        <p:sp>
          <p:nvSpPr>
            <p:cNvPr id="505" name="活动地点"/>
            <p:cNvSpPr txBox="1"/>
            <p:nvPr/>
          </p:nvSpPr>
          <p:spPr>
            <a:xfrm>
              <a:off x="77061" y="-234630"/>
              <a:ext cx="3210522" cy="1247134"/>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活动地点</a:t>
              </a:r>
            </a:p>
          </p:txBody>
        </p:sp>
        <p:sp>
          <p:nvSpPr>
            <p:cNvPr id="506" name="满足重要性、可行性、时效性"/>
            <p:cNvSpPr txBox="1"/>
            <p:nvPr/>
          </p:nvSpPr>
          <p:spPr>
            <a:xfrm>
              <a:off x="0" y="755276"/>
              <a:ext cx="6812760"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满足重要性、可行性、时效性</a:t>
              </a:r>
            </a:p>
          </p:txBody>
        </p:sp>
      </p:grpSp>
      <p:grpSp>
        <p:nvGrpSpPr>
          <p:cNvPr id="510" name="成组"/>
          <p:cNvGrpSpPr/>
          <p:nvPr/>
        </p:nvGrpSpPr>
        <p:grpSpPr>
          <a:xfrm>
            <a:off x="10191027" y="11343631"/>
            <a:ext cx="6812761" cy="2004592"/>
            <a:chOff x="0" y="-234630"/>
            <a:chExt cx="6812760" cy="2004591"/>
          </a:xfrm>
        </p:grpSpPr>
        <p:sp>
          <p:nvSpPr>
            <p:cNvPr id="508" name="活动流程"/>
            <p:cNvSpPr txBox="1"/>
            <p:nvPr/>
          </p:nvSpPr>
          <p:spPr>
            <a:xfrm>
              <a:off x="1067661" y="-234630"/>
              <a:ext cx="3028257" cy="1247134"/>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活动流程</a:t>
              </a:r>
            </a:p>
          </p:txBody>
        </p:sp>
        <p:sp>
          <p:nvSpPr>
            <p:cNvPr id="509" name="满足重要性、可行性、时效性"/>
            <p:cNvSpPr txBox="1"/>
            <p:nvPr/>
          </p:nvSpPr>
          <p:spPr>
            <a:xfrm>
              <a:off x="0" y="676715"/>
              <a:ext cx="6812760"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满足重要性、可行性、时效性</a:t>
              </a:r>
            </a:p>
          </p:txBody>
        </p:sp>
      </p:grpSp>
      <p:grpSp>
        <p:nvGrpSpPr>
          <p:cNvPr id="513" name="成组"/>
          <p:cNvGrpSpPr/>
          <p:nvPr/>
        </p:nvGrpSpPr>
        <p:grpSpPr>
          <a:xfrm>
            <a:off x="2139227" y="8905231"/>
            <a:ext cx="6812761" cy="2182392"/>
            <a:chOff x="0" y="-234630"/>
            <a:chExt cx="6812760" cy="2182391"/>
          </a:xfrm>
        </p:grpSpPr>
        <p:sp>
          <p:nvSpPr>
            <p:cNvPr id="511" name="活动预算"/>
            <p:cNvSpPr txBox="1"/>
            <p:nvPr/>
          </p:nvSpPr>
          <p:spPr>
            <a:xfrm>
              <a:off x="3683861" y="-234630"/>
              <a:ext cx="3028257" cy="1247134"/>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活动预算</a:t>
              </a:r>
            </a:p>
          </p:txBody>
        </p:sp>
        <p:sp>
          <p:nvSpPr>
            <p:cNvPr id="512" name="满足重要性、可行性、时效性"/>
            <p:cNvSpPr txBox="1"/>
            <p:nvPr/>
          </p:nvSpPr>
          <p:spPr>
            <a:xfrm>
              <a:off x="0" y="854515"/>
              <a:ext cx="6812760"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满足重要性、可行性、时效性</a:t>
              </a:r>
            </a:p>
          </p:txBody>
        </p:sp>
      </p:grpSp>
      <p:grpSp>
        <p:nvGrpSpPr>
          <p:cNvPr id="516" name="成组"/>
          <p:cNvGrpSpPr/>
          <p:nvPr/>
        </p:nvGrpSpPr>
        <p:grpSpPr>
          <a:xfrm>
            <a:off x="1580633" y="4457870"/>
            <a:ext cx="7049535" cy="2184755"/>
            <a:chOff x="0" y="-234630"/>
            <a:chExt cx="7049533" cy="2184753"/>
          </a:xfrm>
        </p:grpSpPr>
        <p:sp>
          <p:nvSpPr>
            <p:cNvPr id="514" name="效果分析"/>
            <p:cNvSpPr txBox="1"/>
            <p:nvPr/>
          </p:nvSpPr>
          <p:spPr>
            <a:xfrm>
              <a:off x="4021277" y="-234630"/>
              <a:ext cx="3028256" cy="1247134"/>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效果分析</a:t>
              </a:r>
            </a:p>
          </p:txBody>
        </p:sp>
        <p:sp>
          <p:nvSpPr>
            <p:cNvPr id="515" name="满足重要性、可行性、时效性"/>
            <p:cNvSpPr txBox="1"/>
            <p:nvPr/>
          </p:nvSpPr>
          <p:spPr>
            <a:xfrm>
              <a:off x="0" y="856877"/>
              <a:ext cx="6812759"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latin typeface="思源黑体 CN Normal" panose="020B0400000000000000" charset="-122"/>
                  <a:ea typeface="思源黑体 CN Normal" panose="020B0400000000000000" charset="-122"/>
                </a:rPr>
                <a:t>满足重要性、可行性、时效性</a:t>
              </a:r>
              <a:endParaRPr dirty="0">
                <a:latin typeface="思源黑体 CN Normal" panose="020B0400000000000000" charset="-122"/>
                <a:ea typeface="思源黑体 CN Normal" panose="020B0400000000000000" charset="-122"/>
              </a:endParaRPr>
            </a:p>
          </p:txBody>
        </p:sp>
      </p:grpSp>
      <p:grpSp>
        <p:nvGrpSpPr>
          <p:cNvPr id="519" name="成组"/>
          <p:cNvGrpSpPr/>
          <p:nvPr/>
        </p:nvGrpSpPr>
        <p:grpSpPr>
          <a:xfrm>
            <a:off x="8885579" y="1179832"/>
            <a:ext cx="6812761" cy="1958142"/>
            <a:chOff x="0" y="-234630"/>
            <a:chExt cx="6812760" cy="1958140"/>
          </a:xfrm>
        </p:grpSpPr>
        <p:sp>
          <p:nvSpPr>
            <p:cNvPr id="517" name="活动方式"/>
            <p:cNvSpPr txBox="1"/>
            <p:nvPr/>
          </p:nvSpPr>
          <p:spPr>
            <a:xfrm>
              <a:off x="2048916" y="-234630"/>
              <a:ext cx="3118943" cy="1247133"/>
            </a:xfrm>
            <a:prstGeom prst="rect">
              <a:avLst/>
            </a:prstGeom>
            <a:noFill/>
            <a:ln w="12700" cap="flat">
              <a:noFill/>
              <a:miter lim="400000"/>
            </a:ln>
            <a:effectLst/>
          </p:spPr>
          <p:txBody>
            <a:bodyPr wrap="square" lIns="71437" tIns="71437" rIns="71437" bIns="71437" numCol="1" anchor="ctr">
              <a:spAutoFit/>
            </a:bodyPr>
            <a:lstStyle>
              <a:lvl1pPr algn="l" defTabSz="457200">
                <a:lnSpc>
                  <a:spcPts val="8600"/>
                </a:lnSpc>
                <a:defRPr sz="5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活动方式</a:t>
              </a:r>
            </a:p>
          </p:txBody>
        </p:sp>
        <p:sp>
          <p:nvSpPr>
            <p:cNvPr id="518" name="满足重要性、可行性、时效性"/>
            <p:cNvSpPr txBox="1"/>
            <p:nvPr/>
          </p:nvSpPr>
          <p:spPr>
            <a:xfrm>
              <a:off x="0" y="630264"/>
              <a:ext cx="6812760" cy="1093246"/>
            </a:xfrm>
            <a:prstGeom prst="rect">
              <a:avLst/>
            </a:prstGeom>
            <a:noFill/>
            <a:ln w="12700" cap="flat">
              <a:noFill/>
              <a:miter lim="400000"/>
            </a:ln>
            <a:effectLst/>
          </p:spPr>
          <p:txBody>
            <a:bodyPr wrap="none" lIns="71437" tIns="71437" rIns="71437" bIns="71437" numCol="1" anchor="ctr">
              <a:spAutoFit/>
            </a:bodyPr>
            <a:lstStyle>
              <a:lvl1pPr algn="l" defTabSz="457200">
                <a:lnSpc>
                  <a:spcPts val="7400"/>
                </a:lnSpc>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满足重要性、可行性、时效性</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childTnLst>
                                    <p:set>
                                      <p:cBhvr>
                                        <p:cTn id="6" dur="indefinite" fill="hold"/>
                                        <p:tgtEl>
                                          <p:spTgt spid="501"/>
                                        </p:tgtEl>
                                        <p:attrNameLst>
                                          <p:attrName>style.visibility</p:attrName>
                                        </p:attrNameLst>
                                      </p:cBhvr>
                                      <p:to>
                                        <p:strVal val="visible"/>
                                      </p:to>
                                    </p:set>
                                    <p:animEffect transition="in" filter="box(out)">
                                      <p:cBhvr>
                                        <p:cTn id="7" dur="1000"/>
                                        <p:tgtEl>
                                          <p:spTgt spid="5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2" nodeType="clickEffect">
                                  <p:stCondLst>
                                    <p:cond delay="0"/>
                                  </p:stCondLst>
                                  <p:childTnLst>
                                    <p:set>
                                      <p:cBhvr>
                                        <p:cTn id="11" dur="indefinite" fill="hold"/>
                                        <p:tgtEl>
                                          <p:spTgt spid="519"/>
                                        </p:tgtEl>
                                        <p:attrNameLst>
                                          <p:attrName>style.visibility</p:attrName>
                                        </p:attrNameLst>
                                      </p:cBhvr>
                                      <p:to>
                                        <p:strVal val="visible"/>
                                      </p:to>
                                    </p:set>
                                    <p:animEffect transition="in" filter="blinds(vertical)">
                                      <p:cBhvr>
                                        <p:cTn id="12" dur="1000"/>
                                        <p:tgtEl>
                                          <p:spTgt spid="5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3" nodeType="clickEffect">
                                  <p:stCondLst>
                                    <p:cond delay="0"/>
                                  </p:stCondLst>
                                  <p:childTnLst>
                                    <p:set>
                                      <p:cBhvr>
                                        <p:cTn id="16" dur="indefinite" fill="hold"/>
                                        <p:tgtEl>
                                          <p:spTgt spid="516"/>
                                        </p:tgtEl>
                                        <p:attrNameLst>
                                          <p:attrName>style.visibility</p:attrName>
                                        </p:attrNameLst>
                                      </p:cBhvr>
                                      <p:to>
                                        <p:strVal val="visible"/>
                                      </p:to>
                                    </p:set>
                                    <p:animEffect transition="in" filter="blinds(vertical)">
                                      <p:cBhvr>
                                        <p:cTn id="17" dur="1000"/>
                                        <p:tgtEl>
                                          <p:spTgt spid="5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grpId="4" nodeType="clickEffect">
                                  <p:stCondLst>
                                    <p:cond delay="0"/>
                                  </p:stCondLst>
                                  <p:childTnLst>
                                    <p:set>
                                      <p:cBhvr>
                                        <p:cTn id="21" dur="indefinite" fill="hold"/>
                                        <p:tgtEl>
                                          <p:spTgt spid="513"/>
                                        </p:tgtEl>
                                        <p:attrNameLst>
                                          <p:attrName>style.visibility</p:attrName>
                                        </p:attrNameLst>
                                      </p:cBhvr>
                                      <p:to>
                                        <p:strVal val="visible"/>
                                      </p:to>
                                    </p:set>
                                    <p:animEffect transition="in" filter="blinds(vertical)">
                                      <p:cBhvr>
                                        <p:cTn id="22" dur="1000"/>
                                        <p:tgtEl>
                                          <p:spTgt spid="5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5" nodeType="clickEffect">
                                  <p:stCondLst>
                                    <p:cond delay="0"/>
                                  </p:stCondLst>
                                  <p:childTnLst>
                                    <p:set>
                                      <p:cBhvr>
                                        <p:cTn id="26" dur="indefinite" fill="hold"/>
                                        <p:tgtEl>
                                          <p:spTgt spid="510"/>
                                        </p:tgtEl>
                                        <p:attrNameLst>
                                          <p:attrName>style.visibility</p:attrName>
                                        </p:attrNameLst>
                                      </p:cBhvr>
                                      <p:to>
                                        <p:strVal val="visible"/>
                                      </p:to>
                                    </p:set>
                                    <p:animEffect transition="in" filter="blinds(vertical)">
                                      <p:cBhvr>
                                        <p:cTn id="27" dur="1000"/>
                                        <p:tgtEl>
                                          <p:spTgt spid="5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6" nodeType="clickEffect">
                                  <p:stCondLst>
                                    <p:cond delay="0"/>
                                  </p:stCondLst>
                                  <p:childTnLst>
                                    <p:set>
                                      <p:cBhvr>
                                        <p:cTn id="31" dur="indefinite" fill="hold"/>
                                        <p:tgtEl>
                                          <p:spTgt spid="507"/>
                                        </p:tgtEl>
                                        <p:attrNameLst>
                                          <p:attrName>style.visibility</p:attrName>
                                        </p:attrNameLst>
                                      </p:cBhvr>
                                      <p:to>
                                        <p:strVal val="visible"/>
                                      </p:to>
                                    </p:set>
                                    <p:animEffect transition="in" filter="blinds(vertical)">
                                      <p:cBhvr>
                                        <p:cTn id="32" dur="1000"/>
                                        <p:tgtEl>
                                          <p:spTgt spid="50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5" fill="hold" grpId="7" nodeType="clickEffect">
                                  <p:stCondLst>
                                    <p:cond delay="0"/>
                                  </p:stCondLst>
                                  <p:childTnLst>
                                    <p:set>
                                      <p:cBhvr>
                                        <p:cTn id="36" dur="indefinite" fill="hold"/>
                                        <p:tgtEl>
                                          <p:spTgt spid="504"/>
                                        </p:tgtEl>
                                        <p:attrNameLst>
                                          <p:attrName>style.visibility</p:attrName>
                                        </p:attrNameLst>
                                      </p:cBhvr>
                                      <p:to>
                                        <p:strVal val="visible"/>
                                      </p:to>
                                    </p:set>
                                    <p:animEffect transition="in" filter="blinds(vertical)">
                                      <p:cBhvr>
                                        <p:cTn id="37" dur="10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P spid="504" grpId="7" animBg="1" advAuto="0"/>
      <p:bldP spid="507" grpId="6" animBg="1" advAuto="0"/>
      <p:bldP spid="510" grpId="5" animBg="1" advAuto="0"/>
      <p:bldP spid="513" grpId="4" animBg="1" advAuto="0"/>
      <p:bldP spid="516" grpId="3" animBg="1" advAuto="0"/>
      <p:bldP spid="519"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4" name="成组"/>
          <p:cNvGrpSpPr/>
          <p:nvPr/>
        </p:nvGrpSpPr>
        <p:grpSpPr>
          <a:xfrm>
            <a:off x="8640514" y="1198314"/>
            <a:ext cx="7102972" cy="8529421"/>
            <a:chOff x="0" y="-387350"/>
            <a:chExt cx="7102971" cy="8529420"/>
          </a:xfrm>
        </p:grpSpPr>
        <p:pic>
          <p:nvPicPr>
            <p:cNvPr id="521" name="圆形" descr="圆形"/>
            <p:cNvPicPr/>
            <p:nvPr/>
          </p:nvPicPr>
          <p:blipFill>
            <a:blip r:embed="rId3"/>
            <a:stretch>
              <a:fillRect/>
            </a:stretch>
          </p:blipFill>
          <p:spPr>
            <a:xfrm>
              <a:off x="0" y="-387350"/>
              <a:ext cx="7102972" cy="7102972"/>
            </a:xfrm>
            <a:prstGeom prst="rect">
              <a:avLst/>
            </a:prstGeom>
            <a:effectLst/>
          </p:spPr>
        </p:pic>
        <p:pic>
          <p:nvPicPr>
            <p:cNvPr id="523" name="摄图网_400732934.png" descr="摄图网_400732934.png"/>
            <p:cNvPicPr>
              <a:picLocks noChangeAspect="1"/>
            </p:cNvPicPr>
            <p:nvPr/>
          </p:nvPicPr>
          <p:blipFill>
            <a:blip r:embed="rId4" cstate="email"/>
            <a:stretch>
              <a:fillRect/>
            </a:stretch>
          </p:blipFill>
          <p:spPr>
            <a:xfrm>
              <a:off x="0" y="573801"/>
              <a:ext cx="7102972" cy="7568270"/>
            </a:xfrm>
            <a:prstGeom prst="rect">
              <a:avLst/>
            </a:prstGeom>
            <a:ln w="12700" cap="flat">
              <a:noFill/>
              <a:miter lim="400000"/>
              <a:headEnd/>
              <a:tailEnd/>
            </a:ln>
            <a:effectLst/>
          </p:spPr>
        </p:pic>
      </p:grpSp>
      <p:sp>
        <p:nvSpPr>
          <p:cNvPr id="525" name="Part  1"/>
          <p:cNvSpPr txBox="1"/>
          <p:nvPr/>
        </p:nvSpPr>
        <p:spPr>
          <a:xfrm>
            <a:off x="10243550" y="3552624"/>
            <a:ext cx="389689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dirty="0">
                <a:latin typeface="思源黑体 CN Normal" panose="020B0400000000000000" charset="-122"/>
                <a:ea typeface="思源黑体 CN Normal" panose="020B0400000000000000" charset="-122"/>
              </a:rPr>
              <a:t>Part  </a:t>
            </a:r>
            <a:r>
              <a:rPr lang="en-US" dirty="0">
                <a:latin typeface="思源黑体 CN Normal" panose="020B0400000000000000" charset="-122"/>
                <a:ea typeface="思源黑体 CN Normal" panose="020B0400000000000000" charset="-122"/>
              </a:rPr>
              <a:t>4</a:t>
            </a:r>
            <a:endParaRPr dirty="0">
              <a:latin typeface="思源黑体 CN Normal" panose="020B0400000000000000" charset="-122"/>
              <a:ea typeface="思源黑体 CN Normal" panose="020B0400000000000000" charset="-122"/>
            </a:endParaRPr>
          </a:p>
        </p:txBody>
      </p:sp>
      <p:sp>
        <p:nvSpPr>
          <p:cNvPr id="526" name="营销推广"/>
          <p:cNvSpPr txBox="1"/>
          <p:nvPr/>
        </p:nvSpPr>
        <p:spPr>
          <a:xfrm>
            <a:off x="9555061" y="9064424"/>
            <a:ext cx="527387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营销推广</a:t>
            </a:r>
          </a:p>
        </p:txBody>
      </p:sp>
      <p:sp>
        <p:nvSpPr>
          <p:cNvPr id="527" name="广告、游戏等多个平台推广"/>
          <p:cNvSpPr txBox="1"/>
          <p:nvPr/>
        </p:nvSpPr>
        <p:spPr>
          <a:xfrm>
            <a:off x="8272659" y="10769945"/>
            <a:ext cx="7838683" cy="913711"/>
          </a:xfrm>
          <a:prstGeom prst="rect">
            <a:avLst/>
          </a:prstGeom>
          <a:ln w="12700">
            <a:miter lim="400000"/>
          </a:ln>
        </p:spPr>
        <p:txBody>
          <a:bodyPr wrap="none" lIns="71437" tIns="71437" rIns="71437" bIns="71437" anchor="ctr">
            <a:spAutoFit/>
          </a:bodyPr>
          <a:lstStyle>
            <a:lvl1pPr>
              <a:defRPr sz="5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广告、游戏等多个平台推广</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圆形" descr="圆形"/>
          <p:cNvPicPr/>
          <p:nvPr/>
        </p:nvPicPr>
        <p:blipFill>
          <a:blip r:embed="rId3"/>
          <a:stretch>
            <a:fillRect/>
          </a:stretch>
        </p:blipFill>
        <p:spPr>
          <a:xfrm>
            <a:off x="-1005235" y="2258913"/>
            <a:ext cx="9198174" cy="9198174"/>
          </a:xfrm>
          <a:prstGeom prst="rect">
            <a:avLst/>
          </a:prstGeom>
        </p:spPr>
      </p:pic>
      <p:pic>
        <p:nvPicPr>
          <p:cNvPr id="39" name="摄图网_400732920.png" descr="摄图网_400732920.png"/>
          <p:cNvPicPr>
            <a:picLocks noChangeAspect="1"/>
          </p:cNvPicPr>
          <p:nvPr/>
        </p:nvPicPr>
        <p:blipFill>
          <a:blip r:embed="rId4" cstate="email"/>
          <a:stretch>
            <a:fillRect/>
          </a:stretch>
        </p:blipFill>
        <p:spPr>
          <a:xfrm>
            <a:off x="-1123950" y="4692050"/>
            <a:ext cx="13716000" cy="13716001"/>
          </a:xfrm>
          <a:prstGeom prst="rect">
            <a:avLst/>
          </a:prstGeom>
          <a:ln w="12700">
            <a:miter lim="400000"/>
            <a:headEnd/>
            <a:tailEnd/>
          </a:ln>
        </p:spPr>
      </p:pic>
      <p:pic>
        <p:nvPicPr>
          <p:cNvPr id="40" name="图像" descr="图像"/>
          <p:cNvPicPr>
            <a:picLocks noChangeAspect="1"/>
          </p:cNvPicPr>
          <p:nvPr/>
        </p:nvPicPr>
        <p:blipFill>
          <a:blip r:embed="rId5" cstate="email"/>
          <a:stretch>
            <a:fillRect/>
          </a:stretch>
        </p:blipFill>
        <p:spPr>
          <a:xfrm>
            <a:off x="1289218" y="5724852"/>
            <a:ext cx="4609268" cy="2266295"/>
          </a:xfrm>
          <a:prstGeom prst="rect">
            <a:avLst/>
          </a:prstGeom>
          <a:ln w="12700">
            <a:miter lim="400000"/>
            <a:headEnd/>
            <a:tailEnd/>
          </a:ln>
        </p:spPr>
      </p:pic>
      <p:pic>
        <p:nvPicPr>
          <p:cNvPr id="41" name="摄图网_400732934.png" descr="摄图网_400732934.png"/>
          <p:cNvPicPr>
            <a:picLocks noChangeAspect="1"/>
          </p:cNvPicPr>
          <p:nvPr/>
        </p:nvPicPr>
        <p:blipFill>
          <a:blip r:embed="rId6" cstate="email"/>
          <a:stretch>
            <a:fillRect/>
          </a:stretch>
        </p:blipFill>
        <p:spPr>
          <a:xfrm>
            <a:off x="2083120" y="1797455"/>
            <a:ext cx="3396213" cy="3618690"/>
          </a:xfrm>
          <a:prstGeom prst="rect">
            <a:avLst/>
          </a:prstGeom>
          <a:ln w="12700">
            <a:miter lim="400000"/>
            <a:headEnd/>
            <a:tailEnd/>
          </a:ln>
        </p:spPr>
      </p:pic>
      <p:grpSp>
        <p:nvGrpSpPr>
          <p:cNvPr id="46" name="成组"/>
          <p:cNvGrpSpPr/>
          <p:nvPr/>
        </p:nvGrpSpPr>
        <p:grpSpPr>
          <a:xfrm>
            <a:off x="10338120" y="1286077"/>
            <a:ext cx="9340932" cy="2700636"/>
            <a:chOff x="0" y="0"/>
            <a:chExt cx="9340930" cy="2700634"/>
          </a:xfrm>
        </p:grpSpPr>
        <p:sp>
          <p:nvSpPr>
            <p:cNvPr id="42" name="1"/>
            <p:cNvSpPr/>
            <p:nvPr/>
          </p:nvSpPr>
          <p:spPr>
            <a:xfrm>
              <a:off x="982143" y="561172"/>
              <a:ext cx="2048273" cy="2048273"/>
            </a:xfrm>
            <a:prstGeom prst="ellipse">
              <a:avLst/>
            </a:prstGeom>
            <a:solidFill>
              <a:srgbClr val="FFA69F"/>
            </a:solidFill>
            <a:ln w="12700" cap="flat">
              <a:noFill/>
              <a:miter lim="400000"/>
            </a:ln>
            <a:effectLst/>
          </p:spPr>
          <p:txBody>
            <a:bodyPr wrap="square" lIns="71437" tIns="71437" rIns="71437" bIns="71437" numCol="1" anchor="ctr">
              <a:noAutofit/>
            </a:bodyPr>
            <a:lstStyle>
              <a:lvl1pPr>
                <a:defRPr sz="55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1</a:t>
              </a:r>
            </a:p>
          </p:txBody>
        </p:sp>
        <p:pic>
          <p:nvPicPr>
            <p:cNvPr id="43" name="摄图网_400732934.png" descr="摄图网_400732934.png"/>
            <p:cNvPicPr>
              <a:picLocks noChangeAspect="1"/>
            </p:cNvPicPr>
            <p:nvPr/>
          </p:nvPicPr>
          <p:blipFill>
            <a:blip r:embed="rId7" cstate="email"/>
            <a:srcRect/>
            <a:stretch>
              <a:fillRect/>
            </a:stretch>
          </p:blipFill>
          <p:spPr>
            <a:xfrm>
              <a:off x="0" y="0"/>
              <a:ext cx="1954564" cy="2048454"/>
            </a:xfrm>
            <a:prstGeom prst="rect">
              <a:avLst/>
            </a:prstGeom>
            <a:ln w="12700" cap="flat">
              <a:noFill/>
              <a:miter lim="400000"/>
              <a:headEnd/>
              <a:tailEnd/>
            </a:ln>
            <a:effectLst/>
          </p:spPr>
        </p:pic>
        <p:sp>
          <p:nvSpPr>
            <p:cNvPr id="44" name="大型活动"/>
            <p:cNvSpPr txBox="1"/>
            <p:nvPr/>
          </p:nvSpPr>
          <p:spPr>
            <a:xfrm>
              <a:off x="3503291" y="848310"/>
              <a:ext cx="3222034" cy="1067598"/>
            </a:xfrm>
            <a:prstGeom prst="rect">
              <a:avLst/>
            </a:prstGeom>
            <a:noFill/>
            <a:ln w="12700" cap="flat">
              <a:noFill/>
              <a:miter lim="400000"/>
            </a:ln>
            <a:effectLst/>
          </p:spPr>
          <p:txBody>
            <a:bodyPr wrap="none" lIns="71437" tIns="71437" rIns="71437" bIns="71437" numCol="1" anchor="ctr">
              <a:spAutoFit/>
            </a:bodyPr>
            <a:lstStyle>
              <a:lvl1pPr algn="l">
                <a:defRPr sz="6000" b="0">
                  <a:solidFill>
                    <a:srgbClr val="FF4C59"/>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大型活动</a:t>
              </a:r>
              <a:endParaRPr dirty="0">
                <a:latin typeface="思源黑体 CN Normal" panose="020B0400000000000000" charset="-122"/>
                <a:ea typeface="思源黑体 CN Normal" panose="020B0400000000000000" charset="-122"/>
              </a:endParaRPr>
            </a:p>
          </p:txBody>
        </p:sp>
        <p:sp>
          <p:nvSpPr>
            <p:cNvPr id="45" name="活动策划具有大众传播性"/>
            <p:cNvSpPr txBox="1"/>
            <p:nvPr/>
          </p:nvSpPr>
          <p:spPr>
            <a:xfrm>
              <a:off x="3554091" y="1940813"/>
              <a:ext cx="5786839" cy="759821"/>
            </a:xfrm>
            <a:prstGeom prst="rect">
              <a:avLst/>
            </a:prstGeom>
            <a:noFill/>
            <a:ln w="12700" cap="flat">
              <a:noFill/>
              <a:miter lim="400000"/>
            </a:ln>
            <a:effectLst/>
          </p:spPr>
          <p:txBody>
            <a:bodyPr wrap="none" lIns="71437" tIns="71437" rIns="71437" bIns="71437" numCol="1" anchor="ctr">
              <a:spAutoFit/>
            </a:bodyPr>
            <a:lstStyle>
              <a:lvl1pPr algn="l">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latin typeface="思源黑体 CN Normal" panose="020B0400000000000000" charset="-122"/>
                  <a:ea typeface="思源黑体 CN Normal" panose="020B0400000000000000" charset="-122"/>
                </a:rPr>
                <a:t>活动策划具有大众传播性</a:t>
              </a:r>
              <a:endParaRPr dirty="0">
                <a:latin typeface="思源黑体 CN Normal" panose="020B0400000000000000" charset="-122"/>
                <a:ea typeface="思源黑体 CN Normal" panose="020B0400000000000000" charset="-122"/>
              </a:endParaRPr>
            </a:p>
          </p:txBody>
        </p:sp>
      </p:grpSp>
      <p:grpSp>
        <p:nvGrpSpPr>
          <p:cNvPr id="51" name="成组"/>
          <p:cNvGrpSpPr/>
          <p:nvPr/>
        </p:nvGrpSpPr>
        <p:grpSpPr>
          <a:xfrm>
            <a:off x="10439720" y="4119562"/>
            <a:ext cx="10265253" cy="2675235"/>
            <a:chOff x="0" y="0"/>
            <a:chExt cx="10265251" cy="2675234"/>
          </a:xfrm>
        </p:grpSpPr>
        <p:sp>
          <p:nvSpPr>
            <p:cNvPr id="47" name="2"/>
            <p:cNvSpPr/>
            <p:nvPr/>
          </p:nvSpPr>
          <p:spPr>
            <a:xfrm>
              <a:off x="982143" y="561172"/>
              <a:ext cx="2048273" cy="2048273"/>
            </a:xfrm>
            <a:prstGeom prst="ellipse">
              <a:avLst/>
            </a:prstGeom>
            <a:solidFill>
              <a:srgbClr val="FFA69F"/>
            </a:solidFill>
            <a:ln w="12700" cap="flat">
              <a:noFill/>
              <a:miter lim="400000"/>
            </a:ln>
            <a:effectLst/>
          </p:spPr>
          <p:txBody>
            <a:bodyPr wrap="square" lIns="71437" tIns="71437" rIns="71437" bIns="71437" numCol="1" anchor="ctr">
              <a:noAutofit/>
            </a:bodyPr>
            <a:lstStyle>
              <a:lvl1pPr>
                <a:defRPr sz="55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2</a:t>
              </a:r>
            </a:p>
          </p:txBody>
        </p:sp>
        <p:pic>
          <p:nvPicPr>
            <p:cNvPr id="48" name="摄图网_400732934.png" descr="摄图网_400732934.png"/>
            <p:cNvPicPr>
              <a:picLocks noChangeAspect="1"/>
            </p:cNvPicPr>
            <p:nvPr/>
          </p:nvPicPr>
          <p:blipFill>
            <a:blip r:embed="rId7" cstate="email"/>
            <a:srcRect/>
            <a:stretch>
              <a:fillRect/>
            </a:stretch>
          </p:blipFill>
          <p:spPr>
            <a:xfrm>
              <a:off x="0" y="0"/>
              <a:ext cx="1954564" cy="2048454"/>
            </a:xfrm>
            <a:prstGeom prst="rect">
              <a:avLst/>
            </a:prstGeom>
            <a:ln w="12700" cap="flat">
              <a:noFill/>
              <a:miter lim="400000"/>
              <a:headEnd/>
              <a:tailEnd/>
            </a:ln>
            <a:effectLst/>
          </p:spPr>
        </p:pic>
        <p:sp>
          <p:nvSpPr>
            <p:cNvPr id="49" name="文案设计"/>
            <p:cNvSpPr txBox="1"/>
            <p:nvPr/>
          </p:nvSpPr>
          <p:spPr>
            <a:xfrm>
              <a:off x="3401691" y="772109"/>
              <a:ext cx="3222034" cy="1067599"/>
            </a:xfrm>
            <a:prstGeom prst="rect">
              <a:avLst/>
            </a:prstGeom>
            <a:noFill/>
            <a:ln w="12700" cap="flat">
              <a:noFill/>
              <a:miter lim="400000"/>
            </a:ln>
            <a:effectLst/>
          </p:spPr>
          <p:txBody>
            <a:bodyPr wrap="none" lIns="71437" tIns="71437" rIns="71437" bIns="71437" numCol="1" anchor="ctr">
              <a:spAutoFit/>
            </a:bodyPr>
            <a:lstStyle>
              <a:lvl1pPr algn="l">
                <a:defRPr sz="6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文案设计</a:t>
              </a:r>
            </a:p>
          </p:txBody>
        </p:sp>
        <p:sp>
          <p:nvSpPr>
            <p:cNvPr id="50" name="大型活动文案、广告语等设计"/>
            <p:cNvSpPr txBox="1"/>
            <p:nvPr/>
          </p:nvSpPr>
          <p:spPr>
            <a:xfrm>
              <a:off x="3452491" y="1915412"/>
              <a:ext cx="6812760" cy="759822"/>
            </a:xfrm>
            <a:prstGeom prst="rect">
              <a:avLst/>
            </a:prstGeom>
            <a:noFill/>
            <a:ln w="12700" cap="flat">
              <a:noFill/>
              <a:miter lim="400000"/>
            </a:ln>
            <a:effectLst/>
          </p:spPr>
          <p:txBody>
            <a:bodyPr wrap="none" lIns="71437" tIns="71437" rIns="71437" bIns="71437" numCol="1" anchor="ctr">
              <a:spAutoFit/>
            </a:bodyPr>
            <a:lstStyle>
              <a:lvl1pPr algn="l">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大型活动文案、广告语等设计</a:t>
              </a:r>
            </a:p>
          </p:txBody>
        </p:sp>
      </p:grpSp>
      <p:grpSp>
        <p:nvGrpSpPr>
          <p:cNvPr id="56" name="成组"/>
          <p:cNvGrpSpPr/>
          <p:nvPr/>
        </p:nvGrpSpPr>
        <p:grpSpPr>
          <a:xfrm>
            <a:off x="10439720" y="6975677"/>
            <a:ext cx="9752293" cy="2649835"/>
            <a:chOff x="0" y="0"/>
            <a:chExt cx="9752291" cy="2649834"/>
          </a:xfrm>
        </p:grpSpPr>
        <p:sp>
          <p:nvSpPr>
            <p:cNvPr id="52" name="3"/>
            <p:cNvSpPr/>
            <p:nvPr/>
          </p:nvSpPr>
          <p:spPr>
            <a:xfrm>
              <a:off x="982143" y="561172"/>
              <a:ext cx="2048273" cy="2048273"/>
            </a:xfrm>
            <a:prstGeom prst="ellipse">
              <a:avLst/>
            </a:prstGeom>
            <a:solidFill>
              <a:srgbClr val="FFA69F"/>
            </a:solidFill>
            <a:ln w="12700" cap="flat">
              <a:noFill/>
              <a:miter lim="400000"/>
            </a:ln>
            <a:effectLst/>
          </p:spPr>
          <p:txBody>
            <a:bodyPr wrap="square" lIns="71437" tIns="71437" rIns="71437" bIns="71437" numCol="1" anchor="ctr">
              <a:noAutofit/>
            </a:bodyPr>
            <a:lstStyle>
              <a:lvl1pPr>
                <a:defRPr sz="55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3</a:t>
              </a:r>
            </a:p>
          </p:txBody>
        </p:sp>
        <p:pic>
          <p:nvPicPr>
            <p:cNvPr id="53" name="摄图网_400732934.png" descr="摄图网_400732934.png"/>
            <p:cNvPicPr>
              <a:picLocks noChangeAspect="1"/>
            </p:cNvPicPr>
            <p:nvPr/>
          </p:nvPicPr>
          <p:blipFill>
            <a:blip r:embed="rId7" cstate="email"/>
            <a:srcRect/>
            <a:stretch>
              <a:fillRect/>
            </a:stretch>
          </p:blipFill>
          <p:spPr>
            <a:xfrm>
              <a:off x="0" y="0"/>
              <a:ext cx="1954564" cy="2048454"/>
            </a:xfrm>
            <a:prstGeom prst="rect">
              <a:avLst/>
            </a:prstGeom>
            <a:ln w="12700" cap="flat">
              <a:noFill/>
              <a:miter lim="400000"/>
              <a:headEnd/>
              <a:tailEnd/>
            </a:ln>
            <a:effectLst/>
          </p:spPr>
        </p:pic>
        <p:sp>
          <p:nvSpPr>
            <p:cNvPr id="54" name="晚会演出"/>
            <p:cNvSpPr txBox="1"/>
            <p:nvPr/>
          </p:nvSpPr>
          <p:spPr>
            <a:xfrm>
              <a:off x="3401691" y="695909"/>
              <a:ext cx="3222034" cy="1067599"/>
            </a:xfrm>
            <a:prstGeom prst="rect">
              <a:avLst/>
            </a:prstGeom>
            <a:noFill/>
            <a:ln w="12700" cap="flat">
              <a:noFill/>
              <a:miter lim="400000"/>
            </a:ln>
            <a:effectLst/>
          </p:spPr>
          <p:txBody>
            <a:bodyPr wrap="none" lIns="71437" tIns="71437" rIns="71437" bIns="71437" numCol="1" anchor="ctr">
              <a:spAutoFit/>
            </a:bodyPr>
            <a:lstStyle>
              <a:lvl1pPr algn="l">
                <a:defRPr sz="6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晚会演出</a:t>
              </a:r>
            </a:p>
          </p:txBody>
        </p:sp>
        <p:sp>
          <p:nvSpPr>
            <p:cNvPr id="55" name="百余次的专业晚会演出方案"/>
            <p:cNvSpPr txBox="1"/>
            <p:nvPr/>
          </p:nvSpPr>
          <p:spPr>
            <a:xfrm>
              <a:off x="3452491" y="1890012"/>
              <a:ext cx="6299800" cy="759822"/>
            </a:xfrm>
            <a:prstGeom prst="rect">
              <a:avLst/>
            </a:prstGeom>
            <a:noFill/>
            <a:ln w="12700" cap="flat">
              <a:noFill/>
              <a:miter lim="400000"/>
            </a:ln>
            <a:effectLst/>
          </p:spPr>
          <p:txBody>
            <a:bodyPr wrap="none" lIns="71437" tIns="71437" rIns="71437" bIns="71437" numCol="1" anchor="ctr">
              <a:spAutoFit/>
            </a:bodyPr>
            <a:lstStyle>
              <a:lvl1pPr algn="l">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百余次的专业晚会演出方案</a:t>
              </a:r>
            </a:p>
          </p:txBody>
        </p:sp>
      </p:grpSp>
      <p:grpSp>
        <p:nvGrpSpPr>
          <p:cNvPr id="61" name="成组"/>
          <p:cNvGrpSpPr/>
          <p:nvPr/>
        </p:nvGrpSpPr>
        <p:grpSpPr>
          <a:xfrm>
            <a:off x="10439720" y="9820477"/>
            <a:ext cx="9752293" cy="2624435"/>
            <a:chOff x="0" y="0"/>
            <a:chExt cx="9752291" cy="2624434"/>
          </a:xfrm>
        </p:grpSpPr>
        <p:sp>
          <p:nvSpPr>
            <p:cNvPr id="57" name="4"/>
            <p:cNvSpPr/>
            <p:nvPr/>
          </p:nvSpPr>
          <p:spPr>
            <a:xfrm>
              <a:off x="982143" y="561173"/>
              <a:ext cx="2048273" cy="2048273"/>
            </a:xfrm>
            <a:prstGeom prst="ellipse">
              <a:avLst/>
            </a:prstGeom>
            <a:solidFill>
              <a:srgbClr val="FFA69F"/>
            </a:solidFill>
            <a:ln w="12700" cap="flat">
              <a:noFill/>
              <a:miter lim="400000"/>
            </a:ln>
            <a:effectLst/>
          </p:spPr>
          <p:txBody>
            <a:bodyPr wrap="square" lIns="71437" tIns="71437" rIns="71437" bIns="71437" numCol="1" anchor="ctr">
              <a:noAutofit/>
            </a:bodyPr>
            <a:lstStyle>
              <a:lvl1pPr>
                <a:defRPr sz="55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4</a:t>
              </a:r>
            </a:p>
          </p:txBody>
        </p:sp>
        <p:pic>
          <p:nvPicPr>
            <p:cNvPr id="58" name="摄图网_400732934.png" descr="摄图网_400732934.png"/>
            <p:cNvPicPr>
              <a:picLocks noChangeAspect="1"/>
            </p:cNvPicPr>
            <p:nvPr/>
          </p:nvPicPr>
          <p:blipFill>
            <a:blip r:embed="rId7" cstate="email"/>
            <a:srcRect/>
            <a:stretch>
              <a:fillRect/>
            </a:stretch>
          </p:blipFill>
          <p:spPr>
            <a:xfrm>
              <a:off x="0" y="0"/>
              <a:ext cx="1954564" cy="2048454"/>
            </a:xfrm>
            <a:prstGeom prst="rect">
              <a:avLst/>
            </a:prstGeom>
            <a:ln w="12700" cap="flat">
              <a:noFill/>
              <a:miter lim="400000"/>
              <a:headEnd/>
              <a:tailEnd/>
            </a:ln>
            <a:effectLst/>
          </p:spPr>
        </p:pic>
        <p:sp>
          <p:nvSpPr>
            <p:cNvPr id="59" name="营销推广"/>
            <p:cNvSpPr txBox="1"/>
            <p:nvPr/>
          </p:nvSpPr>
          <p:spPr>
            <a:xfrm>
              <a:off x="3401691" y="619709"/>
              <a:ext cx="3222034" cy="1067599"/>
            </a:xfrm>
            <a:prstGeom prst="rect">
              <a:avLst/>
            </a:prstGeom>
            <a:noFill/>
            <a:ln w="12700" cap="flat">
              <a:noFill/>
              <a:miter lim="400000"/>
            </a:ln>
            <a:effectLst/>
          </p:spPr>
          <p:txBody>
            <a:bodyPr wrap="none" lIns="71437" tIns="71437" rIns="71437" bIns="71437" numCol="1" anchor="ctr">
              <a:spAutoFit/>
            </a:bodyPr>
            <a:lstStyle>
              <a:lvl1pPr algn="l">
                <a:defRPr sz="60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营销推广</a:t>
              </a:r>
            </a:p>
          </p:txBody>
        </p:sp>
        <p:sp>
          <p:nvSpPr>
            <p:cNvPr id="60" name="广告、游戏等多个平台推广"/>
            <p:cNvSpPr txBox="1"/>
            <p:nvPr/>
          </p:nvSpPr>
          <p:spPr>
            <a:xfrm>
              <a:off x="3452491" y="1864612"/>
              <a:ext cx="6299800" cy="759822"/>
            </a:xfrm>
            <a:prstGeom prst="rect">
              <a:avLst/>
            </a:prstGeom>
            <a:noFill/>
            <a:ln w="12700" cap="flat">
              <a:noFill/>
              <a:miter lim="400000"/>
            </a:ln>
            <a:effectLst/>
          </p:spPr>
          <p:txBody>
            <a:bodyPr wrap="none" lIns="71437" tIns="71437" rIns="71437" bIns="71437" numCol="1" anchor="ctr">
              <a:spAutoFit/>
            </a:bodyPr>
            <a:lstStyle>
              <a:lvl1pPr algn="l">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广告、游戏等多个平台推广</a:t>
              </a:r>
            </a:p>
          </p:txBody>
        </p:sp>
      </p:grpSp>
      <p:sp>
        <p:nvSpPr>
          <p:cNvPr id="62" name="请安装思源字体"/>
          <p:cNvSpPr txBox="1"/>
          <p:nvPr/>
        </p:nvSpPr>
        <p:spPr>
          <a:xfrm>
            <a:off x="684212" y="503999"/>
            <a:ext cx="3734996" cy="759822"/>
          </a:xfrm>
          <a:prstGeom prst="rect">
            <a:avLst/>
          </a:prstGeom>
          <a:ln w="12700">
            <a:miter lim="400000"/>
          </a:ln>
        </p:spPr>
        <p:txBody>
          <a:bodyPr wrap="none" lIns="71437" tIns="71437" rIns="71437" bIns="71437" anchor="ctr">
            <a:spAutoFit/>
          </a:bodyPr>
          <a:lstStyle>
            <a:lvl1pPr algn="l">
              <a:defRPr sz="4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请安装思源字体</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indefinite" fill="hold"/>
                                        <p:tgtEl>
                                          <p:spTgt spid="46"/>
                                        </p:tgtEl>
                                        <p:attrNameLst>
                                          <p:attrName>style.visibility</p:attrName>
                                        </p:attrNameLst>
                                      </p:cBhvr>
                                      <p:to>
                                        <p:strVal val="visible"/>
                                      </p:to>
                                    </p:set>
                                    <p:animEffect transition="in" filter="dissolve">
                                      <p:cBhvr>
                                        <p:cTn id="7" dur="7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childTnLst>
                                    <p:set>
                                      <p:cBhvr>
                                        <p:cTn id="11" dur="indefinite" fill="hold"/>
                                        <p:tgtEl>
                                          <p:spTgt spid="51"/>
                                        </p:tgtEl>
                                        <p:attrNameLst>
                                          <p:attrName>style.visibility</p:attrName>
                                        </p:attrNameLst>
                                      </p:cBhvr>
                                      <p:to>
                                        <p:strVal val="visible"/>
                                      </p:to>
                                    </p:set>
                                    <p:animEffect transition="in" filter="dissolve">
                                      <p:cBhvr>
                                        <p:cTn id="12" dur="7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childTnLst>
                                    <p:set>
                                      <p:cBhvr>
                                        <p:cTn id="16" dur="indefinite" fill="hold"/>
                                        <p:tgtEl>
                                          <p:spTgt spid="56"/>
                                        </p:tgtEl>
                                        <p:attrNameLst>
                                          <p:attrName>style.visibility</p:attrName>
                                        </p:attrNameLst>
                                      </p:cBhvr>
                                      <p:to>
                                        <p:strVal val="visible"/>
                                      </p:to>
                                    </p:set>
                                    <p:animEffect transition="in" filter="dissolve">
                                      <p:cBhvr>
                                        <p:cTn id="17" dur="7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4" nodeType="clickEffect">
                                  <p:stCondLst>
                                    <p:cond delay="0"/>
                                  </p:stCondLst>
                                  <p:childTnLst>
                                    <p:set>
                                      <p:cBhvr>
                                        <p:cTn id="21" dur="indefinite" fill="hold"/>
                                        <p:tgtEl>
                                          <p:spTgt spid="61"/>
                                        </p:tgtEl>
                                        <p:attrNameLst>
                                          <p:attrName>style.visibility</p:attrName>
                                        </p:attrNameLst>
                                      </p:cBhvr>
                                      <p:to>
                                        <p:strVal val="visible"/>
                                      </p:to>
                                    </p:set>
                                    <p:animEffect transition="in" filter="dissolve">
                                      <p:cBhvr>
                                        <p:cTn id="22" dur="7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advAuto="0"/>
      <p:bldP spid="51" grpId="2" animBg="1" advAuto="0"/>
      <p:bldP spid="56" grpId="3" animBg="1" advAuto="0"/>
      <p:bldP spid="61"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Freeform 262"/>
          <p:cNvSpPr/>
          <p:nvPr/>
        </p:nvSpPr>
        <p:spPr>
          <a:xfrm>
            <a:off x="5899882" y="4585844"/>
            <a:ext cx="13041435" cy="14883087"/>
          </a:xfrm>
          <a:custGeom>
            <a:avLst/>
            <a:gdLst/>
            <a:ahLst/>
            <a:cxnLst>
              <a:cxn ang="0">
                <a:pos x="wd2" y="hd2"/>
              </a:cxn>
              <a:cxn ang="5400000">
                <a:pos x="wd2" y="hd2"/>
              </a:cxn>
              <a:cxn ang="10800000">
                <a:pos x="wd2" y="hd2"/>
              </a:cxn>
              <a:cxn ang="16200000">
                <a:pos x="wd2" y="hd2"/>
              </a:cxn>
            </a:cxnLst>
            <a:rect l="0" t="0" r="r" b="b"/>
            <a:pathLst>
              <a:path w="21600" h="21600" extrusionOk="0">
                <a:moveTo>
                  <a:pt x="20837" y="15960"/>
                </a:moveTo>
                <a:cubicBezTo>
                  <a:pt x="21109" y="15896"/>
                  <a:pt x="21339" y="15767"/>
                  <a:pt x="21600" y="15676"/>
                </a:cubicBezTo>
                <a:cubicBezTo>
                  <a:pt x="21527" y="15694"/>
                  <a:pt x="21464" y="15722"/>
                  <a:pt x="21401" y="15740"/>
                </a:cubicBezTo>
                <a:cubicBezTo>
                  <a:pt x="21140" y="15831"/>
                  <a:pt x="20858" y="15950"/>
                  <a:pt x="20565" y="15932"/>
                </a:cubicBezTo>
                <a:cubicBezTo>
                  <a:pt x="20241" y="15923"/>
                  <a:pt x="19927" y="15694"/>
                  <a:pt x="19666" y="15548"/>
                </a:cubicBezTo>
                <a:cubicBezTo>
                  <a:pt x="19927" y="15593"/>
                  <a:pt x="20147" y="15584"/>
                  <a:pt x="20387" y="15520"/>
                </a:cubicBezTo>
                <a:cubicBezTo>
                  <a:pt x="20628" y="15447"/>
                  <a:pt x="20837" y="15392"/>
                  <a:pt x="21088" y="15438"/>
                </a:cubicBezTo>
                <a:cubicBezTo>
                  <a:pt x="20952" y="15401"/>
                  <a:pt x="20816" y="15392"/>
                  <a:pt x="20670" y="15419"/>
                </a:cubicBezTo>
                <a:cubicBezTo>
                  <a:pt x="20471" y="15447"/>
                  <a:pt x="20293" y="15520"/>
                  <a:pt x="20094" y="15520"/>
                </a:cubicBezTo>
                <a:cubicBezTo>
                  <a:pt x="19854" y="15520"/>
                  <a:pt x="19624" y="15456"/>
                  <a:pt x="19394" y="15410"/>
                </a:cubicBezTo>
                <a:cubicBezTo>
                  <a:pt x="18777" y="15300"/>
                  <a:pt x="18150" y="15264"/>
                  <a:pt x="17533" y="15163"/>
                </a:cubicBezTo>
                <a:cubicBezTo>
                  <a:pt x="17324" y="15136"/>
                  <a:pt x="17104" y="15126"/>
                  <a:pt x="16895" y="15090"/>
                </a:cubicBezTo>
                <a:cubicBezTo>
                  <a:pt x="16613" y="15053"/>
                  <a:pt x="16331" y="14943"/>
                  <a:pt x="16059" y="14870"/>
                </a:cubicBezTo>
                <a:cubicBezTo>
                  <a:pt x="15452" y="14705"/>
                  <a:pt x="14846" y="14540"/>
                  <a:pt x="14219" y="14431"/>
                </a:cubicBezTo>
                <a:cubicBezTo>
                  <a:pt x="13863" y="14376"/>
                  <a:pt x="12766" y="14266"/>
                  <a:pt x="12473" y="13506"/>
                </a:cubicBezTo>
                <a:cubicBezTo>
                  <a:pt x="12306" y="13085"/>
                  <a:pt x="12013" y="12956"/>
                  <a:pt x="11887" y="12700"/>
                </a:cubicBezTo>
                <a:cubicBezTo>
                  <a:pt x="11762" y="12453"/>
                  <a:pt x="11814" y="11757"/>
                  <a:pt x="11762" y="11482"/>
                </a:cubicBezTo>
                <a:cubicBezTo>
                  <a:pt x="11730" y="11290"/>
                  <a:pt x="11741" y="11098"/>
                  <a:pt x="11730" y="10905"/>
                </a:cubicBezTo>
                <a:cubicBezTo>
                  <a:pt x="11730" y="10649"/>
                  <a:pt x="11710" y="10310"/>
                  <a:pt x="11877" y="10090"/>
                </a:cubicBezTo>
                <a:cubicBezTo>
                  <a:pt x="11971" y="9953"/>
                  <a:pt x="12170" y="9843"/>
                  <a:pt x="12306" y="9733"/>
                </a:cubicBezTo>
                <a:cubicBezTo>
                  <a:pt x="12441" y="9633"/>
                  <a:pt x="12567" y="9523"/>
                  <a:pt x="12692" y="9404"/>
                </a:cubicBezTo>
                <a:cubicBezTo>
                  <a:pt x="12797" y="9312"/>
                  <a:pt x="12849" y="9175"/>
                  <a:pt x="12881" y="9047"/>
                </a:cubicBezTo>
                <a:cubicBezTo>
                  <a:pt x="12891" y="8964"/>
                  <a:pt x="12891" y="8882"/>
                  <a:pt x="12901" y="8799"/>
                </a:cubicBezTo>
                <a:cubicBezTo>
                  <a:pt x="13016" y="8763"/>
                  <a:pt x="13152" y="8726"/>
                  <a:pt x="13288" y="8735"/>
                </a:cubicBezTo>
                <a:cubicBezTo>
                  <a:pt x="13529" y="8744"/>
                  <a:pt x="13759" y="8845"/>
                  <a:pt x="13999" y="8863"/>
                </a:cubicBezTo>
                <a:cubicBezTo>
                  <a:pt x="14125" y="8882"/>
                  <a:pt x="14240" y="8891"/>
                  <a:pt x="14365" y="8891"/>
                </a:cubicBezTo>
                <a:cubicBezTo>
                  <a:pt x="15191" y="8928"/>
                  <a:pt x="15986" y="8900"/>
                  <a:pt x="16780" y="8671"/>
                </a:cubicBezTo>
                <a:cubicBezTo>
                  <a:pt x="16101" y="8818"/>
                  <a:pt x="15432" y="8845"/>
                  <a:pt x="14731" y="8781"/>
                </a:cubicBezTo>
                <a:cubicBezTo>
                  <a:pt x="14846" y="8699"/>
                  <a:pt x="14940" y="8598"/>
                  <a:pt x="15024" y="8488"/>
                </a:cubicBezTo>
                <a:cubicBezTo>
                  <a:pt x="15066" y="8442"/>
                  <a:pt x="15327" y="8506"/>
                  <a:pt x="15400" y="8506"/>
                </a:cubicBezTo>
                <a:cubicBezTo>
                  <a:pt x="15682" y="8525"/>
                  <a:pt x="15933" y="8479"/>
                  <a:pt x="16174" y="8342"/>
                </a:cubicBezTo>
                <a:cubicBezTo>
                  <a:pt x="15818" y="8515"/>
                  <a:pt x="15473" y="8479"/>
                  <a:pt x="15087" y="8406"/>
                </a:cubicBezTo>
                <a:cubicBezTo>
                  <a:pt x="15379" y="8067"/>
                  <a:pt x="15818" y="8076"/>
                  <a:pt x="16258" y="8039"/>
                </a:cubicBezTo>
                <a:cubicBezTo>
                  <a:pt x="15954" y="8048"/>
                  <a:pt x="15567" y="7994"/>
                  <a:pt x="15296" y="8149"/>
                </a:cubicBezTo>
                <a:cubicBezTo>
                  <a:pt x="15076" y="8277"/>
                  <a:pt x="14940" y="8470"/>
                  <a:pt x="14752" y="8635"/>
                </a:cubicBezTo>
                <a:cubicBezTo>
                  <a:pt x="14700" y="8671"/>
                  <a:pt x="14647" y="8717"/>
                  <a:pt x="14585" y="8744"/>
                </a:cubicBezTo>
                <a:cubicBezTo>
                  <a:pt x="14522" y="8781"/>
                  <a:pt x="14459" y="8763"/>
                  <a:pt x="14386" y="8754"/>
                </a:cubicBezTo>
                <a:cubicBezTo>
                  <a:pt x="14208" y="8735"/>
                  <a:pt x="14031" y="8708"/>
                  <a:pt x="13863" y="8671"/>
                </a:cubicBezTo>
                <a:cubicBezTo>
                  <a:pt x="13706" y="8635"/>
                  <a:pt x="13560" y="8570"/>
                  <a:pt x="13403" y="8543"/>
                </a:cubicBezTo>
                <a:cubicBezTo>
                  <a:pt x="13236" y="8515"/>
                  <a:pt x="13069" y="8525"/>
                  <a:pt x="12901" y="8552"/>
                </a:cubicBezTo>
                <a:cubicBezTo>
                  <a:pt x="13058" y="8387"/>
                  <a:pt x="13131" y="8048"/>
                  <a:pt x="13403" y="7984"/>
                </a:cubicBezTo>
                <a:cubicBezTo>
                  <a:pt x="13497" y="7966"/>
                  <a:pt x="13612" y="7966"/>
                  <a:pt x="13706" y="7966"/>
                </a:cubicBezTo>
                <a:cubicBezTo>
                  <a:pt x="13905" y="7966"/>
                  <a:pt x="14104" y="7948"/>
                  <a:pt x="14292" y="7911"/>
                </a:cubicBezTo>
                <a:cubicBezTo>
                  <a:pt x="14679" y="7829"/>
                  <a:pt x="14982" y="7655"/>
                  <a:pt x="15264" y="7426"/>
                </a:cubicBezTo>
                <a:cubicBezTo>
                  <a:pt x="15547" y="7197"/>
                  <a:pt x="15818" y="6977"/>
                  <a:pt x="16195" y="6876"/>
                </a:cubicBezTo>
                <a:cubicBezTo>
                  <a:pt x="16393" y="6822"/>
                  <a:pt x="16592" y="6803"/>
                  <a:pt x="16791" y="6803"/>
                </a:cubicBezTo>
                <a:cubicBezTo>
                  <a:pt x="16927" y="6794"/>
                  <a:pt x="17219" y="6767"/>
                  <a:pt x="17313" y="6867"/>
                </a:cubicBezTo>
                <a:cubicBezTo>
                  <a:pt x="17428" y="6977"/>
                  <a:pt x="17491" y="7133"/>
                  <a:pt x="17575" y="7261"/>
                </a:cubicBezTo>
                <a:cubicBezTo>
                  <a:pt x="17648" y="7371"/>
                  <a:pt x="17742" y="7453"/>
                  <a:pt x="17857" y="7527"/>
                </a:cubicBezTo>
                <a:cubicBezTo>
                  <a:pt x="17857" y="7829"/>
                  <a:pt x="17909" y="8113"/>
                  <a:pt x="18275" y="8222"/>
                </a:cubicBezTo>
                <a:cubicBezTo>
                  <a:pt x="18579" y="8323"/>
                  <a:pt x="18924" y="8287"/>
                  <a:pt x="19237" y="8250"/>
                </a:cubicBezTo>
                <a:cubicBezTo>
                  <a:pt x="18965" y="8259"/>
                  <a:pt x="18683" y="8277"/>
                  <a:pt x="18422" y="8204"/>
                </a:cubicBezTo>
                <a:cubicBezTo>
                  <a:pt x="18275" y="8177"/>
                  <a:pt x="18129" y="8103"/>
                  <a:pt x="18045" y="7994"/>
                </a:cubicBezTo>
                <a:cubicBezTo>
                  <a:pt x="17962" y="7875"/>
                  <a:pt x="17972" y="7728"/>
                  <a:pt x="17972" y="7600"/>
                </a:cubicBezTo>
                <a:cubicBezTo>
                  <a:pt x="18422" y="7838"/>
                  <a:pt x="18944" y="7746"/>
                  <a:pt x="19404" y="7600"/>
                </a:cubicBezTo>
                <a:cubicBezTo>
                  <a:pt x="18997" y="7710"/>
                  <a:pt x="18547" y="7774"/>
                  <a:pt x="18139" y="7591"/>
                </a:cubicBezTo>
                <a:cubicBezTo>
                  <a:pt x="18024" y="7536"/>
                  <a:pt x="17909" y="7453"/>
                  <a:pt x="17815" y="7371"/>
                </a:cubicBezTo>
                <a:cubicBezTo>
                  <a:pt x="17669" y="7234"/>
                  <a:pt x="17617" y="7023"/>
                  <a:pt x="17512" y="6858"/>
                </a:cubicBezTo>
                <a:cubicBezTo>
                  <a:pt x="18056" y="6941"/>
                  <a:pt x="18589" y="7124"/>
                  <a:pt x="19133" y="7206"/>
                </a:cubicBezTo>
                <a:cubicBezTo>
                  <a:pt x="19697" y="7289"/>
                  <a:pt x="20251" y="7206"/>
                  <a:pt x="20805" y="7124"/>
                </a:cubicBezTo>
                <a:cubicBezTo>
                  <a:pt x="20795" y="7151"/>
                  <a:pt x="20764" y="7215"/>
                  <a:pt x="20785" y="7279"/>
                </a:cubicBezTo>
                <a:cubicBezTo>
                  <a:pt x="20805" y="7362"/>
                  <a:pt x="20910" y="7408"/>
                  <a:pt x="20910" y="7408"/>
                </a:cubicBezTo>
                <a:cubicBezTo>
                  <a:pt x="20910" y="7408"/>
                  <a:pt x="20962" y="7325"/>
                  <a:pt x="20941" y="7243"/>
                </a:cubicBezTo>
                <a:cubicBezTo>
                  <a:pt x="20910" y="7160"/>
                  <a:pt x="20816" y="7115"/>
                  <a:pt x="20816" y="7115"/>
                </a:cubicBezTo>
                <a:cubicBezTo>
                  <a:pt x="20816" y="7115"/>
                  <a:pt x="20816" y="7124"/>
                  <a:pt x="20805" y="7124"/>
                </a:cubicBezTo>
                <a:cubicBezTo>
                  <a:pt x="20324" y="7169"/>
                  <a:pt x="19823" y="7224"/>
                  <a:pt x="19331" y="7142"/>
                </a:cubicBezTo>
                <a:cubicBezTo>
                  <a:pt x="18819" y="7050"/>
                  <a:pt x="18328" y="6858"/>
                  <a:pt x="17826" y="6730"/>
                </a:cubicBezTo>
                <a:cubicBezTo>
                  <a:pt x="18045" y="6748"/>
                  <a:pt x="18265" y="6648"/>
                  <a:pt x="18453" y="6556"/>
                </a:cubicBezTo>
                <a:cubicBezTo>
                  <a:pt x="18495" y="6529"/>
                  <a:pt x="18662" y="6419"/>
                  <a:pt x="18704" y="6446"/>
                </a:cubicBezTo>
                <a:cubicBezTo>
                  <a:pt x="18788" y="6492"/>
                  <a:pt x="18892" y="6510"/>
                  <a:pt x="18986" y="6529"/>
                </a:cubicBezTo>
                <a:cubicBezTo>
                  <a:pt x="19394" y="6583"/>
                  <a:pt x="19833" y="6501"/>
                  <a:pt x="20209" y="6373"/>
                </a:cubicBezTo>
                <a:cubicBezTo>
                  <a:pt x="20251" y="6382"/>
                  <a:pt x="20304" y="6382"/>
                  <a:pt x="20356" y="6364"/>
                </a:cubicBezTo>
                <a:cubicBezTo>
                  <a:pt x="20450" y="6327"/>
                  <a:pt x="20492" y="6236"/>
                  <a:pt x="20492" y="6236"/>
                </a:cubicBezTo>
                <a:cubicBezTo>
                  <a:pt x="20492" y="6236"/>
                  <a:pt x="20377" y="6199"/>
                  <a:pt x="20293" y="6236"/>
                </a:cubicBezTo>
                <a:cubicBezTo>
                  <a:pt x="20199" y="6272"/>
                  <a:pt x="20157" y="6364"/>
                  <a:pt x="20157" y="6364"/>
                </a:cubicBezTo>
                <a:cubicBezTo>
                  <a:pt x="20157" y="6364"/>
                  <a:pt x="20178" y="6373"/>
                  <a:pt x="20209" y="6373"/>
                </a:cubicBezTo>
                <a:cubicBezTo>
                  <a:pt x="20000" y="6428"/>
                  <a:pt x="19781" y="6464"/>
                  <a:pt x="19551" y="6483"/>
                </a:cubicBezTo>
                <a:cubicBezTo>
                  <a:pt x="19300" y="6492"/>
                  <a:pt x="19007" y="6492"/>
                  <a:pt x="18788" y="6382"/>
                </a:cubicBezTo>
                <a:cubicBezTo>
                  <a:pt x="19478" y="6107"/>
                  <a:pt x="20241" y="6144"/>
                  <a:pt x="20962" y="6016"/>
                </a:cubicBezTo>
                <a:cubicBezTo>
                  <a:pt x="20230" y="6107"/>
                  <a:pt x="19467" y="6016"/>
                  <a:pt x="18756" y="6254"/>
                </a:cubicBezTo>
                <a:cubicBezTo>
                  <a:pt x="18903" y="6098"/>
                  <a:pt x="19122" y="5988"/>
                  <a:pt x="19310" y="5897"/>
                </a:cubicBezTo>
                <a:cubicBezTo>
                  <a:pt x="19551" y="5778"/>
                  <a:pt x="19812" y="5695"/>
                  <a:pt x="20084" y="5631"/>
                </a:cubicBezTo>
                <a:cubicBezTo>
                  <a:pt x="19739" y="5686"/>
                  <a:pt x="19415" y="5787"/>
                  <a:pt x="19112" y="5933"/>
                </a:cubicBezTo>
                <a:cubicBezTo>
                  <a:pt x="18986" y="5988"/>
                  <a:pt x="18861" y="6052"/>
                  <a:pt x="18746" y="6135"/>
                </a:cubicBezTo>
                <a:cubicBezTo>
                  <a:pt x="18694" y="6153"/>
                  <a:pt x="18652" y="6217"/>
                  <a:pt x="18620" y="6254"/>
                </a:cubicBezTo>
                <a:cubicBezTo>
                  <a:pt x="18599" y="6281"/>
                  <a:pt x="18579" y="6300"/>
                  <a:pt x="18558" y="6327"/>
                </a:cubicBezTo>
                <a:cubicBezTo>
                  <a:pt x="18505" y="6355"/>
                  <a:pt x="18453" y="6382"/>
                  <a:pt x="18390" y="6409"/>
                </a:cubicBezTo>
                <a:cubicBezTo>
                  <a:pt x="18066" y="6547"/>
                  <a:pt x="17690" y="6602"/>
                  <a:pt x="17324" y="6593"/>
                </a:cubicBezTo>
                <a:cubicBezTo>
                  <a:pt x="17021" y="6583"/>
                  <a:pt x="16738" y="6538"/>
                  <a:pt x="16435" y="6556"/>
                </a:cubicBezTo>
                <a:cubicBezTo>
                  <a:pt x="16027" y="6583"/>
                  <a:pt x="15662" y="6712"/>
                  <a:pt x="15337" y="6922"/>
                </a:cubicBezTo>
                <a:cubicBezTo>
                  <a:pt x="15013" y="7133"/>
                  <a:pt x="14721" y="7408"/>
                  <a:pt x="14302" y="7490"/>
                </a:cubicBezTo>
                <a:cubicBezTo>
                  <a:pt x="14104" y="7527"/>
                  <a:pt x="13916" y="7527"/>
                  <a:pt x="13717" y="7517"/>
                </a:cubicBezTo>
                <a:cubicBezTo>
                  <a:pt x="13581" y="7508"/>
                  <a:pt x="13435" y="7499"/>
                  <a:pt x="13299" y="7527"/>
                </a:cubicBezTo>
                <a:cubicBezTo>
                  <a:pt x="13016" y="7572"/>
                  <a:pt x="12776" y="7765"/>
                  <a:pt x="12619" y="7975"/>
                </a:cubicBezTo>
                <a:cubicBezTo>
                  <a:pt x="12515" y="8131"/>
                  <a:pt x="12421" y="8305"/>
                  <a:pt x="12326" y="8470"/>
                </a:cubicBezTo>
                <a:cubicBezTo>
                  <a:pt x="12232" y="8644"/>
                  <a:pt x="12138" y="8818"/>
                  <a:pt x="12055" y="8992"/>
                </a:cubicBezTo>
                <a:cubicBezTo>
                  <a:pt x="11992" y="8644"/>
                  <a:pt x="12107" y="8250"/>
                  <a:pt x="12243" y="7929"/>
                </a:cubicBezTo>
                <a:cubicBezTo>
                  <a:pt x="12295" y="7783"/>
                  <a:pt x="12347" y="7636"/>
                  <a:pt x="12483" y="7536"/>
                </a:cubicBezTo>
                <a:cubicBezTo>
                  <a:pt x="12609" y="7444"/>
                  <a:pt x="12766" y="7398"/>
                  <a:pt x="12922" y="7353"/>
                </a:cubicBezTo>
                <a:cubicBezTo>
                  <a:pt x="13111" y="7289"/>
                  <a:pt x="13299" y="7243"/>
                  <a:pt x="13476" y="7160"/>
                </a:cubicBezTo>
                <a:cubicBezTo>
                  <a:pt x="13654" y="7087"/>
                  <a:pt x="13790" y="6977"/>
                  <a:pt x="13926" y="6858"/>
                </a:cubicBezTo>
                <a:cubicBezTo>
                  <a:pt x="14125" y="6684"/>
                  <a:pt x="14292" y="6483"/>
                  <a:pt x="14480" y="6290"/>
                </a:cubicBezTo>
                <a:cubicBezTo>
                  <a:pt x="14710" y="6052"/>
                  <a:pt x="15170" y="6116"/>
                  <a:pt x="15494" y="6116"/>
                </a:cubicBezTo>
                <a:cubicBezTo>
                  <a:pt x="15745" y="6116"/>
                  <a:pt x="15986" y="6071"/>
                  <a:pt x="16205" y="5979"/>
                </a:cubicBezTo>
                <a:cubicBezTo>
                  <a:pt x="16320" y="5924"/>
                  <a:pt x="16414" y="5860"/>
                  <a:pt x="16529" y="5796"/>
                </a:cubicBezTo>
                <a:cubicBezTo>
                  <a:pt x="16676" y="5723"/>
                  <a:pt x="16822" y="5640"/>
                  <a:pt x="16958" y="5540"/>
                </a:cubicBezTo>
                <a:cubicBezTo>
                  <a:pt x="17104" y="5430"/>
                  <a:pt x="17240" y="5292"/>
                  <a:pt x="17428" y="5228"/>
                </a:cubicBezTo>
                <a:cubicBezTo>
                  <a:pt x="17460" y="5219"/>
                  <a:pt x="17564" y="5256"/>
                  <a:pt x="17606" y="5265"/>
                </a:cubicBezTo>
                <a:cubicBezTo>
                  <a:pt x="17700" y="5265"/>
                  <a:pt x="17794" y="5265"/>
                  <a:pt x="17888" y="5256"/>
                </a:cubicBezTo>
                <a:cubicBezTo>
                  <a:pt x="18265" y="5228"/>
                  <a:pt x="18610" y="5155"/>
                  <a:pt x="18965" y="5064"/>
                </a:cubicBezTo>
                <a:cubicBezTo>
                  <a:pt x="18746" y="5109"/>
                  <a:pt x="18537" y="5155"/>
                  <a:pt x="18307" y="5173"/>
                </a:cubicBezTo>
                <a:cubicBezTo>
                  <a:pt x="18066" y="5192"/>
                  <a:pt x="17753" y="5237"/>
                  <a:pt x="17512" y="5164"/>
                </a:cubicBezTo>
                <a:cubicBezTo>
                  <a:pt x="17888" y="4963"/>
                  <a:pt x="18328" y="4807"/>
                  <a:pt x="18777" y="4862"/>
                </a:cubicBezTo>
                <a:cubicBezTo>
                  <a:pt x="18317" y="4780"/>
                  <a:pt x="17836" y="4926"/>
                  <a:pt x="17428" y="5109"/>
                </a:cubicBezTo>
                <a:cubicBezTo>
                  <a:pt x="17470" y="4844"/>
                  <a:pt x="17794" y="4679"/>
                  <a:pt x="18045" y="4578"/>
                </a:cubicBezTo>
                <a:cubicBezTo>
                  <a:pt x="18275" y="4477"/>
                  <a:pt x="18526" y="4404"/>
                  <a:pt x="18777" y="4377"/>
                </a:cubicBezTo>
                <a:cubicBezTo>
                  <a:pt x="18328" y="4404"/>
                  <a:pt x="17763" y="4551"/>
                  <a:pt x="17460" y="4853"/>
                </a:cubicBezTo>
                <a:cubicBezTo>
                  <a:pt x="17387" y="4935"/>
                  <a:pt x="17324" y="5027"/>
                  <a:pt x="17313" y="5137"/>
                </a:cubicBezTo>
                <a:cubicBezTo>
                  <a:pt x="17303" y="5210"/>
                  <a:pt x="17094" y="5292"/>
                  <a:pt x="17021" y="5338"/>
                </a:cubicBezTo>
                <a:cubicBezTo>
                  <a:pt x="16843" y="5466"/>
                  <a:pt x="16655" y="5585"/>
                  <a:pt x="16446" y="5668"/>
                </a:cubicBezTo>
                <a:cubicBezTo>
                  <a:pt x="16623" y="5430"/>
                  <a:pt x="16759" y="5155"/>
                  <a:pt x="16853" y="4890"/>
                </a:cubicBezTo>
                <a:cubicBezTo>
                  <a:pt x="16958" y="4569"/>
                  <a:pt x="17052" y="4249"/>
                  <a:pt x="17428" y="4120"/>
                </a:cubicBezTo>
                <a:cubicBezTo>
                  <a:pt x="17784" y="4001"/>
                  <a:pt x="18192" y="3983"/>
                  <a:pt x="18411" y="3681"/>
                </a:cubicBezTo>
                <a:cubicBezTo>
                  <a:pt x="18579" y="3434"/>
                  <a:pt x="18537" y="3113"/>
                  <a:pt x="18756" y="2884"/>
                </a:cubicBezTo>
                <a:cubicBezTo>
                  <a:pt x="18526" y="3095"/>
                  <a:pt x="18537" y="3425"/>
                  <a:pt x="18348" y="3653"/>
                </a:cubicBezTo>
                <a:cubicBezTo>
                  <a:pt x="18108" y="3937"/>
                  <a:pt x="17679" y="3919"/>
                  <a:pt x="17334" y="4029"/>
                </a:cubicBezTo>
                <a:cubicBezTo>
                  <a:pt x="16937" y="4148"/>
                  <a:pt x="16801" y="4468"/>
                  <a:pt x="16665" y="4789"/>
                </a:cubicBezTo>
                <a:cubicBezTo>
                  <a:pt x="16550" y="5064"/>
                  <a:pt x="16393" y="5338"/>
                  <a:pt x="16184" y="5567"/>
                </a:cubicBezTo>
                <a:cubicBezTo>
                  <a:pt x="16080" y="5677"/>
                  <a:pt x="15944" y="5787"/>
                  <a:pt x="15787" y="5814"/>
                </a:cubicBezTo>
                <a:cubicBezTo>
                  <a:pt x="15693" y="5823"/>
                  <a:pt x="15599" y="5814"/>
                  <a:pt x="15515" y="5814"/>
                </a:cubicBezTo>
                <a:cubicBezTo>
                  <a:pt x="15139" y="5796"/>
                  <a:pt x="14689" y="5723"/>
                  <a:pt x="14344" y="5906"/>
                </a:cubicBezTo>
                <a:cubicBezTo>
                  <a:pt x="14093" y="6043"/>
                  <a:pt x="13916" y="6290"/>
                  <a:pt x="13696" y="6474"/>
                </a:cubicBezTo>
                <a:cubicBezTo>
                  <a:pt x="13560" y="6574"/>
                  <a:pt x="13424" y="6693"/>
                  <a:pt x="13257" y="6757"/>
                </a:cubicBezTo>
                <a:cubicBezTo>
                  <a:pt x="13079" y="6822"/>
                  <a:pt x="12891" y="6849"/>
                  <a:pt x="12713" y="6895"/>
                </a:cubicBezTo>
                <a:cubicBezTo>
                  <a:pt x="12504" y="6941"/>
                  <a:pt x="12306" y="7005"/>
                  <a:pt x="12128" y="7124"/>
                </a:cubicBezTo>
                <a:cubicBezTo>
                  <a:pt x="12306" y="6767"/>
                  <a:pt x="12776" y="6693"/>
                  <a:pt x="13090" y="6455"/>
                </a:cubicBezTo>
                <a:cubicBezTo>
                  <a:pt x="13278" y="6318"/>
                  <a:pt x="13414" y="6144"/>
                  <a:pt x="13497" y="5933"/>
                </a:cubicBezTo>
                <a:cubicBezTo>
                  <a:pt x="13571" y="5759"/>
                  <a:pt x="13581" y="5576"/>
                  <a:pt x="13633" y="5393"/>
                </a:cubicBezTo>
                <a:cubicBezTo>
                  <a:pt x="13686" y="5201"/>
                  <a:pt x="13842" y="5036"/>
                  <a:pt x="13999" y="4908"/>
                </a:cubicBezTo>
                <a:cubicBezTo>
                  <a:pt x="14146" y="4780"/>
                  <a:pt x="14501" y="4880"/>
                  <a:pt x="14689" y="4908"/>
                </a:cubicBezTo>
                <a:cubicBezTo>
                  <a:pt x="14742" y="4908"/>
                  <a:pt x="14794" y="4917"/>
                  <a:pt x="14846" y="4926"/>
                </a:cubicBezTo>
                <a:cubicBezTo>
                  <a:pt x="14888" y="4954"/>
                  <a:pt x="14930" y="4990"/>
                  <a:pt x="14972" y="5027"/>
                </a:cubicBezTo>
                <a:cubicBezTo>
                  <a:pt x="15066" y="5091"/>
                  <a:pt x="15170" y="5137"/>
                  <a:pt x="15296" y="5118"/>
                </a:cubicBezTo>
                <a:cubicBezTo>
                  <a:pt x="15432" y="5100"/>
                  <a:pt x="15557" y="5036"/>
                  <a:pt x="15672" y="4990"/>
                </a:cubicBezTo>
                <a:cubicBezTo>
                  <a:pt x="15787" y="4944"/>
                  <a:pt x="15892" y="4899"/>
                  <a:pt x="16007" y="4853"/>
                </a:cubicBezTo>
                <a:cubicBezTo>
                  <a:pt x="15839" y="4917"/>
                  <a:pt x="15662" y="4972"/>
                  <a:pt x="15494" y="5027"/>
                </a:cubicBezTo>
                <a:cubicBezTo>
                  <a:pt x="15275" y="5100"/>
                  <a:pt x="15128" y="5073"/>
                  <a:pt x="14972" y="4926"/>
                </a:cubicBezTo>
                <a:cubicBezTo>
                  <a:pt x="15547" y="4926"/>
                  <a:pt x="15975" y="4587"/>
                  <a:pt x="16404" y="4285"/>
                </a:cubicBezTo>
                <a:cubicBezTo>
                  <a:pt x="16122" y="4459"/>
                  <a:pt x="15839" y="4651"/>
                  <a:pt x="15515" y="4761"/>
                </a:cubicBezTo>
                <a:cubicBezTo>
                  <a:pt x="15087" y="4908"/>
                  <a:pt x="14700" y="4770"/>
                  <a:pt x="14271" y="4716"/>
                </a:cubicBezTo>
                <a:cubicBezTo>
                  <a:pt x="14595" y="4532"/>
                  <a:pt x="14951" y="4395"/>
                  <a:pt x="15306" y="4258"/>
                </a:cubicBezTo>
                <a:cubicBezTo>
                  <a:pt x="15578" y="4157"/>
                  <a:pt x="15766" y="4020"/>
                  <a:pt x="15912" y="3800"/>
                </a:cubicBezTo>
                <a:cubicBezTo>
                  <a:pt x="15996" y="3663"/>
                  <a:pt x="16027" y="3516"/>
                  <a:pt x="16237" y="3544"/>
                </a:cubicBezTo>
                <a:cubicBezTo>
                  <a:pt x="16393" y="3553"/>
                  <a:pt x="16529" y="3608"/>
                  <a:pt x="16686" y="3608"/>
                </a:cubicBezTo>
                <a:cubicBezTo>
                  <a:pt x="16979" y="3617"/>
                  <a:pt x="17230" y="3507"/>
                  <a:pt x="17460" y="3360"/>
                </a:cubicBezTo>
                <a:cubicBezTo>
                  <a:pt x="17272" y="3461"/>
                  <a:pt x="17063" y="3553"/>
                  <a:pt x="16833" y="3571"/>
                </a:cubicBezTo>
                <a:cubicBezTo>
                  <a:pt x="16603" y="3580"/>
                  <a:pt x="16404" y="3461"/>
                  <a:pt x="16174" y="3461"/>
                </a:cubicBezTo>
                <a:cubicBezTo>
                  <a:pt x="16299" y="3370"/>
                  <a:pt x="16456" y="3342"/>
                  <a:pt x="16603" y="3315"/>
                </a:cubicBezTo>
                <a:cubicBezTo>
                  <a:pt x="16801" y="3269"/>
                  <a:pt x="17000" y="3214"/>
                  <a:pt x="17188" y="3150"/>
                </a:cubicBezTo>
                <a:cubicBezTo>
                  <a:pt x="17523" y="3040"/>
                  <a:pt x="17857" y="2884"/>
                  <a:pt x="18066" y="2628"/>
                </a:cubicBezTo>
                <a:cubicBezTo>
                  <a:pt x="17826" y="2875"/>
                  <a:pt x="17460" y="3003"/>
                  <a:pt x="17115" y="3095"/>
                </a:cubicBezTo>
                <a:cubicBezTo>
                  <a:pt x="16937" y="3131"/>
                  <a:pt x="16759" y="3168"/>
                  <a:pt x="16582" y="3196"/>
                </a:cubicBezTo>
                <a:cubicBezTo>
                  <a:pt x="16393" y="3214"/>
                  <a:pt x="16205" y="3241"/>
                  <a:pt x="16059" y="3342"/>
                </a:cubicBezTo>
                <a:cubicBezTo>
                  <a:pt x="16101" y="3141"/>
                  <a:pt x="16122" y="2921"/>
                  <a:pt x="16289" y="2784"/>
                </a:cubicBezTo>
                <a:cubicBezTo>
                  <a:pt x="16508" y="2610"/>
                  <a:pt x="16833" y="2582"/>
                  <a:pt x="17104" y="2564"/>
                </a:cubicBezTo>
                <a:cubicBezTo>
                  <a:pt x="16853" y="2564"/>
                  <a:pt x="16592" y="2573"/>
                  <a:pt x="16362" y="2674"/>
                </a:cubicBezTo>
                <a:cubicBezTo>
                  <a:pt x="16142" y="2784"/>
                  <a:pt x="16069" y="2948"/>
                  <a:pt x="16007" y="3150"/>
                </a:cubicBezTo>
                <a:cubicBezTo>
                  <a:pt x="15975" y="3251"/>
                  <a:pt x="15944" y="3360"/>
                  <a:pt x="15912" y="3461"/>
                </a:cubicBezTo>
                <a:cubicBezTo>
                  <a:pt x="15881" y="3562"/>
                  <a:pt x="15829" y="3635"/>
                  <a:pt x="15766" y="3727"/>
                </a:cubicBezTo>
                <a:cubicBezTo>
                  <a:pt x="15641" y="3882"/>
                  <a:pt x="15515" y="3983"/>
                  <a:pt x="15317" y="4047"/>
                </a:cubicBezTo>
                <a:cubicBezTo>
                  <a:pt x="14627" y="4285"/>
                  <a:pt x="13853" y="4477"/>
                  <a:pt x="13414" y="5036"/>
                </a:cubicBezTo>
                <a:cubicBezTo>
                  <a:pt x="13382" y="4899"/>
                  <a:pt x="13330" y="4761"/>
                  <a:pt x="13278" y="4624"/>
                </a:cubicBezTo>
                <a:cubicBezTo>
                  <a:pt x="13215" y="4477"/>
                  <a:pt x="13142" y="4349"/>
                  <a:pt x="13173" y="4184"/>
                </a:cubicBezTo>
                <a:cubicBezTo>
                  <a:pt x="13194" y="4047"/>
                  <a:pt x="13299" y="3928"/>
                  <a:pt x="13445" y="3873"/>
                </a:cubicBezTo>
                <a:cubicBezTo>
                  <a:pt x="13602" y="3809"/>
                  <a:pt x="13790" y="3809"/>
                  <a:pt x="13947" y="3754"/>
                </a:cubicBezTo>
                <a:cubicBezTo>
                  <a:pt x="14020" y="3727"/>
                  <a:pt x="14083" y="3690"/>
                  <a:pt x="14135" y="3644"/>
                </a:cubicBezTo>
                <a:cubicBezTo>
                  <a:pt x="14156" y="3617"/>
                  <a:pt x="14208" y="3525"/>
                  <a:pt x="14250" y="3534"/>
                </a:cubicBezTo>
                <a:cubicBezTo>
                  <a:pt x="14407" y="3562"/>
                  <a:pt x="14606" y="3443"/>
                  <a:pt x="14721" y="3360"/>
                </a:cubicBezTo>
                <a:cubicBezTo>
                  <a:pt x="14940" y="3186"/>
                  <a:pt x="15013" y="2811"/>
                  <a:pt x="15390" y="2875"/>
                </a:cubicBezTo>
                <a:cubicBezTo>
                  <a:pt x="15160" y="2820"/>
                  <a:pt x="15003" y="2967"/>
                  <a:pt x="14867" y="3113"/>
                </a:cubicBezTo>
                <a:cubicBezTo>
                  <a:pt x="14742" y="3269"/>
                  <a:pt x="14522" y="3498"/>
                  <a:pt x="14271" y="3452"/>
                </a:cubicBezTo>
                <a:cubicBezTo>
                  <a:pt x="14417" y="3232"/>
                  <a:pt x="14532" y="2994"/>
                  <a:pt x="14804" y="2884"/>
                </a:cubicBezTo>
                <a:cubicBezTo>
                  <a:pt x="14449" y="3012"/>
                  <a:pt x="14344" y="3342"/>
                  <a:pt x="14104" y="3571"/>
                </a:cubicBezTo>
                <a:cubicBezTo>
                  <a:pt x="13957" y="3708"/>
                  <a:pt x="13759" y="3699"/>
                  <a:pt x="13571" y="3736"/>
                </a:cubicBezTo>
                <a:cubicBezTo>
                  <a:pt x="13361" y="3763"/>
                  <a:pt x="13173" y="3855"/>
                  <a:pt x="13079" y="4020"/>
                </a:cubicBezTo>
                <a:cubicBezTo>
                  <a:pt x="13079" y="4001"/>
                  <a:pt x="13069" y="3901"/>
                  <a:pt x="13069" y="3901"/>
                </a:cubicBezTo>
                <a:cubicBezTo>
                  <a:pt x="13069" y="3425"/>
                  <a:pt x="13403" y="2985"/>
                  <a:pt x="13801" y="2655"/>
                </a:cubicBezTo>
                <a:cubicBezTo>
                  <a:pt x="13842" y="2655"/>
                  <a:pt x="13863" y="2646"/>
                  <a:pt x="13863" y="2646"/>
                </a:cubicBezTo>
                <a:cubicBezTo>
                  <a:pt x="13863" y="2646"/>
                  <a:pt x="13863" y="2637"/>
                  <a:pt x="13853" y="2619"/>
                </a:cubicBezTo>
                <a:cubicBezTo>
                  <a:pt x="13884" y="2591"/>
                  <a:pt x="13916" y="2573"/>
                  <a:pt x="13947" y="2545"/>
                </a:cubicBezTo>
                <a:cubicBezTo>
                  <a:pt x="13916" y="2564"/>
                  <a:pt x="13884" y="2591"/>
                  <a:pt x="13842" y="2610"/>
                </a:cubicBezTo>
                <a:cubicBezTo>
                  <a:pt x="13821" y="2582"/>
                  <a:pt x="13780" y="2527"/>
                  <a:pt x="13706" y="2500"/>
                </a:cubicBezTo>
                <a:cubicBezTo>
                  <a:pt x="13602" y="2463"/>
                  <a:pt x="13487" y="2509"/>
                  <a:pt x="13487" y="2509"/>
                </a:cubicBezTo>
                <a:cubicBezTo>
                  <a:pt x="13487" y="2509"/>
                  <a:pt x="13529" y="2610"/>
                  <a:pt x="13633" y="2646"/>
                </a:cubicBezTo>
                <a:cubicBezTo>
                  <a:pt x="13686" y="2665"/>
                  <a:pt x="13738" y="2665"/>
                  <a:pt x="13780" y="2665"/>
                </a:cubicBezTo>
                <a:cubicBezTo>
                  <a:pt x="13550" y="2820"/>
                  <a:pt x="13361" y="3012"/>
                  <a:pt x="13205" y="3223"/>
                </a:cubicBezTo>
                <a:cubicBezTo>
                  <a:pt x="13090" y="3104"/>
                  <a:pt x="13111" y="2884"/>
                  <a:pt x="13173" y="2747"/>
                </a:cubicBezTo>
                <a:cubicBezTo>
                  <a:pt x="13236" y="2610"/>
                  <a:pt x="13372" y="2518"/>
                  <a:pt x="13508" y="2436"/>
                </a:cubicBezTo>
                <a:cubicBezTo>
                  <a:pt x="13246" y="2573"/>
                  <a:pt x="13069" y="2756"/>
                  <a:pt x="13079" y="3040"/>
                </a:cubicBezTo>
                <a:cubicBezTo>
                  <a:pt x="13079" y="3095"/>
                  <a:pt x="13090" y="3159"/>
                  <a:pt x="13111" y="3205"/>
                </a:cubicBezTo>
                <a:cubicBezTo>
                  <a:pt x="13152" y="3287"/>
                  <a:pt x="13163" y="3269"/>
                  <a:pt x="13121" y="3360"/>
                </a:cubicBezTo>
                <a:cubicBezTo>
                  <a:pt x="13069" y="3434"/>
                  <a:pt x="13037" y="3516"/>
                  <a:pt x="13006" y="3608"/>
                </a:cubicBezTo>
                <a:cubicBezTo>
                  <a:pt x="13006" y="3580"/>
                  <a:pt x="12996" y="3562"/>
                  <a:pt x="12996" y="3544"/>
                </a:cubicBezTo>
                <a:cubicBezTo>
                  <a:pt x="12996" y="3507"/>
                  <a:pt x="12985" y="3479"/>
                  <a:pt x="12975" y="3452"/>
                </a:cubicBezTo>
                <a:cubicBezTo>
                  <a:pt x="12975" y="3443"/>
                  <a:pt x="12975" y="3434"/>
                  <a:pt x="12964" y="3425"/>
                </a:cubicBezTo>
                <a:cubicBezTo>
                  <a:pt x="12964" y="3415"/>
                  <a:pt x="12964" y="3415"/>
                  <a:pt x="12964" y="3415"/>
                </a:cubicBezTo>
                <a:cubicBezTo>
                  <a:pt x="12964" y="3415"/>
                  <a:pt x="12964" y="3415"/>
                  <a:pt x="12964" y="3406"/>
                </a:cubicBezTo>
                <a:cubicBezTo>
                  <a:pt x="12954" y="3397"/>
                  <a:pt x="12954" y="3379"/>
                  <a:pt x="12954" y="3370"/>
                </a:cubicBezTo>
                <a:cubicBezTo>
                  <a:pt x="12922" y="3241"/>
                  <a:pt x="12881" y="3122"/>
                  <a:pt x="12839" y="2994"/>
                </a:cubicBezTo>
                <a:cubicBezTo>
                  <a:pt x="12797" y="2875"/>
                  <a:pt x="12745" y="2747"/>
                  <a:pt x="12713" y="2637"/>
                </a:cubicBezTo>
                <a:cubicBezTo>
                  <a:pt x="12682" y="2518"/>
                  <a:pt x="12661" y="2408"/>
                  <a:pt x="12640" y="2317"/>
                </a:cubicBezTo>
                <a:cubicBezTo>
                  <a:pt x="12640" y="2262"/>
                  <a:pt x="12630" y="2225"/>
                  <a:pt x="12630" y="2179"/>
                </a:cubicBezTo>
                <a:cubicBezTo>
                  <a:pt x="12630" y="2143"/>
                  <a:pt x="12630" y="2106"/>
                  <a:pt x="12630" y="2079"/>
                </a:cubicBezTo>
                <a:cubicBezTo>
                  <a:pt x="12630" y="2024"/>
                  <a:pt x="12640" y="1996"/>
                  <a:pt x="12640" y="1996"/>
                </a:cubicBezTo>
                <a:cubicBezTo>
                  <a:pt x="12640" y="1996"/>
                  <a:pt x="12630" y="2024"/>
                  <a:pt x="12619" y="2079"/>
                </a:cubicBezTo>
                <a:cubicBezTo>
                  <a:pt x="12619" y="2106"/>
                  <a:pt x="12619" y="2143"/>
                  <a:pt x="12619" y="2179"/>
                </a:cubicBezTo>
                <a:cubicBezTo>
                  <a:pt x="12619" y="2225"/>
                  <a:pt x="12609" y="2262"/>
                  <a:pt x="12619" y="2317"/>
                </a:cubicBezTo>
                <a:cubicBezTo>
                  <a:pt x="12619" y="2408"/>
                  <a:pt x="12630" y="2527"/>
                  <a:pt x="12661" y="2646"/>
                </a:cubicBezTo>
                <a:cubicBezTo>
                  <a:pt x="12682" y="2765"/>
                  <a:pt x="12713" y="2893"/>
                  <a:pt x="12745" y="3012"/>
                </a:cubicBezTo>
                <a:cubicBezTo>
                  <a:pt x="12776" y="3141"/>
                  <a:pt x="12807" y="3269"/>
                  <a:pt x="12828" y="3388"/>
                </a:cubicBezTo>
                <a:cubicBezTo>
                  <a:pt x="12828" y="3397"/>
                  <a:pt x="12839" y="3415"/>
                  <a:pt x="12839" y="3425"/>
                </a:cubicBezTo>
                <a:cubicBezTo>
                  <a:pt x="12839" y="3443"/>
                  <a:pt x="12839" y="3443"/>
                  <a:pt x="12839" y="3443"/>
                </a:cubicBezTo>
                <a:cubicBezTo>
                  <a:pt x="12839" y="3452"/>
                  <a:pt x="12849" y="3461"/>
                  <a:pt x="12849" y="3461"/>
                </a:cubicBezTo>
                <a:cubicBezTo>
                  <a:pt x="12849" y="3461"/>
                  <a:pt x="12849" y="3470"/>
                  <a:pt x="12849" y="3470"/>
                </a:cubicBezTo>
                <a:cubicBezTo>
                  <a:pt x="12849" y="3498"/>
                  <a:pt x="12860" y="3525"/>
                  <a:pt x="12860" y="3553"/>
                </a:cubicBezTo>
                <a:cubicBezTo>
                  <a:pt x="12860" y="3571"/>
                  <a:pt x="12860" y="3580"/>
                  <a:pt x="12860" y="3598"/>
                </a:cubicBezTo>
                <a:cubicBezTo>
                  <a:pt x="12818" y="3516"/>
                  <a:pt x="12692" y="3434"/>
                  <a:pt x="12598" y="3388"/>
                </a:cubicBezTo>
                <a:cubicBezTo>
                  <a:pt x="12452" y="3324"/>
                  <a:pt x="12400" y="3287"/>
                  <a:pt x="12253" y="3251"/>
                </a:cubicBezTo>
                <a:cubicBezTo>
                  <a:pt x="12086" y="3196"/>
                  <a:pt x="11908" y="3031"/>
                  <a:pt x="12013" y="2875"/>
                </a:cubicBezTo>
                <a:cubicBezTo>
                  <a:pt x="12107" y="2738"/>
                  <a:pt x="12253" y="2472"/>
                  <a:pt x="12013" y="2372"/>
                </a:cubicBezTo>
                <a:cubicBezTo>
                  <a:pt x="12128" y="2426"/>
                  <a:pt x="12138" y="2536"/>
                  <a:pt x="12117" y="2628"/>
                </a:cubicBezTo>
                <a:cubicBezTo>
                  <a:pt x="12086" y="2756"/>
                  <a:pt x="11971" y="2829"/>
                  <a:pt x="11929" y="2948"/>
                </a:cubicBezTo>
                <a:cubicBezTo>
                  <a:pt x="11804" y="2738"/>
                  <a:pt x="11657" y="2454"/>
                  <a:pt x="11751" y="2216"/>
                </a:cubicBezTo>
                <a:cubicBezTo>
                  <a:pt x="11678" y="2372"/>
                  <a:pt x="11720" y="2564"/>
                  <a:pt x="11772" y="2719"/>
                </a:cubicBezTo>
                <a:cubicBezTo>
                  <a:pt x="11835" y="2921"/>
                  <a:pt x="11940" y="3122"/>
                  <a:pt x="12128" y="3269"/>
                </a:cubicBezTo>
                <a:cubicBezTo>
                  <a:pt x="11919" y="3305"/>
                  <a:pt x="11710" y="3360"/>
                  <a:pt x="11500" y="3406"/>
                </a:cubicBezTo>
                <a:cubicBezTo>
                  <a:pt x="11333" y="3443"/>
                  <a:pt x="11239" y="3113"/>
                  <a:pt x="11166" y="3022"/>
                </a:cubicBezTo>
                <a:cubicBezTo>
                  <a:pt x="11260" y="3150"/>
                  <a:pt x="11270" y="3351"/>
                  <a:pt x="11427" y="3434"/>
                </a:cubicBezTo>
                <a:cubicBezTo>
                  <a:pt x="11312" y="3479"/>
                  <a:pt x="11145" y="3544"/>
                  <a:pt x="11051" y="3434"/>
                </a:cubicBezTo>
                <a:cubicBezTo>
                  <a:pt x="10936" y="3305"/>
                  <a:pt x="10978" y="3113"/>
                  <a:pt x="10842" y="2994"/>
                </a:cubicBezTo>
                <a:cubicBezTo>
                  <a:pt x="10988" y="3141"/>
                  <a:pt x="10884" y="3470"/>
                  <a:pt x="11135" y="3525"/>
                </a:cubicBezTo>
                <a:cubicBezTo>
                  <a:pt x="11291" y="3562"/>
                  <a:pt x="11469" y="3479"/>
                  <a:pt x="11615" y="3452"/>
                </a:cubicBezTo>
                <a:cubicBezTo>
                  <a:pt x="11500" y="3544"/>
                  <a:pt x="11427" y="3663"/>
                  <a:pt x="11302" y="3745"/>
                </a:cubicBezTo>
                <a:cubicBezTo>
                  <a:pt x="11197" y="3818"/>
                  <a:pt x="11082" y="3864"/>
                  <a:pt x="10946" y="3891"/>
                </a:cubicBezTo>
                <a:cubicBezTo>
                  <a:pt x="11103" y="3864"/>
                  <a:pt x="11239" y="3818"/>
                  <a:pt x="11354" y="3736"/>
                </a:cubicBezTo>
                <a:cubicBezTo>
                  <a:pt x="11500" y="3644"/>
                  <a:pt x="11595" y="3498"/>
                  <a:pt x="11762" y="3434"/>
                </a:cubicBezTo>
                <a:cubicBezTo>
                  <a:pt x="11887" y="3397"/>
                  <a:pt x="12034" y="3379"/>
                  <a:pt x="12170" y="3360"/>
                </a:cubicBezTo>
                <a:cubicBezTo>
                  <a:pt x="12285" y="3351"/>
                  <a:pt x="12421" y="3388"/>
                  <a:pt x="12504" y="3443"/>
                </a:cubicBezTo>
                <a:cubicBezTo>
                  <a:pt x="12933" y="3736"/>
                  <a:pt x="12964" y="4166"/>
                  <a:pt x="12964" y="4212"/>
                </a:cubicBezTo>
                <a:cubicBezTo>
                  <a:pt x="13027" y="4487"/>
                  <a:pt x="13152" y="4743"/>
                  <a:pt x="13194" y="5018"/>
                </a:cubicBezTo>
                <a:cubicBezTo>
                  <a:pt x="13278" y="5466"/>
                  <a:pt x="13152" y="5979"/>
                  <a:pt x="12682" y="6217"/>
                </a:cubicBezTo>
                <a:cubicBezTo>
                  <a:pt x="12347" y="6382"/>
                  <a:pt x="11971" y="6455"/>
                  <a:pt x="11741" y="6739"/>
                </a:cubicBezTo>
                <a:cubicBezTo>
                  <a:pt x="11615" y="6904"/>
                  <a:pt x="11532" y="7096"/>
                  <a:pt x="11459" y="7279"/>
                </a:cubicBezTo>
                <a:cubicBezTo>
                  <a:pt x="11229" y="7865"/>
                  <a:pt x="11072" y="8488"/>
                  <a:pt x="10852" y="9074"/>
                </a:cubicBezTo>
                <a:cubicBezTo>
                  <a:pt x="10831" y="8882"/>
                  <a:pt x="10779" y="8699"/>
                  <a:pt x="10716" y="8506"/>
                </a:cubicBezTo>
                <a:cubicBezTo>
                  <a:pt x="10643" y="8305"/>
                  <a:pt x="10528" y="8113"/>
                  <a:pt x="10476" y="7911"/>
                </a:cubicBezTo>
                <a:cubicBezTo>
                  <a:pt x="10424" y="7728"/>
                  <a:pt x="10413" y="7536"/>
                  <a:pt x="10539" y="7371"/>
                </a:cubicBezTo>
                <a:cubicBezTo>
                  <a:pt x="10643" y="7215"/>
                  <a:pt x="10800" y="7087"/>
                  <a:pt x="10925" y="6950"/>
                </a:cubicBezTo>
                <a:cubicBezTo>
                  <a:pt x="10967" y="6895"/>
                  <a:pt x="10988" y="6849"/>
                  <a:pt x="11051" y="6812"/>
                </a:cubicBezTo>
                <a:cubicBezTo>
                  <a:pt x="11135" y="6757"/>
                  <a:pt x="11229" y="6703"/>
                  <a:pt x="11312" y="6638"/>
                </a:cubicBezTo>
                <a:cubicBezTo>
                  <a:pt x="11490" y="6483"/>
                  <a:pt x="11553" y="6318"/>
                  <a:pt x="11553" y="6107"/>
                </a:cubicBezTo>
                <a:cubicBezTo>
                  <a:pt x="11532" y="5979"/>
                  <a:pt x="11438" y="5878"/>
                  <a:pt x="11500" y="5741"/>
                </a:cubicBezTo>
                <a:cubicBezTo>
                  <a:pt x="11542" y="5650"/>
                  <a:pt x="11668" y="5613"/>
                  <a:pt x="11741" y="5540"/>
                </a:cubicBezTo>
                <a:cubicBezTo>
                  <a:pt x="11804" y="5476"/>
                  <a:pt x="11835" y="5402"/>
                  <a:pt x="11825" y="5329"/>
                </a:cubicBezTo>
                <a:cubicBezTo>
                  <a:pt x="11825" y="5585"/>
                  <a:pt x="11459" y="5595"/>
                  <a:pt x="11427" y="5842"/>
                </a:cubicBezTo>
                <a:cubicBezTo>
                  <a:pt x="11323" y="5686"/>
                  <a:pt x="11375" y="5576"/>
                  <a:pt x="11511" y="5448"/>
                </a:cubicBezTo>
                <a:cubicBezTo>
                  <a:pt x="11615" y="5347"/>
                  <a:pt x="11730" y="5265"/>
                  <a:pt x="11845" y="5173"/>
                </a:cubicBezTo>
                <a:cubicBezTo>
                  <a:pt x="11678" y="5302"/>
                  <a:pt x="11312" y="5466"/>
                  <a:pt x="11312" y="5686"/>
                </a:cubicBezTo>
                <a:cubicBezTo>
                  <a:pt x="11239" y="5530"/>
                  <a:pt x="11291" y="5421"/>
                  <a:pt x="11396" y="5274"/>
                </a:cubicBezTo>
                <a:cubicBezTo>
                  <a:pt x="11302" y="5384"/>
                  <a:pt x="11208" y="5503"/>
                  <a:pt x="11260" y="5640"/>
                </a:cubicBezTo>
                <a:cubicBezTo>
                  <a:pt x="11291" y="5750"/>
                  <a:pt x="11365" y="5851"/>
                  <a:pt x="11417" y="5952"/>
                </a:cubicBezTo>
                <a:cubicBezTo>
                  <a:pt x="11563" y="6226"/>
                  <a:pt x="11354" y="6483"/>
                  <a:pt x="11103" y="6629"/>
                </a:cubicBezTo>
                <a:cubicBezTo>
                  <a:pt x="11187" y="6373"/>
                  <a:pt x="11176" y="6153"/>
                  <a:pt x="10967" y="5943"/>
                </a:cubicBezTo>
                <a:cubicBezTo>
                  <a:pt x="10852" y="5833"/>
                  <a:pt x="10716" y="5741"/>
                  <a:pt x="10612" y="5622"/>
                </a:cubicBezTo>
                <a:cubicBezTo>
                  <a:pt x="10486" y="5476"/>
                  <a:pt x="10612" y="5347"/>
                  <a:pt x="10748" y="5237"/>
                </a:cubicBezTo>
                <a:cubicBezTo>
                  <a:pt x="10884" y="5146"/>
                  <a:pt x="11020" y="5054"/>
                  <a:pt x="11155" y="4954"/>
                </a:cubicBezTo>
                <a:cubicBezTo>
                  <a:pt x="11260" y="4890"/>
                  <a:pt x="11291" y="4871"/>
                  <a:pt x="11406" y="4862"/>
                </a:cubicBezTo>
                <a:cubicBezTo>
                  <a:pt x="11751" y="4825"/>
                  <a:pt x="12013" y="4661"/>
                  <a:pt x="12222" y="4432"/>
                </a:cubicBezTo>
                <a:cubicBezTo>
                  <a:pt x="12086" y="4569"/>
                  <a:pt x="11940" y="4679"/>
                  <a:pt x="11751" y="4743"/>
                </a:cubicBezTo>
                <a:cubicBezTo>
                  <a:pt x="11772" y="4697"/>
                  <a:pt x="11804" y="4670"/>
                  <a:pt x="11825" y="4624"/>
                </a:cubicBezTo>
                <a:cubicBezTo>
                  <a:pt x="11845" y="4569"/>
                  <a:pt x="11856" y="4505"/>
                  <a:pt x="11887" y="4450"/>
                </a:cubicBezTo>
                <a:cubicBezTo>
                  <a:pt x="11940" y="4368"/>
                  <a:pt x="12013" y="4276"/>
                  <a:pt x="12107" y="4212"/>
                </a:cubicBezTo>
                <a:cubicBezTo>
                  <a:pt x="11919" y="4331"/>
                  <a:pt x="11866" y="4468"/>
                  <a:pt x="11783" y="4633"/>
                </a:cubicBezTo>
                <a:cubicBezTo>
                  <a:pt x="11751" y="4679"/>
                  <a:pt x="11710" y="4752"/>
                  <a:pt x="11657" y="4770"/>
                </a:cubicBezTo>
                <a:cubicBezTo>
                  <a:pt x="11553" y="4789"/>
                  <a:pt x="11448" y="4807"/>
                  <a:pt x="11344" y="4807"/>
                </a:cubicBezTo>
                <a:cubicBezTo>
                  <a:pt x="11563" y="4624"/>
                  <a:pt x="11730" y="4404"/>
                  <a:pt x="11772" y="4139"/>
                </a:cubicBezTo>
                <a:cubicBezTo>
                  <a:pt x="11720" y="4404"/>
                  <a:pt x="11532" y="4606"/>
                  <a:pt x="11302" y="4770"/>
                </a:cubicBezTo>
                <a:cubicBezTo>
                  <a:pt x="11291" y="4716"/>
                  <a:pt x="11291" y="4651"/>
                  <a:pt x="11291" y="4597"/>
                </a:cubicBezTo>
                <a:cubicBezTo>
                  <a:pt x="11281" y="4514"/>
                  <a:pt x="11250" y="4432"/>
                  <a:pt x="11260" y="4349"/>
                </a:cubicBezTo>
                <a:cubicBezTo>
                  <a:pt x="11281" y="4212"/>
                  <a:pt x="11406" y="4102"/>
                  <a:pt x="11500" y="4001"/>
                </a:cubicBezTo>
                <a:cubicBezTo>
                  <a:pt x="11427" y="4075"/>
                  <a:pt x="11344" y="4139"/>
                  <a:pt x="11281" y="4221"/>
                </a:cubicBezTo>
                <a:cubicBezTo>
                  <a:pt x="11208" y="4349"/>
                  <a:pt x="11239" y="4468"/>
                  <a:pt x="11239" y="4597"/>
                </a:cubicBezTo>
                <a:cubicBezTo>
                  <a:pt x="11239" y="4651"/>
                  <a:pt x="11239" y="4697"/>
                  <a:pt x="11239" y="4743"/>
                </a:cubicBezTo>
                <a:cubicBezTo>
                  <a:pt x="11239" y="4770"/>
                  <a:pt x="11239" y="4789"/>
                  <a:pt x="11239" y="4816"/>
                </a:cubicBezTo>
                <a:cubicBezTo>
                  <a:pt x="11208" y="4844"/>
                  <a:pt x="11166" y="4862"/>
                  <a:pt x="11135" y="4890"/>
                </a:cubicBezTo>
                <a:cubicBezTo>
                  <a:pt x="11009" y="4972"/>
                  <a:pt x="10884" y="5045"/>
                  <a:pt x="10758" y="5118"/>
                </a:cubicBezTo>
                <a:cubicBezTo>
                  <a:pt x="10539" y="5247"/>
                  <a:pt x="10309" y="5439"/>
                  <a:pt x="10476" y="5677"/>
                </a:cubicBezTo>
                <a:cubicBezTo>
                  <a:pt x="10612" y="5869"/>
                  <a:pt x="10946" y="6043"/>
                  <a:pt x="10946" y="6300"/>
                </a:cubicBezTo>
                <a:cubicBezTo>
                  <a:pt x="10873" y="6190"/>
                  <a:pt x="10831" y="6107"/>
                  <a:pt x="10675" y="6080"/>
                </a:cubicBezTo>
                <a:cubicBezTo>
                  <a:pt x="10528" y="6071"/>
                  <a:pt x="10371" y="6098"/>
                  <a:pt x="10235" y="6043"/>
                </a:cubicBezTo>
                <a:cubicBezTo>
                  <a:pt x="10173" y="6025"/>
                  <a:pt x="10131" y="6025"/>
                  <a:pt x="10141" y="5961"/>
                </a:cubicBezTo>
                <a:cubicBezTo>
                  <a:pt x="10152" y="5906"/>
                  <a:pt x="10173" y="5842"/>
                  <a:pt x="10173" y="5787"/>
                </a:cubicBezTo>
                <a:cubicBezTo>
                  <a:pt x="10173" y="5695"/>
                  <a:pt x="10131" y="5613"/>
                  <a:pt x="10047" y="5567"/>
                </a:cubicBezTo>
                <a:cubicBezTo>
                  <a:pt x="10204" y="5668"/>
                  <a:pt x="10141" y="5842"/>
                  <a:pt x="10100" y="5988"/>
                </a:cubicBezTo>
                <a:cubicBezTo>
                  <a:pt x="9911" y="5851"/>
                  <a:pt x="9890" y="5585"/>
                  <a:pt x="9870" y="5393"/>
                </a:cubicBezTo>
                <a:cubicBezTo>
                  <a:pt x="9880" y="5595"/>
                  <a:pt x="9880" y="5823"/>
                  <a:pt x="10037" y="5988"/>
                </a:cubicBezTo>
                <a:cubicBezTo>
                  <a:pt x="9974" y="6007"/>
                  <a:pt x="9901" y="6034"/>
                  <a:pt x="9849" y="5970"/>
                </a:cubicBezTo>
                <a:cubicBezTo>
                  <a:pt x="9786" y="5906"/>
                  <a:pt x="9755" y="5823"/>
                  <a:pt x="9692" y="5759"/>
                </a:cubicBezTo>
                <a:cubicBezTo>
                  <a:pt x="9566" y="5640"/>
                  <a:pt x="9399" y="5595"/>
                  <a:pt x="9232" y="5567"/>
                </a:cubicBezTo>
                <a:cubicBezTo>
                  <a:pt x="9430" y="5604"/>
                  <a:pt x="9598" y="5686"/>
                  <a:pt x="9713" y="5842"/>
                </a:cubicBezTo>
                <a:cubicBezTo>
                  <a:pt x="9765" y="5915"/>
                  <a:pt x="9786" y="6043"/>
                  <a:pt x="9901" y="6062"/>
                </a:cubicBezTo>
                <a:cubicBezTo>
                  <a:pt x="9974" y="6071"/>
                  <a:pt x="10026" y="6025"/>
                  <a:pt x="10089" y="6034"/>
                </a:cubicBezTo>
                <a:cubicBezTo>
                  <a:pt x="10183" y="6098"/>
                  <a:pt x="10309" y="6135"/>
                  <a:pt x="10424" y="6144"/>
                </a:cubicBezTo>
                <a:cubicBezTo>
                  <a:pt x="10518" y="6153"/>
                  <a:pt x="10654" y="6135"/>
                  <a:pt x="10737" y="6190"/>
                </a:cubicBezTo>
                <a:cubicBezTo>
                  <a:pt x="10821" y="6245"/>
                  <a:pt x="10821" y="6345"/>
                  <a:pt x="10905" y="6400"/>
                </a:cubicBezTo>
                <a:cubicBezTo>
                  <a:pt x="10967" y="6455"/>
                  <a:pt x="10873" y="6583"/>
                  <a:pt x="10842" y="6648"/>
                </a:cubicBezTo>
                <a:cubicBezTo>
                  <a:pt x="10622" y="7014"/>
                  <a:pt x="10131" y="7188"/>
                  <a:pt x="10100" y="7646"/>
                </a:cubicBezTo>
                <a:cubicBezTo>
                  <a:pt x="10058" y="8076"/>
                  <a:pt x="10330" y="8479"/>
                  <a:pt x="10392" y="8900"/>
                </a:cubicBezTo>
                <a:cubicBezTo>
                  <a:pt x="10256" y="8580"/>
                  <a:pt x="10141" y="8250"/>
                  <a:pt x="9995" y="7939"/>
                </a:cubicBezTo>
                <a:cubicBezTo>
                  <a:pt x="9859" y="7618"/>
                  <a:pt x="9681" y="7298"/>
                  <a:pt x="9368" y="7078"/>
                </a:cubicBezTo>
                <a:cubicBezTo>
                  <a:pt x="9232" y="6986"/>
                  <a:pt x="9054" y="6941"/>
                  <a:pt x="8887" y="6913"/>
                </a:cubicBezTo>
                <a:cubicBezTo>
                  <a:pt x="8793" y="6904"/>
                  <a:pt x="8542" y="6913"/>
                  <a:pt x="8489" y="6822"/>
                </a:cubicBezTo>
                <a:cubicBezTo>
                  <a:pt x="8427" y="6721"/>
                  <a:pt x="8510" y="6529"/>
                  <a:pt x="8552" y="6428"/>
                </a:cubicBezTo>
                <a:cubicBezTo>
                  <a:pt x="8584" y="6309"/>
                  <a:pt x="8615" y="6181"/>
                  <a:pt x="8636" y="6062"/>
                </a:cubicBezTo>
                <a:cubicBezTo>
                  <a:pt x="8646" y="5897"/>
                  <a:pt x="8657" y="5741"/>
                  <a:pt x="8604" y="5585"/>
                </a:cubicBezTo>
                <a:cubicBezTo>
                  <a:pt x="8584" y="5512"/>
                  <a:pt x="8552" y="5439"/>
                  <a:pt x="8510" y="5375"/>
                </a:cubicBezTo>
                <a:cubicBezTo>
                  <a:pt x="8489" y="5338"/>
                  <a:pt x="8469" y="5311"/>
                  <a:pt x="8437" y="5283"/>
                </a:cubicBezTo>
                <a:cubicBezTo>
                  <a:pt x="8437" y="5237"/>
                  <a:pt x="8448" y="5201"/>
                  <a:pt x="8458" y="5155"/>
                </a:cubicBezTo>
                <a:cubicBezTo>
                  <a:pt x="8625" y="4871"/>
                  <a:pt x="9054" y="4816"/>
                  <a:pt x="9378" y="4752"/>
                </a:cubicBezTo>
                <a:cubicBezTo>
                  <a:pt x="9493" y="4734"/>
                  <a:pt x="9587" y="4661"/>
                  <a:pt x="9713" y="4633"/>
                </a:cubicBezTo>
                <a:cubicBezTo>
                  <a:pt x="9859" y="4606"/>
                  <a:pt x="10026" y="4606"/>
                  <a:pt x="10173" y="4542"/>
                </a:cubicBezTo>
                <a:cubicBezTo>
                  <a:pt x="10403" y="4432"/>
                  <a:pt x="10497" y="4203"/>
                  <a:pt x="10654" y="4038"/>
                </a:cubicBezTo>
                <a:cubicBezTo>
                  <a:pt x="10675" y="4020"/>
                  <a:pt x="10695" y="4011"/>
                  <a:pt x="10706" y="3992"/>
                </a:cubicBezTo>
                <a:cubicBezTo>
                  <a:pt x="10748" y="3946"/>
                  <a:pt x="10810" y="3910"/>
                  <a:pt x="10884" y="3882"/>
                </a:cubicBezTo>
                <a:cubicBezTo>
                  <a:pt x="10821" y="3901"/>
                  <a:pt x="10758" y="3928"/>
                  <a:pt x="10716" y="3965"/>
                </a:cubicBezTo>
                <a:cubicBezTo>
                  <a:pt x="10695" y="3956"/>
                  <a:pt x="10633" y="3937"/>
                  <a:pt x="10570" y="3956"/>
                </a:cubicBezTo>
                <a:cubicBezTo>
                  <a:pt x="10497" y="3983"/>
                  <a:pt x="10465" y="4047"/>
                  <a:pt x="10465" y="4047"/>
                </a:cubicBezTo>
                <a:cubicBezTo>
                  <a:pt x="10465" y="4047"/>
                  <a:pt x="10528" y="4075"/>
                  <a:pt x="10591" y="4065"/>
                </a:cubicBezTo>
                <a:cubicBezTo>
                  <a:pt x="10539" y="4120"/>
                  <a:pt x="10486" y="4184"/>
                  <a:pt x="10434" y="4249"/>
                </a:cubicBezTo>
                <a:cubicBezTo>
                  <a:pt x="10361" y="4331"/>
                  <a:pt x="10288" y="4413"/>
                  <a:pt x="10183" y="4468"/>
                </a:cubicBezTo>
                <a:cubicBezTo>
                  <a:pt x="10068" y="4532"/>
                  <a:pt x="9922" y="4523"/>
                  <a:pt x="9796" y="4542"/>
                </a:cubicBezTo>
                <a:cubicBezTo>
                  <a:pt x="9985" y="4377"/>
                  <a:pt x="10131" y="4184"/>
                  <a:pt x="10371" y="4065"/>
                </a:cubicBezTo>
                <a:cubicBezTo>
                  <a:pt x="10162" y="4157"/>
                  <a:pt x="10005" y="4304"/>
                  <a:pt x="9838" y="4441"/>
                </a:cubicBezTo>
                <a:cubicBezTo>
                  <a:pt x="9660" y="4587"/>
                  <a:pt x="9483" y="4670"/>
                  <a:pt x="9221" y="4697"/>
                </a:cubicBezTo>
                <a:cubicBezTo>
                  <a:pt x="9326" y="4423"/>
                  <a:pt x="9430" y="4148"/>
                  <a:pt x="9734" y="4011"/>
                </a:cubicBezTo>
                <a:cubicBezTo>
                  <a:pt x="9409" y="4130"/>
                  <a:pt x="9294" y="4404"/>
                  <a:pt x="9169" y="4679"/>
                </a:cubicBezTo>
                <a:cubicBezTo>
                  <a:pt x="9138" y="4725"/>
                  <a:pt x="8991" y="4725"/>
                  <a:pt x="8939" y="4734"/>
                </a:cubicBezTo>
                <a:cubicBezTo>
                  <a:pt x="8845" y="4761"/>
                  <a:pt x="8761" y="4789"/>
                  <a:pt x="8688" y="4825"/>
                </a:cubicBezTo>
                <a:cubicBezTo>
                  <a:pt x="8531" y="4890"/>
                  <a:pt x="8343" y="4990"/>
                  <a:pt x="8291" y="5146"/>
                </a:cubicBezTo>
                <a:cubicBezTo>
                  <a:pt x="8103" y="4999"/>
                  <a:pt x="7779" y="4825"/>
                  <a:pt x="7852" y="4569"/>
                </a:cubicBezTo>
                <a:cubicBezTo>
                  <a:pt x="7914" y="4358"/>
                  <a:pt x="8197" y="4294"/>
                  <a:pt x="8395" y="4230"/>
                </a:cubicBezTo>
                <a:cubicBezTo>
                  <a:pt x="8155" y="4294"/>
                  <a:pt x="7904" y="4340"/>
                  <a:pt x="7810" y="4560"/>
                </a:cubicBezTo>
                <a:cubicBezTo>
                  <a:pt x="7758" y="4349"/>
                  <a:pt x="7956" y="4194"/>
                  <a:pt x="8124" y="4075"/>
                </a:cubicBezTo>
                <a:cubicBezTo>
                  <a:pt x="8218" y="4011"/>
                  <a:pt x="8312" y="3956"/>
                  <a:pt x="8395" y="3901"/>
                </a:cubicBezTo>
                <a:cubicBezTo>
                  <a:pt x="8458" y="3864"/>
                  <a:pt x="8563" y="3763"/>
                  <a:pt x="8625" y="3754"/>
                </a:cubicBezTo>
                <a:cubicBezTo>
                  <a:pt x="9033" y="3745"/>
                  <a:pt x="9451" y="3681"/>
                  <a:pt x="9765" y="3452"/>
                </a:cubicBezTo>
                <a:cubicBezTo>
                  <a:pt x="9943" y="3333"/>
                  <a:pt x="10079" y="3177"/>
                  <a:pt x="10152" y="2994"/>
                </a:cubicBezTo>
                <a:cubicBezTo>
                  <a:pt x="10162" y="2958"/>
                  <a:pt x="10173" y="2912"/>
                  <a:pt x="10183" y="2875"/>
                </a:cubicBezTo>
                <a:cubicBezTo>
                  <a:pt x="10204" y="2875"/>
                  <a:pt x="10225" y="2866"/>
                  <a:pt x="10235" y="2866"/>
                </a:cubicBezTo>
                <a:cubicBezTo>
                  <a:pt x="10361" y="2848"/>
                  <a:pt x="10497" y="2793"/>
                  <a:pt x="10643" y="2701"/>
                </a:cubicBezTo>
                <a:cubicBezTo>
                  <a:pt x="10675" y="2674"/>
                  <a:pt x="10706" y="2646"/>
                  <a:pt x="10748" y="2619"/>
                </a:cubicBezTo>
                <a:cubicBezTo>
                  <a:pt x="10779" y="2582"/>
                  <a:pt x="10810" y="2545"/>
                  <a:pt x="10842" y="2509"/>
                </a:cubicBezTo>
                <a:cubicBezTo>
                  <a:pt x="10894" y="2436"/>
                  <a:pt x="10946" y="2353"/>
                  <a:pt x="10978" y="2262"/>
                </a:cubicBezTo>
                <a:cubicBezTo>
                  <a:pt x="11051" y="2088"/>
                  <a:pt x="11093" y="1905"/>
                  <a:pt x="11124" y="1712"/>
                </a:cubicBezTo>
                <a:cubicBezTo>
                  <a:pt x="11135" y="1666"/>
                  <a:pt x="11145" y="1621"/>
                  <a:pt x="11145" y="1575"/>
                </a:cubicBezTo>
                <a:cubicBezTo>
                  <a:pt x="11155" y="1520"/>
                  <a:pt x="11155" y="1474"/>
                  <a:pt x="11166" y="1428"/>
                </a:cubicBezTo>
                <a:cubicBezTo>
                  <a:pt x="11166" y="1419"/>
                  <a:pt x="11166" y="1410"/>
                  <a:pt x="11166" y="1401"/>
                </a:cubicBezTo>
                <a:cubicBezTo>
                  <a:pt x="11208" y="1373"/>
                  <a:pt x="11260" y="1337"/>
                  <a:pt x="11323" y="1291"/>
                </a:cubicBezTo>
                <a:cubicBezTo>
                  <a:pt x="11385" y="1245"/>
                  <a:pt x="11469" y="1199"/>
                  <a:pt x="11574" y="1199"/>
                </a:cubicBezTo>
                <a:cubicBezTo>
                  <a:pt x="11615" y="1190"/>
                  <a:pt x="11678" y="1190"/>
                  <a:pt x="11730" y="1199"/>
                </a:cubicBezTo>
                <a:cubicBezTo>
                  <a:pt x="11783" y="1209"/>
                  <a:pt x="11845" y="1218"/>
                  <a:pt x="11898" y="1227"/>
                </a:cubicBezTo>
                <a:cubicBezTo>
                  <a:pt x="12023" y="1254"/>
                  <a:pt x="12138" y="1273"/>
                  <a:pt x="12253" y="1282"/>
                </a:cubicBezTo>
                <a:cubicBezTo>
                  <a:pt x="12368" y="1291"/>
                  <a:pt x="12473" y="1282"/>
                  <a:pt x="12556" y="1264"/>
                </a:cubicBezTo>
                <a:cubicBezTo>
                  <a:pt x="12651" y="1236"/>
                  <a:pt x="12713" y="1209"/>
                  <a:pt x="12755" y="1181"/>
                </a:cubicBezTo>
                <a:cubicBezTo>
                  <a:pt x="12807" y="1163"/>
                  <a:pt x="12828" y="1145"/>
                  <a:pt x="12828" y="1145"/>
                </a:cubicBezTo>
                <a:cubicBezTo>
                  <a:pt x="12828" y="1145"/>
                  <a:pt x="12807" y="1154"/>
                  <a:pt x="12755" y="1181"/>
                </a:cubicBezTo>
                <a:cubicBezTo>
                  <a:pt x="12713" y="1199"/>
                  <a:pt x="12640" y="1227"/>
                  <a:pt x="12556" y="1236"/>
                </a:cubicBezTo>
                <a:cubicBezTo>
                  <a:pt x="12473" y="1254"/>
                  <a:pt x="12368" y="1254"/>
                  <a:pt x="12253" y="1245"/>
                </a:cubicBezTo>
                <a:cubicBezTo>
                  <a:pt x="12149" y="1227"/>
                  <a:pt x="12034" y="1199"/>
                  <a:pt x="11919" y="1163"/>
                </a:cubicBezTo>
                <a:cubicBezTo>
                  <a:pt x="11866" y="1154"/>
                  <a:pt x="11804" y="1135"/>
                  <a:pt x="11741" y="1126"/>
                </a:cubicBezTo>
                <a:cubicBezTo>
                  <a:pt x="11689" y="1117"/>
                  <a:pt x="11626" y="1108"/>
                  <a:pt x="11563" y="1108"/>
                </a:cubicBezTo>
                <a:cubicBezTo>
                  <a:pt x="11500" y="1108"/>
                  <a:pt x="11438" y="1117"/>
                  <a:pt x="11385" y="1145"/>
                </a:cubicBezTo>
                <a:cubicBezTo>
                  <a:pt x="11333" y="1163"/>
                  <a:pt x="11291" y="1181"/>
                  <a:pt x="11250" y="1209"/>
                </a:cubicBezTo>
                <a:cubicBezTo>
                  <a:pt x="11229" y="1218"/>
                  <a:pt x="11208" y="1227"/>
                  <a:pt x="11197" y="1236"/>
                </a:cubicBezTo>
                <a:cubicBezTo>
                  <a:pt x="11197" y="1218"/>
                  <a:pt x="11208" y="1190"/>
                  <a:pt x="11208" y="1163"/>
                </a:cubicBezTo>
                <a:cubicBezTo>
                  <a:pt x="11239" y="989"/>
                  <a:pt x="11291" y="833"/>
                  <a:pt x="11365" y="714"/>
                </a:cubicBezTo>
                <a:cubicBezTo>
                  <a:pt x="11438" y="586"/>
                  <a:pt x="11532" y="494"/>
                  <a:pt x="11605" y="458"/>
                </a:cubicBezTo>
                <a:cubicBezTo>
                  <a:pt x="11647" y="430"/>
                  <a:pt x="11678" y="421"/>
                  <a:pt x="11710" y="412"/>
                </a:cubicBezTo>
                <a:cubicBezTo>
                  <a:pt x="11730" y="412"/>
                  <a:pt x="11741" y="403"/>
                  <a:pt x="11741" y="403"/>
                </a:cubicBezTo>
                <a:cubicBezTo>
                  <a:pt x="11741" y="403"/>
                  <a:pt x="11730" y="412"/>
                  <a:pt x="11710" y="412"/>
                </a:cubicBezTo>
                <a:cubicBezTo>
                  <a:pt x="11678" y="421"/>
                  <a:pt x="11647" y="430"/>
                  <a:pt x="11605" y="449"/>
                </a:cubicBezTo>
                <a:cubicBezTo>
                  <a:pt x="11521" y="485"/>
                  <a:pt x="11417" y="568"/>
                  <a:pt x="11333" y="696"/>
                </a:cubicBezTo>
                <a:cubicBezTo>
                  <a:pt x="11250" y="815"/>
                  <a:pt x="11176" y="980"/>
                  <a:pt x="11124" y="1145"/>
                </a:cubicBezTo>
                <a:cubicBezTo>
                  <a:pt x="11124" y="1172"/>
                  <a:pt x="11114" y="1199"/>
                  <a:pt x="11103" y="1227"/>
                </a:cubicBezTo>
                <a:cubicBezTo>
                  <a:pt x="11082" y="1218"/>
                  <a:pt x="11061" y="1218"/>
                  <a:pt x="11030" y="1199"/>
                </a:cubicBezTo>
                <a:cubicBezTo>
                  <a:pt x="10988" y="1181"/>
                  <a:pt x="10957" y="1154"/>
                  <a:pt x="10915" y="1126"/>
                </a:cubicBezTo>
                <a:cubicBezTo>
                  <a:pt x="10852" y="1071"/>
                  <a:pt x="10790" y="1007"/>
                  <a:pt x="10737" y="934"/>
                </a:cubicBezTo>
                <a:cubicBezTo>
                  <a:pt x="10706" y="897"/>
                  <a:pt x="10685" y="861"/>
                  <a:pt x="10675" y="824"/>
                </a:cubicBezTo>
                <a:cubicBezTo>
                  <a:pt x="10664" y="778"/>
                  <a:pt x="10654" y="733"/>
                  <a:pt x="10643" y="687"/>
                </a:cubicBezTo>
                <a:cubicBezTo>
                  <a:pt x="10633" y="650"/>
                  <a:pt x="10622" y="595"/>
                  <a:pt x="10601" y="559"/>
                </a:cubicBezTo>
                <a:cubicBezTo>
                  <a:pt x="10591" y="531"/>
                  <a:pt x="10570" y="513"/>
                  <a:pt x="10560" y="485"/>
                </a:cubicBezTo>
                <a:cubicBezTo>
                  <a:pt x="10549" y="467"/>
                  <a:pt x="10528" y="449"/>
                  <a:pt x="10507" y="430"/>
                </a:cubicBezTo>
                <a:cubicBezTo>
                  <a:pt x="10507" y="430"/>
                  <a:pt x="10507" y="430"/>
                  <a:pt x="10507" y="440"/>
                </a:cubicBezTo>
                <a:cubicBezTo>
                  <a:pt x="10424" y="320"/>
                  <a:pt x="10309" y="229"/>
                  <a:pt x="10183" y="156"/>
                </a:cubicBezTo>
                <a:cubicBezTo>
                  <a:pt x="10047" y="82"/>
                  <a:pt x="9911" y="27"/>
                  <a:pt x="9765" y="0"/>
                </a:cubicBezTo>
                <a:cubicBezTo>
                  <a:pt x="9911" y="37"/>
                  <a:pt x="10037" y="101"/>
                  <a:pt x="10152" y="183"/>
                </a:cubicBezTo>
                <a:cubicBezTo>
                  <a:pt x="10277" y="266"/>
                  <a:pt x="10371" y="357"/>
                  <a:pt x="10455" y="467"/>
                </a:cubicBezTo>
                <a:cubicBezTo>
                  <a:pt x="10455" y="467"/>
                  <a:pt x="10455" y="467"/>
                  <a:pt x="10455" y="467"/>
                </a:cubicBezTo>
                <a:cubicBezTo>
                  <a:pt x="10518" y="531"/>
                  <a:pt x="10539" y="613"/>
                  <a:pt x="10549" y="705"/>
                </a:cubicBezTo>
                <a:cubicBezTo>
                  <a:pt x="10560" y="751"/>
                  <a:pt x="10560" y="797"/>
                  <a:pt x="10570" y="842"/>
                </a:cubicBezTo>
                <a:cubicBezTo>
                  <a:pt x="10580" y="861"/>
                  <a:pt x="10591" y="888"/>
                  <a:pt x="10601" y="916"/>
                </a:cubicBezTo>
                <a:cubicBezTo>
                  <a:pt x="10612" y="934"/>
                  <a:pt x="10622" y="961"/>
                  <a:pt x="10633" y="980"/>
                </a:cubicBezTo>
                <a:cubicBezTo>
                  <a:pt x="10685" y="1062"/>
                  <a:pt x="10748" y="1145"/>
                  <a:pt x="10821" y="1218"/>
                </a:cubicBezTo>
                <a:cubicBezTo>
                  <a:pt x="10863" y="1254"/>
                  <a:pt x="10894" y="1291"/>
                  <a:pt x="10957" y="1319"/>
                </a:cubicBezTo>
                <a:cubicBezTo>
                  <a:pt x="11072" y="1364"/>
                  <a:pt x="11061" y="1419"/>
                  <a:pt x="11061" y="1419"/>
                </a:cubicBezTo>
                <a:cubicBezTo>
                  <a:pt x="11051" y="1465"/>
                  <a:pt x="11040" y="1511"/>
                  <a:pt x="11030" y="1557"/>
                </a:cubicBezTo>
                <a:cubicBezTo>
                  <a:pt x="11020" y="1602"/>
                  <a:pt x="11009" y="1648"/>
                  <a:pt x="10999" y="1694"/>
                </a:cubicBezTo>
                <a:cubicBezTo>
                  <a:pt x="10946" y="1877"/>
                  <a:pt x="10894" y="2051"/>
                  <a:pt x="10810" y="2207"/>
                </a:cubicBezTo>
                <a:cubicBezTo>
                  <a:pt x="10769" y="2280"/>
                  <a:pt x="10727" y="2344"/>
                  <a:pt x="10675" y="2408"/>
                </a:cubicBezTo>
                <a:cubicBezTo>
                  <a:pt x="10643" y="2436"/>
                  <a:pt x="10622" y="2463"/>
                  <a:pt x="10591" y="2481"/>
                </a:cubicBezTo>
                <a:cubicBezTo>
                  <a:pt x="10570" y="2500"/>
                  <a:pt x="10539" y="2527"/>
                  <a:pt x="10507" y="2545"/>
                </a:cubicBezTo>
                <a:cubicBezTo>
                  <a:pt x="10392" y="2610"/>
                  <a:pt x="10277" y="2646"/>
                  <a:pt x="10204" y="2646"/>
                </a:cubicBezTo>
                <a:cubicBezTo>
                  <a:pt x="10204" y="2646"/>
                  <a:pt x="10204" y="2646"/>
                  <a:pt x="10194" y="2646"/>
                </a:cubicBezTo>
                <a:cubicBezTo>
                  <a:pt x="10194" y="2591"/>
                  <a:pt x="10183" y="2536"/>
                  <a:pt x="10215" y="2491"/>
                </a:cubicBezTo>
                <a:cubicBezTo>
                  <a:pt x="10319" y="2362"/>
                  <a:pt x="10424" y="2198"/>
                  <a:pt x="10403" y="2033"/>
                </a:cubicBezTo>
                <a:cubicBezTo>
                  <a:pt x="10371" y="1877"/>
                  <a:pt x="10288" y="1731"/>
                  <a:pt x="10246" y="1575"/>
                </a:cubicBezTo>
                <a:cubicBezTo>
                  <a:pt x="10277" y="1721"/>
                  <a:pt x="10350" y="1868"/>
                  <a:pt x="10361" y="2014"/>
                </a:cubicBezTo>
                <a:cubicBezTo>
                  <a:pt x="10382" y="2170"/>
                  <a:pt x="10277" y="2326"/>
                  <a:pt x="10162" y="2445"/>
                </a:cubicBezTo>
                <a:cubicBezTo>
                  <a:pt x="10100" y="2188"/>
                  <a:pt x="10037" y="1923"/>
                  <a:pt x="9880" y="1694"/>
                </a:cubicBezTo>
                <a:cubicBezTo>
                  <a:pt x="9765" y="1511"/>
                  <a:pt x="9608" y="1364"/>
                  <a:pt x="9441" y="1218"/>
                </a:cubicBezTo>
                <a:cubicBezTo>
                  <a:pt x="9598" y="1383"/>
                  <a:pt x="9765" y="1547"/>
                  <a:pt x="9859" y="1749"/>
                </a:cubicBezTo>
                <a:cubicBezTo>
                  <a:pt x="9922" y="1868"/>
                  <a:pt x="9974" y="1996"/>
                  <a:pt x="9995" y="2133"/>
                </a:cubicBezTo>
                <a:cubicBezTo>
                  <a:pt x="10016" y="2289"/>
                  <a:pt x="10068" y="2454"/>
                  <a:pt x="10079" y="2610"/>
                </a:cubicBezTo>
                <a:cubicBezTo>
                  <a:pt x="10079" y="2674"/>
                  <a:pt x="10079" y="2729"/>
                  <a:pt x="10068" y="2784"/>
                </a:cubicBezTo>
                <a:cubicBezTo>
                  <a:pt x="10047" y="2866"/>
                  <a:pt x="10047" y="2866"/>
                  <a:pt x="10047" y="2866"/>
                </a:cubicBezTo>
                <a:cubicBezTo>
                  <a:pt x="10047" y="2866"/>
                  <a:pt x="10047" y="2866"/>
                  <a:pt x="10047" y="2866"/>
                </a:cubicBezTo>
                <a:cubicBezTo>
                  <a:pt x="9911" y="3269"/>
                  <a:pt x="9409" y="3498"/>
                  <a:pt x="8929" y="3516"/>
                </a:cubicBezTo>
                <a:cubicBezTo>
                  <a:pt x="9117" y="3351"/>
                  <a:pt x="9274" y="3159"/>
                  <a:pt x="9315" y="2921"/>
                </a:cubicBezTo>
                <a:cubicBezTo>
                  <a:pt x="9357" y="2674"/>
                  <a:pt x="9274" y="2417"/>
                  <a:pt x="9127" y="2198"/>
                </a:cubicBezTo>
                <a:cubicBezTo>
                  <a:pt x="8814" y="1731"/>
                  <a:pt x="8301" y="1538"/>
                  <a:pt x="7695" y="1492"/>
                </a:cubicBezTo>
                <a:cubicBezTo>
                  <a:pt x="8333" y="1584"/>
                  <a:pt x="8866" y="1840"/>
                  <a:pt x="9085" y="2399"/>
                </a:cubicBezTo>
                <a:cubicBezTo>
                  <a:pt x="9002" y="2399"/>
                  <a:pt x="8939" y="2454"/>
                  <a:pt x="8855" y="2472"/>
                </a:cubicBezTo>
                <a:cubicBezTo>
                  <a:pt x="8761" y="2500"/>
                  <a:pt x="8667" y="2518"/>
                  <a:pt x="8573" y="2536"/>
                </a:cubicBezTo>
                <a:cubicBezTo>
                  <a:pt x="8479" y="2564"/>
                  <a:pt x="8374" y="2564"/>
                  <a:pt x="8270" y="2573"/>
                </a:cubicBezTo>
                <a:cubicBezTo>
                  <a:pt x="8228" y="2573"/>
                  <a:pt x="8197" y="2573"/>
                  <a:pt x="8155" y="2573"/>
                </a:cubicBezTo>
                <a:cubicBezTo>
                  <a:pt x="8092" y="2564"/>
                  <a:pt x="8113" y="2545"/>
                  <a:pt x="8092" y="2500"/>
                </a:cubicBezTo>
                <a:cubicBezTo>
                  <a:pt x="7925" y="2188"/>
                  <a:pt x="7548" y="1969"/>
                  <a:pt x="7193" y="1859"/>
                </a:cubicBezTo>
                <a:cubicBezTo>
                  <a:pt x="7371" y="1923"/>
                  <a:pt x="7528" y="2014"/>
                  <a:pt x="7674" y="2124"/>
                </a:cubicBezTo>
                <a:cubicBezTo>
                  <a:pt x="7810" y="2234"/>
                  <a:pt x="7988" y="2381"/>
                  <a:pt x="8029" y="2545"/>
                </a:cubicBezTo>
                <a:cubicBezTo>
                  <a:pt x="7789" y="2481"/>
                  <a:pt x="7580" y="2353"/>
                  <a:pt x="7339" y="2298"/>
                </a:cubicBezTo>
                <a:cubicBezTo>
                  <a:pt x="7141" y="2252"/>
                  <a:pt x="6942" y="2252"/>
                  <a:pt x="6733" y="2289"/>
                </a:cubicBezTo>
                <a:cubicBezTo>
                  <a:pt x="6932" y="2271"/>
                  <a:pt x="7130" y="2280"/>
                  <a:pt x="7329" y="2335"/>
                </a:cubicBezTo>
                <a:cubicBezTo>
                  <a:pt x="7580" y="2408"/>
                  <a:pt x="7779" y="2545"/>
                  <a:pt x="8019" y="2628"/>
                </a:cubicBezTo>
                <a:cubicBezTo>
                  <a:pt x="8228" y="2674"/>
                  <a:pt x="8437" y="2674"/>
                  <a:pt x="8646" y="2646"/>
                </a:cubicBezTo>
                <a:cubicBezTo>
                  <a:pt x="8688" y="2637"/>
                  <a:pt x="9106" y="2545"/>
                  <a:pt x="9106" y="2555"/>
                </a:cubicBezTo>
                <a:cubicBezTo>
                  <a:pt x="9138" y="2701"/>
                  <a:pt x="9169" y="2866"/>
                  <a:pt x="9096" y="3012"/>
                </a:cubicBezTo>
                <a:cubicBezTo>
                  <a:pt x="8991" y="3223"/>
                  <a:pt x="8761" y="3388"/>
                  <a:pt x="8552" y="3516"/>
                </a:cubicBezTo>
                <a:cubicBezTo>
                  <a:pt x="8176" y="3745"/>
                  <a:pt x="7590" y="3937"/>
                  <a:pt x="7465" y="4368"/>
                </a:cubicBezTo>
                <a:cubicBezTo>
                  <a:pt x="7402" y="4304"/>
                  <a:pt x="7318" y="4239"/>
                  <a:pt x="7308" y="4157"/>
                </a:cubicBezTo>
                <a:cubicBezTo>
                  <a:pt x="7298" y="4075"/>
                  <a:pt x="7350" y="3983"/>
                  <a:pt x="7381" y="3910"/>
                </a:cubicBezTo>
                <a:cubicBezTo>
                  <a:pt x="7444" y="3718"/>
                  <a:pt x="7371" y="3562"/>
                  <a:pt x="7266" y="3397"/>
                </a:cubicBezTo>
                <a:cubicBezTo>
                  <a:pt x="7287" y="3315"/>
                  <a:pt x="7318" y="3150"/>
                  <a:pt x="7308" y="3058"/>
                </a:cubicBezTo>
                <a:cubicBezTo>
                  <a:pt x="7298" y="2903"/>
                  <a:pt x="7130" y="2793"/>
                  <a:pt x="7068" y="2655"/>
                </a:cubicBezTo>
                <a:cubicBezTo>
                  <a:pt x="7109" y="2784"/>
                  <a:pt x="7235" y="2884"/>
                  <a:pt x="7277" y="3022"/>
                </a:cubicBezTo>
                <a:cubicBezTo>
                  <a:pt x="7287" y="3104"/>
                  <a:pt x="7235" y="3251"/>
                  <a:pt x="7214" y="3333"/>
                </a:cubicBezTo>
                <a:cubicBezTo>
                  <a:pt x="7078" y="3131"/>
                  <a:pt x="6869" y="2875"/>
                  <a:pt x="6597" y="2811"/>
                </a:cubicBezTo>
                <a:cubicBezTo>
                  <a:pt x="6942" y="2921"/>
                  <a:pt x="7203" y="3333"/>
                  <a:pt x="7298" y="3626"/>
                </a:cubicBezTo>
                <a:cubicBezTo>
                  <a:pt x="7360" y="3837"/>
                  <a:pt x="7162" y="3992"/>
                  <a:pt x="7193" y="4194"/>
                </a:cubicBezTo>
                <a:cubicBezTo>
                  <a:pt x="7203" y="4294"/>
                  <a:pt x="7287" y="4368"/>
                  <a:pt x="7350" y="4450"/>
                </a:cubicBezTo>
                <a:cubicBezTo>
                  <a:pt x="7381" y="4477"/>
                  <a:pt x="7433" y="4523"/>
                  <a:pt x="7433" y="4560"/>
                </a:cubicBezTo>
                <a:cubicBezTo>
                  <a:pt x="7141" y="4413"/>
                  <a:pt x="6754" y="4294"/>
                  <a:pt x="6649" y="3965"/>
                </a:cubicBezTo>
                <a:cubicBezTo>
                  <a:pt x="6702" y="4194"/>
                  <a:pt x="6911" y="4349"/>
                  <a:pt x="7120" y="4468"/>
                </a:cubicBezTo>
                <a:cubicBezTo>
                  <a:pt x="7235" y="4532"/>
                  <a:pt x="7381" y="4569"/>
                  <a:pt x="7454" y="4679"/>
                </a:cubicBezTo>
                <a:cubicBezTo>
                  <a:pt x="7528" y="4789"/>
                  <a:pt x="7559" y="4917"/>
                  <a:pt x="7643" y="5027"/>
                </a:cubicBezTo>
                <a:cubicBezTo>
                  <a:pt x="7799" y="5210"/>
                  <a:pt x="8061" y="5357"/>
                  <a:pt x="8165" y="5567"/>
                </a:cubicBezTo>
                <a:cubicBezTo>
                  <a:pt x="8249" y="5759"/>
                  <a:pt x="8207" y="5997"/>
                  <a:pt x="8134" y="6181"/>
                </a:cubicBezTo>
                <a:cubicBezTo>
                  <a:pt x="8050" y="6419"/>
                  <a:pt x="7914" y="6657"/>
                  <a:pt x="7956" y="6904"/>
                </a:cubicBezTo>
                <a:cubicBezTo>
                  <a:pt x="7998" y="7142"/>
                  <a:pt x="8218" y="7279"/>
                  <a:pt x="8458" y="7343"/>
                </a:cubicBezTo>
                <a:cubicBezTo>
                  <a:pt x="8646" y="7398"/>
                  <a:pt x="8887" y="7389"/>
                  <a:pt x="9033" y="7527"/>
                </a:cubicBezTo>
                <a:cubicBezTo>
                  <a:pt x="9200" y="7691"/>
                  <a:pt x="9294" y="7920"/>
                  <a:pt x="9368" y="8131"/>
                </a:cubicBezTo>
                <a:cubicBezTo>
                  <a:pt x="8803" y="7829"/>
                  <a:pt x="8092" y="7783"/>
                  <a:pt x="7611" y="7380"/>
                </a:cubicBezTo>
                <a:cubicBezTo>
                  <a:pt x="7402" y="7206"/>
                  <a:pt x="7214" y="7014"/>
                  <a:pt x="6984" y="6858"/>
                </a:cubicBezTo>
                <a:cubicBezTo>
                  <a:pt x="6984" y="6858"/>
                  <a:pt x="6973" y="6858"/>
                  <a:pt x="6973" y="6849"/>
                </a:cubicBezTo>
                <a:cubicBezTo>
                  <a:pt x="6963" y="6840"/>
                  <a:pt x="6953" y="6831"/>
                  <a:pt x="6942" y="6822"/>
                </a:cubicBezTo>
                <a:cubicBezTo>
                  <a:pt x="6911" y="6794"/>
                  <a:pt x="6890" y="6767"/>
                  <a:pt x="6858" y="6730"/>
                </a:cubicBezTo>
                <a:cubicBezTo>
                  <a:pt x="6858" y="6730"/>
                  <a:pt x="6858" y="6730"/>
                  <a:pt x="6848" y="6730"/>
                </a:cubicBezTo>
                <a:cubicBezTo>
                  <a:pt x="6827" y="6693"/>
                  <a:pt x="6796" y="6657"/>
                  <a:pt x="6754" y="6620"/>
                </a:cubicBezTo>
                <a:cubicBezTo>
                  <a:pt x="6743" y="6593"/>
                  <a:pt x="6733" y="6574"/>
                  <a:pt x="6712" y="6556"/>
                </a:cubicBezTo>
                <a:cubicBezTo>
                  <a:pt x="6712" y="6547"/>
                  <a:pt x="6712" y="6547"/>
                  <a:pt x="6712" y="6538"/>
                </a:cubicBezTo>
                <a:cubicBezTo>
                  <a:pt x="6702" y="6474"/>
                  <a:pt x="6691" y="6400"/>
                  <a:pt x="6723" y="6327"/>
                </a:cubicBezTo>
                <a:cubicBezTo>
                  <a:pt x="6723" y="6309"/>
                  <a:pt x="6733" y="6290"/>
                  <a:pt x="6743" y="6272"/>
                </a:cubicBezTo>
                <a:cubicBezTo>
                  <a:pt x="6754" y="6254"/>
                  <a:pt x="6764" y="6236"/>
                  <a:pt x="6775" y="6217"/>
                </a:cubicBezTo>
                <a:cubicBezTo>
                  <a:pt x="6806" y="6181"/>
                  <a:pt x="6827" y="6153"/>
                  <a:pt x="6869" y="6116"/>
                </a:cubicBezTo>
                <a:cubicBezTo>
                  <a:pt x="6932" y="6052"/>
                  <a:pt x="7005" y="5979"/>
                  <a:pt x="7057" y="5906"/>
                </a:cubicBezTo>
                <a:cubicBezTo>
                  <a:pt x="7078" y="5869"/>
                  <a:pt x="7099" y="5833"/>
                  <a:pt x="7120" y="5796"/>
                </a:cubicBezTo>
                <a:cubicBezTo>
                  <a:pt x="7130" y="5759"/>
                  <a:pt x="7151" y="5723"/>
                  <a:pt x="7162" y="5695"/>
                </a:cubicBezTo>
                <a:cubicBezTo>
                  <a:pt x="7172" y="5659"/>
                  <a:pt x="7183" y="5631"/>
                  <a:pt x="7193" y="5604"/>
                </a:cubicBezTo>
                <a:cubicBezTo>
                  <a:pt x="7193" y="5576"/>
                  <a:pt x="7193" y="5558"/>
                  <a:pt x="7203" y="5530"/>
                </a:cubicBezTo>
                <a:cubicBezTo>
                  <a:pt x="7203" y="5494"/>
                  <a:pt x="7214" y="5476"/>
                  <a:pt x="7214" y="5476"/>
                </a:cubicBezTo>
                <a:cubicBezTo>
                  <a:pt x="7214" y="5476"/>
                  <a:pt x="7203" y="5494"/>
                  <a:pt x="7193" y="5530"/>
                </a:cubicBezTo>
                <a:cubicBezTo>
                  <a:pt x="7193" y="5549"/>
                  <a:pt x="7183" y="5576"/>
                  <a:pt x="7172" y="5604"/>
                </a:cubicBezTo>
                <a:cubicBezTo>
                  <a:pt x="7162" y="5631"/>
                  <a:pt x="7151" y="5659"/>
                  <a:pt x="7141" y="5686"/>
                </a:cubicBezTo>
                <a:cubicBezTo>
                  <a:pt x="7130" y="5723"/>
                  <a:pt x="7109" y="5750"/>
                  <a:pt x="7088" y="5787"/>
                </a:cubicBezTo>
                <a:cubicBezTo>
                  <a:pt x="7068" y="5823"/>
                  <a:pt x="7047" y="5851"/>
                  <a:pt x="7026" y="5888"/>
                </a:cubicBezTo>
                <a:cubicBezTo>
                  <a:pt x="6963" y="5952"/>
                  <a:pt x="6890" y="6016"/>
                  <a:pt x="6817" y="6080"/>
                </a:cubicBezTo>
                <a:cubicBezTo>
                  <a:pt x="6785" y="6107"/>
                  <a:pt x="6743" y="6144"/>
                  <a:pt x="6712" y="6181"/>
                </a:cubicBezTo>
                <a:cubicBezTo>
                  <a:pt x="6702" y="6199"/>
                  <a:pt x="6681" y="6217"/>
                  <a:pt x="6670" y="6236"/>
                </a:cubicBezTo>
                <a:cubicBezTo>
                  <a:pt x="6660" y="6263"/>
                  <a:pt x="6649" y="6281"/>
                  <a:pt x="6639" y="6300"/>
                </a:cubicBezTo>
                <a:cubicBezTo>
                  <a:pt x="6628" y="6318"/>
                  <a:pt x="6628" y="6336"/>
                  <a:pt x="6618" y="6355"/>
                </a:cubicBezTo>
                <a:cubicBezTo>
                  <a:pt x="6597" y="6281"/>
                  <a:pt x="6576" y="6208"/>
                  <a:pt x="6566" y="6135"/>
                </a:cubicBezTo>
                <a:cubicBezTo>
                  <a:pt x="6534" y="5988"/>
                  <a:pt x="6524" y="5842"/>
                  <a:pt x="6545" y="5704"/>
                </a:cubicBezTo>
                <a:cubicBezTo>
                  <a:pt x="6555" y="5576"/>
                  <a:pt x="6618" y="5448"/>
                  <a:pt x="6670" y="5357"/>
                </a:cubicBezTo>
                <a:cubicBezTo>
                  <a:pt x="6733" y="5256"/>
                  <a:pt x="6796" y="5183"/>
                  <a:pt x="6838" y="5128"/>
                </a:cubicBezTo>
                <a:cubicBezTo>
                  <a:pt x="6890" y="5082"/>
                  <a:pt x="6911" y="5054"/>
                  <a:pt x="6911" y="5054"/>
                </a:cubicBezTo>
                <a:cubicBezTo>
                  <a:pt x="6911" y="5054"/>
                  <a:pt x="6879" y="5082"/>
                  <a:pt x="6838" y="5128"/>
                </a:cubicBezTo>
                <a:cubicBezTo>
                  <a:pt x="6785" y="5173"/>
                  <a:pt x="6712" y="5247"/>
                  <a:pt x="6649" y="5338"/>
                </a:cubicBezTo>
                <a:cubicBezTo>
                  <a:pt x="6576" y="5439"/>
                  <a:pt x="6513" y="5558"/>
                  <a:pt x="6482" y="5695"/>
                </a:cubicBezTo>
                <a:cubicBezTo>
                  <a:pt x="6472" y="5714"/>
                  <a:pt x="6472" y="5732"/>
                  <a:pt x="6461" y="5750"/>
                </a:cubicBezTo>
                <a:cubicBezTo>
                  <a:pt x="6461" y="5769"/>
                  <a:pt x="6461" y="5787"/>
                  <a:pt x="6461" y="5805"/>
                </a:cubicBezTo>
                <a:cubicBezTo>
                  <a:pt x="6451" y="5842"/>
                  <a:pt x="6451" y="5878"/>
                  <a:pt x="6451" y="5915"/>
                </a:cubicBezTo>
                <a:cubicBezTo>
                  <a:pt x="6451" y="5988"/>
                  <a:pt x="6451" y="6071"/>
                  <a:pt x="6461" y="6144"/>
                </a:cubicBezTo>
                <a:cubicBezTo>
                  <a:pt x="6472" y="6226"/>
                  <a:pt x="6482" y="6318"/>
                  <a:pt x="6503" y="6400"/>
                </a:cubicBezTo>
                <a:cubicBezTo>
                  <a:pt x="6472" y="6382"/>
                  <a:pt x="6451" y="6355"/>
                  <a:pt x="6409" y="6336"/>
                </a:cubicBezTo>
                <a:cubicBezTo>
                  <a:pt x="6367" y="6300"/>
                  <a:pt x="6315" y="6263"/>
                  <a:pt x="6263" y="6226"/>
                </a:cubicBezTo>
                <a:cubicBezTo>
                  <a:pt x="6231" y="6208"/>
                  <a:pt x="6210" y="6190"/>
                  <a:pt x="6189" y="6162"/>
                </a:cubicBezTo>
                <a:cubicBezTo>
                  <a:pt x="6158" y="6144"/>
                  <a:pt x="6137" y="6126"/>
                  <a:pt x="6116" y="6098"/>
                </a:cubicBezTo>
                <a:cubicBezTo>
                  <a:pt x="6033" y="6016"/>
                  <a:pt x="5970" y="5906"/>
                  <a:pt x="5949" y="5796"/>
                </a:cubicBezTo>
                <a:cubicBezTo>
                  <a:pt x="5928" y="5695"/>
                  <a:pt x="5949" y="5585"/>
                  <a:pt x="6001" y="5512"/>
                </a:cubicBezTo>
                <a:cubicBezTo>
                  <a:pt x="6053" y="5430"/>
                  <a:pt x="6127" y="5384"/>
                  <a:pt x="6179" y="5357"/>
                </a:cubicBezTo>
                <a:cubicBezTo>
                  <a:pt x="6231" y="5329"/>
                  <a:pt x="6263" y="5311"/>
                  <a:pt x="6263" y="5311"/>
                </a:cubicBezTo>
                <a:cubicBezTo>
                  <a:pt x="6263" y="5311"/>
                  <a:pt x="6231" y="5329"/>
                  <a:pt x="6168" y="5347"/>
                </a:cubicBezTo>
                <a:cubicBezTo>
                  <a:pt x="6116" y="5375"/>
                  <a:pt x="6043" y="5421"/>
                  <a:pt x="5980" y="5494"/>
                </a:cubicBezTo>
                <a:cubicBezTo>
                  <a:pt x="5918" y="5576"/>
                  <a:pt x="5876" y="5686"/>
                  <a:pt x="5897" y="5805"/>
                </a:cubicBezTo>
                <a:cubicBezTo>
                  <a:pt x="5907" y="5924"/>
                  <a:pt x="5970" y="6043"/>
                  <a:pt x="6053" y="6144"/>
                </a:cubicBezTo>
                <a:cubicBezTo>
                  <a:pt x="6074" y="6171"/>
                  <a:pt x="6095" y="6199"/>
                  <a:pt x="6116" y="6226"/>
                </a:cubicBezTo>
                <a:cubicBezTo>
                  <a:pt x="6137" y="6245"/>
                  <a:pt x="6168" y="6272"/>
                  <a:pt x="6189" y="6290"/>
                </a:cubicBezTo>
                <a:cubicBezTo>
                  <a:pt x="6242" y="6336"/>
                  <a:pt x="6294" y="6373"/>
                  <a:pt x="6336" y="6409"/>
                </a:cubicBezTo>
                <a:cubicBezTo>
                  <a:pt x="6430" y="6492"/>
                  <a:pt x="6513" y="6565"/>
                  <a:pt x="6576" y="6629"/>
                </a:cubicBezTo>
                <a:cubicBezTo>
                  <a:pt x="6597" y="6648"/>
                  <a:pt x="6618" y="6666"/>
                  <a:pt x="6628" y="6684"/>
                </a:cubicBezTo>
                <a:cubicBezTo>
                  <a:pt x="6639" y="6703"/>
                  <a:pt x="6649" y="6712"/>
                  <a:pt x="6649" y="6721"/>
                </a:cubicBezTo>
                <a:cubicBezTo>
                  <a:pt x="6660" y="6730"/>
                  <a:pt x="6660" y="6730"/>
                  <a:pt x="6660" y="6730"/>
                </a:cubicBezTo>
                <a:cubicBezTo>
                  <a:pt x="6378" y="6666"/>
                  <a:pt x="6074" y="6684"/>
                  <a:pt x="5803" y="6712"/>
                </a:cubicBezTo>
                <a:cubicBezTo>
                  <a:pt x="5667" y="6721"/>
                  <a:pt x="5458" y="6776"/>
                  <a:pt x="5332" y="6703"/>
                </a:cubicBezTo>
                <a:cubicBezTo>
                  <a:pt x="5238" y="6648"/>
                  <a:pt x="5207" y="6519"/>
                  <a:pt x="5175" y="6437"/>
                </a:cubicBezTo>
                <a:cubicBezTo>
                  <a:pt x="5092" y="6135"/>
                  <a:pt x="5071" y="5833"/>
                  <a:pt x="5144" y="5530"/>
                </a:cubicBezTo>
                <a:cubicBezTo>
                  <a:pt x="5186" y="5375"/>
                  <a:pt x="5217" y="5228"/>
                  <a:pt x="5332" y="5109"/>
                </a:cubicBezTo>
                <a:cubicBezTo>
                  <a:pt x="5468" y="4972"/>
                  <a:pt x="5646" y="4880"/>
                  <a:pt x="5782" y="4752"/>
                </a:cubicBezTo>
                <a:cubicBezTo>
                  <a:pt x="5844" y="4688"/>
                  <a:pt x="5897" y="4624"/>
                  <a:pt x="5928" y="4551"/>
                </a:cubicBezTo>
                <a:cubicBezTo>
                  <a:pt x="5959" y="4477"/>
                  <a:pt x="5970" y="4395"/>
                  <a:pt x="5970" y="4313"/>
                </a:cubicBezTo>
                <a:cubicBezTo>
                  <a:pt x="5959" y="4267"/>
                  <a:pt x="5938" y="4249"/>
                  <a:pt x="5991" y="4212"/>
                </a:cubicBezTo>
                <a:cubicBezTo>
                  <a:pt x="6033" y="4184"/>
                  <a:pt x="6074" y="4148"/>
                  <a:pt x="6106" y="4111"/>
                </a:cubicBezTo>
                <a:cubicBezTo>
                  <a:pt x="6367" y="3837"/>
                  <a:pt x="6378" y="3452"/>
                  <a:pt x="6566" y="3150"/>
                </a:cubicBezTo>
                <a:cubicBezTo>
                  <a:pt x="6346" y="3452"/>
                  <a:pt x="6304" y="3946"/>
                  <a:pt x="5938" y="4148"/>
                </a:cubicBezTo>
                <a:cubicBezTo>
                  <a:pt x="5876" y="3910"/>
                  <a:pt x="5750" y="3681"/>
                  <a:pt x="5719" y="3443"/>
                </a:cubicBezTo>
                <a:cubicBezTo>
                  <a:pt x="5688" y="3214"/>
                  <a:pt x="5823" y="3077"/>
                  <a:pt x="6064" y="2994"/>
                </a:cubicBezTo>
                <a:cubicBezTo>
                  <a:pt x="5813" y="3067"/>
                  <a:pt x="5656" y="3205"/>
                  <a:pt x="5677" y="3443"/>
                </a:cubicBezTo>
                <a:cubicBezTo>
                  <a:pt x="5688" y="3708"/>
                  <a:pt x="5813" y="3956"/>
                  <a:pt x="5844" y="4221"/>
                </a:cubicBezTo>
                <a:cubicBezTo>
                  <a:pt x="5855" y="4267"/>
                  <a:pt x="5876" y="4505"/>
                  <a:pt x="5782" y="4468"/>
                </a:cubicBezTo>
                <a:cubicBezTo>
                  <a:pt x="5646" y="4423"/>
                  <a:pt x="5562" y="4322"/>
                  <a:pt x="5468" y="4230"/>
                </a:cubicBezTo>
                <a:cubicBezTo>
                  <a:pt x="5280" y="4047"/>
                  <a:pt x="5154" y="3837"/>
                  <a:pt x="5238" y="3589"/>
                </a:cubicBezTo>
                <a:cubicBezTo>
                  <a:pt x="5154" y="3772"/>
                  <a:pt x="5196" y="3956"/>
                  <a:pt x="5311" y="4130"/>
                </a:cubicBezTo>
                <a:cubicBezTo>
                  <a:pt x="5405" y="4267"/>
                  <a:pt x="5583" y="4505"/>
                  <a:pt x="5782" y="4551"/>
                </a:cubicBezTo>
                <a:cubicBezTo>
                  <a:pt x="5688" y="4688"/>
                  <a:pt x="5499" y="4780"/>
                  <a:pt x="5353" y="4871"/>
                </a:cubicBezTo>
                <a:cubicBezTo>
                  <a:pt x="5269" y="4926"/>
                  <a:pt x="5207" y="4990"/>
                  <a:pt x="5144" y="5054"/>
                </a:cubicBezTo>
                <a:cubicBezTo>
                  <a:pt x="5144" y="5045"/>
                  <a:pt x="5144" y="5027"/>
                  <a:pt x="5133" y="5009"/>
                </a:cubicBezTo>
                <a:cubicBezTo>
                  <a:pt x="5133" y="4981"/>
                  <a:pt x="5133" y="4963"/>
                  <a:pt x="5123" y="4935"/>
                </a:cubicBezTo>
                <a:cubicBezTo>
                  <a:pt x="5123" y="4917"/>
                  <a:pt x="5112" y="4890"/>
                  <a:pt x="5102" y="4862"/>
                </a:cubicBezTo>
                <a:cubicBezTo>
                  <a:pt x="5092" y="4816"/>
                  <a:pt x="5071" y="4770"/>
                  <a:pt x="5060" y="4716"/>
                </a:cubicBezTo>
                <a:cubicBezTo>
                  <a:pt x="5039" y="4670"/>
                  <a:pt x="5018" y="4624"/>
                  <a:pt x="5008" y="4569"/>
                </a:cubicBezTo>
                <a:cubicBezTo>
                  <a:pt x="4987" y="4523"/>
                  <a:pt x="4977" y="4468"/>
                  <a:pt x="4956" y="4423"/>
                </a:cubicBezTo>
                <a:cubicBezTo>
                  <a:pt x="4935" y="4368"/>
                  <a:pt x="4924" y="4313"/>
                  <a:pt x="4914" y="4258"/>
                </a:cubicBezTo>
                <a:cubicBezTo>
                  <a:pt x="4851" y="4038"/>
                  <a:pt x="4799" y="3791"/>
                  <a:pt x="4767" y="3553"/>
                </a:cubicBezTo>
                <a:cubicBezTo>
                  <a:pt x="4757" y="3470"/>
                  <a:pt x="4767" y="3296"/>
                  <a:pt x="4788" y="3232"/>
                </a:cubicBezTo>
                <a:cubicBezTo>
                  <a:pt x="4820" y="3177"/>
                  <a:pt x="4851" y="3095"/>
                  <a:pt x="4903" y="2994"/>
                </a:cubicBezTo>
                <a:cubicBezTo>
                  <a:pt x="4956" y="2903"/>
                  <a:pt x="5018" y="2784"/>
                  <a:pt x="5092" y="2674"/>
                </a:cubicBezTo>
                <a:cubicBezTo>
                  <a:pt x="5133" y="2619"/>
                  <a:pt x="5175" y="2564"/>
                  <a:pt x="5227" y="2509"/>
                </a:cubicBezTo>
                <a:cubicBezTo>
                  <a:pt x="5269" y="2463"/>
                  <a:pt x="5332" y="2408"/>
                  <a:pt x="5395" y="2381"/>
                </a:cubicBezTo>
                <a:cubicBezTo>
                  <a:pt x="5531" y="2317"/>
                  <a:pt x="5698" y="2289"/>
                  <a:pt x="5834" y="2207"/>
                </a:cubicBezTo>
                <a:cubicBezTo>
                  <a:pt x="5907" y="2170"/>
                  <a:pt x="5959" y="2124"/>
                  <a:pt x="6001" y="2069"/>
                </a:cubicBezTo>
                <a:cubicBezTo>
                  <a:pt x="6012" y="2060"/>
                  <a:pt x="6022" y="2042"/>
                  <a:pt x="6033" y="2033"/>
                </a:cubicBezTo>
                <a:cubicBezTo>
                  <a:pt x="6043" y="2014"/>
                  <a:pt x="6053" y="2005"/>
                  <a:pt x="6064" y="1987"/>
                </a:cubicBezTo>
                <a:cubicBezTo>
                  <a:pt x="6085" y="1969"/>
                  <a:pt x="6095" y="1941"/>
                  <a:pt x="6106" y="1914"/>
                </a:cubicBezTo>
                <a:cubicBezTo>
                  <a:pt x="6158" y="1813"/>
                  <a:pt x="6189" y="1731"/>
                  <a:pt x="6200" y="1666"/>
                </a:cubicBezTo>
                <a:cubicBezTo>
                  <a:pt x="6221" y="1602"/>
                  <a:pt x="6231" y="1566"/>
                  <a:pt x="6231" y="1566"/>
                </a:cubicBezTo>
                <a:cubicBezTo>
                  <a:pt x="6231" y="1566"/>
                  <a:pt x="6221" y="1602"/>
                  <a:pt x="6200" y="1666"/>
                </a:cubicBezTo>
                <a:cubicBezTo>
                  <a:pt x="6168" y="1721"/>
                  <a:pt x="6137" y="1804"/>
                  <a:pt x="6074" y="1905"/>
                </a:cubicBezTo>
                <a:cubicBezTo>
                  <a:pt x="6064" y="1923"/>
                  <a:pt x="6043" y="1950"/>
                  <a:pt x="6033" y="1969"/>
                </a:cubicBezTo>
                <a:cubicBezTo>
                  <a:pt x="6022" y="1987"/>
                  <a:pt x="6012" y="1996"/>
                  <a:pt x="6001" y="2005"/>
                </a:cubicBezTo>
                <a:cubicBezTo>
                  <a:pt x="5991" y="2024"/>
                  <a:pt x="5980" y="2033"/>
                  <a:pt x="5970" y="2042"/>
                </a:cubicBezTo>
                <a:cubicBezTo>
                  <a:pt x="5928" y="2088"/>
                  <a:pt x="5865" y="2133"/>
                  <a:pt x="5803" y="2161"/>
                </a:cubicBezTo>
                <a:cubicBezTo>
                  <a:pt x="5740" y="2188"/>
                  <a:pt x="5667" y="2216"/>
                  <a:pt x="5583" y="2234"/>
                </a:cubicBezTo>
                <a:cubicBezTo>
                  <a:pt x="5510" y="2252"/>
                  <a:pt x="5426" y="2271"/>
                  <a:pt x="5342" y="2298"/>
                </a:cubicBezTo>
                <a:cubicBezTo>
                  <a:pt x="5259" y="2335"/>
                  <a:pt x="5196" y="2390"/>
                  <a:pt x="5133" y="2436"/>
                </a:cubicBezTo>
                <a:cubicBezTo>
                  <a:pt x="5071" y="2491"/>
                  <a:pt x="5018" y="2545"/>
                  <a:pt x="4977" y="2610"/>
                </a:cubicBezTo>
                <a:cubicBezTo>
                  <a:pt x="4882" y="2719"/>
                  <a:pt x="4809" y="2829"/>
                  <a:pt x="4747" y="2930"/>
                </a:cubicBezTo>
                <a:cubicBezTo>
                  <a:pt x="4736" y="2948"/>
                  <a:pt x="4726" y="2967"/>
                  <a:pt x="4726" y="2976"/>
                </a:cubicBezTo>
                <a:cubicBezTo>
                  <a:pt x="4726" y="2930"/>
                  <a:pt x="4726" y="2884"/>
                  <a:pt x="4726" y="2838"/>
                </a:cubicBezTo>
                <a:cubicBezTo>
                  <a:pt x="4736" y="2610"/>
                  <a:pt x="4778" y="2399"/>
                  <a:pt x="4830" y="2216"/>
                </a:cubicBezTo>
                <a:cubicBezTo>
                  <a:pt x="4882" y="2042"/>
                  <a:pt x="4966" y="1905"/>
                  <a:pt x="5018" y="1804"/>
                </a:cubicBezTo>
                <a:cubicBezTo>
                  <a:pt x="5081" y="1712"/>
                  <a:pt x="5123" y="1666"/>
                  <a:pt x="5123" y="1666"/>
                </a:cubicBezTo>
                <a:cubicBezTo>
                  <a:pt x="5123" y="1666"/>
                  <a:pt x="5081" y="1712"/>
                  <a:pt x="5008" y="1804"/>
                </a:cubicBezTo>
                <a:cubicBezTo>
                  <a:pt x="4945" y="1895"/>
                  <a:pt x="4851" y="2024"/>
                  <a:pt x="4778" y="2207"/>
                </a:cubicBezTo>
                <a:cubicBezTo>
                  <a:pt x="4715" y="2372"/>
                  <a:pt x="4652" y="2564"/>
                  <a:pt x="4621" y="2784"/>
                </a:cubicBezTo>
                <a:cubicBezTo>
                  <a:pt x="4569" y="2692"/>
                  <a:pt x="4496" y="2573"/>
                  <a:pt x="4433" y="2454"/>
                </a:cubicBezTo>
                <a:cubicBezTo>
                  <a:pt x="4402" y="2390"/>
                  <a:pt x="4370" y="2326"/>
                  <a:pt x="4349" y="2262"/>
                </a:cubicBezTo>
                <a:cubicBezTo>
                  <a:pt x="4328" y="2198"/>
                  <a:pt x="4318" y="2133"/>
                  <a:pt x="4307" y="2088"/>
                </a:cubicBezTo>
                <a:cubicBezTo>
                  <a:pt x="4307" y="2060"/>
                  <a:pt x="4307" y="2033"/>
                  <a:pt x="4297" y="2014"/>
                </a:cubicBezTo>
                <a:cubicBezTo>
                  <a:pt x="4297" y="1987"/>
                  <a:pt x="4297" y="1969"/>
                  <a:pt x="4297" y="1959"/>
                </a:cubicBezTo>
                <a:cubicBezTo>
                  <a:pt x="4297" y="1923"/>
                  <a:pt x="4297" y="1905"/>
                  <a:pt x="4297" y="1905"/>
                </a:cubicBezTo>
                <a:cubicBezTo>
                  <a:pt x="4297" y="1905"/>
                  <a:pt x="4297" y="1923"/>
                  <a:pt x="4297" y="1959"/>
                </a:cubicBezTo>
                <a:cubicBezTo>
                  <a:pt x="4297" y="1969"/>
                  <a:pt x="4287" y="1987"/>
                  <a:pt x="4287" y="2014"/>
                </a:cubicBezTo>
                <a:cubicBezTo>
                  <a:pt x="4287" y="2033"/>
                  <a:pt x="4287" y="2060"/>
                  <a:pt x="4297" y="2088"/>
                </a:cubicBezTo>
                <a:cubicBezTo>
                  <a:pt x="4297" y="2143"/>
                  <a:pt x="4307" y="2198"/>
                  <a:pt x="4318" y="2271"/>
                </a:cubicBezTo>
                <a:cubicBezTo>
                  <a:pt x="4339" y="2335"/>
                  <a:pt x="4360" y="2399"/>
                  <a:pt x="4391" y="2472"/>
                </a:cubicBezTo>
                <a:cubicBezTo>
                  <a:pt x="4443" y="2600"/>
                  <a:pt x="4517" y="2738"/>
                  <a:pt x="4558" y="2829"/>
                </a:cubicBezTo>
                <a:cubicBezTo>
                  <a:pt x="4579" y="2884"/>
                  <a:pt x="4590" y="2921"/>
                  <a:pt x="4600" y="2958"/>
                </a:cubicBezTo>
                <a:cubicBezTo>
                  <a:pt x="4600" y="2958"/>
                  <a:pt x="4600" y="2958"/>
                  <a:pt x="4600" y="2958"/>
                </a:cubicBezTo>
                <a:cubicBezTo>
                  <a:pt x="4590" y="3095"/>
                  <a:pt x="4590" y="3269"/>
                  <a:pt x="4590" y="3269"/>
                </a:cubicBezTo>
                <a:cubicBezTo>
                  <a:pt x="4590" y="3360"/>
                  <a:pt x="4590" y="3461"/>
                  <a:pt x="4590" y="3562"/>
                </a:cubicBezTo>
                <a:cubicBezTo>
                  <a:pt x="4611" y="3818"/>
                  <a:pt x="4642" y="4065"/>
                  <a:pt x="4673" y="4294"/>
                </a:cubicBezTo>
                <a:cubicBezTo>
                  <a:pt x="4684" y="4349"/>
                  <a:pt x="4694" y="4413"/>
                  <a:pt x="4705" y="4468"/>
                </a:cubicBezTo>
                <a:cubicBezTo>
                  <a:pt x="4726" y="4523"/>
                  <a:pt x="4736" y="4578"/>
                  <a:pt x="4747" y="4633"/>
                </a:cubicBezTo>
                <a:cubicBezTo>
                  <a:pt x="4757" y="4688"/>
                  <a:pt x="4778" y="4734"/>
                  <a:pt x="4788" y="4780"/>
                </a:cubicBezTo>
                <a:cubicBezTo>
                  <a:pt x="4799" y="4825"/>
                  <a:pt x="4809" y="4871"/>
                  <a:pt x="4820" y="4917"/>
                </a:cubicBezTo>
                <a:cubicBezTo>
                  <a:pt x="4820" y="4935"/>
                  <a:pt x="4830" y="4954"/>
                  <a:pt x="4830" y="4981"/>
                </a:cubicBezTo>
                <a:cubicBezTo>
                  <a:pt x="4830" y="4990"/>
                  <a:pt x="4830" y="5009"/>
                  <a:pt x="4830" y="5027"/>
                </a:cubicBezTo>
                <a:cubicBezTo>
                  <a:pt x="4736" y="4890"/>
                  <a:pt x="4590" y="4770"/>
                  <a:pt x="4422" y="4697"/>
                </a:cubicBezTo>
                <a:cubicBezTo>
                  <a:pt x="4224" y="4606"/>
                  <a:pt x="4025" y="4532"/>
                  <a:pt x="3858" y="4395"/>
                </a:cubicBezTo>
                <a:cubicBezTo>
                  <a:pt x="3743" y="4304"/>
                  <a:pt x="3732" y="4166"/>
                  <a:pt x="3701" y="4047"/>
                </a:cubicBezTo>
                <a:cubicBezTo>
                  <a:pt x="3670" y="3974"/>
                  <a:pt x="3680" y="3965"/>
                  <a:pt x="3712" y="3901"/>
                </a:cubicBezTo>
                <a:cubicBezTo>
                  <a:pt x="3753" y="3837"/>
                  <a:pt x="3774" y="3772"/>
                  <a:pt x="3785" y="3699"/>
                </a:cubicBezTo>
                <a:cubicBezTo>
                  <a:pt x="3837" y="3434"/>
                  <a:pt x="3743" y="3168"/>
                  <a:pt x="3576" y="2939"/>
                </a:cubicBezTo>
                <a:cubicBezTo>
                  <a:pt x="3764" y="3232"/>
                  <a:pt x="3827" y="3598"/>
                  <a:pt x="3638" y="3891"/>
                </a:cubicBezTo>
                <a:cubicBezTo>
                  <a:pt x="3502" y="3626"/>
                  <a:pt x="3262" y="3443"/>
                  <a:pt x="2948" y="3370"/>
                </a:cubicBezTo>
                <a:cubicBezTo>
                  <a:pt x="3084" y="3415"/>
                  <a:pt x="3210" y="3470"/>
                  <a:pt x="3325" y="3562"/>
                </a:cubicBezTo>
                <a:cubicBezTo>
                  <a:pt x="3387" y="3608"/>
                  <a:pt x="3440" y="3672"/>
                  <a:pt x="3482" y="3736"/>
                </a:cubicBezTo>
                <a:cubicBezTo>
                  <a:pt x="3513" y="3772"/>
                  <a:pt x="3534" y="3809"/>
                  <a:pt x="3544" y="3846"/>
                </a:cubicBezTo>
                <a:cubicBezTo>
                  <a:pt x="3576" y="3901"/>
                  <a:pt x="3597" y="3919"/>
                  <a:pt x="3534" y="3946"/>
                </a:cubicBezTo>
                <a:cubicBezTo>
                  <a:pt x="3210" y="4065"/>
                  <a:pt x="2708" y="3937"/>
                  <a:pt x="2499" y="3699"/>
                </a:cubicBezTo>
                <a:cubicBezTo>
                  <a:pt x="2708" y="3974"/>
                  <a:pt x="3262" y="4139"/>
                  <a:pt x="3607" y="3992"/>
                </a:cubicBezTo>
                <a:cubicBezTo>
                  <a:pt x="3670" y="4194"/>
                  <a:pt x="3659" y="4386"/>
                  <a:pt x="3847" y="4532"/>
                </a:cubicBezTo>
                <a:cubicBezTo>
                  <a:pt x="3638" y="4615"/>
                  <a:pt x="3450" y="4661"/>
                  <a:pt x="3210" y="4624"/>
                </a:cubicBezTo>
                <a:cubicBezTo>
                  <a:pt x="3074" y="4606"/>
                  <a:pt x="2938" y="4578"/>
                  <a:pt x="2802" y="4551"/>
                </a:cubicBezTo>
                <a:cubicBezTo>
                  <a:pt x="2729" y="4542"/>
                  <a:pt x="2666" y="4532"/>
                  <a:pt x="2603" y="4523"/>
                </a:cubicBezTo>
                <a:cubicBezTo>
                  <a:pt x="2572" y="4477"/>
                  <a:pt x="2541" y="4441"/>
                  <a:pt x="2499" y="4404"/>
                </a:cubicBezTo>
                <a:cubicBezTo>
                  <a:pt x="2175" y="4047"/>
                  <a:pt x="1621" y="3910"/>
                  <a:pt x="1129" y="4056"/>
                </a:cubicBezTo>
                <a:cubicBezTo>
                  <a:pt x="1641" y="3937"/>
                  <a:pt x="2175" y="4120"/>
                  <a:pt x="2457" y="4496"/>
                </a:cubicBezTo>
                <a:cubicBezTo>
                  <a:pt x="2164" y="4468"/>
                  <a:pt x="1903" y="4477"/>
                  <a:pt x="1631" y="4551"/>
                </a:cubicBezTo>
                <a:cubicBezTo>
                  <a:pt x="1464" y="4597"/>
                  <a:pt x="1307" y="4661"/>
                  <a:pt x="1150" y="4725"/>
                </a:cubicBezTo>
                <a:cubicBezTo>
                  <a:pt x="1150" y="4725"/>
                  <a:pt x="1150" y="4725"/>
                  <a:pt x="1150" y="4725"/>
                </a:cubicBezTo>
                <a:cubicBezTo>
                  <a:pt x="1150" y="4725"/>
                  <a:pt x="1150" y="4725"/>
                  <a:pt x="1150" y="4725"/>
                </a:cubicBezTo>
                <a:cubicBezTo>
                  <a:pt x="1129" y="4734"/>
                  <a:pt x="1098" y="4743"/>
                  <a:pt x="1098" y="4752"/>
                </a:cubicBezTo>
                <a:cubicBezTo>
                  <a:pt x="1098" y="4752"/>
                  <a:pt x="1098" y="4752"/>
                  <a:pt x="1098" y="4752"/>
                </a:cubicBezTo>
                <a:cubicBezTo>
                  <a:pt x="1098" y="4752"/>
                  <a:pt x="1014" y="4752"/>
                  <a:pt x="962" y="4798"/>
                </a:cubicBezTo>
                <a:cubicBezTo>
                  <a:pt x="910" y="4844"/>
                  <a:pt x="910" y="4917"/>
                  <a:pt x="910" y="4917"/>
                </a:cubicBezTo>
                <a:cubicBezTo>
                  <a:pt x="910" y="4917"/>
                  <a:pt x="993" y="4917"/>
                  <a:pt x="1045" y="4871"/>
                </a:cubicBezTo>
                <a:cubicBezTo>
                  <a:pt x="1087" y="4835"/>
                  <a:pt x="1098" y="4770"/>
                  <a:pt x="1098" y="4752"/>
                </a:cubicBezTo>
                <a:cubicBezTo>
                  <a:pt x="1108" y="4752"/>
                  <a:pt x="1129" y="4743"/>
                  <a:pt x="1140" y="4743"/>
                </a:cubicBezTo>
                <a:cubicBezTo>
                  <a:pt x="1129" y="4752"/>
                  <a:pt x="1129" y="4780"/>
                  <a:pt x="1129" y="4807"/>
                </a:cubicBezTo>
                <a:cubicBezTo>
                  <a:pt x="1140" y="4844"/>
                  <a:pt x="1192" y="4871"/>
                  <a:pt x="1192" y="4871"/>
                </a:cubicBezTo>
                <a:cubicBezTo>
                  <a:pt x="1192" y="4871"/>
                  <a:pt x="1223" y="4835"/>
                  <a:pt x="1213" y="4789"/>
                </a:cubicBezTo>
                <a:cubicBezTo>
                  <a:pt x="1202" y="4761"/>
                  <a:pt x="1181" y="4743"/>
                  <a:pt x="1161" y="4734"/>
                </a:cubicBezTo>
                <a:cubicBezTo>
                  <a:pt x="1359" y="4661"/>
                  <a:pt x="1568" y="4597"/>
                  <a:pt x="1777" y="4569"/>
                </a:cubicBezTo>
                <a:cubicBezTo>
                  <a:pt x="2122" y="4514"/>
                  <a:pt x="2457" y="4578"/>
                  <a:pt x="2791" y="4661"/>
                </a:cubicBezTo>
                <a:cubicBezTo>
                  <a:pt x="2561" y="4807"/>
                  <a:pt x="2311" y="4944"/>
                  <a:pt x="2028" y="4999"/>
                </a:cubicBezTo>
                <a:cubicBezTo>
                  <a:pt x="1662" y="5082"/>
                  <a:pt x="1255" y="5018"/>
                  <a:pt x="930" y="5228"/>
                </a:cubicBezTo>
                <a:cubicBezTo>
                  <a:pt x="1265" y="5036"/>
                  <a:pt x="1673" y="5128"/>
                  <a:pt x="2049" y="5064"/>
                </a:cubicBezTo>
                <a:cubicBezTo>
                  <a:pt x="2342" y="5018"/>
                  <a:pt x="2666" y="4890"/>
                  <a:pt x="2917" y="4725"/>
                </a:cubicBezTo>
                <a:cubicBezTo>
                  <a:pt x="2959" y="4697"/>
                  <a:pt x="3001" y="4716"/>
                  <a:pt x="3053" y="4725"/>
                </a:cubicBezTo>
                <a:cubicBezTo>
                  <a:pt x="3157" y="4752"/>
                  <a:pt x="3262" y="4780"/>
                  <a:pt x="3367" y="4789"/>
                </a:cubicBezTo>
                <a:cubicBezTo>
                  <a:pt x="3513" y="4798"/>
                  <a:pt x="3659" y="4780"/>
                  <a:pt x="3795" y="4743"/>
                </a:cubicBezTo>
                <a:cubicBezTo>
                  <a:pt x="3868" y="4716"/>
                  <a:pt x="3931" y="4688"/>
                  <a:pt x="4004" y="4679"/>
                </a:cubicBezTo>
                <a:cubicBezTo>
                  <a:pt x="4088" y="4670"/>
                  <a:pt x="4130" y="4706"/>
                  <a:pt x="4203" y="4734"/>
                </a:cubicBezTo>
                <a:cubicBezTo>
                  <a:pt x="4360" y="4816"/>
                  <a:pt x="4506" y="4890"/>
                  <a:pt x="4611" y="5018"/>
                </a:cubicBezTo>
                <a:cubicBezTo>
                  <a:pt x="4255" y="4926"/>
                  <a:pt x="3868" y="4999"/>
                  <a:pt x="3576" y="5192"/>
                </a:cubicBezTo>
                <a:cubicBezTo>
                  <a:pt x="3304" y="5375"/>
                  <a:pt x="2980" y="5439"/>
                  <a:pt x="2656" y="5540"/>
                </a:cubicBezTo>
                <a:cubicBezTo>
                  <a:pt x="2844" y="5494"/>
                  <a:pt x="3042" y="5457"/>
                  <a:pt x="3231" y="5411"/>
                </a:cubicBezTo>
                <a:cubicBezTo>
                  <a:pt x="3461" y="5347"/>
                  <a:pt x="3638" y="5201"/>
                  <a:pt x="3858" y="5128"/>
                </a:cubicBezTo>
                <a:cubicBezTo>
                  <a:pt x="3649" y="5530"/>
                  <a:pt x="3283" y="5769"/>
                  <a:pt x="2844" y="5961"/>
                </a:cubicBezTo>
                <a:cubicBezTo>
                  <a:pt x="3157" y="5851"/>
                  <a:pt x="3461" y="5714"/>
                  <a:pt x="3691" y="5485"/>
                </a:cubicBezTo>
                <a:cubicBezTo>
                  <a:pt x="3795" y="5384"/>
                  <a:pt x="3889" y="5265"/>
                  <a:pt x="3962" y="5137"/>
                </a:cubicBezTo>
                <a:cubicBezTo>
                  <a:pt x="4036" y="5027"/>
                  <a:pt x="4370" y="5082"/>
                  <a:pt x="4496" y="5109"/>
                </a:cubicBezTo>
                <a:cubicBezTo>
                  <a:pt x="4569" y="5128"/>
                  <a:pt x="4642" y="5155"/>
                  <a:pt x="4705" y="5201"/>
                </a:cubicBezTo>
                <a:cubicBezTo>
                  <a:pt x="4767" y="5237"/>
                  <a:pt x="4778" y="5347"/>
                  <a:pt x="4799" y="5402"/>
                </a:cubicBezTo>
                <a:cubicBezTo>
                  <a:pt x="4799" y="5402"/>
                  <a:pt x="4809" y="5485"/>
                  <a:pt x="4809" y="5485"/>
                </a:cubicBezTo>
                <a:cubicBezTo>
                  <a:pt x="4830" y="5640"/>
                  <a:pt x="4841" y="5805"/>
                  <a:pt x="4830" y="5961"/>
                </a:cubicBezTo>
                <a:cubicBezTo>
                  <a:pt x="4820" y="6208"/>
                  <a:pt x="4872" y="6464"/>
                  <a:pt x="4945" y="6693"/>
                </a:cubicBezTo>
                <a:cubicBezTo>
                  <a:pt x="5186" y="7371"/>
                  <a:pt x="6283" y="6785"/>
                  <a:pt x="6754" y="7188"/>
                </a:cubicBezTo>
                <a:cubicBezTo>
                  <a:pt x="6994" y="7398"/>
                  <a:pt x="7193" y="7636"/>
                  <a:pt x="7433" y="7838"/>
                </a:cubicBezTo>
                <a:cubicBezTo>
                  <a:pt x="7611" y="7984"/>
                  <a:pt x="7820" y="8076"/>
                  <a:pt x="8029" y="8158"/>
                </a:cubicBezTo>
                <a:cubicBezTo>
                  <a:pt x="8531" y="8360"/>
                  <a:pt x="9064" y="8515"/>
                  <a:pt x="9409" y="8918"/>
                </a:cubicBezTo>
                <a:cubicBezTo>
                  <a:pt x="8929" y="8598"/>
                  <a:pt x="8343" y="8461"/>
                  <a:pt x="7758" y="8479"/>
                </a:cubicBezTo>
                <a:cubicBezTo>
                  <a:pt x="7611" y="8479"/>
                  <a:pt x="7475" y="8488"/>
                  <a:pt x="7329" y="8506"/>
                </a:cubicBezTo>
                <a:cubicBezTo>
                  <a:pt x="7245" y="8515"/>
                  <a:pt x="7172" y="8525"/>
                  <a:pt x="7088" y="8534"/>
                </a:cubicBezTo>
                <a:cubicBezTo>
                  <a:pt x="7047" y="8488"/>
                  <a:pt x="7005" y="8433"/>
                  <a:pt x="6973" y="8387"/>
                </a:cubicBezTo>
                <a:cubicBezTo>
                  <a:pt x="6806" y="8195"/>
                  <a:pt x="6608" y="7966"/>
                  <a:pt x="6336" y="7884"/>
                </a:cubicBezTo>
                <a:cubicBezTo>
                  <a:pt x="6053" y="7810"/>
                  <a:pt x="5761" y="7884"/>
                  <a:pt x="5478" y="7893"/>
                </a:cubicBezTo>
                <a:cubicBezTo>
                  <a:pt x="5186" y="7911"/>
                  <a:pt x="4862" y="7820"/>
                  <a:pt x="4600" y="7719"/>
                </a:cubicBezTo>
                <a:cubicBezTo>
                  <a:pt x="4548" y="7701"/>
                  <a:pt x="4339" y="7646"/>
                  <a:pt x="4328" y="7591"/>
                </a:cubicBezTo>
                <a:cubicBezTo>
                  <a:pt x="4318" y="7490"/>
                  <a:pt x="4297" y="7389"/>
                  <a:pt x="4234" y="7307"/>
                </a:cubicBezTo>
                <a:cubicBezTo>
                  <a:pt x="4077" y="7124"/>
                  <a:pt x="3900" y="6959"/>
                  <a:pt x="3659" y="6876"/>
                </a:cubicBezTo>
                <a:cubicBezTo>
                  <a:pt x="3806" y="6931"/>
                  <a:pt x="3921" y="7014"/>
                  <a:pt x="4015" y="7124"/>
                </a:cubicBezTo>
                <a:cubicBezTo>
                  <a:pt x="4130" y="7243"/>
                  <a:pt x="4276" y="7408"/>
                  <a:pt x="4276" y="7572"/>
                </a:cubicBezTo>
                <a:cubicBezTo>
                  <a:pt x="3952" y="7408"/>
                  <a:pt x="3659" y="7215"/>
                  <a:pt x="3314" y="7096"/>
                </a:cubicBezTo>
                <a:cubicBezTo>
                  <a:pt x="3011" y="6996"/>
                  <a:pt x="2718" y="6959"/>
                  <a:pt x="2405" y="6959"/>
                </a:cubicBezTo>
                <a:cubicBezTo>
                  <a:pt x="2844" y="6986"/>
                  <a:pt x="3241" y="7096"/>
                  <a:pt x="3617" y="7316"/>
                </a:cubicBezTo>
                <a:cubicBezTo>
                  <a:pt x="3816" y="7426"/>
                  <a:pt x="3994" y="7554"/>
                  <a:pt x="4182" y="7673"/>
                </a:cubicBezTo>
                <a:cubicBezTo>
                  <a:pt x="4402" y="7792"/>
                  <a:pt x="4632" y="7902"/>
                  <a:pt x="4882" y="7984"/>
                </a:cubicBezTo>
                <a:cubicBezTo>
                  <a:pt x="4402" y="8067"/>
                  <a:pt x="3952" y="8186"/>
                  <a:pt x="3471" y="8021"/>
                </a:cubicBezTo>
                <a:cubicBezTo>
                  <a:pt x="3722" y="8131"/>
                  <a:pt x="3962" y="8158"/>
                  <a:pt x="4234" y="8140"/>
                </a:cubicBezTo>
                <a:cubicBezTo>
                  <a:pt x="4402" y="8131"/>
                  <a:pt x="4569" y="8103"/>
                  <a:pt x="4726" y="8085"/>
                </a:cubicBezTo>
                <a:cubicBezTo>
                  <a:pt x="4862" y="8067"/>
                  <a:pt x="5029" y="8021"/>
                  <a:pt x="5165" y="8058"/>
                </a:cubicBezTo>
                <a:cubicBezTo>
                  <a:pt x="5468" y="8131"/>
                  <a:pt x="5771" y="8048"/>
                  <a:pt x="6085" y="8085"/>
                </a:cubicBezTo>
                <a:cubicBezTo>
                  <a:pt x="6388" y="8113"/>
                  <a:pt x="6576" y="8378"/>
                  <a:pt x="6723" y="8589"/>
                </a:cubicBezTo>
                <a:cubicBezTo>
                  <a:pt x="6398" y="8653"/>
                  <a:pt x="6074" y="8744"/>
                  <a:pt x="5782" y="8891"/>
                </a:cubicBezTo>
                <a:cubicBezTo>
                  <a:pt x="5635" y="8964"/>
                  <a:pt x="5447" y="9166"/>
                  <a:pt x="5269" y="9147"/>
                </a:cubicBezTo>
                <a:cubicBezTo>
                  <a:pt x="5092" y="9120"/>
                  <a:pt x="4914" y="9019"/>
                  <a:pt x="4767" y="8946"/>
                </a:cubicBezTo>
                <a:cubicBezTo>
                  <a:pt x="4475" y="8799"/>
                  <a:pt x="4172" y="8662"/>
                  <a:pt x="3868" y="8534"/>
                </a:cubicBezTo>
                <a:cubicBezTo>
                  <a:pt x="3753" y="8488"/>
                  <a:pt x="3638" y="8442"/>
                  <a:pt x="3513" y="8424"/>
                </a:cubicBezTo>
                <a:cubicBezTo>
                  <a:pt x="3429" y="8406"/>
                  <a:pt x="3440" y="8406"/>
                  <a:pt x="3387" y="8360"/>
                </a:cubicBezTo>
                <a:cubicBezTo>
                  <a:pt x="3346" y="8296"/>
                  <a:pt x="3272" y="8259"/>
                  <a:pt x="3210" y="8232"/>
                </a:cubicBezTo>
                <a:cubicBezTo>
                  <a:pt x="3084" y="8186"/>
                  <a:pt x="2948" y="8158"/>
                  <a:pt x="2865" y="8058"/>
                </a:cubicBezTo>
                <a:cubicBezTo>
                  <a:pt x="2791" y="7984"/>
                  <a:pt x="2760" y="7884"/>
                  <a:pt x="2718" y="7792"/>
                </a:cubicBezTo>
                <a:cubicBezTo>
                  <a:pt x="2697" y="7746"/>
                  <a:pt x="2676" y="7691"/>
                  <a:pt x="2645" y="7646"/>
                </a:cubicBezTo>
                <a:cubicBezTo>
                  <a:pt x="2635" y="7627"/>
                  <a:pt x="2624" y="7609"/>
                  <a:pt x="2603" y="7591"/>
                </a:cubicBezTo>
                <a:cubicBezTo>
                  <a:pt x="2582" y="7572"/>
                  <a:pt x="2572" y="7554"/>
                  <a:pt x="2551" y="7536"/>
                </a:cubicBezTo>
                <a:cubicBezTo>
                  <a:pt x="2509" y="7508"/>
                  <a:pt x="2520" y="7481"/>
                  <a:pt x="2499" y="7444"/>
                </a:cubicBezTo>
                <a:cubicBezTo>
                  <a:pt x="2363" y="7234"/>
                  <a:pt x="2091" y="7069"/>
                  <a:pt x="1830" y="7005"/>
                </a:cubicBezTo>
                <a:cubicBezTo>
                  <a:pt x="2070" y="7078"/>
                  <a:pt x="2342" y="7252"/>
                  <a:pt x="2446" y="7472"/>
                </a:cubicBezTo>
                <a:cubicBezTo>
                  <a:pt x="2300" y="7389"/>
                  <a:pt x="2133" y="7371"/>
                  <a:pt x="1966" y="7343"/>
                </a:cubicBezTo>
                <a:cubicBezTo>
                  <a:pt x="1673" y="7289"/>
                  <a:pt x="1380" y="7243"/>
                  <a:pt x="1077" y="7215"/>
                </a:cubicBezTo>
                <a:cubicBezTo>
                  <a:pt x="1359" y="7252"/>
                  <a:pt x="1631" y="7316"/>
                  <a:pt x="1903" y="7380"/>
                </a:cubicBezTo>
                <a:cubicBezTo>
                  <a:pt x="2018" y="7408"/>
                  <a:pt x="2122" y="7426"/>
                  <a:pt x="2237" y="7462"/>
                </a:cubicBezTo>
                <a:cubicBezTo>
                  <a:pt x="2436" y="7536"/>
                  <a:pt x="2541" y="7655"/>
                  <a:pt x="2614" y="7838"/>
                </a:cubicBezTo>
                <a:cubicBezTo>
                  <a:pt x="2656" y="7948"/>
                  <a:pt x="2676" y="8048"/>
                  <a:pt x="2750" y="8149"/>
                </a:cubicBezTo>
                <a:cubicBezTo>
                  <a:pt x="2771" y="8177"/>
                  <a:pt x="2886" y="8268"/>
                  <a:pt x="2896" y="8268"/>
                </a:cubicBezTo>
                <a:cubicBezTo>
                  <a:pt x="2969" y="8305"/>
                  <a:pt x="3042" y="8332"/>
                  <a:pt x="3116" y="8360"/>
                </a:cubicBezTo>
                <a:cubicBezTo>
                  <a:pt x="2582" y="8323"/>
                  <a:pt x="2060" y="8406"/>
                  <a:pt x="1537" y="8488"/>
                </a:cubicBezTo>
                <a:cubicBezTo>
                  <a:pt x="2060" y="8433"/>
                  <a:pt x="2593" y="8378"/>
                  <a:pt x="3116" y="8451"/>
                </a:cubicBezTo>
                <a:cubicBezTo>
                  <a:pt x="3670" y="8534"/>
                  <a:pt x="4161" y="8818"/>
                  <a:pt x="4611" y="9092"/>
                </a:cubicBezTo>
                <a:cubicBezTo>
                  <a:pt x="4192" y="9230"/>
                  <a:pt x="3680" y="9871"/>
                  <a:pt x="3210" y="9532"/>
                </a:cubicBezTo>
                <a:cubicBezTo>
                  <a:pt x="3126" y="9477"/>
                  <a:pt x="3053" y="9413"/>
                  <a:pt x="2959" y="9367"/>
                </a:cubicBezTo>
                <a:cubicBezTo>
                  <a:pt x="2802" y="9312"/>
                  <a:pt x="2645" y="9275"/>
                  <a:pt x="2488" y="9257"/>
                </a:cubicBezTo>
                <a:cubicBezTo>
                  <a:pt x="2216" y="9221"/>
                  <a:pt x="1934" y="9230"/>
                  <a:pt x="1662" y="9257"/>
                </a:cubicBezTo>
                <a:cubicBezTo>
                  <a:pt x="1955" y="9248"/>
                  <a:pt x="2248" y="9248"/>
                  <a:pt x="2530" y="9312"/>
                </a:cubicBezTo>
                <a:cubicBezTo>
                  <a:pt x="2687" y="9340"/>
                  <a:pt x="2833" y="9394"/>
                  <a:pt x="2980" y="9477"/>
                </a:cubicBezTo>
                <a:cubicBezTo>
                  <a:pt x="3074" y="9523"/>
                  <a:pt x="3136" y="9614"/>
                  <a:pt x="3220" y="9669"/>
                </a:cubicBezTo>
                <a:cubicBezTo>
                  <a:pt x="2823" y="9697"/>
                  <a:pt x="2426" y="9687"/>
                  <a:pt x="2028" y="9770"/>
                </a:cubicBezTo>
                <a:cubicBezTo>
                  <a:pt x="1704" y="9843"/>
                  <a:pt x="1401" y="9962"/>
                  <a:pt x="1098" y="10090"/>
                </a:cubicBezTo>
                <a:cubicBezTo>
                  <a:pt x="1370" y="9990"/>
                  <a:pt x="1641" y="9907"/>
                  <a:pt x="1934" y="9852"/>
                </a:cubicBezTo>
                <a:cubicBezTo>
                  <a:pt x="2331" y="9770"/>
                  <a:pt x="2718" y="9797"/>
                  <a:pt x="3116" y="9797"/>
                </a:cubicBezTo>
                <a:cubicBezTo>
                  <a:pt x="3011" y="9871"/>
                  <a:pt x="2938" y="9971"/>
                  <a:pt x="2833" y="10045"/>
                </a:cubicBezTo>
                <a:cubicBezTo>
                  <a:pt x="2729" y="10118"/>
                  <a:pt x="2614" y="10173"/>
                  <a:pt x="2488" y="10209"/>
                </a:cubicBezTo>
                <a:cubicBezTo>
                  <a:pt x="2269" y="10274"/>
                  <a:pt x="2039" y="10292"/>
                  <a:pt x="1809" y="10310"/>
                </a:cubicBezTo>
                <a:cubicBezTo>
                  <a:pt x="1798" y="10274"/>
                  <a:pt x="1756" y="10191"/>
                  <a:pt x="1662" y="10145"/>
                </a:cubicBezTo>
                <a:cubicBezTo>
                  <a:pt x="1558" y="10090"/>
                  <a:pt x="1411" y="10127"/>
                  <a:pt x="1411" y="10127"/>
                </a:cubicBezTo>
                <a:cubicBezTo>
                  <a:pt x="1411" y="10127"/>
                  <a:pt x="1453" y="10255"/>
                  <a:pt x="1568" y="10310"/>
                </a:cubicBezTo>
                <a:cubicBezTo>
                  <a:pt x="1673" y="10365"/>
                  <a:pt x="1819" y="10328"/>
                  <a:pt x="1819" y="10328"/>
                </a:cubicBezTo>
                <a:cubicBezTo>
                  <a:pt x="1819" y="10328"/>
                  <a:pt x="1819" y="10319"/>
                  <a:pt x="1809" y="10310"/>
                </a:cubicBezTo>
                <a:cubicBezTo>
                  <a:pt x="2143" y="10301"/>
                  <a:pt x="2499" y="10292"/>
                  <a:pt x="2802" y="10136"/>
                </a:cubicBezTo>
                <a:cubicBezTo>
                  <a:pt x="2948" y="10063"/>
                  <a:pt x="3053" y="9935"/>
                  <a:pt x="3199" y="9852"/>
                </a:cubicBezTo>
                <a:cubicBezTo>
                  <a:pt x="3356" y="9761"/>
                  <a:pt x="3544" y="9788"/>
                  <a:pt x="3722" y="9752"/>
                </a:cubicBezTo>
                <a:cubicBezTo>
                  <a:pt x="4088" y="9669"/>
                  <a:pt x="4349" y="9385"/>
                  <a:pt x="4715" y="9294"/>
                </a:cubicBezTo>
                <a:cubicBezTo>
                  <a:pt x="4882" y="9248"/>
                  <a:pt x="4977" y="9303"/>
                  <a:pt x="5133" y="9349"/>
                </a:cubicBezTo>
                <a:cubicBezTo>
                  <a:pt x="5311" y="9404"/>
                  <a:pt x="5478" y="9385"/>
                  <a:pt x="5635" y="9294"/>
                </a:cubicBezTo>
                <a:cubicBezTo>
                  <a:pt x="6252" y="8928"/>
                  <a:pt x="6994" y="8854"/>
                  <a:pt x="7726" y="8863"/>
                </a:cubicBezTo>
                <a:cubicBezTo>
                  <a:pt x="8364" y="8873"/>
                  <a:pt x="9211" y="9147"/>
                  <a:pt x="9399" y="9752"/>
                </a:cubicBezTo>
                <a:cubicBezTo>
                  <a:pt x="9514" y="10118"/>
                  <a:pt x="9566" y="10502"/>
                  <a:pt x="9524" y="10887"/>
                </a:cubicBezTo>
                <a:cubicBezTo>
                  <a:pt x="9493" y="11153"/>
                  <a:pt x="9462" y="11922"/>
                  <a:pt x="9462" y="12196"/>
                </a:cubicBezTo>
                <a:cubicBezTo>
                  <a:pt x="9451" y="12462"/>
                  <a:pt x="9504" y="12727"/>
                  <a:pt x="9441" y="12993"/>
                </a:cubicBezTo>
                <a:cubicBezTo>
                  <a:pt x="9357" y="13323"/>
                  <a:pt x="9159" y="13497"/>
                  <a:pt x="8866" y="13689"/>
                </a:cubicBezTo>
                <a:cubicBezTo>
                  <a:pt x="8218" y="14128"/>
                  <a:pt x="7548" y="14531"/>
                  <a:pt x="6932" y="14998"/>
                </a:cubicBezTo>
                <a:cubicBezTo>
                  <a:pt x="6869" y="15044"/>
                  <a:pt x="6806" y="15099"/>
                  <a:pt x="6743" y="15145"/>
                </a:cubicBezTo>
                <a:cubicBezTo>
                  <a:pt x="6681" y="15200"/>
                  <a:pt x="6608" y="15200"/>
                  <a:pt x="6534" y="15218"/>
                </a:cubicBezTo>
                <a:cubicBezTo>
                  <a:pt x="6388" y="15255"/>
                  <a:pt x="6252" y="15282"/>
                  <a:pt x="6106" y="15300"/>
                </a:cubicBezTo>
                <a:cubicBezTo>
                  <a:pt x="5886" y="15328"/>
                  <a:pt x="5688" y="15383"/>
                  <a:pt x="5489" y="15474"/>
                </a:cubicBezTo>
                <a:cubicBezTo>
                  <a:pt x="5186" y="15603"/>
                  <a:pt x="4903" y="15758"/>
                  <a:pt x="4569" y="15813"/>
                </a:cubicBezTo>
                <a:cubicBezTo>
                  <a:pt x="4234" y="15868"/>
                  <a:pt x="3889" y="15767"/>
                  <a:pt x="3555" y="15795"/>
                </a:cubicBezTo>
                <a:cubicBezTo>
                  <a:pt x="2969" y="15841"/>
                  <a:pt x="2384" y="16005"/>
                  <a:pt x="1809" y="16115"/>
                </a:cubicBezTo>
                <a:cubicBezTo>
                  <a:pt x="1202" y="16234"/>
                  <a:pt x="565" y="16015"/>
                  <a:pt x="0" y="16298"/>
                </a:cubicBezTo>
                <a:cubicBezTo>
                  <a:pt x="554" y="16060"/>
                  <a:pt x="1119" y="16298"/>
                  <a:pt x="1694" y="16243"/>
                </a:cubicBezTo>
                <a:cubicBezTo>
                  <a:pt x="1328" y="16408"/>
                  <a:pt x="993" y="16591"/>
                  <a:pt x="565" y="16582"/>
                </a:cubicBezTo>
                <a:cubicBezTo>
                  <a:pt x="1108" y="16628"/>
                  <a:pt x="1537" y="16326"/>
                  <a:pt x="2039" y="16207"/>
                </a:cubicBezTo>
                <a:cubicBezTo>
                  <a:pt x="2300" y="16143"/>
                  <a:pt x="2582" y="16115"/>
                  <a:pt x="2844" y="16079"/>
                </a:cubicBezTo>
                <a:cubicBezTo>
                  <a:pt x="3126" y="16042"/>
                  <a:pt x="3419" y="15996"/>
                  <a:pt x="3701" y="16015"/>
                </a:cubicBezTo>
                <a:cubicBezTo>
                  <a:pt x="3210" y="16143"/>
                  <a:pt x="2781" y="16399"/>
                  <a:pt x="2300" y="16536"/>
                </a:cubicBezTo>
                <a:cubicBezTo>
                  <a:pt x="1913" y="16656"/>
                  <a:pt x="1526" y="16665"/>
                  <a:pt x="1119" y="16656"/>
                </a:cubicBezTo>
                <a:cubicBezTo>
                  <a:pt x="1401" y="16683"/>
                  <a:pt x="1673" y="16692"/>
                  <a:pt x="1955" y="16674"/>
                </a:cubicBezTo>
                <a:cubicBezTo>
                  <a:pt x="1892" y="16866"/>
                  <a:pt x="1641" y="16939"/>
                  <a:pt x="1453" y="16985"/>
                </a:cubicBezTo>
                <a:cubicBezTo>
                  <a:pt x="1631" y="16958"/>
                  <a:pt x="1819" y="16912"/>
                  <a:pt x="1934" y="16775"/>
                </a:cubicBezTo>
                <a:cubicBezTo>
                  <a:pt x="1966" y="16738"/>
                  <a:pt x="1986" y="16701"/>
                  <a:pt x="1997" y="16665"/>
                </a:cubicBezTo>
                <a:cubicBezTo>
                  <a:pt x="2060" y="16656"/>
                  <a:pt x="2122" y="16646"/>
                  <a:pt x="2175" y="16637"/>
                </a:cubicBezTo>
                <a:cubicBezTo>
                  <a:pt x="2300" y="16619"/>
                  <a:pt x="2426" y="16582"/>
                  <a:pt x="2541" y="16555"/>
                </a:cubicBezTo>
                <a:cubicBezTo>
                  <a:pt x="2311" y="16738"/>
                  <a:pt x="2122" y="16967"/>
                  <a:pt x="1903" y="17159"/>
                </a:cubicBezTo>
                <a:cubicBezTo>
                  <a:pt x="1704" y="17324"/>
                  <a:pt x="1422" y="17516"/>
                  <a:pt x="1140" y="17361"/>
                </a:cubicBezTo>
                <a:cubicBezTo>
                  <a:pt x="1296" y="17461"/>
                  <a:pt x="1474" y="17452"/>
                  <a:pt x="1641" y="17379"/>
                </a:cubicBezTo>
                <a:cubicBezTo>
                  <a:pt x="1631" y="17507"/>
                  <a:pt x="1652" y="17617"/>
                  <a:pt x="1579" y="17736"/>
                </a:cubicBezTo>
                <a:cubicBezTo>
                  <a:pt x="1506" y="17864"/>
                  <a:pt x="1411" y="17983"/>
                  <a:pt x="1359" y="18121"/>
                </a:cubicBezTo>
                <a:cubicBezTo>
                  <a:pt x="1443" y="17947"/>
                  <a:pt x="1610" y="17800"/>
                  <a:pt x="1673" y="17617"/>
                </a:cubicBezTo>
                <a:cubicBezTo>
                  <a:pt x="1694" y="17562"/>
                  <a:pt x="1673" y="17370"/>
                  <a:pt x="1715" y="17342"/>
                </a:cubicBezTo>
                <a:cubicBezTo>
                  <a:pt x="1830" y="17269"/>
                  <a:pt x="1945" y="17196"/>
                  <a:pt x="2049" y="17104"/>
                </a:cubicBezTo>
                <a:cubicBezTo>
                  <a:pt x="2269" y="16930"/>
                  <a:pt x="2467" y="16747"/>
                  <a:pt x="2687" y="16582"/>
                </a:cubicBezTo>
                <a:cubicBezTo>
                  <a:pt x="2750" y="16536"/>
                  <a:pt x="2802" y="16482"/>
                  <a:pt x="2865" y="16445"/>
                </a:cubicBezTo>
                <a:cubicBezTo>
                  <a:pt x="3021" y="16390"/>
                  <a:pt x="3189" y="16335"/>
                  <a:pt x="3346" y="16280"/>
                </a:cubicBezTo>
                <a:cubicBezTo>
                  <a:pt x="3178" y="16500"/>
                  <a:pt x="3126" y="16738"/>
                  <a:pt x="2875" y="16903"/>
                </a:cubicBezTo>
                <a:cubicBezTo>
                  <a:pt x="2666" y="17040"/>
                  <a:pt x="2415" y="17123"/>
                  <a:pt x="2196" y="17232"/>
                </a:cubicBezTo>
                <a:cubicBezTo>
                  <a:pt x="2436" y="17132"/>
                  <a:pt x="2708" y="17068"/>
                  <a:pt x="2938" y="16930"/>
                </a:cubicBezTo>
                <a:cubicBezTo>
                  <a:pt x="2802" y="17123"/>
                  <a:pt x="2614" y="17223"/>
                  <a:pt x="2363" y="17287"/>
                </a:cubicBezTo>
                <a:cubicBezTo>
                  <a:pt x="2541" y="17251"/>
                  <a:pt x="2708" y="17205"/>
                  <a:pt x="2844" y="17095"/>
                </a:cubicBezTo>
                <a:cubicBezTo>
                  <a:pt x="2906" y="17040"/>
                  <a:pt x="2959" y="16976"/>
                  <a:pt x="3011" y="16903"/>
                </a:cubicBezTo>
                <a:cubicBezTo>
                  <a:pt x="3053" y="16839"/>
                  <a:pt x="3126" y="16784"/>
                  <a:pt x="3178" y="16720"/>
                </a:cubicBezTo>
                <a:cubicBezTo>
                  <a:pt x="3293" y="16564"/>
                  <a:pt x="3356" y="16353"/>
                  <a:pt x="3534" y="16243"/>
                </a:cubicBezTo>
                <a:cubicBezTo>
                  <a:pt x="3680" y="16152"/>
                  <a:pt x="3900" y="16134"/>
                  <a:pt x="4077" y="16134"/>
                </a:cubicBezTo>
                <a:cubicBezTo>
                  <a:pt x="3868" y="16262"/>
                  <a:pt x="3701" y="16427"/>
                  <a:pt x="3555" y="16619"/>
                </a:cubicBezTo>
                <a:cubicBezTo>
                  <a:pt x="3398" y="16830"/>
                  <a:pt x="3262" y="17049"/>
                  <a:pt x="3063" y="17232"/>
                </a:cubicBezTo>
                <a:cubicBezTo>
                  <a:pt x="2812" y="17461"/>
                  <a:pt x="2520" y="17617"/>
                  <a:pt x="2227" y="17800"/>
                </a:cubicBezTo>
                <a:cubicBezTo>
                  <a:pt x="1986" y="17947"/>
                  <a:pt x="1798" y="18111"/>
                  <a:pt x="1725" y="18368"/>
                </a:cubicBezTo>
                <a:cubicBezTo>
                  <a:pt x="1798" y="18166"/>
                  <a:pt x="1945" y="18029"/>
                  <a:pt x="2133" y="17910"/>
                </a:cubicBezTo>
                <a:cubicBezTo>
                  <a:pt x="2405" y="17745"/>
                  <a:pt x="2708" y="17617"/>
                  <a:pt x="2969" y="17443"/>
                </a:cubicBezTo>
                <a:cubicBezTo>
                  <a:pt x="2959" y="17507"/>
                  <a:pt x="2948" y="17571"/>
                  <a:pt x="2948" y="17635"/>
                </a:cubicBezTo>
                <a:cubicBezTo>
                  <a:pt x="2948" y="17727"/>
                  <a:pt x="2917" y="17745"/>
                  <a:pt x="2854" y="17809"/>
                </a:cubicBezTo>
                <a:cubicBezTo>
                  <a:pt x="2718" y="17965"/>
                  <a:pt x="2593" y="18093"/>
                  <a:pt x="2405" y="18194"/>
                </a:cubicBezTo>
                <a:cubicBezTo>
                  <a:pt x="2624" y="18093"/>
                  <a:pt x="2781" y="17937"/>
                  <a:pt x="2948" y="17782"/>
                </a:cubicBezTo>
                <a:cubicBezTo>
                  <a:pt x="2969" y="18139"/>
                  <a:pt x="3032" y="18496"/>
                  <a:pt x="2687" y="18752"/>
                </a:cubicBezTo>
                <a:cubicBezTo>
                  <a:pt x="3011" y="18533"/>
                  <a:pt x="3032" y="18212"/>
                  <a:pt x="3032" y="17882"/>
                </a:cubicBezTo>
                <a:cubicBezTo>
                  <a:pt x="3147" y="18038"/>
                  <a:pt x="3367" y="17965"/>
                  <a:pt x="3513" y="18075"/>
                </a:cubicBezTo>
                <a:cubicBezTo>
                  <a:pt x="3638" y="18175"/>
                  <a:pt x="3659" y="18349"/>
                  <a:pt x="3670" y="18487"/>
                </a:cubicBezTo>
                <a:cubicBezTo>
                  <a:pt x="3670" y="18304"/>
                  <a:pt x="3649" y="18066"/>
                  <a:pt x="3419" y="17992"/>
                </a:cubicBezTo>
                <a:cubicBezTo>
                  <a:pt x="3314" y="17965"/>
                  <a:pt x="3199" y="17965"/>
                  <a:pt x="3126" y="17892"/>
                </a:cubicBezTo>
                <a:cubicBezTo>
                  <a:pt x="3042" y="17809"/>
                  <a:pt x="3032" y="17690"/>
                  <a:pt x="3053" y="17589"/>
                </a:cubicBezTo>
                <a:cubicBezTo>
                  <a:pt x="3063" y="17507"/>
                  <a:pt x="3084" y="17416"/>
                  <a:pt x="3136" y="17333"/>
                </a:cubicBezTo>
                <a:cubicBezTo>
                  <a:pt x="3189" y="17251"/>
                  <a:pt x="3304" y="17177"/>
                  <a:pt x="3377" y="17095"/>
                </a:cubicBezTo>
                <a:cubicBezTo>
                  <a:pt x="3513" y="16967"/>
                  <a:pt x="3617" y="16820"/>
                  <a:pt x="3732" y="16683"/>
                </a:cubicBezTo>
                <a:cubicBezTo>
                  <a:pt x="3868" y="16527"/>
                  <a:pt x="4036" y="16399"/>
                  <a:pt x="4224" y="16289"/>
                </a:cubicBezTo>
                <a:cubicBezTo>
                  <a:pt x="4464" y="16161"/>
                  <a:pt x="4726" y="16097"/>
                  <a:pt x="4987" y="16015"/>
                </a:cubicBezTo>
                <a:cubicBezTo>
                  <a:pt x="5416" y="15886"/>
                  <a:pt x="5803" y="15694"/>
                  <a:pt x="6252" y="15630"/>
                </a:cubicBezTo>
                <a:cubicBezTo>
                  <a:pt x="6085" y="15868"/>
                  <a:pt x="5949" y="16115"/>
                  <a:pt x="5855" y="16390"/>
                </a:cubicBezTo>
                <a:cubicBezTo>
                  <a:pt x="5834" y="16463"/>
                  <a:pt x="5844" y="16555"/>
                  <a:pt x="5750" y="16564"/>
                </a:cubicBezTo>
                <a:cubicBezTo>
                  <a:pt x="5656" y="16582"/>
                  <a:pt x="5573" y="16601"/>
                  <a:pt x="5478" y="16628"/>
                </a:cubicBezTo>
                <a:cubicBezTo>
                  <a:pt x="5311" y="16674"/>
                  <a:pt x="5144" y="16747"/>
                  <a:pt x="4987" y="16839"/>
                </a:cubicBezTo>
                <a:cubicBezTo>
                  <a:pt x="4788" y="16958"/>
                  <a:pt x="4548" y="17013"/>
                  <a:pt x="4297" y="16994"/>
                </a:cubicBezTo>
                <a:cubicBezTo>
                  <a:pt x="4088" y="16976"/>
                  <a:pt x="3952" y="17049"/>
                  <a:pt x="3827" y="17196"/>
                </a:cubicBezTo>
                <a:cubicBezTo>
                  <a:pt x="3732" y="17324"/>
                  <a:pt x="3597" y="17425"/>
                  <a:pt x="3471" y="17525"/>
                </a:cubicBezTo>
                <a:cubicBezTo>
                  <a:pt x="3555" y="17470"/>
                  <a:pt x="3638" y="17416"/>
                  <a:pt x="3712" y="17351"/>
                </a:cubicBezTo>
                <a:cubicBezTo>
                  <a:pt x="3827" y="17269"/>
                  <a:pt x="3900" y="17141"/>
                  <a:pt x="4025" y="17077"/>
                </a:cubicBezTo>
                <a:cubicBezTo>
                  <a:pt x="4151" y="17013"/>
                  <a:pt x="4318" y="17077"/>
                  <a:pt x="4454" y="17077"/>
                </a:cubicBezTo>
                <a:cubicBezTo>
                  <a:pt x="4537" y="17086"/>
                  <a:pt x="4652" y="17068"/>
                  <a:pt x="4736" y="17040"/>
                </a:cubicBezTo>
                <a:cubicBezTo>
                  <a:pt x="4443" y="17333"/>
                  <a:pt x="4287" y="17699"/>
                  <a:pt x="3942" y="17956"/>
                </a:cubicBezTo>
                <a:cubicBezTo>
                  <a:pt x="4339" y="17690"/>
                  <a:pt x="4527" y="17278"/>
                  <a:pt x="4903" y="17003"/>
                </a:cubicBezTo>
                <a:cubicBezTo>
                  <a:pt x="4903" y="17123"/>
                  <a:pt x="4966" y="17232"/>
                  <a:pt x="5008" y="17342"/>
                </a:cubicBezTo>
                <a:cubicBezTo>
                  <a:pt x="5050" y="17461"/>
                  <a:pt x="5029" y="17571"/>
                  <a:pt x="4966" y="17681"/>
                </a:cubicBezTo>
                <a:cubicBezTo>
                  <a:pt x="4862" y="17882"/>
                  <a:pt x="4684" y="18047"/>
                  <a:pt x="4621" y="18258"/>
                </a:cubicBezTo>
                <a:cubicBezTo>
                  <a:pt x="4747" y="17928"/>
                  <a:pt x="5186" y="17699"/>
                  <a:pt x="5081" y="17315"/>
                </a:cubicBezTo>
                <a:cubicBezTo>
                  <a:pt x="5060" y="17223"/>
                  <a:pt x="5008" y="17141"/>
                  <a:pt x="5008" y="17049"/>
                </a:cubicBezTo>
                <a:cubicBezTo>
                  <a:pt x="5008" y="16939"/>
                  <a:pt x="5060" y="16903"/>
                  <a:pt x="5154" y="16866"/>
                </a:cubicBezTo>
                <a:cubicBezTo>
                  <a:pt x="5353" y="16784"/>
                  <a:pt x="5552" y="16738"/>
                  <a:pt x="5761" y="16710"/>
                </a:cubicBezTo>
                <a:cubicBezTo>
                  <a:pt x="5635" y="17177"/>
                  <a:pt x="5573" y="17663"/>
                  <a:pt x="5395" y="18130"/>
                </a:cubicBezTo>
                <a:cubicBezTo>
                  <a:pt x="5290" y="18423"/>
                  <a:pt x="5144" y="18707"/>
                  <a:pt x="4903" y="18935"/>
                </a:cubicBezTo>
                <a:cubicBezTo>
                  <a:pt x="4694" y="19137"/>
                  <a:pt x="4443" y="19274"/>
                  <a:pt x="4172" y="19393"/>
                </a:cubicBezTo>
                <a:cubicBezTo>
                  <a:pt x="4475" y="19283"/>
                  <a:pt x="4747" y="19155"/>
                  <a:pt x="4977" y="18945"/>
                </a:cubicBezTo>
                <a:cubicBezTo>
                  <a:pt x="5248" y="18707"/>
                  <a:pt x="5426" y="18395"/>
                  <a:pt x="5562" y="18084"/>
                </a:cubicBezTo>
                <a:cubicBezTo>
                  <a:pt x="5573" y="18230"/>
                  <a:pt x="5614" y="18377"/>
                  <a:pt x="5677" y="18514"/>
                </a:cubicBezTo>
                <a:cubicBezTo>
                  <a:pt x="5740" y="18670"/>
                  <a:pt x="5844" y="18816"/>
                  <a:pt x="5876" y="18981"/>
                </a:cubicBezTo>
                <a:cubicBezTo>
                  <a:pt x="5938" y="19274"/>
                  <a:pt x="5708" y="19457"/>
                  <a:pt x="5489" y="19631"/>
                </a:cubicBezTo>
                <a:cubicBezTo>
                  <a:pt x="5614" y="19549"/>
                  <a:pt x="5750" y="19457"/>
                  <a:pt x="5844" y="19338"/>
                </a:cubicBezTo>
                <a:cubicBezTo>
                  <a:pt x="5970" y="19183"/>
                  <a:pt x="5959" y="18990"/>
                  <a:pt x="5897" y="18807"/>
                </a:cubicBezTo>
                <a:cubicBezTo>
                  <a:pt x="5834" y="18624"/>
                  <a:pt x="5740" y="18441"/>
                  <a:pt x="5708" y="18249"/>
                </a:cubicBezTo>
                <a:cubicBezTo>
                  <a:pt x="5677" y="18047"/>
                  <a:pt x="5708" y="17855"/>
                  <a:pt x="5750" y="17654"/>
                </a:cubicBezTo>
                <a:cubicBezTo>
                  <a:pt x="5813" y="17754"/>
                  <a:pt x="5886" y="17855"/>
                  <a:pt x="5970" y="17947"/>
                </a:cubicBezTo>
                <a:cubicBezTo>
                  <a:pt x="6022" y="18029"/>
                  <a:pt x="6033" y="18029"/>
                  <a:pt x="6001" y="18121"/>
                </a:cubicBezTo>
                <a:cubicBezTo>
                  <a:pt x="5980" y="18203"/>
                  <a:pt x="5959" y="18295"/>
                  <a:pt x="5959" y="18377"/>
                </a:cubicBezTo>
                <a:cubicBezTo>
                  <a:pt x="5938" y="18588"/>
                  <a:pt x="5938" y="18935"/>
                  <a:pt x="6210" y="19018"/>
                </a:cubicBezTo>
                <a:cubicBezTo>
                  <a:pt x="5865" y="18890"/>
                  <a:pt x="5991" y="18340"/>
                  <a:pt x="6095" y="18102"/>
                </a:cubicBezTo>
                <a:cubicBezTo>
                  <a:pt x="6189" y="18203"/>
                  <a:pt x="6315" y="18258"/>
                  <a:pt x="6419" y="18340"/>
                </a:cubicBezTo>
                <a:cubicBezTo>
                  <a:pt x="6534" y="18432"/>
                  <a:pt x="6597" y="18542"/>
                  <a:pt x="6628" y="18679"/>
                </a:cubicBezTo>
                <a:cubicBezTo>
                  <a:pt x="6681" y="18899"/>
                  <a:pt x="6702" y="19155"/>
                  <a:pt x="6576" y="19366"/>
                </a:cubicBezTo>
                <a:cubicBezTo>
                  <a:pt x="6764" y="19091"/>
                  <a:pt x="6775" y="18597"/>
                  <a:pt x="6545" y="18349"/>
                </a:cubicBezTo>
                <a:cubicBezTo>
                  <a:pt x="6472" y="18276"/>
                  <a:pt x="6398" y="18221"/>
                  <a:pt x="6315" y="18166"/>
                </a:cubicBezTo>
                <a:cubicBezTo>
                  <a:pt x="6273" y="18130"/>
                  <a:pt x="6231" y="18102"/>
                  <a:pt x="6200" y="18066"/>
                </a:cubicBezTo>
                <a:cubicBezTo>
                  <a:pt x="6148" y="18002"/>
                  <a:pt x="6148" y="17992"/>
                  <a:pt x="6189" y="17919"/>
                </a:cubicBezTo>
                <a:cubicBezTo>
                  <a:pt x="6315" y="17727"/>
                  <a:pt x="6555" y="17608"/>
                  <a:pt x="6691" y="17434"/>
                </a:cubicBezTo>
                <a:cubicBezTo>
                  <a:pt x="6984" y="17791"/>
                  <a:pt x="7183" y="18240"/>
                  <a:pt x="7203" y="18688"/>
                </a:cubicBezTo>
                <a:cubicBezTo>
                  <a:pt x="7224" y="19109"/>
                  <a:pt x="7036" y="19485"/>
                  <a:pt x="6702" y="19778"/>
                </a:cubicBezTo>
                <a:cubicBezTo>
                  <a:pt x="6921" y="19613"/>
                  <a:pt x="7099" y="19412"/>
                  <a:pt x="7193" y="19174"/>
                </a:cubicBezTo>
                <a:cubicBezTo>
                  <a:pt x="7151" y="19357"/>
                  <a:pt x="7151" y="19531"/>
                  <a:pt x="7162" y="19705"/>
                </a:cubicBezTo>
                <a:cubicBezTo>
                  <a:pt x="7162" y="19183"/>
                  <a:pt x="7413" y="18762"/>
                  <a:pt x="7684" y="18313"/>
                </a:cubicBezTo>
                <a:cubicBezTo>
                  <a:pt x="7664" y="18514"/>
                  <a:pt x="7580" y="18707"/>
                  <a:pt x="7559" y="18908"/>
                </a:cubicBezTo>
                <a:cubicBezTo>
                  <a:pt x="7548" y="19100"/>
                  <a:pt x="7611" y="19274"/>
                  <a:pt x="7726" y="19439"/>
                </a:cubicBezTo>
                <a:cubicBezTo>
                  <a:pt x="7580" y="19201"/>
                  <a:pt x="7569" y="18963"/>
                  <a:pt x="7653" y="18707"/>
                </a:cubicBezTo>
                <a:cubicBezTo>
                  <a:pt x="7695" y="18569"/>
                  <a:pt x="7758" y="18432"/>
                  <a:pt x="7779" y="18295"/>
                </a:cubicBezTo>
                <a:cubicBezTo>
                  <a:pt x="7779" y="18258"/>
                  <a:pt x="7768" y="18185"/>
                  <a:pt x="7779" y="18157"/>
                </a:cubicBezTo>
                <a:cubicBezTo>
                  <a:pt x="7820" y="18075"/>
                  <a:pt x="7862" y="18002"/>
                  <a:pt x="7904" y="17919"/>
                </a:cubicBezTo>
                <a:cubicBezTo>
                  <a:pt x="7956" y="18606"/>
                  <a:pt x="8144" y="19274"/>
                  <a:pt x="8249" y="19952"/>
                </a:cubicBezTo>
                <a:cubicBezTo>
                  <a:pt x="8207" y="19457"/>
                  <a:pt x="8124" y="18963"/>
                  <a:pt x="8082" y="18459"/>
                </a:cubicBezTo>
                <a:cubicBezTo>
                  <a:pt x="8395" y="17892"/>
                  <a:pt x="8510" y="17251"/>
                  <a:pt x="8678" y="16646"/>
                </a:cubicBezTo>
                <a:cubicBezTo>
                  <a:pt x="8730" y="16738"/>
                  <a:pt x="8793" y="16820"/>
                  <a:pt x="8834" y="16921"/>
                </a:cubicBezTo>
                <a:cubicBezTo>
                  <a:pt x="8866" y="17031"/>
                  <a:pt x="8855" y="17150"/>
                  <a:pt x="8824" y="17260"/>
                </a:cubicBezTo>
                <a:cubicBezTo>
                  <a:pt x="8782" y="17425"/>
                  <a:pt x="8699" y="17571"/>
                  <a:pt x="8625" y="17718"/>
                </a:cubicBezTo>
                <a:cubicBezTo>
                  <a:pt x="8761" y="17498"/>
                  <a:pt x="8929" y="17251"/>
                  <a:pt x="8908" y="16985"/>
                </a:cubicBezTo>
                <a:cubicBezTo>
                  <a:pt x="8897" y="16848"/>
                  <a:pt x="8814" y="16738"/>
                  <a:pt x="8761" y="16619"/>
                </a:cubicBezTo>
                <a:cubicBezTo>
                  <a:pt x="8730" y="16527"/>
                  <a:pt x="8751" y="16399"/>
                  <a:pt x="8772" y="16317"/>
                </a:cubicBezTo>
                <a:cubicBezTo>
                  <a:pt x="8939" y="16500"/>
                  <a:pt x="9138" y="16591"/>
                  <a:pt x="9138" y="16848"/>
                </a:cubicBezTo>
                <a:cubicBezTo>
                  <a:pt x="9127" y="17095"/>
                  <a:pt x="8960" y="17306"/>
                  <a:pt x="8824" y="17507"/>
                </a:cubicBezTo>
                <a:cubicBezTo>
                  <a:pt x="9064" y="17205"/>
                  <a:pt x="9378" y="16802"/>
                  <a:pt x="9044" y="16454"/>
                </a:cubicBezTo>
                <a:cubicBezTo>
                  <a:pt x="8981" y="16381"/>
                  <a:pt x="8897" y="16317"/>
                  <a:pt x="8845" y="16243"/>
                </a:cubicBezTo>
                <a:cubicBezTo>
                  <a:pt x="8782" y="16161"/>
                  <a:pt x="8887" y="16024"/>
                  <a:pt x="8929" y="15941"/>
                </a:cubicBezTo>
                <a:cubicBezTo>
                  <a:pt x="8981" y="15859"/>
                  <a:pt x="9138" y="15813"/>
                  <a:pt x="9232" y="15749"/>
                </a:cubicBezTo>
                <a:cubicBezTo>
                  <a:pt x="9336" y="15685"/>
                  <a:pt x="9441" y="15612"/>
                  <a:pt x="9535" y="15548"/>
                </a:cubicBezTo>
                <a:cubicBezTo>
                  <a:pt x="9524" y="15877"/>
                  <a:pt x="9598" y="16207"/>
                  <a:pt x="9660" y="16527"/>
                </a:cubicBezTo>
                <a:cubicBezTo>
                  <a:pt x="9702" y="16692"/>
                  <a:pt x="9734" y="16857"/>
                  <a:pt x="9765" y="17022"/>
                </a:cubicBezTo>
                <a:cubicBezTo>
                  <a:pt x="9775" y="17104"/>
                  <a:pt x="9796" y="17159"/>
                  <a:pt x="9734" y="17232"/>
                </a:cubicBezTo>
                <a:cubicBezTo>
                  <a:pt x="9692" y="17287"/>
                  <a:pt x="9639" y="17342"/>
                  <a:pt x="9577" y="17397"/>
                </a:cubicBezTo>
                <a:cubicBezTo>
                  <a:pt x="9305" y="17635"/>
                  <a:pt x="9002" y="17864"/>
                  <a:pt x="8782" y="18148"/>
                </a:cubicBezTo>
                <a:cubicBezTo>
                  <a:pt x="8604" y="18395"/>
                  <a:pt x="8531" y="18661"/>
                  <a:pt x="8521" y="18954"/>
                </a:cubicBezTo>
                <a:cubicBezTo>
                  <a:pt x="8542" y="18716"/>
                  <a:pt x="8604" y="18487"/>
                  <a:pt x="8761" y="18276"/>
                </a:cubicBezTo>
                <a:cubicBezTo>
                  <a:pt x="8939" y="18038"/>
                  <a:pt x="9190" y="17837"/>
                  <a:pt x="9430" y="17654"/>
                </a:cubicBezTo>
                <a:cubicBezTo>
                  <a:pt x="9179" y="18029"/>
                  <a:pt x="8918" y="18368"/>
                  <a:pt x="8918" y="18816"/>
                </a:cubicBezTo>
                <a:cubicBezTo>
                  <a:pt x="8939" y="18478"/>
                  <a:pt x="9096" y="18212"/>
                  <a:pt x="9315" y="17947"/>
                </a:cubicBezTo>
                <a:cubicBezTo>
                  <a:pt x="9263" y="18249"/>
                  <a:pt x="9232" y="18560"/>
                  <a:pt x="9326" y="18862"/>
                </a:cubicBezTo>
                <a:cubicBezTo>
                  <a:pt x="9253" y="18551"/>
                  <a:pt x="9294" y="18194"/>
                  <a:pt x="9409" y="17892"/>
                </a:cubicBezTo>
                <a:cubicBezTo>
                  <a:pt x="9483" y="17690"/>
                  <a:pt x="9660" y="17516"/>
                  <a:pt x="9817" y="17361"/>
                </a:cubicBezTo>
                <a:cubicBezTo>
                  <a:pt x="9849" y="17571"/>
                  <a:pt x="9870" y="17791"/>
                  <a:pt x="9890" y="18002"/>
                </a:cubicBezTo>
                <a:cubicBezTo>
                  <a:pt x="9901" y="18258"/>
                  <a:pt x="9932" y="18505"/>
                  <a:pt x="9901" y="18762"/>
                </a:cubicBezTo>
                <a:cubicBezTo>
                  <a:pt x="9870" y="18752"/>
                  <a:pt x="9849" y="18798"/>
                  <a:pt x="9817" y="18816"/>
                </a:cubicBezTo>
                <a:cubicBezTo>
                  <a:pt x="9755" y="18871"/>
                  <a:pt x="9671" y="18917"/>
                  <a:pt x="9598" y="18954"/>
                </a:cubicBezTo>
                <a:cubicBezTo>
                  <a:pt x="9420" y="19045"/>
                  <a:pt x="9232" y="19128"/>
                  <a:pt x="9054" y="19219"/>
                </a:cubicBezTo>
                <a:cubicBezTo>
                  <a:pt x="8751" y="19393"/>
                  <a:pt x="8521" y="19595"/>
                  <a:pt x="8427" y="19906"/>
                </a:cubicBezTo>
                <a:cubicBezTo>
                  <a:pt x="8531" y="19650"/>
                  <a:pt x="8709" y="19467"/>
                  <a:pt x="8970" y="19329"/>
                </a:cubicBezTo>
                <a:cubicBezTo>
                  <a:pt x="9253" y="19183"/>
                  <a:pt x="9598" y="19109"/>
                  <a:pt x="9870" y="18926"/>
                </a:cubicBezTo>
                <a:cubicBezTo>
                  <a:pt x="9828" y="19155"/>
                  <a:pt x="9755" y="19375"/>
                  <a:pt x="9681" y="19595"/>
                </a:cubicBezTo>
                <a:cubicBezTo>
                  <a:pt x="9619" y="19769"/>
                  <a:pt x="9451" y="19879"/>
                  <a:pt x="9305" y="19988"/>
                </a:cubicBezTo>
                <a:cubicBezTo>
                  <a:pt x="8887" y="20318"/>
                  <a:pt x="8594" y="20684"/>
                  <a:pt x="8552" y="21179"/>
                </a:cubicBezTo>
                <a:cubicBezTo>
                  <a:pt x="8594" y="20932"/>
                  <a:pt x="8688" y="20703"/>
                  <a:pt x="8855" y="20501"/>
                </a:cubicBezTo>
                <a:cubicBezTo>
                  <a:pt x="9054" y="20254"/>
                  <a:pt x="9336" y="20098"/>
                  <a:pt x="9598" y="19906"/>
                </a:cubicBezTo>
                <a:cubicBezTo>
                  <a:pt x="9608" y="19952"/>
                  <a:pt x="9566" y="20025"/>
                  <a:pt x="9556" y="20071"/>
                </a:cubicBezTo>
                <a:cubicBezTo>
                  <a:pt x="9535" y="20153"/>
                  <a:pt x="9514" y="20236"/>
                  <a:pt x="9493" y="20327"/>
                </a:cubicBezTo>
                <a:cubicBezTo>
                  <a:pt x="9462" y="20492"/>
                  <a:pt x="9441" y="20666"/>
                  <a:pt x="9451" y="20831"/>
                </a:cubicBezTo>
                <a:cubicBezTo>
                  <a:pt x="9451" y="21106"/>
                  <a:pt x="9524" y="21353"/>
                  <a:pt x="9660" y="21600"/>
                </a:cubicBezTo>
                <a:cubicBezTo>
                  <a:pt x="9430" y="21106"/>
                  <a:pt x="9504" y="20593"/>
                  <a:pt x="9671" y="20089"/>
                </a:cubicBezTo>
                <a:cubicBezTo>
                  <a:pt x="9828" y="20382"/>
                  <a:pt x="10037" y="20721"/>
                  <a:pt x="9859" y="21032"/>
                </a:cubicBezTo>
                <a:cubicBezTo>
                  <a:pt x="10005" y="20813"/>
                  <a:pt x="9943" y="20574"/>
                  <a:pt x="9859" y="20346"/>
                </a:cubicBezTo>
                <a:cubicBezTo>
                  <a:pt x="9828" y="20236"/>
                  <a:pt x="9734" y="20117"/>
                  <a:pt x="9713" y="19998"/>
                </a:cubicBezTo>
                <a:cubicBezTo>
                  <a:pt x="9702" y="19952"/>
                  <a:pt x="9744" y="19897"/>
                  <a:pt x="9765" y="19842"/>
                </a:cubicBezTo>
                <a:cubicBezTo>
                  <a:pt x="9796" y="19760"/>
                  <a:pt x="9828" y="19668"/>
                  <a:pt x="9859" y="19586"/>
                </a:cubicBezTo>
                <a:cubicBezTo>
                  <a:pt x="9911" y="19824"/>
                  <a:pt x="10068" y="20034"/>
                  <a:pt x="10141" y="20263"/>
                </a:cubicBezTo>
                <a:cubicBezTo>
                  <a:pt x="10215" y="20483"/>
                  <a:pt x="10204" y="20666"/>
                  <a:pt x="10110" y="20877"/>
                </a:cubicBezTo>
                <a:cubicBezTo>
                  <a:pt x="10309" y="20529"/>
                  <a:pt x="10183" y="20199"/>
                  <a:pt x="10047" y="19851"/>
                </a:cubicBezTo>
                <a:cubicBezTo>
                  <a:pt x="9995" y="19705"/>
                  <a:pt x="9890" y="19494"/>
                  <a:pt x="9953" y="19348"/>
                </a:cubicBezTo>
                <a:cubicBezTo>
                  <a:pt x="10026" y="19128"/>
                  <a:pt x="10100" y="18899"/>
                  <a:pt x="10141" y="18670"/>
                </a:cubicBezTo>
                <a:cubicBezTo>
                  <a:pt x="10225" y="18762"/>
                  <a:pt x="10256" y="18908"/>
                  <a:pt x="10288" y="19018"/>
                </a:cubicBezTo>
                <a:cubicBezTo>
                  <a:pt x="10330" y="19164"/>
                  <a:pt x="10371" y="19311"/>
                  <a:pt x="10403" y="19457"/>
                </a:cubicBezTo>
                <a:cubicBezTo>
                  <a:pt x="10465" y="19714"/>
                  <a:pt x="10476" y="20025"/>
                  <a:pt x="10267" y="20236"/>
                </a:cubicBezTo>
                <a:cubicBezTo>
                  <a:pt x="10549" y="19988"/>
                  <a:pt x="10507" y="19586"/>
                  <a:pt x="10434" y="19274"/>
                </a:cubicBezTo>
                <a:cubicBezTo>
                  <a:pt x="10612" y="19439"/>
                  <a:pt x="10675" y="19631"/>
                  <a:pt x="10685" y="19842"/>
                </a:cubicBezTo>
                <a:cubicBezTo>
                  <a:pt x="10685" y="19631"/>
                  <a:pt x="10643" y="19439"/>
                  <a:pt x="10497" y="19265"/>
                </a:cubicBezTo>
                <a:cubicBezTo>
                  <a:pt x="10465" y="19228"/>
                  <a:pt x="10424" y="19201"/>
                  <a:pt x="10413" y="19155"/>
                </a:cubicBezTo>
                <a:cubicBezTo>
                  <a:pt x="10403" y="19091"/>
                  <a:pt x="10392" y="19018"/>
                  <a:pt x="10371" y="18954"/>
                </a:cubicBezTo>
                <a:cubicBezTo>
                  <a:pt x="10350" y="18844"/>
                  <a:pt x="10319" y="18725"/>
                  <a:pt x="10256" y="18633"/>
                </a:cubicBezTo>
                <a:cubicBezTo>
                  <a:pt x="10235" y="18597"/>
                  <a:pt x="10204" y="18560"/>
                  <a:pt x="10152" y="18542"/>
                </a:cubicBezTo>
                <a:cubicBezTo>
                  <a:pt x="10162" y="18478"/>
                  <a:pt x="10162" y="18414"/>
                  <a:pt x="10162" y="18340"/>
                </a:cubicBezTo>
                <a:cubicBezTo>
                  <a:pt x="10162" y="18240"/>
                  <a:pt x="10162" y="18139"/>
                  <a:pt x="10162" y="18029"/>
                </a:cubicBezTo>
                <a:cubicBezTo>
                  <a:pt x="10162" y="17828"/>
                  <a:pt x="10152" y="17626"/>
                  <a:pt x="10152" y="17425"/>
                </a:cubicBezTo>
                <a:cubicBezTo>
                  <a:pt x="10215" y="17480"/>
                  <a:pt x="10277" y="17535"/>
                  <a:pt x="10340" y="17589"/>
                </a:cubicBezTo>
                <a:cubicBezTo>
                  <a:pt x="10371" y="17617"/>
                  <a:pt x="10403" y="17644"/>
                  <a:pt x="10434" y="17672"/>
                </a:cubicBezTo>
                <a:cubicBezTo>
                  <a:pt x="10476" y="17718"/>
                  <a:pt x="10455" y="17736"/>
                  <a:pt x="10455" y="17791"/>
                </a:cubicBezTo>
                <a:cubicBezTo>
                  <a:pt x="10434" y="17928"/>
                  <a:pt x="10455" y="18056"/>
                  <a:pt x="10486" y="18185"/>
                </a:cubicBezTo>
                <a:cubicBezTo>
                  <a:pt x="10465" y="18029"/>
                  <a:pt x="10465" y="17882"/>
                  <a:pt x="10497" y="17736"/>
                </a:cubicBezTo>
                <a:cubicBezTo>
                  <a:pt x="10769" y="18020"/>
                  <a:pt x="10445" y="18340"/>
                  <a:pt x="10413" y="18652"/>
                </a:cubicBezTo>
                <a:cubicBezTo>
                  <a:pt x="10455" y="18414"/>
                  <a:pt x="10643" y="18221"/>
                  <a:pt x="10664" y="17983"/>
                </a:cubicBezTo>
                <a:cubicBezTo>
                  <a:pt x="10842" y="18359"/>
                  <a:pt x="10737" y="18798"/>
                  <a:pt x="10800" y="19192"/>
                </a:cubicBezTo>
                <a:cubicBezTo>
                  <a:pt x="10769" y="18816"/>
                  <a:pt x="10873" y="18432"/>
                  <a:pt x="10790" y="18056"/>
                </a:cubicBezTo>
                <a:cubicBezTo>
                  <a:pt x="10769" y="17965"/>
                  <a:pt x="10727" y="17873"/>
                  <a:pt x="10675" y="17791"/>
                </a:cubicBezTo>
                <a:cubicBezTo>
                  <a:pt x="10654" y="17745"/>
                  <a:pt x="10612" y="17699"/>
                  <a:pt x="10580" y="17663"/>
                </a:cubicBezTo>
                <a:cubicBezTo>
                  <a:pt x="10539" y="17608"/>
                  <a:pt x="10528" y="17599"/>
                  <a:pt x="10560" y="17525"/>
                </a:cubicBezTo>
                <a:cubicBezTo>
                  <a:pt x="10622" y="17333"/>
                  <a:pt x="10695" y="17150"/>
                  <a:pt x="10737" y="16958"/>
                </a:cubicBezTo>
                <a:cubicBezTo>
                  <a:pt x="10852" y="17159"/>
                  <a:pt x="10967" y="17388"/>
                  <a:pt x="11040" y="17608"/>
                </a:cubicBezTo>
                <a:cubicBezTo>
                  <a:pt x="11114" y="17846"/>
                  <a:pt x="11103" y="18102"/>
                  <a:pt x="11072" y="18349"/>
                </a:cubicBezTo>
                <a:cubicBezTo>
                  <a:pt x="10999" y="18853"/>
                  <a:pt x="10695" y="19311"/>
                  <a:pt x="10716" y="19833"/>
                </a:cubicBezTo>
                <a:cubicBezTo>
                  <a:pt x="10821" y="19531"/>
                  <a:pt x="10946" y="19228"/>
                  <a:pt x="11093" y="18926"/>
                </a:cubicBezTo>
                <a:cubicBezTo>
                  <a:pt x="11239" y="19357"/>
                  <a:pt x="11490" y="19778"/>
                  <a:pt x="11344" y="20236"/>
                </a:cubicBezTo>
                <a:cubicBezTo>
                  <a:pt x="11480" y="19888"/>
                  <a:pt x="11396" y="19531"/>
                  <a:pt x="11281" y="19192"/>
                </a:cubicBezTo>
                <a:cubicBezTo>
                  <a:pt x="11250" y="19109"/>
                  <a:pt x="11218" y="19018"/>
                  <a:pt x="11197" y="18935"/>
                </a:cubicBezTo>
                <a:cubicBezTo>
                  <a:pt x="11187" y="18899"/>
                  <a:pt x="11176" y="18862"/>
                  <a:pt x="11166" y="18826"/>
                </a:cubicBezTo>
                <a:cubicBezTo>
                  <a:pt x="11155" y="18780"/>
                  <a:pt x="11187" y="18743"/>
                  <a:pt x="11218" y="18697"/>
                </a:cubicBezTo>
                <a:cubicBezTo>
                  <a:pt x="11312" y="18551"/>
                  <a:pt x="11375" y="18395"/>
                  <a:pt x="11385" y="18221"/>
                </a:cubicBezTo>
                <a:cubicBezTo>
                  <a:pt x="11511" y="18697"/>
                  <a:pt x="11668" y="19174"/>
                  <a:pt x="11584" y="19668"/>
                </a:cubicBezTo>
                <a:cubicBezTo>
                  <a:pt x="11678" y="19302"/>
                  <a:pt x="11636" y="18935"/>
                  <a:pt x="11563" y="18560"/>
                </a:cubicBezTo>
                <a:cubicBezTo>
                  <a:pt x="11521" y="18340"/>
                  <a:pt x="11469" y="18130"/>
                  <a:pt x="11448" y="17910"/>
                </a:cubicBezTo>
                <a:cubicBezTo>
                  <a:pt x="11427" y="17709"/>
                  <a:pt x="11438" y="17516"/>
                  <a:pt x="11396" y="17315"/>
                </a:cubicBezTo>
                <a:cubicBezTo>
                  <a:pt x="11595" y="17617"/>
                  <a:pt x="11835" y="17901"/>
                  <a:pt x="11845" y="18258"/>
                </a:cubicBezTo>
                <a:cubicBezTo>
                  <a:pt x="11856" y="18533"/>
                  <a:pt x="11772" y="18807"/>
                  <a:pt x="11678" y="19073"/>
                </a:cubicBezTo>
                <a:cubicBezTo>
                  <a:pt x="11762" y="18881"/>
                  <a:pt x="11835" y="18697"/>
                  <a:pt x="11877" y="18496"/>
                </a:cubicBezTo>
                <a:cubicBezTo>
                  <a:pt x="11845" y="18954"/>
                  <a:pt x="11751" y="19393"/>
                  <a:pt x="11804" y="19860"/>
                </a:cubicBezTo>
                <a:cubicBezTo>
                  <a:pt x="11793" y="19384"/>
                  <a:pt x="11929" y="18926"/>
                  <a:pt x="11992" y="18459"/>
                </a:cubicBezTo>
                <a:cubicBezTo>
                  <a:pt x="12107" y="18899"/>
                  <a:pt x="12211" y="19320"/>
                  <a:pt x="12128" y="19769"/>
                </a:cubicBezTo>
                <a:cubicBezTo>
                  <a:pt x="12243" y="19329"/>
                  <a:pt x="12170" y="18899"/>
                  <a:pt x="12096" y="18450"/>
                </a:cubicBezTo>
                <a:cubicBezTo>
                  <a:pt x="12023" y="18066"/>
                  <a:pt x="12002" y="17672"/>
                  <a:pt x="11981" y="17287"/>
                </a:cubicBezTo>
                <a:cubicBezTo>
                  <a:pt x="12149" y="17535"/>
                  <a:pt x="12274" y="17809"/>
                  <a:pt x="12326" y="18102"/>
                </a:cubicBezTo>
                <a:cubicBezTo>
                  <a:pt x="12379" y="18404"/>
                  <a:pt x="12358" y="18707"/>
                  <a:pt x="12389" y="19018"/>
                </a:cubicBezTo>
                <a:cubicBezTo>
                  <a:pt x="12441" y="19531"/>
                  <a:pt x="12671" y="19988"/>
                  <a:pt x="12933" y="20446"/>
                </a:cubicBezTo>
                <a:cubicBezTo>
                  <a:pt x="12703" y="19970"/>
                  <a:pt x="12515" y="19494"/>
                  <a:pt x="12504" y="18972"/>
                </a:cubicBezTo>
                <a:cubicBezTo>
                  <a:pt x="13048" y="19210"/>
                  <a:pt x="13205" y="19787"/>
                  <a:pt x="13152" y="20272"/>
                </a:cubicBezTo>
                <a:cubicBezTo>
                  <a:pt x="13226" y="19888"/>
                  <a:pt x="13173" y="19457"/>
                  <a:pt x="12901" y="19137"/>
                </a:cubicBezTo>
                <a:cubicBezTo>
                  <a:pt x="12828" y="19064"/>
                  <a:pt x="12755" y="18990"/>
                  <a:pt x="12661" y="18935"/>
                </a:cubicBezTo>
                <a:cubicBezTo>
                  <a:pt x="12630" y="18917"/>
                  <a:pt x="12598" y="18899"/>
                  <a:pt x="12567" y="18881"/>
                </a:cubicBezTo>
                <a:cubicBezTo>
                  <a:pt x="12494" y="18853"/>
                  <a:pt x="12504" y="18844"/>
                  <a:pt x="12515" y="18771"/>
                </a:cubicBezTo>
                <a:cubicBezTo>
                  <a:pt x="12515" y="18533"/>
                  <a:pt x="12536" y="18295"/>
                  <a:pt x="12504" y="18056"/>
                </a:cubicBezTo>
                <a:cubicBezTo>
                  <a:pt x="12598" y="18276"/>
                  <a:pt x="12724" y="18487"/>
                  <a:pt x="12870" y="18679"/>
                </a:cubicBezTo>
                <a:cubicBezTo>
                  <a:pt x="12619" y="18322"/>
                  <a:pt x="12483" y="17910"/>
                  <a:pt x="12421" y="17489"/>
                </a:cubicBezTo>
                <a:cubicBezTo>
                  <a:pt x="12766" y="17663"/>
                  <a:pt x="13006" y="17910"/>
                  <a:pt x="13131" y="18240"/>
                </a:cubicBezTo>
                <a:cubicBezTo>
                  <a:pt x="13236" y="18533"/>
                  <a:pt x="13257" y="18835"/>
                  <a:pt x="13267" y="19146"/>
                </a:cubicBezTo>
                <a:cubicBezTo>
                  <a:pt x="13288" y="18780"/>
                  <a:pt x="13299" y="18368"/>
                  <a:pt x="13121" y="18029"/>
                </a:cubicBezTo>
                <a:cubicBezTo>
                  <a:pt x="13027" y="17837"/>
                  <a:pt x="12912" y="17681"/>
                  <a:pt x="12734" y="17535"/>
                </a:cubicBezTo>
                <a:cubicBezTo>
                  <a:pt x="12651" y="17470"/>
                  <a:pt x="12556" y="17416"/>
                  <a:pt x="12473" y="17361"/>
                </a:cubicBezTo>
                <a:cubicBezTo>
                  <a:pt x="12379" y="17296"/>
                  <a:pt x="12400" y="17214"/>
                  <a:pt x="12400" y="17123"/>
                </a:cubicBezTo>
                <a:cubicBezTo>
                  <a:pt x="12515" y="17214"/>
                  <a:pt x="12640" y="17296"/>
                  <a:pt x="12776" y="17370"/>
                </a:cubicBezTo>
                <a:cubicBezTo>
                  <a:pt x="12891" y="17434"/>
                  <a:pt x="12985" y="17525"/>
                  <a:pt x="13090" y="17599"/>
                </a:cubicBezTo>
                <a:cubicBezTo>
                  <a:pt x="13152" y="17644"/>
                  <a:pt x="13215" y="17681"/>
                  <a:pt x="13278" y="17718"/>
                </a:cubicBezTo>
                <a:cubicBezTo>
                  <a:pt x="13361" y="17754"/>
                  <a:pt x="13372" y="17800"/>
                  <a:pt x="13403" y="17873"/>
                </a:cubicBezTo>
                <a:cubicBezTo>
                  <a:pt x="13466" y="18020"/>
                  <a:pt x="13529" y="18157"/>
                  <a:pt x="13591" y="18295"/>
                </a:cubicBezTo>
                <a:cubicBezTo>
                  <a:pt x="13623" y="18368"/>
                  <a:pt x="13654" y="18432"/>
                  <a:pt x="13686" y="18505"/>
                </a:cubicBezTo>
                <a:cubicBezTo>
                  <a:pt x="13717" y="18578"/>
                  <a:pt x="13717" y="18588"/>
                  <a:pt x="13675" y="18661"/>
                </a:cubicBezTo>
                <a:cubicBezTo>
                  <a:pt x="13623" y="18780"/>
                  <a:pt x="13518" y="18881"/>
                  <a:pt x="13435" y="18990"/>
                </a:cubicBezTo>
                <a:cubicBezTo>
                  <a:pt x="13288" y="19192"/>
                  <a:pt x="13226" y="19393"/>
                  <a:pt x="13236" y="19631"/>
                </a:cubicBezTo>
                <a:cubicBezTo>
                  <a:pt x="13236" y="19476"/>
                  <a:pt x="13267" y="19338"/>
                  <a:pt x="13351" y="19201"/>
                </a:cubicBezTo>
                <a:cubicBezTo>
                  <a:pt x="13456" y="19009"/>
                  <a:pt x="13654" y="18871"/>
                  <a:pt x="13759" y="18679"/>
                </a:cubicBezTo>
                <a:cubicBezTo>
                  <a:pt x="14020" y="19302"/>
                  <a:pt x="14302" y="19998"/>
                  <a:pt x="13706" y="20538"/>
                </a:cubicBezTo>
                <a:cubicBezTo>
                  <a:pt x="14104" y="20227"/>
                  <a:pt x="14198" y="19805"/>
                  <a:pt x="14114" y="19366"/>
                </a:cubicBezTo>
                <a:cubicBezTo>
                  <a:pt x="14020" y="18853"/>
                  <a:pt x="13811" y="18349"/>
                  <a:pt x="13633" y="17855"/>
                </a:cubicBezTo>
                <a:cubicBezTo>
                  <a:pt x="13759" y="17901"/>
                  <a:pt x="13884" y="17928"/>
                  <a:pt x="14020" y="17956"/>
                </a:cubicBezTo>
                <a:cubicBezTo>
                  <a:pt x="14062" y="17965"/>
                  <a:pt x="14135" y="17965"/>
                  <a:pt x="14167" y="17992"/>
                </a:cubicBezTo>
                <a:cubicBezTo>
                  <a:pt x="14208" y="18029"/>
                  <a:pt x="14250" y="18075"/>
                  <a:pt x="14282" y="18121"/>
                </a:cubicBezTo>
                <a:cubicBezTo>
                  <a:pt x="14428" y="18331"/>
                  <a:pt x="14522" y="18578"/>
                  <a:pt x="14532" y="18826"/>
                </a:cubicBezTo>
                <a:cubicBezTo>
                  <a:pt x="14574" y="19256"/>
                  <a:pt x="14459" y="19732"/>
                  <a:pt x="14135" y="20062"/>
                </a:cubicBezTo>
                <a:cubicBezTo>
                  <a:pt x="14710" y="19558"/>
                  <a:pt x="14804" y="18624"/>
                  <a:pt x="14397" y="18011"/>
                </a:cubicBezTo>
                <a:cubicBezTo>
                  <a:pt x="14512" y="18029"/>
                  <a:pt x="14658" y="18029"/>
                  <a:pt x="14762" y="18075"/>
                </a:cubicBezTo>
                <a:cubicBezTo>
                  <a:pt x="14867" y="18121"/>
                  <a:pt x="14982" y="18249"/>
                  <a:pt x="15045" y="18340"/>
                </a:cubicBezTo>
                <a:cubicBezTo>
                  <a:pt x="15243" y="18624"/>
                  <a:pt x="15222" y="18935"/>
                  <a:pt x="15118" y="19238"/>
                </a:cubicBezTo>
                <a:cubicBezTo>
                  <a:pt x="15285" y="18835"/>
                  <a:pt x="15275" y="18404"/>
                  <a:pt x="14909" y="18075"/>
                </a:cubicBezTo>
                <a:cubicBezTo>
                  <a:pt x="14992" y="18084"/>
                  <a:pt x="15066" y="18102"/>
                  <a:pt x="15149" y="18111"/>
                </a:cubicBezTo>
                <a:cubicBezTo>
                  <a:pt x="15202" y="18121"/>
                  <a:pt x="15400" y="18130"/>
                  <a:pt x="15400" y="18175"/>
                </a:cubicBezTo>
                <a:cubicBezTo>
                  <a:pt x="15400" y="18313"/>
                  <a:pt x="15515" y="18423"/>
                  <a:pt x="15567" y="18542"/>
                </a:cubicBezTo>
                <a:cubicBezTo>
                  <a:pt x="15620" y="18633"/>
                  <a:pt x="15662" y="18725"/>
                  <a:pt x="15682" y="18826"/>
                </a:cubicBezTo>
                <a:cubicBezTo>
                  <a:pt x="15703" y="18917"/>
                  <a:pt x="15567" y="19064"/>
                  <a:pt x="15515" y="19128"/>
                </a:cubicBezTo>
                <a:cubicBezTo>
                  <a:pt x="15327" y="19375"/>
                  <a:pt x="15139" y="19622"/>
                  <a:pt x="15087" y="19924"/>
                </a:cubicBezTo>
                <a:cubicBezTo>
                  <a:pt x="15024" y="20208"/>
                  <a:pt x="15097" y="20483"/>
                  <a:pt x="15222" y="20739"/>
                </a:cubicBezTo>
                <a:cubicBezTo>
                  <a:pt x="15097" y="20428"/>
                  <a:pt x="15055" y="20117"/>
                  <a:pt x="15191" y="19796"/>
                </a:cubicBezTo>
                <a:cubicBezTo>
                  <a:pt x="15327" y="19476"/>
                  <a:pt x="15630" y="19247"/>
                  <a:pt x="15797" y="18945"/>
                </a:cubicBezTo>
                <a:cubicBezTo>
                  <a:pt x="15892" y="19192"/>
                  <a:pt x="15902" y="19439"/>
                  <a:pt x="15975" y="19686"/>
                </a:cubicBezTo>
                <a:cubicBezTo>
                  <a:pt x="16059" y="19888"/>
                  <a:pt x="16278" y="20007"/>
                  <a:pt x="16393" y="20190"/>
                </a:cubicBezTo>
                <a:cubicBezTo>
                  <a:pt x="16310" y="20025"/>
                  <a:pt x="16142" y="19915"/>
                  <a:pt x="16059" y="19760"/>
                </a:cubicBezTo>
                <a:cubicBezTo>
                  <a:pt x="15944" y="19613"/>
                  <a:pt x="15975" y="19375"/>
                  <a:pt x="15954" y="19210"/>
                </a:cubicBezTo>
                <a:cubicBezTo>
                  <a:pt x="15944" y="19036"/>
                  <a:pt x="15892" y="18871"/>
                  <a:pt x="15818" y="18716"/>
                </a:cubicBezTo>
                <a:cubicBezTo>
                  <a:pt x="15777" y="18615"/>
                  <a:pt x="15724" y="18523"/>
                  <a:pt x="15672" y="18423"/>
                </a:cubicBezTo>
                <a:cubicBezTo>
                  <a:pt x="15630" y="18349"/>
                  <a:pt x="15557" y="18267"/>
                  <a:pt x="15567" y="18185"/>
                </a:cubicBezTo>
                <a:cubicBezTo>
                  <a:pt x="15724" y="18212"/>
                  <a:pt x="15871" y="18249"/>
                  <a:pt x="16017" y="18304"/>
                </a:cubicBezTo>
                <a:cubicBezTo>
                  <a:pt x="16017" y="18423"/>
                  <a:pt x="16027" y="18533"/>
                  <a:pt x="16069" y="18642"/>
                </a:cubicBezTo>
                <a:cubicBezTo>
                  <a:pt x="16038" y="18533"/>
                  <a:pt x="16027" y="18423"/>
                  <a:pt x="16038" y="18322"/>
                </a:cubicBezTo>
                <a:cubicBezTo>
                  <a:pt x="16299" y="18423"/>
                  <a:pt x="16488" y="18606"/>
                  <a:pt x="16488" y="18871"/>
                </a:cubicBezTo>
                <a:cubicBezTo>
                  <a:pt x="16498" y="19100"/>
                  <a:pt x="16404" y="19320"/>
                  <a:pt x="16299" y="19521"/>
                </a:cubicBezTo>
                <a:cubicBezTo>
                  <a:pt x="16477" y="19228"/>
                  <a:pt x="16655" y="18853"/>
                  <a:pt x="16467" y="18533"/>
                </a:cubicBezTo>
                <a:cubicBezTo>
                  <a:pt x="16414" y="18459"/>
                  <a:pt x="16352" y="18395"/>
                  <a:pt x="16268" y="18340"/>
                </a:cubicBezTo>
                <a:cubicBezTo>
                  <a:pt x="16237" y="18313"/>
                  <a:pt x="16205" y="18295"/>
                  <a:pt x="16174" y="18276"/>
                </a:cubicBezTo>
                <a:cubicBezTo>
                  <a:pt x="16111" y="18240"/>
                  <a:pt x="16059" y="18240"/>
                  <a:pt x="16069" y="18175"/>
                </a:cubicBezTo>
                <a:cubicBezTo>
                  <a:pt x="16090" y="18075"/>
                  <a:pt x="16111" y="17974"/>
                  <a:pt x="16111" y="17873"/>
                </a:cubicBezTo>
                <a:cubicBezTo>
                  <a:pt x="16111" y="17782"/>
                  <a:pt x="16080" y="17690"/>
                  <a:pt x="16080" y="17608"/>
                </a:cubicBezTo>
                <a:cubicBezTo>
                  <a:pt x="16184" y="17718"/>
                  <a:pt x="16278" y="17828"/>
                  <a:pt x="16362" y="17956"/>
                </a:cubicBezTo>
                <a:cubicBezTo>
                  <a:pt x="16446" y="18075"/>
                  <a:pt x="16477" y="18185"/>
                  <a:pt x="16508" y="18331"/>
                </a:cubicBezTo>
                <a:cubicBezTo>
                  <a:pt x="16561" y="18560"/>
                  <a:pt x="16582" y="18789"/>
                  <a:pt x="16603" y="19018"/>
                </a:cubicBezTo>
                <a:cubicBezTo>
                  <a:pt x="16603" y="18734"/>
                  <a:pt x="16592" y="18459"/>
                  <a:pt x="16540" y="18185"/>
                </a:cubicBezTo>
                <a:cubicBezTo>
                  <a:pt x="16655" y="18295"/>
                  <a:pt x="16801" y="18377"/>
                  <a:pt x="16979" y="18395"/>
                </a:cubicBezTo>
                <a:cubicBezTo>
                  <a:pt x="16864" y="18377"/>
                  <a:pt x="16770" y="18331"/>
                  <a:pt x="16676" y="18267"/>
                </a:cubicBezTo>
                <a:cubicBezTo>
                  <a:pt x="16634" y="18230"/>
                  <a:pt x="16592" y="18194"/>
                  <a:pt x="16550" y="18148"/>
                </a:cubicBezTo>
                <a:cubicBezTo>
                  <a:pt x="16508" y="18093"/>
                  <a:pt x="16498" y="18011"/>
                  <a:pt x="16477" y="17937"/>
                </a:cubicBezTo>
                <a:cubicBezTo>
                  <a:pt x="16414" y="17699"/>
                  <a:pt x="16289" y="17470"/>
                  <a:pt x="16111" y="17278"/>
                </a:cubicBezTo>
                <a:cubicBezTo>
                  <a:pt x="16310" y="17296"/>
                  <a:pt x="16508" y="17351"/>
                  <a:pt x="16686" y="17434"/>
                </a:cubicBezTo>
                <a:cubicBezTo>
                  <a:pt x="16738" y="17562"/>
                  <a:pt x="16822" y="17672"/>
                  <a:pt x="16937" y="17773"/>
                </a:cubicBezTo>
                <a:cubicBezTo>
                  <a:pt x="16843" y="17672"/>
                  <a:pt x="16770" y="17571"/>
                  <a:pt x="16728" y="17452"/>
                </a:cubicBezTo>
                <a:cubicBezTo>
                  <a:pt x="17031" y="17599"/>
                  <a:pt x="17293" y="17818"/>
                  <a:pt x="17491" y="18066"/>
                </a:cubicBezTo>
                <a:cubicBezTo>
                  <a:pt x="17418" y="17901"/>
                  <a:pt x="17293" y="17745"/>
                  <a:pt x="17167" y="17608"/>
                </a:cubicBezTo>
                <a:cubicBezTo>
                  <a:pt x="17042" y="17480"/>
                  <a:pt x="16906" y="17370"/>
                  <a:pt x="16749" y="17278"/>
                </a:cubicBezTo>
                <a:cubicBezTo>
                  <a:pt x="16697" y="17251"/>
                  <a:pt x="16655" y="17251"/>
                  <a:pt x="16644" y="17187"/>
                </a:cubicBezTo>
                <a:cubicBezTo>
                  <a:pt x="16623" y="17132"/>
                  <a:pt x="16613" y="17077"/>
                  <a:pt x="16603" y="17022"/>
                </a:cubicBezTo>
                <a:cubicBezTo>
                  <a:pt x="16582" y="16912"/>
                  <a:pt x="16571" y="16802"/>
                  <a:pt x="16550" y="16692"/>
                </a:cubicBezTo>
                <a:cubicBezTo>
                  <a:pt x="16707" y="16692"/>
                  <a:pt x="16874" y="16692"/>
                  <a:pt x="17042" y="16720"/>
                </a:cubicBezTo>
                <a:cubicBezTo>
                  <a:pt x="17115" y="16729"/>
                  <a:pt x="17188" y="16747"/>
                  <a:pt x="17261" y="16775"/>
                </a:cubicBezTo>
                <a:cubicBezTo>
                  <a:pt x="17355" y="16802"/>
                  <a:pt x="17387" y="16811"/>
                  <a:pt x="17428" y="16894"/>
                </a:cubicBezTo>
                <a:cubicBezTo>
                  <a:pt x="17543" y="17104"/>
                  <a:pt x="17575" y="17342"/>
                  <a:pt x="17606" y="17571"/>
                </a:cubicBezTo>
                <a:cubicBezTo>
                  <a:pt x="17596" y="17333"/>
                  <a:pt x="17575" y="17077"/>
                  <a:pt x="17470" y="16848"/>
                </a:cubicBezTo>
                <a:cubicBezTo>
                  <a:pt x="17502" y="16866"/>
                  <a:pt x="17502" y="16884"/>
                  <a:pt x="17554" y="16903"/>
                </a:cubicBezTo>
                <a:cubicBezTo>
                  <a:pt x="17638" y="16939"/>
                  <a:pt x="17711" y="16985"/>
                  <a:pt x="17773" y="17040"/>
                </a:cubicBezTo>
                <a:cubicBezTo>
                  <a:pt x="17920" y="17159"/>
                  <a:pt x="18045" y="17296"/>
                  <a:pt x="18150" y="17452"/>
                </a:cubicBezTo>
                <a:cubicBezTo>
                  <a:pt x="18307" y="17709"/>
                  <a:pt x="18401" y="17983"/>
                  <a:pt x="18443" y="18276"/>
                </a:cubicBezTo>
                <a:cubicBezTo>
                  <a:pt x="18411" y="17846"/>
                  <a:pt x="18275" y="17425"/>
                  <a:pt x="17962" y="17086"/>
                </a:cubicBezTo>
                <a:cubicBezTo>
                  <a:pt x="18265" y="17196"/>
                  <a:pt x="18568" y="17306"/>
                  <a:pt x="18840" y="17480"/>
                </a:cubicBezTo>
                <a:cubicBezTo>
                  <a:pt x="18976" y="17562"/>
                  <a:pt x="19049" y="17654"/>
                  <a:pt x="19101" y="17800"/>
                </a:cubicBezTo>
                <a:cubicBezTo>
                  <a:pt x="19143" y="17919"/>
                  <a:pt x="19185" y="18102"/>
                  <a:pt x="19342" y="18148"/>
                </a:cubicBezTo>
                <a:cubicBezTo>
                  <a:pt x="19091" y="18056"/>
                  <a:pt x="19185" y="17709"/>
                  <a:pt x="19018" y="17553"/>
                </a:cubicBezTo>
                <a:cubicBezTo>
                  <a:pt x="18850" y="17379"/>
                  <a:pt x="18589" y="17242"/>
                  <a:pt x="18359" y="17150"/>
                </a:cubicBezTo>
                <a:cubicBezTo>
                  <a:pt x="18589" y="17168"/>
                  <a:pt x="18756" y="17031"/>
                  <a:pt x="18986" y="17132"/>
                </a:cubicBezTo>
                <a:cubicBezTo>
                  <a:pt x="19206" y="17232"/>
                  <a:pt x="19415" y="17315"/>
                  <a:pt x="19655" y="17379"/>
                </a:cubicBezTo>
                <a:cubicBezTo>
                  <a:pt x="19519" y="17333"/>
                  <a:pt x="19373" y="17287"/>
                  <a:pt x="19248" y="17232"/>
                </a:cubicBezTo>
                <a:cubicBezTo>
                  <a:pt x="19091" y="17159"/>
                  <a:pt x="18965" y="17040"/>
                  <a:pt x="18788" y="17031"/>
                </a:cubicBezTo>
                <a:cubicBezTo>
                  <a:pt x="18620" y="17022"/>
                  <a:pt x="18484" y="17095"/>
                  <a:pt x="18317" y="17058"/>
                </a:cubicBezTo>
                <a:cubicBezTo>
                  <a:pt x="18118" y="17013"/>
                  <a:pt x="17951" y="16930"/>
                  <a:pt x="17773" y="16848"/>
                </a:cubicBezTo>
                <a:cubicBezTo>
                  <a:pt x="17638" y="16784"/>
                  <a:pt x="17502" y="16729"/>
                  <a:pt x="17366" y="16665"/>
                </a:cubicBezTo>
                <a:cubicBezTo>
                  <a:pt x="17272" y="16536"/>
                  <a:pt x="17146" y="16427"/>
                  <a:pt x="17000" y="16344"/>
                </a:cubicBezTo>
                <a:cubicBezTo>
                  <a:pt x="16843" y="16253"/>
                  <a:pt x="16665" y="16216"/>
                  <a:pt x="16508" y="16152"/>
                </a:cubicBezTo>
                <a:cubicBezTo>
                  <a:pt x="16362" y="16097"/>
                  <a:pt x="16341" y="16015"/>
                  <a:pt x="16278" y="15886"/>
                </a:cubicBezTo>
                <a:cubicBezTo>
                  <a:pt x="16728" y="15932"/>
                  <a:pt x="17167" y="16015"/>
                  <a:pt x="17596" y="16152"/>
                </a:cubicBezTo>
                <a:cubicBezTo>
                  <a:pt x="17962" y="16271"/>
                  <a:pt x="18108" y="16674"/>
                  <a:pt x="18307" y="16949"/>
                </a:cubicBezTo>
                <a:cubicBezTo>
                  <a:pt x="18160" y="16720"/>
                  <a:pt x="18066" y="16454"/>
                  <a:pt x="17878" y="16243"/>
                </a:cubicBezTo>
                <a:cubicBezTo>
                  <a:pt x="18077" y="16317"/>
                  <a:pt x="18275" y="16408"/>
                  <a:pt x="18464" y="16500"/>
                </a:cubicBezTo>
                <a:cubicBezTo>
                  <a:pt x="18505" y="16518"/>
                  <a:pt x="18537" y="16527"/>
                  <a:pt x="18547" y="16564"/>
                </a:cubicBezTo>
                <a:cubicBezTo>
                  <a:pt x="18547" y="16610"/>
                  <a:pt x="18547" y="16665"/>
                  <a:pt x="18547" y="16710"/>
                </a:cubicBezTo>
                <a:cubicBezTo>
                  <a:pt x="18547" y="16756"/>
                  <a:pt x="18547" y="16811"/>
                  <a:pt x="18547" y="16857"/>
                </a:cubicBezTo>
                <a:cubicBezTo>
                  <a:pt x="18547" y="16756"/>
                  <a:pt x="18558" y="16656"/>
                  <a:pt x="18568" y="16555"/>
                </a:cubicBezTo>
                <a:cubicBezTo>
                  <a:pt x="18620" y="16573"/>
                  <a:pt x="18662" y="16601"/>
                  <a:pt x="18714" y="16637"/>
                </a:cubicBezTo>
                <a:cubicBezTo>
                  <a:pt x="18694" y="16619"/>
                  <a:pt x="18683" y="16610"/>
                  <a:pt x="18662" y="16601"/>
                </a:cubicBezTo>
                <a:cubicBezTo>
                  <a:pt x="18589" y="16546"/>
                  <a:pt x="18568" y="16546"/>
                  <a:pt x="18568" y="16454"/>
                </a:cubicBezTo>
                <a:cubicBezTo>
                  <a:pt x="18579" y="16335"/>
                  <a:pt x="18579" y="16216"/>
                  <a:pt x="18568" y="16097"/>
                </a:cubicBezTo>
                <a:cubicBezTo>
                  <a:pt x="18547" y="15868"/>
                  <a:pt x="18484" y="15639"/>
                  <a:pt x="18317" y="15465"/>
                </a:cubicBezTo>
                <a:cubicBezTo>
                  <a:pt x="18558" y="15474"/>
                  <a:pt x="18819" y="15538"/>
                  <a:pt x="18976" y="15703"/>
                </a:cubicBezTo>
                <a:cubicBezTo>
                  <a:pt x="19154" y="15877"/>
                  <a:pt x="19080" y="16134"/>
                  <a:pt x="19237" y="16317"/>
                </a:cubicBezTo>
                <a:cubicBezTo>
                  <a:pt x="19384" y="16518"/>
                  <a:pt x="19666" y="16591"/>
                  <a:pt x="19927" y="16628"/>
                </a:cubicBezTo>
                <a:cubicBezTo>
                  <a:pt x="20147" y="16665"/>
                  <a:pt x="20460" y="16601"/>
                  <a:pt x="20607" y="16793"/>
                </a:cubicBezTo>
                <a:cubicBezTo>
                  <a:pt x="20523" y="16656"/>
                  <a:pt x="20314" y="16628"/>
                  <a:pt x="20157" y="16610"/>
                </a:cubicBezTo>
                <a:cubicBezTo>
                  <a:pt x="19927" y="16591"/>
                  <a:pt x="19697" y="16555"/>
                  <a:pt x="19499" y="16436"/>
                </a:cubicBezTo>
                <a:cubicBezTo>
                  <a:pt x="19321" y="16335"/>
                  <a:pt x="19269" y="16189"/>
                  <a:pt x="19237" y="16015"/>
                </a:cubicBezTo>
                <a:cubicBezTo>
                  <a:pt x="19206" y="15813"/>
                  <a:pt x="19154" y="15648"/>
                  <a:pt x="18976" y="15502"/>
                </a:cubicBezTo>
                <a:cubicBezTo>
                  <a:pt x="19143" y="15529"/>
                  <a:pt x="19310" y="15548"/>
                  <a:pt x="19467" y="15612"/>
                </a:cubicBezTo>
                <a:cubicBezTo>
                  <a:pt x="19645" y="15676"/>
                  <a:pt x="19760" y="15740"/>
                  <a:pt x="19854" y="15896"/>
                </a:cubicBezTo>
                <a:cubicBezTo>
                  <a:pt x="20032" y="16179"/>
                  <a:pt x="20115" y="16491"/>
                  <a:pt x="20523" y="16564"/>
                </a:cubicBezTo>
                <a:cubicBezTo>
                  <a:pt x="20084" y="16454"/>
                  <a:pt x="20063" y="16088"/>
                  <a:pt x="19875" y="15795"/>
                </a:cubicBezTo>
                <a:cubicBezTo>
                  <a:pt x="20178" y="15932"/>
                  <a:pt x="20492" y="16042"/>
                  <a:pt x="20837" y="15960"/>
                </a:cubicBezTo>
                <a:close/>
                <a:moveTo>
                  <a:pt x="6618" y="16619"/>
                </a:moveTo>
                <a:cubicBezTo>
                  <a:pt x="6618" y="16619"/>
                  <a:pt x="6618" y="16619"/>
                  <a:pt x="6618" y="16628"/>
                </a:cubicBezTo>
                <a:cubicBezTo>
                  <a:pt x="6608" y="16637"/>
                  <a:pt x="6608" y="16637"/>
                  <a:pt x="6608" y="16637"/>
                </a:cubicBezTo>
                <a:cubicBezTo>
                  <a:pt x="6440" y="16820"/>
                  <a:pt x="6430" y="17031"/>
                  <a:pt x="6545" y="17232"/>
                </a:cubicBezTo>
                <a:cubicBezTo>
                  <a:pt x="6587" y="17296"/>
                  <a:pt x="6608" y="17306"/>
                  <a:pt x="6566" y="17370"/>
                </a:cubicBezTo>
                <a:cubicBezTo>
                  <a:pt x="6524" y="17434"/>
                  <a:pt x="6472" y="17489"/>
                  <a:pt x="6419" y="17544"/>
                </a:cubicBezTo>
                <a:cubicBezTo>
                  <a:pt x="6294" y="17663"/>
                  <a:pt x="6168" y="17773"/>
                  <a:pt x="6085" y="17919"/>
                </a:cubicBezTo>
                <a:cubicBezTo>
                  <a:pt x="6001" y="17791"/>
                  <a:pt x="5907" y="17663"/>
                  <a:pt x="5844" y="17525"/>
                </a:cubicBezTo>
                <a:cubicBezTo>
                  <a:pt x="5813" y="17470"/>
                  <a:pt x="5792" y="17425"/>
                  <a:pt x="5813" y="17361"/>
                </a:cubicBezTo>
                <a:cubicBezTo>
                  <a:pt x="5834" y="17278"/>
                  <a:pt x="5865" y="17187"/>
                  <a:pt x="5886" y="17104"/>
                </a:cubicBezTo>
                <a:cubicBezTo>
                  <a:pt x="5991" y="16784"/>
                  <a:pt x="6095" y="16463"/>
                  <a:pt x="6263" y="16161"/>
                </a:cubicBezTo>
                <a:cubicBezTo>
                  <a:pt x="6576" y="15612"/>
                  <a:pt x="7151" y="15264"/>
                  <a:pt x="7716" y="14943"/>
                </a:cubicBezTo>
                <a:cubicBezTo>
                  <a:pt x="7423" y="15419"/>
                  <a:pt x="7130" y="15941"/>
                  <a:pt x="6649" y="16308"/>
                </a:cubicBezTo>
                <a:cubicBezTo>
                  <a:pt x="6994" y="16079"/>
                  <a:pt x="7245" y="15786"/>
                  <a:pt x="7475" y="15465"/>
                </a:cubicBezTo>
                <a:cubicBezTo>
                  <a:pt x="7611" y="15273"/>
                  <a:pt x="7758" y="15090"/>
                  <a:pt x="7894" y="14907"/>
                </a:cubicBezTo>
                <a:cubicBezTo>
                  <a:pt x="7946" y="14833"/>
                  <a:pt x="7988" y="14788"/>
                  <a:pt x="8082" y="14733"/>
                </a:cubicBezTo>
                <a:cubicBezTo>
                  <a:pt x="8176" y="14669"/>
                  <a:pt x="8280" y="14614"/>
                  <a:pt x="8385" y="14550"/>
                </a:cubicBezTo>
                <a:cubicBezTo>
                  <a:pt x="8270" y="14724"/>
                  <a:pt x="8207" y="14907"/>
                  <a:pt x="8165" y="15099"/>
                </a:cubicBezTo>
                <a:cubicBezTo>
                  <a:pt x="8092" y="15346"/>
                  <a:pt x="7946" y="15566"/>
                  <a:pt x="7768" y="15758"/>
                </a:cubicBezTo>
                <a:cubicBezTo>
                  <a:pt x="7601" y="15932"/>
                  <a:pt x="7413" y="16088"/>
                  <a:pt x="7224" y="16225"/>
                </a:cubicBezTo>
                <a:cubicBezTo>
                  <a:pt x="7026" y="16372"/>
                  <a:pt x="6796" y="16463"/>
                  <a:pt x="6618" y="16619"/>
                </a:cubicBezTo>
                <a:close/>
                <a:moveTo>
                  <a:pt x="7235" y="18148"/>
                </a:moveTo>
                <a:cubicBezTo>
                  <a:pt x="7224" y="18111"/>
                  <a:pt x="7224" y="18130"/>
                  <a:pt x="7224" y="18139"/>
                </a:cubicBezTo>
                <a:cubicBezTo>
                  <a:pt x="7162" y="17901"/>
                  <a:pt x="7068" y="17663"/>
                  <a:pt x="6932" y="17443"/>
                </a:cubicBezTo>
                <a:cubicBezTo>
                  <a:pt x="6858" y="17324"/>
                  <a:pt x="6702" y="17168"/>
                  <a:pt x="6702" y="17022"/>
                </a:cubicBezTo>
                <a:cubicBezTo>
                  <a:pt x="6691" y="16848"/>
                  <a:pt x="6838" y="16747"/>
                  <a:pt x="6984" y="16665"/>
                </a:cubicBezTo>
                <a:cubicBezTo>
                  <a:pt x="7235" y="16527"/>
                  <a:pt x="7496" y="16445"/>
                  <a:pt x="7705" y="16271"/>
                </a:cubicBezTo>
                <a:cubicBezTo>
                  <a:pt x="7569" y="16564"/>
                  <a:pt x="7287" y="16784"/>
                  <a:pt x="7245" y="17104"/>
                </a:cubicBezTo>
                <a:cubicBezTo>
                  <a:pt x="7224" y="17296"/>
                  <a:pt x="7235" y="17489"/>
                  <a:pt x="7287" y="17663"/>
                </a:cubicBezTo>
                <a:cubicBezTo>
                  <a:pt x="7308" y="17754"/>
                  <a:pt x="7277" y="17837"/>
                  <a:pt x="7266" y="17937"/>
                </a:cubicBezTo>
                <a:cubicBezTo>
                  <a:pt x="7256" y="18011"/>
                  <a:pt x="7245" y="18093"/>
                  <a:pt x="7235" y="18175"/>
                </a:cubicBezTo>
                <a:cubicBezTo>
                  <a:pt x="7235" y="18166"/>
                  <a:pt x="7235" y="18157"/>
                  <a:pt x="7235" y="18148"/>
                </a:cubicBezTo>
                <a:close/>
                <a:moveTo>
                  <a:pt x="7894" y="17489"/>
                </a:moveTo>
                <a:cubicBezTo>
                  <a:pt x="7820" y="17992"/>
                  <a:pt x="7454" y="18450"/>
                  <a:pt x="7277" y="18926"/>
                </a:cubicBezTo>
                <a:cubicBezTo>
                  <a:pt x="7308" y="18725"/>
                  <a:pt x="7298" y="18533"/>
                  <a:pt x="7266" y="18331"/>
                </a:cubicBezTo>
                <a:cubicBezTo>
                  <a:pt x="7245" y="18139"/>
                  <a:pt x="7266" y="17974"/>
                  <a:pt x="7329" y="17782"/>
                </a:cubicBezTo>
                <a:cubicBezTo>
                  <a:pt x="7381" y="17901"/>
                  <a:pt x="7444" y="17992"/>
                  <a:pt x="7528" y="18084"/>
                </a:cubicBezTo>
                <a:cubicBezTo>
                  <a:pt x="7486" y="18020"/>
                  <a:pt x="7433" y="17956"/>
                  <a:pt x="7402" y="17892"/>
                </a:cubicBezTo>
                <a:cubicBezTo>
                  <a:pt x="7381" y="17837"/>
                  <a:pt x="7360" y="17791"/>
                  <a:pt x="7339" y="17745"/>
                </a:cubicBezTo>
                <a:cubicBezTo>
                  <a:pt x="7360" y="17681"/>
                  <a:pt x="7392" y="17626"/>
                  <a:pt x="7423" y="17562"/>
                </a:cubicBezTo>
                <a:cubicBezTo>
                  <a:pt x="7538" y="17333"/>
                  <a:pt x="7726" y="17187"/>
                  <a:pt x="7935" y="17031"/>
                </a:cubicBezTo>
                <a:cubicBezTo>
                  <a:pt x="7914" y="17187"/>
                  <a:pt x="7904" y="17342"/>
                  <a:pt x="7894" y="17489"/>
                </a:cubicBezTo>
                <a:close/>
                <a:moveTo>
                  <a:pt x="8573" y="16390"/>
                </a:moveTo>
                <a:cubicBezTo>
                  <a:pt x="8573" y="16390"/>
                  <a:pt x="8573" y="16399"/>
                  <a:pt x="8573" y="16408"/>
                </a:cubicBezTo>
                <a:cubicBezTo>
                  <a:pt x="8563" y="16436"/>
                  <a:pt x="8563" y="16445"/>
                  <a:pt x="8563" y="16445"/>
                </a:cubicBezTo>
                <a:cubicBezTo>
                  <a:pt x="8437" y="17104"/>
                  <a:pt x="8374" y="17809"/>
                  <a:pt x="8082" y="18441"/>
                </a:cubicBezTo>
                <a:cubicBezTo>
                  <a:pt x="8019" y="17617"/>
                  <a:pt x="8092" y="16784"/>
                  <a:pt x="8657" y="16088"/>
                </a:cubicBezTo>
                <a:cubicBezTo>
                  <a:pt x="8625" y="16189"/>
                  <a:pt x="8594" y="16289"/>
                  <a:pt x="8573" y="16390"/>
                </a:cubicBezTo>
                <a:close/>
                <a:moveTo>
                  <a:pt x="9012" y="15181"/>
                </a:moveTo>
                <a:cubicBezTo>
                  <a:pt x="8908" y="15310"/>
                  <a:pt x="8970" y="15227"/>
                  <a:pt x="9002" y="15191"/>
                </a:cubicBezTo>
                <a:cubicBezTo>
                  <a:pt x="8667" y="15593"/>
                  <a:pt x="8312" y="15978"/>
                  <a:pt x="8113" y="16445"/>
                </a:cubicBezTo>
                <a:cubicBezTo>
                  <a:pt x="8061" y="16564"/>
                  <a:pt x="8019" y="16692"/>
                  <a:pt x="7988" y="16820"/>
                </a:cubicBezTo>
                <a:cubicBezTo>
                  <a:pt x="7967" y="16912"/>
                  <a:pt x="7831" y="16985"/>
                  <a:pt x="7747" y="17058"/>
                </a:cubicBezTo>
                <a:cubicBezTo>
                  <a:pt x="7538" y="17214"/>
                  <a:pt x="7402" y="17434"/>
                  <a:pt x="7318" y="17672"/>
                </a:cubicBezTo>
                <a:cubicBezTo>
                  <a:pt x="7256" y="17388"/>
                  <a:pt x="7266" y="17003"/>
                  <a:pt x="7496" y="16775"/>
                </a:cubicBezTo>
                <a:cubicBezTo>
                  <a:pt x="7632" y="16637"/>
                  <a:pt x="7747" y="16500"/>
                  <a:pt x="7841" y="16335"/>
                </a:cubicBezTo>
                <a:cubicBezTo>
                  <a:pt x="7883" y="16253"/>
                  <a:pt x="7935" y="16170"/>
                  <a:pt x="7977" y="16088"/>
                </a:cubicBezTo>
                <a:cubicBezTo>
                  <a:pt x="8019" y="15987"/>
                  <a:pt x="8082" y="15932"/>
                  <a:pt x="8155" y="15850"/>
                </a:cubicBezTo>
                <a:cubicBezTo>
                  <a:pt x="8354" y="15639"/>
                  <a:pt x="8479" y="15401"/>
                  <a:pt x="8636" y="15181"/>
                </a:cubicBezTo>
                <a:cubicBezTo>
                  <a:pt x="8688" y="15108"/>
                  <a:pt x="8730" y="15007"/>
                  <a:pt x="8834" y="15007"/>
                </a:cubicBezTo>
                <a:cubicBezTo>
                  <a:pt x="8908" y="15007"/>
                  <a:pt x="8991" y="15007"/>
                  <a:pt x="9064" y="15026"/>
                </a:cubicBezTo>
                <a:cubicBezTo>
                  <a:pt x="9159" y="15053"/>
                  <a:pt x="9054" y="15126"/>
                  <a:pt x="9012" y="15181"/>
                </a:cubicBezTo>
                <a:close/>
                <a:moveTo>
                  <a:pt x="10633" y="17003"/>
                </a:moveTo>
                <a:cubicBezTo>
                  <a:pt x="10633" y="17013"/>
                  <a:pt x="10633" y="17013"/>
                  <a:pt x="10633" y="17013"/>
                </a:cubicBezTo>
                <a:cubicBezTo>
                  <a:pt x="10601" y="17205"/>
                  <a:pt x="10539" y="17379"/>
                  <a:pt x="10497" y="17562"/>
                </a:cubicBezTo>
                <a:cubicBezTo>
                  <a:pt x="10392" y="17461"/>
                  <a:pt x="10288" y="17361"/>
                  <a:pt x="10194" y="17251"/>
                </a:cubicBezTo>
                <a:cubicBezTo>
                  <a:pt x="10141" y="17205"/>
                  <a:pt x="10152" y="17113"/>
                  <a:pt x="10141" y="17058"/>
                </a:cubicBezTo>
                <a:cubicBezTo>
                  <a:pt x="10089" y="16775"/>
                  <a:pt x="10058" y="16482"/>
                  <a:pt x="10016" y="16198"/>
                </a:cubicBezTo>
                <a:cubicBezTo>
                  <a:pt x="10162" y="16308"/>
                  <a:pt x="10309" y="16417"/>
                  <a:pt x="10445" y="16546"/>
                </a:cubicBezTo>
                <a:cubicBezTo>
                  <a:pt x="10507" y="16610"/>
                  <a:pt x="10560" y="16674"/>
                  <a:pt x="10612" y="16738"/>
                </a:cubicBezTo>
                <a:cubicBezTo>
                  <a:pt x="10675" y="16830"/>
                  <a:pt x="10654" y="16912"/>
                  <a:pt x="10633" y="17003"/>
                </a:cubicBezTo>
                <a:close/>
                <a:moveTo>
                  <a:pt x="11574" y="17342"/>
                </a:moveTo>
                <a:cubicBezTo>
                  <a:pt x="11595" y="17379"/>
                  <a:pt x="11615" y="17416"/>
                  <a:pt x="11563" y="17333"/>
                </a:cubicBezTo>
                <a:cubicBezTo>
                  <a:pt x="11511" y="17232"/>
                  <a:pt x="11532" y="17278"/>
                  <a:pt x="11563" y="17324"/>
                </a:cubicBezTo>
                <a:cubicBezTo>
                  <a:pt x="11469" y="17168"/>
                  <a:pt x="11385" y="17013"/>
                  <a:pt x="11302" y="16857"/>
                </a:cubicBezTo>
                <a:cubicBezTo>
                  <a:pt x="11218" y="16683"/>
                  <a:pt x="11155" y="16518"/>
                  <a:pt x="11114" y="16335"/>
                </a:cubicBezTo>
                <a:cubicBezTo>
                  <a:pt x="11072" y="16179"/>
                  <a:pt x="11020" y="16024"/>
                  <a:pt x="10967" y="15868"/>
                </a:cubicBezTo>
                <a:cubicBezTo>
                  <a:pt x="10936" y="15767"/>
                  <a:pt x="10894" y="15648"/>
                  <a:pt x="10821" y="15566"/>
                </a:cubicBezTo>
                <a:cubicBezTo>
                  <a:pt x="10852" y="15603"/>
                  <a:pt x="10884" y="15648"/>
                  <a:pt x="10925" y="15685"/>
                </a:cubicBezTo>
                <a:cubicBezTo>
                  <a:pt x="10999" y="15777"/>
                  <a:pt x="11040" y="15859"/>
                  <a:pt x="11082" y="15969"/>
                </a:cubicBezTo>
                <a:cubicBezTo>
                  <a:pt x="11197" y="16198"/>
                  <a:pt x="11333" y="16408"/>
                  <a:pt x="11490" y="16610"/>
                </a:cubicBezTo>
                <a:cubicBezTo>
                  <a:pt x="11563" y="16710"/>
                  <a:pt x="11636" y="16811"/>
                  <a:pt x="11710" y="16903"/>
                </a:cubicBezTo>
                <a:cubicBezTo>
                  <a:pt x="11730" y="17003"/>
                  <a:pt x="11751" y="17095"/>
                  <a:pt x="11762" y="17196"/>
                </a:cubicBezTo>
                <a:cubicBezTo>
                  <a:pt x="11804" y="17425"/>
                  <a:pt x="11825" y="17654"/>
                  <a:pt x="11856" y="17882"/>
                </a:cubicBezTo>
                <a:cubicBezTo>
                  <a:pt x="11783" y="17690"/>
                  <a:pt x="11668" y="17516"/>
                  <a:pt x="11574" y="17342"/>
                </a:cubicBezTo>
                <a:close/>
                <a:moveTo>
                  <a:pt x="11615" y="15548"/>
                </a:moveTo>
                <a:cubicBezTo>
                  <a:pt x="11636" y="15419"/>
                  <a:pt x="11699" y="15291"/>
                  <a:pt x="11793" y="15191"/>
                </a:cubicBezTo>
                <a:cubicBezTo>
                  <a:pt x="12055" y="15612"/>
                  <a:pt x="12211" y="16042"/>
                  <a:pt x="12243" y="16518"/>
                </a:cubicBezTo>
                <a:cubicBezTo>
                  <a:pt x="11919" y="16280"/>
                  <a:pt x="11574" y="15950"/>
                  <a:pt x="11615" y="15548"/>
                </a:cubicBezTo>
                <a:close/>
                <a:moveTo>
                  <a:pt x="12295" y="17361"/>
                </a:moveTo>
                <a:cubicBezTo>
                  <a:pt x="12180" y="17123"/>
                  <a:pt x="12044" y="16903"/>
                  <a:pt x="11898" y="16683"/>
                </a:cubicBezTo>
                <a:cubicBezTo>
                  <a:pt x="12002" y="16784"/>
                  <a:pt x="12117" y="16884"/>
                  <a:pt x="12232" y="16985"/>
                </a:cubicBezTo>
                <a:cubicBezTo>
                  <a:pt x="12295" y="17031"/>
                  <a:pt x="12274" y="17123"/>
                  <a:pt x="12285" y="17196"/>
                </a:cubicBezTo>
                <a:cubicBezTo>
                  <a:pt x="12285" y="17242"/>
                  <a:pt x="12306" y="17315"/>
                  <a:pt x="12295" y="17361"/>
                </a:cubicBezTo>
                <a:close/>
                <a:moveTo>
                  <a:pt x="13665" y="14733"/>
                </a:moveTo>
                <a:cubicBezTo>
                  <a:pt x="13665" y="14733"/>
                  <a:pt x="13675" y="14733"/>
                  <a:pt x="13675" y="14733"/>
                </a:cubicBezTo>
                <a:cubicBezTo>
                  <a:pt x="14083" y="14760"/>
                  <a:pt x="14491" y="14806"/>
                  <a:pt x="14898" y="14879"/>
                </a:cubicBezTo>
                <a:cubicBezTo>
                  <a:pt x="15076" y="14907"/>
                  <a:pt x="15222" y="15026"/>
                  <a:pt x="15358" y="15126"/>
                </a:cubicBezTo>
                <a:cubicBezTo>
                  <a:pt x="15526" y="15255"/>
                  <a:pt x="15682" y="15392"/>
                  <a:pt x="15829" y="15538"/>
                </a:cubicBezTo>
                <a:cubicBezTo>
                  <a:pt x="15337" y="15502"/>
                  <a:pt x="14794" y="15465"/>
                  <a:pt x="14334" y="15282"/>
                </a:cubicBezTo>
                <a:cubicBezTo>
                  <a:pt x="14292" y="15273"/>
                  <a:pt x="14250" y="15255"/>
                  <a:pt x="14219" y="15227"/>
                </a:cubicBezTo>
                <a:cubicBezTo>
                  <a:pt x="14010" y="15071"/>
                  <a:pt x="13801" y="14897"/>
                  <a:pt x="13602" y="14724"/>
                </a:cubicBezTo>
                <a:cubicBezTo>
                  <a:pt x="13623" y="14724"/>
                  <a:pt x="13644" y="14724"/>
                  <a:pt x="13665" y="14733"/>
                </a:cubicBezTo>
                <a:close/>
                <a:moveTo>
                  <a:pt x="12441" y="16656"/>
                </a:moveTo>
                <a:cubicBezTo>
                  <a:pt x="12431" y="16646"/>
                  <a:pt x="12421" y="16646"/>
                  <a:pt x="12421" y="16637"/>
                </a:cubicBezTo>
                <a:cubicBezTo>
                  <a:pt x="12421" y="16381"/>
                  <a:pt x="12421" y="16124"/>
                  <a:pt x="12358" y="15877"/>
                </a:cubicBezTo>
                <a:cubicBezTo>
                  <a:pt x="12494" y="16070"/>
                  <a:pt x="12630" y="16253"/>
                  <a:pt x="12755" y="16445"/>
                </a:cubicBezTo>
                <a:cubicBezTo>
                  <a:pt x="12881" y="16628"/>
                  <a:pt x="12954" y="16820"/>
                  <a:pt x="13037" y="17022"/>
                </a:cubicBezTo>
                <a:cubicBezTo>
                  <a:pt x="12839" y="16894"/>
                  <a:pt x="12630" y="16784"/>
                  <a:pt x="12441" y="16656"/>
                </a:cubicBezTo>
                <a:close/>
                <a:moveTo>
                  <a:pt x="13361" y="17095"/>
                </a:moveTo>
                <a:cubicBezTo>
                  <a:pt x="13288" y="16875"/>
                  <a:pt x="13226" y="16656"/>
                  <a:pt x="13121" y="16436"/>
                </a:cubicBezTo>
                <a:cubicBezTo>
                  <a:pt x="13016" y="16225"/>
                  <a:pt x="12891" y="16024"/>
                  <a:pt x="12766" y="15822"/>
                </a:cubicBezTo>
                <a:cubicBezTo>
                  <a:pt x="12922" y="15905"/>
                  <a:pt x="13069" y="15996"/>
                  <a:pt x="13226" y="16070"/>
                </a:cubicBezTo>
                <a:cubicBezTo>
                  <a:pt x="13320" y="16115"/>
                  <a:pt x="13403" y="16161"/>
                  <a:pt x="13487" y="16198"/>
                </a:cubicBezTo>
                <a:cubicBezTo>
                  <a:pt x="13581" y="16243"/>
                  <a:pt x="13665" y="16262"/>
                  <a:pt x="13696" y="16353"/>
                </a:cubicBezTo>
                <a:cubicBezTo>
                  <a:pt x="13811" y="16637"/>
                  <a:pt x="13832" y="16949"/>
                  <a:pt x="14062" y="17196"/>
                </a:cubicBezTo>
                <a:cubicBezTo>
                  <a:pt x="13926" y="17196"/>
                  <a:pt x="13801" y="17196"/>
                  <a:pt x="13665" y="17187"/>
                </a:cubicBezTo>
                <a:cubicBezTo>
                  <a:pt x="13612" y="17177"/>
                  <a:pt x="13550" y="17177"/>
                  <a:pt x="13497" y="17168"/>
                </a:cubicBezTo>
                <a:cubicBezTo>
                  <a:pt x="13414" y="17159"/>
                  <a:pt x="13382" y="17168"/>
                  <a:pt x="13361" y="17095"/>
                </a:cubicBezTo>
                <a:close/>
                <a:moveTo>
                  <a:pt x="14909" y="17416"/>
                </a:moveTo>
                <a:cubicBezTo>
                  <a:pt x="14940" y="17470"/>
                  <a:pt x="14961" y="17516"/>
                  <a:pt x="14972" y="17571"/>
                </a:cubicBezTo>
                <a:cubicBezTo>
                  <a:pt x="14846" y="17535"/>
                  <a:pt x="14710" y="17498"/>
                  <a:pt x="14574" y="17452"/>
                </a:cubicBezTo>
                <a:cubicBezTo>
                  <a:pt x="14689" y="17443"/>
                  <a:pt x="14804" y="17434"/>
                  <a:pt x="14909" y="17416"/>
                </a:cubicBezTo>
                <a:close/>
                <a:moveTo>
                  <a:pt x="14156" y="17187"/>
                </a:moveTo>
                <a:cubicBezTo>
                  <a:pt x="14062" y="17086"/>
                  <a:pt x="14010" y="16976"/>
                  <a:pt x="13968" y="16848"/>
                </a:cubicBezTo>
                <a:cubicBezTo>
                  <a:pt x="14177" y="17013"/>
                  <a:pt x="14459" y="17040"/>
                  <a:pt x="14700" y="17168"/>
                </a:cubicBezTo>
                <a:cubicBezTo>
                  <a:pt x="14522" y="17177"/>
                  <a:pt x="14334" y="17187"/>
                  <a:pt x="14156" y="17187"/>
                </a:cubicBezTo>
                <a:close/>
                <a:moveTo>
                  <a:pt x="14783" y="17159"/>
                </a:moveTo>
                <a:cubicBezTo>
                  <a:pt x="14574" y="17003"/>
                  <a:pt x="14282" y="16967"/>
                  <a:pt x="14072" y="16802"/>
                </a:cubicBezTo>
                <a:cubicBezTo>
                  <a:pt x="13936" y="16692"/>
                  <a:pt x="13895" y="16509"/>
                  <a:pt x="13853" y="16363"/>
                </a:cubicBezTo>
                <a:cubicBezTo>
                  <a:pt x="13999" y="16427"/>
                  <a:pt x="14146" y="16482"/>
                  <a:pt x="14302" y="16536"/>
                </a:cubicBezTo>
                <a:cubicBezTo>
                  <a:pt x="14376" y="16555"/>
                  <a:pt x="14449" y="16582"/>
                  <a:pt x="14532" y="16601"/>
                </a:cubicBezTo>
                <a:cubicBezTo>
                  <a:pt x="14595" y="16646"/>
                  <a:pt x="14658" y="16674"/>
                  <a:pt x="14721" y="16710"/>
                </a:cubicBezTo>
                <a:cubicBezTo>
                  <a:pt x="15024" y="16857"/>
                  <a:pt x="15358" y="16958"/>
                  <a:pt x="15651" y="17113"/>
                </a:cubicBezTo>
                <a:cubicBezTo>
                  <a:pt x="15369" y="17132"/>
                  <a:pt x="15076" y="17150"/>
                  <a:pt x="14783" y="17159"/>
                </a:cubicBezTo>
                <a:close/>
                <a:moveTo>
                  <a:pt x="16038" y="18075"/>
                </a:moveTo>
                <a:cubicBezTo>
                  <a:pt x="16038" y="18121"/>
                  <a:pt x="16027" y="18157"/>
                  <a:pt x="16027" y="18203"/>
                </a:cubicBezTo>
                <a:cubicBezTo>
                  <a:pt x="15609" y="18020"/>
                  <a:pt x="15139" y="17947"/>
                  <a:pt x="14689" y="17864"/>
                </a:cubicBezTo>
                <a:cubicBezTo>
                  <a:pt x="14470" y="17828"/>
                  <a:pt x="14250" y="17782"/>
                  <a:pt x="14031" y="17727"/>
                </a:cubicBezTo>
                <a:cubicBezTo>
                  <a:pt x="13947" y="17709"/>
                  <a:pt x="13853" y="17681"/>
                  <a:pt x="13759" y="17644"/>
                </a:cubicBezTo>
                <a:cubicBezTo>
                  <a:pt x="13686" y="17617"/>
                  <a:pt x="13529" y="17580"/>
                  <a:pt x="13497" y="17507"/>
                </a:cubicBezTo>
                <a:cubicBezTo>
                  <a:pt x="13832" y="17507"/>
                  <a:pt x="14167" y="17489"/>
                  <a:pt x="14491" y="17461"/>
                </a:cubicBezTo>
                <a:cubicBezTo>
                  <a:pt x="14627" y="17507"/>
                  <a:pt x="14773" y="17535"/>
                  <a:pt x="14919" y="17571"/>
                </a:cubicBezTo>
                <a:cubicBezTo>
                  <a:pt x="14992" y="17589"/>
                  <a:pt x="14992" y="17608"/>
                  <a:pt x="15013" y="17681"/>
                </a:cubicBezTo>
                <a:cubicBezTo>
                  <a:pt x="15024" y="17736"/>
                  <a:pt x="15024" y="17800"/>
                  <a:pt x="15034" y="17855"/>
                </a:cubicBezTo>
                <a:cubicBezTo>
                  <a:pt x="15034" y="17763"/>
                  <a:pt x="15024" y="17672"/>
                  <a:pt x="15003" y="17589"/>
                </a:cubicBezTo>
                <a:cubicBezTo>
                  <a:pt x="15034" y="17599"/>
                  <a:pt x="15066" y="17599"/>
                  <a:pt x="15097" y="17608"/>
                </a:cubicBezTo>
                <a:cubicBezTo>
                  <a:pt x="15066" y="17599"/>
                  <a:pt x="15034" y="17589"/>
                  <a:pt x="15003" y="17580"/>
                </a:cubicBezTo>
                <a:cubicBezTo>
                  <a:pt x="14982" y="17525"/>
                  <a:pt x="14972" y="17470"/>
                  <a:pt x="14940" y="17416"/>
                </a:cubicBezTo>
                <a:cubicBezTo>
                  <a:pt x="15118" y="17388"/>
                  <a:pt x="15285" y="17361"/>
                  <a:pt x="15442" y="17333"/>
                </a:cubicBezTo>
                <a:cubicBezTo>
                  <a:pt x="15515" y="17324"/>
                  <a:pt x="15578" y="17306"/>
                  <a:pt x="15641" y="17296"/>
                </a:cubicBezTo>
                <a:cubicBezTo>
                  <a:pt x="15693" y="17324"/>
                  <a:pt x="15756" y="17342"/>
                  <a:pt x="15808" y="17379"/>
                </a:cubicBezTo>
                <a:cubicBezTo>
                  <a:pt x="15850" y="17406"/>
                  <a:pt x="15892" y="17443"/>
                  <a:pt x="15933" y="17470"/>
                </a:cubicBezTo>
                <a:cubicBezTo>
                  <a:pt x="15975" y="17507"/>
                  <a:pt x="15996" y="17516"/>
                  <a:pt x="15996" y="17562"/>
                </a:cubicBezTo>
                <a:cubicBezTo>
                  <a:pt x="15996" y="17589"/>
                  <a:pt x="15996" y="17626"/>
                  <a:pt x="16007" y="17654"/>
                </a:cubicBezTo>
                <a:cubicBezTo>
                  <a:pt x="16038" y="17800"/>
                  <a:pt x="16059" y="17928"/>
                  <a:pt x="16038" y="18066"/>
                </a:cubicBezTo>
                <a:cubicBezTo>
                  <a:pt x="16048" y="18056"/>
                  <a:pt x="16048" y="18038"/>
                  <a:pt x="16038" y="18075"/>
                </a:cubicBezTo>
                <a:close/>
                <a:moveTo>
                  <a:pt x="16132" y="17489"/>
                </a:moveTo>
                <a:cubicBezTo>
                  <a:pt x="16226" y="17599"/>
                  <a:pt x="16289" y="17718"/>
                  <a:pt x="16352" y="17837"/>
                </a:cubicBezTo>
                <a:cubicBezTo>
                  <a:pt x="16331" y="17800"/>
                  <a:pt x="16299" y="17727"/>
                  <a:pt x="16362" y="17855"/>
                </a:cubicBezTo>
                <a:cubicBezTo>
                  <a:pt x="16216" y="17635"/>
                  <a:pt x="16059" y="17425"/>
                  <a:pt x="15829" y="17269"/>
                </a:cubicBezTo>
                <a:cubicBezTo>
                  <a:pt x="15965" y="17260"/>
                  <a:pt x="16059" y="17397"/>
                  <a:pt x="16132" y="17489"/>
                </a:cubicBezTo>
                <a:close/>
                <a:moveTo>
                  <a:pt x="16592" y="17205"/>
                </a:moveTo>
                <a:cubicBezTo>
                  <a:pt x="16383" y="17113"/>
                  <a:pt x="16153" y="17095"/>
                  <a:pt x="15923" y="17104"/>
                </a:cubicBezTo>
                <a:cubicBezTo>
                  <a:pt x="15735" y="16967"/>
                  <a:pt x="15515" y="16857"/>
                  <a:pt x="15296" y="16756"/>
                </a:cubicBezTo>
                <a:cubicBezTo>
                  <a:pt x="15588" y="16784"/>
                  <a:pt x="15881" y="16756"/>
                  <a:pt x="16174" y="16729"/>
                </a:cubicBezTo>
                <a:cubicBezTo>
                  <a:pt x="16237" y="16720"/>
                  <a:pt x="16299" y="16710"/>
                  <a:pt x="16362" y="16710"/>
                </a:cubicBezTo>
                <a:cubicBezTo>
                  <a:pt x="16393" y="16701"/>
                  <a:pt x="16425" y="16701"/>
                  <a:pt x="16456" y="16701"/>
                </a:cubicBezTo>
                <a:cubicBezTo>
                  <a:pt x="16467" y="16738"/>
                  <a:pt x="16477" y="16784"/>
                  <a:pt x="16488" y="16820"/>
                </a:cubicBezTo>
                <a:cubicBezTo>
                  <a:pt x="16519" y="16949"/>
                  <a:pt x="16550" y="17077"/>
                  <a:pt x="16592" y="17205"/>
                </a:cubicBezTo>
                <a:close/>
                <a:moveTo>
                  <a:pt x="16655" y="16317"/>
                </a:moveTo>
                <a:cubicBezTo>
                  <a:pt x="16623" y="16308"/>
                  <a:pt x="16655" y="16317"/>
                  <a:pt x="16676" y="16326"/>
                </a:cubicBezTo>
                <a:cubicBezTo>
                  <a:pt x="16676" y="16326"/>
                  <a:pt x="16665" y="16326"/>
                  <a:pt x="16665" y="16326"/>
                </a:cubicBezTo>
                <a:cubicBezTo>
                  <a:pt x="16707" y="16335"/>
                  <a:pt x="16697" y="16335"/>
                  <a:pt x="16676" y="16326"/>
                </a:cubicBezTo>
                <a:cubicBezTo>
                  <a:pt x="16885" y="16381"/>
                  <a:pt x="17073" y="16472"/>
                  <a:pt x="17230" y="16619"/>
                </a:cubicBezTo>
                <a:cubicBezTo>
                  <a:pt x="17073" y="16573"/>
                  <a:pt x="16927" y="16546"/>
                  <a:pt x="16770" y="16527"/>
                </a:cubicBezTo>
                <a:cubicBezTo>
                  <a:pt x="16686" y="16527"/>
                  <a:pt x="16592" y="16518"/>
                  <a:pt x="16508" y="16518"/>
                </a:cubicBezTo>
                <a:cubicBezTo>
                  <a:pt x="16488" y="16436"/>
                  <a:pt x="16456" y="16344"/>
                  <a:pt x="16435" y="16253"/>
                </a:cubicBezTo>
                <a:cubicBezTo>
                  <a:pt x="16498" y="16280"/>
                  <a:pt x="16582" y="16298"/>
                  <a:pt x="16655" y="16317"/>
                </a:cubicBezTo>
                <a:close/>
                <a:moveTo>
                  <a:pt x="16404" y="16518"/>
                </a:moveTo>
                <a:cubicBezTo>
                  <a:pt x="16038" y="16527"/>
                  <a:pt x="15682" y="16555"/>
                  <a:pt x="15317" y="16509"/>
                </a:cubicBezTo>
                <a:cubicBezTo>
                  <a:pt x="15003" y="16463"/>
                  <a:pt x="14689" y="16353"/>
                  <a:pt x="14397" y="16234"/>
                </a:cubicBezTo>
                <a:cubicBezTo>
                  <a:pt x="13665" y="15941"/>
                  <a:pt x="12996" y="15502"/>
                  <a:pt x="12400" y="15035"/>
                </a:cubicBezTo>
                <a:cubicBezTo>
                  <a:pt x="12724" y="15090"/>
                  <a:pt x="12996" y="15255"/>
                  <a:pt x="13288" y="15374"/>
                </a:cubicBezTo>
                <a:cubicBezTo>
                  <a:pt x="13456" y="15438"/>
                  <a:pt x="13623" y="15493"/>
                  <a:pt x="13790" y="15538"/>
                </a:cubicBezTo>
                <a:cubicBezTo>
                  <a:pt x="13884" y="15566"/>
                  <a:pt x="13968" y="15593"/>
                  <a:pt x="14062" y="15612"/>
                </a:cubicBezTo>
                <a:cubicBezTo>
                  <a:pt x="14156" y="15630"/>
                  <a:pt x="14250" y="15639"/>
                  <a:pt x="14334" y="15676"/>
                </a:cubicBezTo>
                <a:cubicBezTo>
                  <a:pt x="14595" y="15822"/>
                  <a:pt x="14815" y="16005"/>
                  <a:pt x="15066" y="16161"/>
                </a:cubicBezTo>
                <a:cubicBezTo>
                  <a:pt x="15327" y="16326"/>
                  <a:pt x="15588" y="16335"/>
                  <a:pt x="15902" y="16317"/>
                </a:cubicBezTo>
                <a:cubicBezTo>
                  <a:pt x="15620" y="16317"/>
                  <a:pt x="15369" y="16308"/>
                  <a:pt x="15139" y="16152"/>
                </a:cubicBezTo>
                <a:cubicBezTo>
                  <a:pt x="14940" y="16015"/>
                  <a:pt x="14773" y="15850"/>
                  <a:pt x="14574" y="15712"/>
                </a:cubicBezTo>
                <a:cubicBezTo>
                  <a:pt x="14961" y="15767"/>
                  <a:pt x="15348" y="15804"/>
                  <a:pt x="15735" y="15841"/>
                </a:cubicBezTo>
                <a:cubicBezTo>
                  <a:pt x="15829" y="15850"/>
                  <a:pt x="15933" y="15859"/>
                  <a:pt x="16038" y="15868"/>
                </a:cubicBezTo>
                <a:cubicBezTo>
                  <a:pt x="16122" y="15877"/>
                  <a:pt x="16153" y="15969"/>
                  <a:pt x="16195" y="16042"/>
                </a:cubicBezTo>
                <a:cubicBezTo>
                  <a:pt x="16278" y="16189"/>
                  <a:pt x="16352" y="16353"/>
                  <a:pt x="16404" y="16518"/>
                </a:cubicBezTo>
                <a:close/>
                <a:moveTo>
                  <a:pt x="18464" y="15905"/>
                </a:moveTo>
                <a:cubicBezTo>
                  <a:pt x="18526" y="16106"/>
                  <a:pt x="18537" y="16308"/>
                  <a:pt x="18537" y="16518"/>
                </a:cubicBezTo>
                <a:cubicBezTo>
                  <a:pt x="18139" y="16253"/>
                  <a:pt x="17700" y="16033"/>
                  <a:pt x="17251" y="15859"/>
                </a:cubicBezTo>
                <a:cubicBezTo>
                  <a:pt x="16948" y="15740"/>
                  <a:pt x="16623" y="15648"/>
                  <a:pt x="16299" y="15593"/>
                </a:cubicBezTo>
                <a:cubicBezTo>
                  <a:pt x="16226" y="15575"/>
                  <a:pt x="16142" y="15566"/>
                  <a:pt x="16069" y="15557"/>
                </a:cubicBezTo>
                <a:cubicBezTo>
                  <a:pt x="16017" y="15484"/>
                  <a:pt x="15954" y="15410"/>
                  <a:pt x="15892" y="15337"/>
                </a:cubicBezTo>
                <a:cubicBezTo>
                  <a:pt x="15787" y="15218"/>
                  <a:pt x="15672" y="15108"/>
                  <a:pt x="15547" y="14998"/>
                </a:cubicBezTo>
                <a:cubicBezTo>
                  <a:pt x="16101" y="15117"/>
                  <a:pt x="16644" y="15236"/>
                  <a:pt x="17209" y="15328"/>
                </a:cubicBezTo>
                <a:cubicBezTo>
                  <a:pt x="17460" y="15364"/>
                  <a:pt x="17711" y="15401"/>
                  <a:pt x="17962" y="15438"/>
                </a:cubicBezTo>
                <a:cubicBezTo>
                  <a:pt x="18024" y="15447"/>
                  <a:pt x="18118" y="15438"/>
                  <a:pt x="18171" y="15474"/>
                </a:cubicBezTo>
                <a:cubicBezTo>
                  <a:pt x="18328" y="15575"/>
                  <a:pt x="18422" y="15749"/>
                  <a:pt x="18464" y="15905"/>
                </a:cubicBezTo>
                <a:close/>
              </a:path>
            </a:pathLst>
          </a:custGeom>
          <a:solidFill>
            <a:srgbClr val="FF849D"/>
          </a:solidFill>
          <a:ln w="12700">
            <a:miter lim="400000"/>
          </a:ln>
        </p:spPr>
        <p:txBody>
          <a:bodyPr lIns="45719" rIns="45719"/>
          <a:lstStyle/>
          <a:p>
            <a:pPr algn="l" defTabSz="914400">
              <a:defRPr sz="1600" b="0">
                <a:solidFill>
                  <a:srgbClr val="262626"/>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30" name="请输入标题"/>
          <p:cNvSpPr txBox="1"/>
          <p:nvPr/>
        </p:nvSpPr>
        <p:spPr>
          <a:xfrm>
            <a:off x="3186112" y="1668462"/>
            <a:ext cx="3838576" cy="879476"/>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请输入标题</a:t>
            </a:r>
          </a:p>
        </p:txBody>
      </p:sp>
      <p:grpSp>
        <p:nvGrpSpPr>
          <p:cNvPr id="534" name="成组"/>
          <p:cNvGrpSpPr/>
          <p:nvPr/>
        </p:nvGrpSpPr>
        <p:grpSpPr>
          <a:xfrm>
            <a:off x="30814" y="-353783"/>
            <a:ext cx="7824859" cy="4314366"/>
            <a:chOff x="0" y="0"/>
            <a:chExt cx="7824857" cy="4314364"/>
          </a:xfrm>
        </p:grpSpPr>
        <p:pic>
          <p:nvPicPr>
            <p:cNvPr id="531" name="线条" descr="线条"/>
            <p:cNvPicPr/>
            <p:nvPr/>
          </p:nvPicPr>
          <p:blipFill>
            <a:blip r:embed="rId3"/>
            <a:stretch>
              <a:fillRect/>
            </a:stretch>
          </p:blipFill>
          <p:spPr>
            <a:xfrm>
              <a:off x="1505885" y="3017695"/>
              <a:ext cx="6318973" cy="177801"/>
            </a:xfrm>
            <a:prstGeom prst="rect">
              <a:avLst/>
            </a:prstGeom>
            <a:effectLst/>
          </p:spPr>
        </p:pic>
        <p:pic>
          <p:nvPicPr>
            <p:cNvPr id="533"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539" name="成组"/>
          <p:cNvGrpSpPr/>
          <p:nvPr/>
        </p:nvGrpSpPr>
        <p:grpSpPr>
          <a:xfrm>
            <a:off x="1159748" y="5397500"/>
            <a:ext cx="7184152" cy="2706334"/>
            <a:chOff x="0" y="0"/>
            <a:chExt cx="7184151" cy="2706333"/>
          </a:xfrm>
        </p:grpSpPr>
        <p:sp>
          <p:nvSpPr>
            <p:cNvPr id="535" name="圆形"/>
            <p:cNvSpPr/>
            <p:nvPr/>
          </p:nvSpPr>
          <p:spPr>
            <a:xfrm>
              <a:off x="5279151" y="0"/>
              <a:ext cx="1905001" cy="1905000"/>
            </a:xfrm>
            <a:prstGeom prst="ellipse">
              <a:avLst/>
            </a:prstGeom>
            <a:solidFill>
              <a:srgbClr val="FF4C59"/>
            </a:solidFill>
            <a:ln w="12700" cap="flat">
              <a:noFill/>
              <a:miter lim="400000"/>
            </a:ln>
            <a:effectLst/>
          </p:spPr>
          <p:txBody>
            <a:bodyPr wrap="square" lIns="71436" tIns="71436" rIns="71436" bIns="71436" numCol="1" anchor="ctr">
              <a:noAutofit/>
            </a:bodyPr>
            <a:lstStyle/>
            <a:p>
              <a:pPr defTabSz="821055">
                <a:defRPr sz="3000" b="0">
                  <a:solidFill>
                    <a:srgbClr val="FFFFFF"/>
                  </a:solidFill>
                  <a:latin typeface="+mn-lt"/>
                  <a:ea typeface="+mn-ea"/>
                  <a:cs typeface="+mn-cs"/>
                  <a:sym typeface="Helvetica Neue Medium"/>
                </a:defRPr>
              </a:pPr>
              <a:endParaRPr/>
            </a:p>
          </p:txBody>
        </p:sp>
        <p:pic>
          <p:nvPicPr>
            <p:cNvPr id="536" name="图像" descr="图像"/>
            <p:cNvPicPr>
              <a:picLocks noChangeAspect="1"/>
            </p:cNvPicPr>
            <p:nvPr/>
          </p:nvPicPr>
          <p:blipFill>
            <a:blip r:embed="rId5"/>
            <a:stretch>
              <a:fillRect/>
            </a:stretch>
          </p:blipFill>
          <p:spPr>
            <a:xfrm>
              <a:off x="5755401" y="504825"/>
              <a:ext cx="990601" cy="971550"/>
            </a:xfrm>
            <a:prstGeom prst="rect">
              <a:avLst/>
            </a:prstGeom>
            <a:ln w="12700" cap="flat">
              <a:noFill/>
              <a:miter lim="400000"/>
              <a:headEnd/>
              <a:tailEnd/>
            </a:ln>
            <a:effectLst/>
          </p:spPr>
        </p:pic>
        <p:sp>
          <p:nvSpPr>
            <p:cNvPr id="537" name="运营商技术支持"/>
            <p:cNvSpPr txBox="1"/>
            <p:nvPr/>
          </p:nvSpPr>
          <p:spPr>
            <a:xfrm>
              <a:off x="2727303" y="155273"/>
              <a:ext cx="2390775" cy="701674"/>
            </a:xfrm>
            <a:prstGeom prst="rect">
              <a:avLst/>
            </a:prstGeom>
            <a:noFill/>
            <a:ln w="12700" cap="flat">
              <a:noFill/>
              <a:miter lim="400000"/>
            </a:ln>
            <a:effectLst/>
          </p:spPr>
          <p:txBody>
            <a:bodyPr wrap="none" lIns="71436" tIns="71436" rIns="71436" bIns="71436" numCol="1" anchor="ctr">
              <a:spAutoFit/>
            </a:bodyPr>
            <a:lstStyle>
              <a:lvl1pPr algn="r"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dirty="0" err="1"/>
                <a:t>活动宗旨</a:t>
              </a:r>
              <a:endParaRPr dirty="0"/>
            </a:p>
          </p:txBody>
        </p:sp>
        <p:sp>
          <p:nvSpPr>
            <p:cNvPr id="538" name="是一个涉及面广、内容复杂、各专业联系密切的综合信息处理系统"/>
            <p:cNvSpPr txBox="1"/>
            <p:nvPr/>
          </p:nvSpPr>
          <p:spPr>
            <a:xfrm>
              <a:off x="0" y="912460"/>
              <a:ext cx="5099543" cy="1793874"/>
            </a:xfrm>
            <a:prstGeom prst="rect">
              <a:avLst/>
            </a:prstGeom>
            <a:noFill/>
            <a:ln w="12700" cap="flat">
              <a:noFill/>
              <a:miter lim="400000"/>
            </a:ln>
            <a:effectLst/>
          </p:spPr>
          <p:txBody>
            <a:bodyPr wrap="square" lIns="71436" tIns="71436" rIns="71436" bIns="71436" numCol="1" anchor="ctr">
              <a:spAutoFit/>
            </a:bodyPr>
            <a:lstStyle>
              <a:lvl1pPr algn="r" defTabSz="821055">
                <a:lnSpc>
                  <a:spcPct val="150000"/>
                </a:lnSpc>
                <a:defRPr sz="26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节日是动感的日子，欢乐的日子，捕捉人们的节日消费心理，寓动于乐，寓乐于销</a:t>
              </a:r>
            </a:p>
          </p:txBody>
        </p:sp>
      </p:grpSp>
      <p:grpSp>
        <p:nvGrpSpPr>
          <p:cNvPr id="544" name="成组"/>
          <p:cNvGrpSpPr/>
          <p:nvPr/>
        </p:nvGrpSpPr>
        <p:grpSpPr>
          <a:xfrm>
            <a:off x="1384481" y="9043382"/>
            <a:ext cx="6959419" cy="3584136"/>
            <a:chOff x="0" y="0"/>
            <a:chExt cx="6959417" cy="3584135"/>
          </a:xfrm>
        </p:grpSpPr>
        <p:sp>
          <p:nvSpPr>
            <p:cNvPr id="540" name="圆形"/>
            <p:cNvSpPr/>
            <p:nvPr/>
          </p:nvSpPr>
          <p:spPr>
            <a:xfrm>
              <a:off x="5054417" y="0"/>
              <a:ext cx="1905001" cy="1905002"/>
            </a:xfrm>
            <a:prstGeom prst="ellipse">
              <a:avLst/>
            </a:prstGeom>
            <a:solidFill>
              <a:srgbClr val="FF4C59"/>
            </a:solidFill>
            <a:ln w="12700" cap="flat">
              <a:noFill/>
              <a:miter lim="400000"/>
            </a:ln>
            <a:effectLst/>
          </p:spPr>
          <p:txBody>
            <a:bodyPr wrap="square" lIns="71436" tIns="71436" rIns="71436" bIns="71436" numCol="1" anchor="ctr">
              <a:noAutofit/>
            </a:bodyPr>
            <a:lstStyle/>
            <a:p>
              <a:pPr defTabSz="821055">
                <a:defRPr sz="3000" b="0">
                  <a:solidFill>
                    <a:srgbClr val="FFFFFF"/>
                  </a:solidFill>
                  <a:latin typeface="+mn-lt"/>
                  <a:ea typeface="+mn-ea"/>
                  <a:cs typeface="+mn-cs"/>
                  <a:sym typeface="Helvetica Neue Medium"/>
                </a:defRPr>
              </a:pPr>
              <a:endParaRPr/>
            </a:p>
          </p:txBody>
        </p:sp>
        <p:pic>
          <p:nvPicPr>
            <p:cNvPr id="541" name="图像" descr="图像"/>
            <p:cNvPicPr>
              <a:picLocks noChangeAspect="1"/>
            </p:cNvPicPr>
            <p:nvPr/>
          </p:nvPicPr>
          <p:blipFill>
            <a:blip r:embed="rId6"/>
            <a:stretch>
              <a:fillRect/>
            </a:stretch>
          </p:blipFill>
          <p:spPr>
            <a:xfrm>
              <a:off x="5664017" y="561975"/>
              <a:ext cx="685801" cy="781051"/>
            </a:xfrm>
            <a:prstGeom prst="rect">
              <a:avLst/>
            </a:prstGeom>
            <a:ln w="12700" cap="flat">
              <a:noFill/>
              <a:miter lim="400000"/>
              <a:headEnd/>
              <a:tailEnd/>
            </a:ln>
            <a:effectLst/>
          </p:spPr>
        </p:pic>
        <p:sp>
          <p:nvSpPr>
            <p:cNvPr id="542" name="安全技术支持"/>
            <p:cNvSpPr txBox="1"/>
            <p:nvPr/>
          </p:nvSpPr>
          <p:spPr>
            <a:xfrm>
              <a:off x="2502570" y="155273"/>
              <a:ext cx="2390775" cy="701674"/>
            </a:xfrm>
            <a:prstGeom prst="rect">
              <a:avLst/>
            </a:prstGeom>
            <a:noFill/>
            <a:ln w="12700" cap="flat">
              <a:noFill/>
              <a:miter lim="400000"/>
            </a:ln>
            <a:effectLst/>
          </p:spPr>
          <p:txBody>
            <a:bodyPr wrap="none" lIns="71436" tIns="71436" rIns="71436" bIns="71436" numCol="1" anchor="ctr">
              <a:spAutoFit/>
            </a:bodyPr>
            <a:lstStyle>
              <a:lvl1pPr algn="r"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活动主题</a:t>
              </a:r>
            </a:p>
          </p:txBody>
        </p:sp>
        <p:sp>
          <p:nvSpPr>
            <p:cNvPr id="543" name="配合行政管理部门，推广、树立企业的良好形象，逐步建立品牌效应，引领企业良性发展"/>
            <p:cNvSpPr txBox="1"/>
            <p:nvPr/>
          </p:nvSpPr>
          <p:spPr>
            <a:xfrm>
              <a:off x="0" y="1129862"/>
              <a:ext cx="4898900" cy="2454274"/>
            </a:xfrm>
            <a:prstGeom prst="rect">
              <a:avLst/>
            </a:prstGeom>
            <a:noFill/>
            <a:ln w="12700" cap="flat">
              <a:noFill/>
              <a:miter lim="400000"/>
            </a:ln>
            <a:effectLst/>
          </p:spPr>
          <p:txBody>
            <a:bodyPr wrap="square" lIns="71436" tIns="71436" rIns="71436" bIns="71436" numCol="1" anchor="ctr">
              <a:spAutoFit/>
            </a:bodyPr>
            <a:lstStyle>
              <a:lvl1pPr algn="r" defTabSz="821055">
                <a:lnSpc>
                  <a:spcPct val="150000"/>
                </a:lnSpc>
                <a:defRPr sz="26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消费者越来越随“心”所欲，而商家精心营造的随“心”所欲售卖氛围，就会使消费者不自觉地“跟着感觉走”，实现目标销售</a:t>
              </a:r>
            </a:p>
          </p:txBody>
        </p:sp>
      </p:grpSp>
      <p:grpSp>
        <p:nvGrpSpPr>
          <p:cNvPr id="549" name="成组"/>
          <p:cNvGrpSpPr/>
          <p:nvPr/>
        </p:nvGrpSpPr>
        <p:grpSpPr>
          <a:xfrm>
            <a:off x="16040100" y="5397500"/>
            <a:ext cx="7513582" cy="2934243"/>
            <a:chOff x="0" y="0"/>
            <a:chExt cx="7513581" cy="2934242"/>
          </a:xfrm>
        </p:grpSpPr>
        <p:sp>
          <p:nvSpPr>
            <p:cNvPr id="545" name="圆形"/>
            <p:cNvSpPr/>
            <p:nvPr/>
          </p:nvSpPr>
          <p:spPr>
            <a:xfrm>
              <a:off x="0" y="0"/>
              <a:ext cx="1905000" cy="1905000"/>
            </a:xfrm>
            <a:prstGeom prst="ellipse">
              <a:avLst/>
            </a:prstGeom>
            <a:solidFill>
              <a:srgbClr val="FF4C59"/>
            </a:solidFill>
            <a:ln w="12700" cap="flat">
              <a:noFill/>
              <a:miter lim="400000"/>
            </a:ln>
            <a:effectLst/>
          </p:spPr>
          <p:txBody>
            <a:bodyPr wrap="square" lIns="71436" tIns="71436" rIns="71436" bIns="71436" numCol="1" anchor="ctr">
              <a:noAutofit/>
            </a:bodyPr>
            <a:lstStyle/>
            <a:p>
              <a:pPr defTabSz="821055">
                <a:defRPr sz="3000" b="0">
                  <a:solidFill>
                    <a:srgbClr val="FFFFFF"/>
                  </a:solidFill>
                  <a:latin typeface="+mn-lt"/>
                  <a:ea typeface="+mn-ea"/>
                  <a:cs typeface="+mn-cs"/>
                  <a:sym typeface="Helvetica Neue Medium"/>
                </a:defRPr>
              </a:pPr>
              <a:endParaRPr/>
            </a:p>
          </p:txBody>
        </p:sp>
        <p:pic>
          <p:nvPicPr>
            <p:cNvPr id="546" name="图像" descr="图像"/>
            <p:cNvPicPr>
              <a:picLocks noChangeAspect="1"/>
            </p:cNvPicPr>
            <p:nvPr/>
          </p:nvPicPr>
          <p:blipFill>
            <a:blip r:embed="rId7"/>
            <a:stretch>
              <a:fillRect/>
            </a:stretch>
          </p:blipFill>
          <p:spPr>
            <a:xfrm>
              <a:off x="638175" y="533400"/>
              <a:ext cx="742950" cy="838200"/>
            </a:xfrm>
            <a:prstGeom prst="rect">
              <a:avLst/>
            </a:prstGeom>
            <a:ln w="12700" cap="flat">
              <a:noFill/>
              <a:miter lim="400000"/>
              <a:headEnd/>
              <a:tailEnd/>
            </a:ln>
            <a:effectLst/>
          </p:spPr>
        </p:pic>
        <p:sp>
          <p:nvSpPr>
            <p:cNvPr id="547" name="消费者技术支持"/>
            <p:cNvSpPr txBox="1"/>
            <p:nvPr/>
          </p:nvSpPr>
          <p:spPr>
            <a:xfrm>
              <a:off x="2037674" y="155273"/>
              <a:ext cx="2390775" cy="701674"/>
            </a:xfrm>
            <a:prstGeom prst="rect">
              <a:avLst/>
            </a:prstGeom>
            <a:noFill/>
            <a:ln w="12700" cap="flat">
              <a:noFill/>
              <a:miter lim="400000"/>
            </a:ln>
            <a:effectLst/>
          </p:spPr>
          <p:txBody>
            <a:bodyPr wrap="none" lIns="71436" tIns="71436" rIns="71436" bIns="71436" numCol="1"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意义阐述</a:t>
              </a:r>
            </a:p>
          </p:txBody>
        </p:sp>
        <p:sp>
          <p:nvSpPr>
            <p:cNvPr id="548" name="技术支持分售前技术支持和售后技术支持，售前技术支持是指在销售遇到无法解答的产品问题时，售前技术支持给予帮助"/>
            <p:cNvSpPr txBox="1"/>
            <p:nvPr/>
          </p:nvSpPr>
          <p:spPr>
            <a:xfrm>
              <a:off x="2110142" y="1140369"/>
              <a:ext cx="5403440" cy="1793874"/>
            </a:xfrm>
            <a:prstGeom prst="rect">
              <a:avLst/>
            </a:prstGeom>
            <a:noFill/>
            <a:ln w="12700" cap="flat">
              <a:noFill/>
              <a:miter lim="400000"/>
            </a:ln>
            <a:effectLst/>
          </p:spPr>
          <p:txBody>
            <a:bodyPr wrap="square" lIns="71436" tIns="71436" rIns="71436" bIns="71436" numCol="1" anchor="ctr">
              <a:spAutoFit/>
            </a:bodyPr>
            <a:lstStyle>
              <a:lvl1pPr algn="l" defTabSz="821055">
                <a:lnSpc>
                  <a:spcPct val="150000"/>
                </a:lnSpc>
                <a:defRPr sz="26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生活水平的提高使消费者的需求开始由从大众消费逐渐向个性消费转变</a:t>
              </a:r>
            </a:p>
          </p:txBody>
        </p:sp>
      </p:grpSp>
      <p:grpSp>
        <p:nvGrpSpPr>
          <p:cNvPr id="554" name="成组"/>
          <p:cNvGrpSpPr/>
          <p:nvPr/>
        </p:nvGrpSpPr>
        <p:grpSpPr>
          <a:xfrm>
            <a:off x="16040100" y="9043382"/>
            <a:ext cx="7009043" cy="3412686"/>
            <a:chOff x="0" y="0"/>
            <a:chExt cx="7009042" cy="3412685"/>
          </a:xfrm>
        </p:grpSpPr>
        <p:sp>
          <p:nvSpPr>
            <p:cNvPr id="550" name="圆形"/>
            <p:cNvSpPr/>
            <p:nvPr/>
          </p:nvSpPr>
          <p:spPr>
            <a:xfrm>
              <a:off x="0" y="0"/>
              <a:ext cx="1905000" cy="1905002"/>
            </a:xfrm>
            <a:prstGeom prst="ellipse">
              <a:avLst/>
            </a:prstGeom>
            <a:solidFill>
              <a:srgbClr val="FF4C59"/>
            </a:solidFill>
            <a:ln w="12700" cap="flat">
              <a:noFill/>
              <a:miter lim="400000"/>
            </a:ln>
            <a:effectLst/>
          </p:spPr>
          <p:txBody>
            <a:bodyPr wrap="square" lIns="71436" tIns="71436" rIns="71436" bIns="71436" numCol="1" anchor="ctr">
              <a:noAutofit/>
            </a:bodyPr>
            <a:lstStyle/>
            <a:p>
              <a:pPr defTabSz="821055">
                <a:defRPr sz="3000" b="0">
                  <a:solidFill>
                    <a:srgbClr val="FFFFFF"/>
                  </a:solidFill>
                  <a:latin typeface="+mn-lt"/>
                  <a:ea typeface="+mn-ea"/>
                  <a:cs typeface="+mn-cs"/>
                  <a:sym typeface="Helvetica Neue Medium"/>
                </a:defRPr>
              </a:pPr>
              <a:endParaRPr/>
            </a:p>
          </p:txBody>
        </p:sp>
        <p:pic>
          <p:nvPicPr>
            <p:cNvPr id="551" name="图像" descr="图像"/>
            <p:cNvPicPr>
              <a:picLocks noChangeAspect="1"/>
            </p:cNvPicPr>
            <p:nvPr/>
          </p:nvPicPr>
          <p:blipFill>
            <a:blip r:embed="rId8"/>
            <a:stretch>
              <a:fillRect/>
            </a:stretch>
          </p:blipFill>
          <p:spPr>
            <a:xfrm>
              <a:off x="571500" y="571500"/>
              <a:ext cx="876300" cy="762001"/>
            </a:xfrm>
            <a:prstGeom prst="rect">
              <a:avLst/>
            </a:prstGeom>
            <a:ln w="12700" cap="flat">
              <a:noFill/>
              <a:miter lim="400000"/>
              <a:headEnd/>
              <a:tailEnd/>
            </a:ln>
            <a:effectLst/>
          </p:spPr>
        </p:pic>
        <p:sp>
          <p:nvSpPr>
            <p:cNvPr id="552" name="企业技术支持"/>
            <p:cNvSpPr txBox="1"/>
            <p:nvPr/>
          </p:nvSpPr>
          <p:spPr>
            <a:xfrm>
              <a:off x="2037674" y="155273"/>
              <a:ext cx="2390775" cy="701674"/>
            </a:xfrm>
            <a:prstGeom prst="rect">
              <a:avLst/>
            </a:prstGeom>
            <a:noFill/>
            <a:ln w="12700" cap="flat">
              <a:noFill/>
              <a:miter lim="400000"/>
            </a:ln>
            <a:effectLst/>
          </p:spPr>
          <p:txBody>
            <a:bodyPr wrap="none" lIns="71436" tIns="71436" rIns="71436" bIns="71436" numCol="1"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组织机构</a:t>
              </a:r>
            </a:p>
          </p:txBody>
        </p:sp>
        <p:sp>
          <p:nvSpPr>
            <p:cNvPr id="553" name="常见的技术支持有电话技术支持、上门服务技术支持等 。包括两方面内容，一是进行技术上的维护，二是进行服务上的沟通。"/>
            <p:cNvSpPr txBox="1"/>
            <p:nvPr/>
          </p:nvSpPr>
          <p:spPr>
            <a:xfrm>
              <a:off x="2110144" y="958412"/>
              <a:ext cx="4898899" cy="2454274"/>
            </a:xfrm>
            <a:prstGeom prst="rect">
              <a:avLst/>
            </a:prstGeom>
            <a:noFill/>
            <a:ln w="12700" cap="flat">
              <a:noFill/>
              <a:miter lim="400000"/>
            </a:ln>
            <a:effectLst/>
          </p:spPr>
          <p:txBody>
            <a:bodyPr wrap="square" lIns="71436" tIns="71436" rIns="71436" bIns="71436" numCol="1" anchor="ctr">
              <a:spAutoFit/>
            </a:bodyPr>
            <a:lstStyle/>
            <a:p>
              <a:pPr algn="l" defTabSz="821055">
                <a:lnSpc>
                  <a:spcPct val="150000"/>
                </a:lnSpc>
                <a:defRPr sz="26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t>常见的技术支持有电话技术支持、上门服务技术支持等 。包括两方面内容，一是进行技术上的维护，二是进行服务上的沟通。</a:t>
              </a:r>
            </a:p>
          </p:txBody>
        </p:sp>
      </p:grpSp>
      <p:sp>
        <p:nvSpPr>
          <p:cNvPr id="555" name="圆形"/>
          <p:cNvSpPr/>
          <p:nvPr/>
        </p:nvSpPr>
        <p:spPr>
          <a:xfrm>
            <a:off x="12159555" y="4717355"/>
            <a:ext cx="522090" cy="522090"/>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56" name="圆形"/>
          <p:cNvSpPr/>
          <p:nvPr/>
        </p:nvSpPr>
        <p:spPr>
          <a:xfrm>
            <a:off x="13377862" y="5961062"/>
            <a:ext cx="879475" cy="879476"/>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57" name="圆形"/>
          <p:cNvSpPr/>
          <p:nvPr/>
        </p:nvSpPr>
        <p:spPr>
          <a:xfrm>
            <a:off x="14470062" y="7332662"/>
            <a:ext cx="879475" cy="879475"/>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58" name="圆形"/>
          <p:cNvSpPr/>
          <p:nvPr/>
        </p:nvSpPr>
        <p:spPr>
          <a:xfrm>
            <a:off x="10558462" y="7840662"/>
            <a:ext cx="879475" cy="879475"/>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59" name="圆形"/>
          <p:cNvSpPr/>
          <p:nvPr/>
        </p:nvSpPr>
        <p:spPr>
          <a:xfrm>
            <a:off x="8532614" y="6094214"/>
            <a:ext cx="613172" cy="613172"/>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60" name="圆形"/>
          <p:cNvSpPr/>
          <p:nvPr/>
        </p:nvSpPr>
        <p:spPr>
          <a:xfrm>
            <a:off x="7576988" y="7475388"/>
            <a:ext cx="1000423" cy="1000423"/>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61" name="圆形"/>
          <p:cNvSpPr/>
          <p:nvPr/>
        </p:nvSpPr>
        <p:spPr>
          <a:xfrm>
            <a:off x="7307262" y="11013870"/>
            <a:ext cx="879475" cy="879475"/>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62" name="圆形"/>
          <p:cNvSpPr/>
          <p:nvPr/>
        </p:nvSpPr>
        <p:spPr>
          <a:xfrm>
            <a:off x="8592988" y="8692796"/>
            <a:ext cx="1000423" cy="1000423"/>
          </a:xfrm>
          <a:prstGeom prst="ellipse">
            <a:avLst/>
          </a:prstGeom>
          <a:solidFill>
            <a:srgbClr val="FF849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63" name="圆形"/>
          <p:cNvSpPr/>
          <p:nvPr/>
        </p:nvSpPr>
        <p:spPr>
          <a:xfrm>
            <a:off x="16619388" y="7780188"/>
            <a:ext cx="1000423" cy="1000423"/>
          </a:xfrm>
          <a:prstGeom prst="ellipse">
            <a:avLst/>
          </a:prstGeom>
          <a:solidFill>
            <a:srgbClr val="FF849D">
              <a:alpha val="86621"/>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indefinite" fill="hold"/>
                                        <p:tgtEl>
                                          <p:spTgt spid="539"/>
                                        </p:tgtEl>
                                        <p:attrNameLst>
                                          <p:attrName>style.visibility</p:attrName>
                                        </p:attrNameLst>
                                      </p:cBhvr>
                                      <p:to>
                                        <p:strVal val="visible"/>
                                      </p:to>
                                    </p:set>
                                    <p:anim calcmode="lin" valueType="num">
                                      <p:cBhvr>
                                        <p:cTn id="7" dur="500" fill="hold"/>
                                        <p:tgtEl>
                                          <p:spTgt spid="539"/>
                                        </p:tgtEl>
                                        <p:attrNameLst>
                                          <p:attrName>ppt_x</p:attrName>
                                        </p:attrNameLst>
                                      </p:cBhvr>
                                      <p:tavLst>
                                        <p:tav tm="0">
                                          <p:val>
                                            <p:strVal val="0-#ppt_w/2"/>
                                          </p:val>
                                        </p:tav>
                                        <p:tav tm="100000">
                                          <p:val>
                                            <p:strVal val="#ppt_x"/>
                                          </p:val>
                                        </p:tav>
                                      </p:tavLst>
                                    </p:anim>
                                    <p:anim calcmode="lin" valueType="num">
                                      <p:cBhvr>
                                        <p:cTn id="8" dur="500" fill="hold"/>
                                        <p:tgtEl>
                                          <p:spTgt spid="5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childTnLst>
                                    <p:set>
                                      <p:cBhvr>
                                        <p:cTn id="12" dur="indefinite" fill="hold"/>
                                        <p:tgtEl>
                                          <p:spTgt spid="549"/>
                                        </p:tgtEl>
                                        <p:attrNameLst>
                                          <p:attrName>style.visibility</p:attrName>
                                        </p:attrNameLst>
                                      </p:cBhvr>
                                      <p:to>
                                        <p:strVal val="visible"/>
                                      </p:to>
                                    </p:set>
                                    <p:anim calcmode="lin" valueType="num">
                                      <p:cBhvr>
                                        <p:cTn id="13" dur="500" fill="hold"/>
                                        <p:tgtEl>
                                          <p:spTgt spid="549"/>
                                        </p:tgtEl>
                                        <p:attrNameLst>
                                          <p:attrName>ppt_x</p:attrName>
                                        </p:attrNameLst>
                                      </p:cBhvr>
                                      <p:tavLst>
                                        <p:tav tm="0">
                                          <p:val>
                                            <p:strVal val="1+#ppt_w/2"/>
                                          </p:val>
                                        </p:tav>
                                        <p:tav tm="100000">
                                          <p:val>
                                            <p:strVal val="#ppt_x"/>
                                          </p:val>
                                        </p:tav>
                                      </p:tavLst>
                                    </p:anim>
                                    <p:anim calcmode="lin" valueType="num">
                                      <p:cBhvr>
                                        <p:cTn id="14" dur="500" fill="hold"/>
                                        <p:tgtEl>
                                          <p:spTgt spid="5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childTnLst>
                                    <p:set>
                                      <p:cBhvr>
                                        <p:cTn id="18" dur="indefinite" fill="hold"/>
                                        <p:tgtEl>
                                          <p:spTgt spid="544"/>
                                        </p:tgtEl>
                                        <p:attrNameLst>
                                          <p:attrName>style.visibility</p:attrName>
                                        </p:attrNameLst>
                                      </p:cBhvr>
                                      <p:to>
                                        <p:strVal val="visible"/>
                                      </p:to>
                                    </p:set>
                                    <p:anim calcmode="lin" valueType="num">
                                      <p:cBhvr>
                                        <p:cTn id="19" dur="500" fill="hold"/>
                                        <p:tgtEl>
                                          <p:spTgt spid="544"/>
                                        </p:tgtEl>
                                        <p:attrNameLst>
                                          <p:attrName>ppt_x</p:attrName>
                                        </p:attrNameLst>
                                      </p:cBhvr>
                                      <p:tavLst>
                                        <p:tav tm="0">
                                          <p:val>
                                            <p:strVal val="0-#ppt_w/2"/>
                                          </p:val>
                                        </p:tav>
                                        <p:tav tm="100000">
                                          <p:val>
                                            <p:strVal val="#ppt_x"/>
                                          </p:val>
                                        </p:tav>
                                      </p:tavLst>
                                    </p:anim>
                                    <p:anim calcmode="lin" valueType="num">
                                      <p:cBhvr>
                                        <p:cTn id="20" dur="500" fill="hold"/>
                                        <p:tgtEl>
                                          <p:spTgt spid="54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childTnLst>
                                    <p:set>
                                      <p:cBhvr>
                                        <p:cTn id="24" dur="indefinite" fill="hold"/>
                                        <p:tgtEl>
                                          <p:spTgt spid="554"/>
                                        </p:tgtEl>
                                        <p:attrNameLst>
                                          <p:attrName>style.visibility</p:attrName>
                                        </p:attrNameLst>
                                      </p:cBhvr>
                                      <p:to>
                                        <p:strVal val="visible"/>
                                      </p:to>
                                    </p:set>
                                    <p:anim calcmode="lin" valueType="num">
                                      <p:cBhvr>
                                        <p:cTn id="25" dur="500" fill="hold"/>
                                        <p:tgtEl>
                                          <p:spTgt spid="554"/>
                                        </p:tgtEl>
                                        <p:attrNameLst>
                                          <p:attrName>ppt_x</p:attrName>
                                        </p:attrNameLst>
                                      </p:cBhvr>
                                      <p:tavLst>
                                        <p:tav tm="0">
                                          <p:val>
                                            <p:strVal val="1+#ppt_w/2"/>
                                          </p:val>
                                        </p:tav>
                                        <p:tav tm="100000">
                                          <p:val>
                                            <p:strVal val="#ppt_x"/>
                                          </p:val>
                                        </p:tav>
                                      </p:tavLst>
                                    </p:anim>
                                    <p:anim calcmode="lin" valueType="num">
                                      <p:cBhvr>
                                        <p:cTn id="26" dur="500" fill="hold"/>
                                        <p:tgtEl>
                                          <p:spTgt spid="5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1" animBg="1" advAuto="0"/>
      <p:bldP spid="544" grpId="3" animBg="1" advAuto="0"/>
      <p:bldP spid="549" grpId="2" animBg="1" advAuto="0"/>
      <p:bldP spid="554"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请输入标题"/>
          <p:cNvSpPr txBox="1"/>
          <p:nvPr/>
        </p:nvSpPr>
        <p:spPr>
          <a:xfrm>
            <a:off x="3186112" y="1668462"/>
            <a:ext cx="3838576" cy="879476"/>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请输入标题</a:t>
            </a:r>
          </a:p>
        </p:txBody>
      </p:sp>
      <p:grpSp>
        <p:nvGrpSpPr>
          <p:cNvPr id="569" name="成组"/>
          <p:cNvGrpSpPr/>
          <p:nvPr/>
        </p:nvGrpSpPr>
        <p:grpSpPr>
          <a:xfrm>
            <a:off x="30814" y="-353783"/>
            <a:ext cx="7824859" cy="4314366"/>
            <a:chOff x="0" y="0"/>
            <a:chExt cx="7824857" cy="4314364"/>
          </a:xfrm>
        </p:grpSpPr>
        <p:pic>
          <p:nvPicPr>
            <p:cNvPr id="566" name="线条" descr="线条"/>
            <p:cNvPicPr/>
            <p:nvPr/>
          </p:nvPicPr>
          <p:blipFill>
            <a:blip r:embed="rId3"/>
            <a:stretch>
              <a:fillRect/>
            </a:stretch>
          </p:blipFill>
          <p:spPr>
            <a:xfrm>
              <a:off x="1505885" y="3017695"/>
              <a:ext cx="6318973" cy="177801"/>
            </a:xfrm>
            <a:prstGeom prst="rect">
              <a:avLst/>
            </a:prstGeom>
            <a:effectLst/>
          </p:spPr>
        </p:pic>
        <p:pic>
          <p:nvPicPr>
            <p:cNvPr id="568"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570" name="MH_Other_1"/>
          <p:cNvSpPr/>
          <p:nvPr/>
        </p:nvSpPr>
        <p:spPr>
          <a:xfrm rot="8194362">
            <a:off x="4270641" y="4312480"/>
            <a:ext cx="3739745" cy="37354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lnTo>
                  <a:pt x="21441" y="720"/>
                </a:lnTo>
                <a:cubicBezTo>
                  <a:pt x="13192" y="3473"/>
                  <a:pt x="21600" y="7200"/>
                  <a:pt x="21600" y="10800"/>
                </a:cubicBezTo>
                <a:cubicBezTo>
                  <a:pt x="21600" y="16765"/>
                  <a:pt x="16765" y="21600"/>
                  <a:pt x="10800" y="21600"/>
                </a:cubicBezTo>
                <a:cubicBezTo>
                  <a:pt x="4835" y="21600"/>
                  <a:pt x="0" y="16765"/>
                  <a:pt x="0" y="10800"/>
                </a:cubicBezTo>
                <a:close/>
              </a:path>
            </a:pathLst>
          </a:custGeom>
          <a:solidFill>
            <a:srgbClr val="FF849D"/>
          </a:solidFill>
          <a:ln w="12700">
            <a:miter lim="400000"/>
          </a:ln>
        </p:spPr>
        <p:txBody>
          <a:bodyPr tIns="91439" bIns="91439" anchor="ctr"/>
          <a:lstStyle/>
          <a:p>
            <a: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71" name="MH_SubTitle_1"/>
          <p:cNvSpPr/>
          <p:nvPr/>
        </p:nvSpPr>
        <p:spPr>
          <a:xfrm>
            <a:off x="4574685" y="4503597"/>
            <a:ext cx="3131657" cy="3136006"/>
          </a:xfrm>
          <a:prstGeom prst="ellipse">
            <a:avLst/>
          </a:prstGeom>
          <a:solidFill>
            <a:srgbClr val="FFFFFF"/>
          </a:solidFill>
          <a:ln w="50800">
            <a:solidFill>
              <a:srgbClr val="FFFFFF"/>
            </a:solidFill>
          </a:ln>
        </p:spPr>
        <p:txBody>
          <a:bodyPr tIns="91439" bIns="91439" anchor="ctr"/>
          <a:lstStyle/>
          <a:p>
            <a:pPr defTabSz="2437765">
              <a:lnSpc>
                <a:spcPct val="150000"/>
              </a:lnSpc>
              <a:defRPr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grpSp>
        <p:nvGrpSpPr>
          <p:cNvPr id="574" name="MH_Other_2"/>
          <p:cNvGrpSpPr/>
          <p:nvPr/>
        </p:nvGrpSpPr>
        <p:grpSpPr>
          <a:xfrm>
            <a:off x="4648523" y="4503594"/>
            <a:ext cx="2983982" cy="1094561"/>
            <a:chOff x="0" y="0"/>
            <a:chExt cx="2983980" cy="1094560"/>
          </a:xfrm>
        </p:grpSpPr>
        <p:sp>
          <p:nvSpPr>
            <p:cNvPr id="572" name="形状"/>
            <p:cNvSpPr/>
            <p:nvPr/>
          </p:nvSpPr>
          <p:spPr>
            <a:xfrm>
              <a:off x="-1" y="-1"/>
              <a:ext cx="2983982" cy="1094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5864" y="0"/>
                    <a:pt x="20152" y="9076"/>
                    <a:pt x="21600" y="21600"/>
                  </a:cubicBezTo>
                  <a:lnTo>
                    <a:pt x="0" y="21600"/>
                  </a:lnTo>
                  <a:cubicBezTo>
                    <a:pt x="1448" y="9076"/>
                    <a:pt x="5736" y="0"/>
                    <a:pt x="10800" y="0"/>
                  </a:cubicBezTo>
                  <a:close/>
                </a:path>
              </a:pathLst>
            </a:custGeom>
            <a:solidFill>
              <a:srgbClr val="FF4C59"/>
            </a:solidFill>
            <a:ln w="50800" cap="flat">
              <a:solidFill>
                <a:srgbClr val="FFFFFF"/>
              </a:solidFill>
              <a:prstDash val="solid"/>
              <a:round/>
            </a:ln>
            <a:effectLst/>
          </p:spPr>
          <p:txBody>
            <a:bodyPr wrap="square" lIns="91439" tIns="91439" rIns="91439" bIns="91439" numCol="1" anchor="ctr">
              <a:noAutofit/>
            </a:bodyPr>
            <a:lstStyle/>
            <a:p>
              <a:pPr defTabSz="1828800">
                <a:defRPr sz="3600" b="0">
                  <a:latin typeface="Arial" panose="020B0604020202020204"/>
                  <a:ea typeface="Arial" panose="020B0604020202020204"/>
                  <a:cs typeface="Arial" panose="020B0604020202020204"/>
                  <a:sym typeface="Arial" panose="020B0604020202020204"/>
                </a:defRPr>
              </a:pPr>
              <a:endParaRPr/>
            </a:p>
          </p:txBody>
        </p:sp>
        <p:sp>
          <p:nvSpPr>
            <p:cNvPr id="573" name="01"/>
            <p:cNvSpPr txBox="1"/>
            <p:nvPr/>
          </p:nvSpPr>
          <p:spPr>
            <a:xfrm>
              <a:off x="-1" y="280580"/>
              <a:ext cx="2983982" cy="533401"/>
            </a:xfrm>
            <a:prstGeom prst="rect">
              <a:avLst/>
            </a:prstGeom>
            <a:noFill/>
            <a:ln w="12700" cap="flat">
              <a:noFill/>
              <a:miter lim="400000"/>
            </a:ln>
            <a:effectLst/>
          </p:spPr>
          <p:txBody>
            <a:bodyPr wrap="square" lIns="0" tIns="0" rIns="0" bIns="0" numCol="1" anchor="ctr">
              <a:spAutoFit/>
            </a:bodyPr>
            <a:lstStyle>
              <a:lvl1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01</a:t>
              </a:r>
            </a:p>
          </p:txBody>
        </p:sp>
      </p:grpSp>
      <p:sp>
        <p:nvSpPr>
          <p:cNvPr id="575" name="MH_Other_3"/>
          <p:cNvSpPr/>
          <p:nvPr/>
        </p:nvSpPr>
        <p:spPr>
          <a:xfrm rot="8194362">
            <a:off x="8305741" y="4312480"/>
            <a:ext cx="3735403" cy="37354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lnTo>
                  <a:pt x="21441" y="720"/>
                </a:lnTo>
                <a:cubicBezTo>
                  <a:pt x="13192" y="3473"/>
                  <a:pt x="21600" y="7200"/>
                  <a:pt x="21600" y="10800"/>
                </a:cubicBezTo>
                <a:cubicBezTo>
                  <a:pt x="21600" y="16765"/>
                  <a:pt x="16765" y="21600"/>
                  <a:pt x="10800" y="21600"/>
                </a:cubicBezTo>
                <a:cubicBezTo>
                  <a:pt x="4835" y="21600"/>
                  <a:pt x="0" y="16765"/>
                  <a:pt x="0" y="10800"/>
                </a:cubicBezTo>
                <a:close/>
              </a:path>
            </a:pathLst>
          </a:custGeom>
          <a:solidFill>
            <a:srgbClr val="FF4C59"/>
          </a:solidFill>
          <a:ln w="12700">
            <a:miter lim="400000"/>
          </a:ln>
        </p:spPr>
        <p:txBody>
          <a:bodyPr tIns="91439" bIns="91439" anchor="ctr"/>
          <a:lstStyle/>
          <a:p>
            <a: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76" name="MH_SubTitle_2"/>
          <p:cNvSpPr/>
          <p:nvPr/>
        </p:nvSpPr>
        <p:spPr>
          <a:xfrm>
            <a:off x="8605445" y="4503597"/>
            <a:ext cx="3136006" cy="3136006"/>
          </a:xfrm>
          <a:prstGeom prst="ellipse">
            <a:avLst/>
          </a:prstGeom>
          <a:solidFill>
            <a:srgbClr val="FFFFFF"/>
          </a:solidFill>
          <a:ln w="50800">
            <a:solidFill>
              <a:srgbClr val="FFFFFF"/>
            </a:solidFill>
          </a:ln>
        </p:spPr>
        <p:txBody>
          <a:bodyPr tIns="91439" bIns="91439" anchor="ctr"/>
          <a:lstStyle/>
          <a:p>
            <a:pPr defTabSz="2437765">
              <a:lnSpc>
                <a:spcPct val="150000"/>
              </a:lnSpc>
              <a:defRPr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grpSp>
        <p:nvGrpSpPr>
          <p:cNvPr id="579" name="MH_Other_4"/>
          <p:cNvGrpSpPr/>
          <p:nvPr/>
        </p:nvGrpSpPr>
        <p:grpSpPr>
          <a:xfrm>
            <a:off x="8679281" y="4503594"/>
            <a:ext cx="2988323" cy="1094561"/>
            <a:chOff x="0" y="0"/>
            <a:chExt cx="2988322" cy="1094560"/>
          </a:xfrm>
        </p:grpSpPr>
        <p:sp>
          <p:nvSpPr>
            <p:cNvPr id="577" name="形状"/>
            <p:cNvSpPr/>
            <p:nvPr/>
          </p:nvSpPr>
          <p:spPr>
            <a:xfrm>
              <a:off x="-1" y="-1"/>
              <a:ext cx="2988324" cy="1094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5864" y="0"/>
                    <a:pt x="20152" y="9076"/>
                    <a:pt x="21600" y="21600"/>
                  </a:cubicBezTo>
                  <a:lnTo>
                    <a:pt x="0" y="21600"/>
                  </a:lnTo>
                  <a:cubicBezTo>
                    <a:pt x="1448" y="9076"/>
                    <a:pt x="5736" y="0"/>
                    <a:pt x="10800" y="0"/>
                  </a:cubicBezTo>
                  <a:close/>
                </a:path>
              </a:pathLst>
            </a:custGeom>
            <a:solidFill>
              <a:srgbClr val="FF849D"/>
            </a:solidFill>
            <a:ln w="50800" cap="flat">
              <a:solidFill>
                <a:srgbClr val="FFFFFF"/>
              </a:solidFill>
              <a:prstDash val="solid"/>
              <a:round/>
            </a:ln>
            <a:effectLst/>
          </p:spPr>
          <p:txBody>
            <a:bodyPr wrap="square" lIns="91439" tIns="91439" rIns="91439" bIns="91439" numCol="1" anchor="ctr">
              <a:noAutofit/>
            </a:bodyPr>
            <a:lstStyle/>
            <a:p>
              <a:pPr defTabSz="1828800">
                <a:defRPr sz="3600" b="0">
                  <a:latin typeface="Arial" panose="020B0604020202020204"/>
                  <a:ea typeface="Arial" panose="020B0604020202020204"/>
                  <a:cs typeface="Arial" panose="020B0604020202020204"/>
                  <a:sym typeface="Arial" panose="020B0604020202020204"/>
                </a:defRPr>
              </a:pPr>
              <a:endParaRPr/>
            </a:p>
          </p:txBody>
        </p:sp>
        <p:sp>
          <p:nvSpPr>
            <p:cNvPr id="578" name="02"/>
            <p:cNvSpPr txBox="1"/>
            <p:nvPr/>
          </p:nvSpPr>
          <p:spPr>
            <a:xfrm>
              <a:off x="-1" y="280580"/>
              <a:ext cx="2988324" cy="533401"/>
            </a:xfrm>
            <a:prstGeom prst="rect">
              <a:avLst/>
            </a:prstGeom>
            <a:noFill/>
            <a:ln w="12700" cap="flat">
              <a:noFill/>
              <a:miter lim="400000"/>
            </a:ln>
            <a:effectLst/>
          </p:spPr>
          <p:txBody>
            <a:bodyPr wrap="square" lIns="0" tIns="0" rIns="0" bIns="0" numCol="1" anchor="ctr">
              <a:spAutoFit/>
            </a:bodyPr>
            <a:lstStyle>
              <a:lvl1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02</a:t>
              </a:r>
            </a:p>
          </p:txBody>
        </p:sp>
      </p:grpSp>
      <p:sp>
        <p:nvSpPr>
          <p:cNvPr id="580" name="MH_Other_5"/>
          <p:cNvSpPr/>
          <p:nvPr/>
        </p:nvSpPr>
        <p:spPr>
          <a:xfrm rot="8194362">
            <a:off x="12340848" y="4312480"/>
            <a:ext cx="3735403" cy="373540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lnTo>
                  <a:pt x="21441" y="720"/>
                </a:lnTo>
                <a:cubicBezTo>
                  <a:pt x="13192" y="3473"/>
                  <a:pt x="21600" y="7200"/>
                  <a:pt x="21600" y="10800"/>
                </a:cubicBezTo>
                <a:cubicBezTo>
                  <a:pt x="21600" y="16765"/>
                  <a:pt x="16765" y="21600"/>
                  <a:pt x="10800" y="21600"/>
                </a:cubicBezTo>
                <a:cubicBezTo>
                  <a:pt x="4835" y="21600"/>
                  <a:pt x="0" y="16765"/>
                  <a:pt x="0" y="10800"/>
                </a:cubicBezTo>
                <a:close/>
              </a:path>
            </a:pathLst>
          </a:custGeom>
          <a:solidFill>
            <a:srgbClr val="FF849D"/>
          </a:solidFill>
          <a:ln w="12700">
            <a:miter lim="400000"/>
          </a:ln>
        </p:spPr>
        <p:txBody>
          <a:bodyPr tIns="91439" bIns="91439" anchor="ctr"/>
          <a:lstStyle/>
          <a:p>
            <a: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81" name="MH_SubTitle_3"/>
          <p:cNvSpPr/>
          <p:nvPr/>
        </p:nvSpPr>
        <p:spPr>
          <a:xfrm>
            <a:off x="12640546" y="4503597"/>
            <a:ext cx="3131661" cy="3136006"/>
          </a:xfrm>
          <a:prstGeom prst="ellipse">
            <a:avLst/>
          </a:prstGeom>
          <a:solidFill>
            <a:srgbClr val="FFFFFF"/>
          </a:solidFill>
          <a:ln w="50800">
            <a:solidFill>
              <a:srgbClr val="FFFFFF"/>
            </a:solidFill>
          </a:ln>
        </p:spPr>
        <p:txBody>
          <a:bodyPr tIns="91439" bIns="91439" anchor="ctr"/>
          <a:lstStyle/>
          <a:p>
            <a:pPr defTabSz="2437765">
              <a:lnSpc>
                <a:spcPct val="150000"/>
              </a:lnSpc>
              <a:defRPr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grpSp>
        <p:nvGrpSpPr>
          <p:cNvPr id="584" name="MH_Other_6"/>
          <p:cNvGrpSpPr/>
          <p:nvPr/>
        </p:nvGrpSpPr>
        <p:grpSpPr>
          <a:xfrm>
            <a:off x="12714388" y="4503594"/>
            <a:ext cx="2988323" cy="1094561"/>
            <a:chOff x="0" y="0"/>
            <a:chExt cx="2988322" cy="1094560"/>
          </a:xfrm>
        </p:grpSpPr>
        <p:sp>
          <p:nvSpPr>
            <p:cNvPr id="582" name="形状"/>
            <p:cNvSpPr/>
            <p:nvPr/>
          </p:nvSpPr>
          <p:spPr>
            <a:xfrm>
              <a:off x="-1" y="-1"/>
              <a:ext cx="2988324" cy="1094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5864" y="0"/>
                    <a:pt x="20152" y="9076"/>
                    <a:pt x="21600" y="21600"/>
                  </a:cubicBezTo>
                  <a:lnTo>
                    <a:pt x="0" y="21600"/>
                  </a:lnTo>
                  <a:cubicBezTo>
                    <a:pt x="1448" y="9076"/>
                    <a:pt x="5736" y="0"/>
                    <a:pt x="10800" y="0"/>
                  </a:cubicBezTo>
                  <a:close/>
                </a:path>
              </a:pathLst>
            </a:custGeom>
            <a:solidFill>
              <a:srgbClr val="FF4C59"/>
            </a:solidFill>
            <a:ln w="50800" cap="flat">
              <a:solidFill>
                <a:srgbClr val="FFFFFF"/>
              </a:solidFill>
              <a:prstDash val="solid"/>
              <a:round/>
            </a:ln>
            <a:effectLst/>
          </p:spPr>
          <p:txBody>
            <a:bodyPr wrap="square" lIns="91439" tIns="91439" rIns="91439" bIns="91439" numCol="1" anchor="ctr">
              <a:noAutofit/>
            </a:bodyPr>
            <a:lstStyle/>
            <a:p>
              <a:pPr defTabSz="1828800">
                <a:defRPr sz="3600" b="0">
                  <a:latin typeface="Arial" panose="020B0604020202020204"/>
                  <a:ea typeface="Arial" panose="020B0604020202020204"/>
                  <a:cs typeface="Arial" panose="020B0604020202020204"/>
                  <a:sym typeface="Arial" panose="020B0604020202020204"/>
                </a:defRPr>
              </a:pPr>
              <a:endParaRPr/>
            </a:p>
          </p:txBody>
        </p:sp>
        <p:sp>
          <p:nvSpPr>
            <p:cNvPr id="583" name="03"/>
            <p:cNvSpPr txBox="1"/>
            <p:nvPr/>
          </p:nvSpPr>
          <p:spPr>
            <a:xfrm>
              <a:off x="-1" y="280580"/>
              <a:ext cx="2988324" cy="533401"/>
            </a:xfrm>
            <a:prstGeom prst="rect">
              <a:avLst/>
            </a:prstGeom>
            <a:noFill/>
            <a:ln w="12700" cap="flat">
              <a:noFill/>
              <a:miter lim="400000"/>
            </a:ln>
            <a:effectLst/>
          </p:spPr>
          <p:txBody>
            <a:bodyPr wrap="square" lIns="0" tIns="0" rIns="0" bIns="0" numCol="1" anchor="ctr">
              <a:spAutoFit/>
            </a:bodyPr>
            <a:lstStyle>
              <a:lvl1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03</a:t>
              </a:r>
            </a:p>
          </p:txBody>
        </p:sp>
      </p:grpSp>
      <p:sp>
        <p:nvSpPr>
          <p:cNvPr id="585" name="MH_Other_7"/>
          <p:cNvSpPr/>
          <p:nvPr/>
        </p:nvSpPr>
        <p:spPr>
          <a:xfrm rot="8194362">
            <a:off x="16371605" y="4264704"/>
            <a:ext cx="3735403" cy="37354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lnTo>
                  <a:pt x="21441" y="720"/>
                </a:lnTo>
                <a:cubicBezTo>
                  <a:pt x="13192" y="3473"/>
                  <a:pt x="21600" y="7200"/>
                  <a:pt x="21600" y="10800"/>
                </a:cubicBezTo>
                <a:cubicBezTo>
                  <a:pt x="21600" y="16765"/>
                  <a:pt x="16765" y="21600"/>
                  <a:pt x="10800" y="21600"/>
                </a:cubicBezTo>
                <a:cubicBezTo>
                  <a:pt x="4835" y="21600"/>
                  <a:pt x="0" y="16765"/>
                  <a:pt x="0" y="10800"/>
                </a:cubicBezTo>
                <a:close/>
              </a:path>
            </a:pathLst>
          </a:custGeom>
          <a:solidFill>
            <a:srgbClr val="FF4C59"/>
          </a:solidFill>
          <a:ln w="12700">
            <a:miter lim="400000"/>
          </a:ln>
        </p:spPr>
        <p:txBody>
          <a:bodyPr tIns="91439" bIns="91439" anchor="ctr"/>
          <a:lstStyle/>
          <a:p>
            <a: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586" name="MH_SubTitle_4"/>
          <p:cNvSpPr/>
          <p:nvPr/>
        </p:nvSpPr>
        <p:spPr>
          <a:xfrm>
            <a:off x="16675653" y="4455817"/>
            <a:ext cx="3131657" cy="3136006"/>
          </a:xfrm>
          <a:prstGeom prst="ellipse">
            <a:avLst/>
          </a:prstGeom>
          <a:solidFill>
            <a:srgbClr val="FFFFFF"/>
          </a:solidFill>
          <a:ln w="50800">
            <a:solidFill>
              <a:srgbClr val="FFFFFF"/>
            </a:solidFill>
          </a:ln>
        </p:spPr>
        <p:txBody>
          <a:bodyPr tIns="91439" bIns="91439" anchor="ctr"/>
          <a:lstStyle/>
          <a:p>
            <a:pPr defTabSz="2437765">
              <a:lnSpc>
                <a:spcPct val="150000"/>
              </a:lnSpc>
              <a:defRPr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grpSp>
        <p:nvGrpSpPr>
          <p:cNvPr id="589" name="MH_Other_8"/>
          <p:cNvGrpSpPr/>
          <p:nvPr/>
        </p:nvGrpSpPr>
        <p:grpSpPr>
          <a:xfrm>
            <a:off x="16745145" y="4455815"/>
            <a:ext cx="2988323" cy="1094562"/>
            <a:chOff x="0" y="0"/>
            <a:chExt cx="2988322" cy="1094560"/>
          </a:xfrm>
        </p:grpSpPr>
        <p:sp>
          <p:nvSpPr>
            <p:cNvPr id="587" name="形状"/>
            <p:cNvSpPr/>
            <p:nvPr/>
          </p:nvSpPr>
          <p:spPr>
            <a:xfrm>
              <a:off x="-1" y="-1"/>
              <a:ext cx="2988324" cy="1094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5864" y="0"/>
                    <a:pt x="20152" y="9076"/>
                    <a:pt x="21600" y="21600"/>
                  </a:cubicBezTo>
                  <a:lnTo>
                    <a:pt x="0" y="21600"/>
                  </a:lnTo>
                  <a:cubicBezTo>
                    <a:pt x="1448" y="9076"/>
                    <a:pt x="5736" y="0"/>
                    <a:pt x="10800" y="0"/>
                  </a:cubicBezTo>
                  <a:close/>
                </a:path>
              </a:pathLst>
            </a:custGeom>
            <a:solidFill>
              <a:srgbClr val="FF849D"/>
            </a:solidFill>
            <a:ln w="50800" cap="flat">
              <a:solidFill>
                <a:srgbClr val="FFFFFF"/>
              </a:solidFill>
              <a:prstDash val="solid"/>
              <a:round/>
            </a:ln>
            <a:effectLst/>
          </p:spPr>
          <p:txBody>
            <a:bodyPr wrap="square" lIns="91439" tIns="91439" rIns="91439" bIns="91439" numCol="1" anchor="ctr">
              <a:noAutofit/>
            </a:bodyPr>
            <a:lstStyle/>
            <a:p>
              <a:pPr defTabSz="1828800">
                <a:defRPr sz="3600" b="0">
                  <a:latin typeface="Arial" panose="020B0604020202020204"/>
                  <a:ea typeface="Arial" panose="020B0604020202020204"/>
                  <a:cs typeface="Arial" panose="020B0604020202020204"/>
                  <a:sym typeface="Arial" panose="020B0604020202020204"/>
                </a:defRPr>
              </a:pPr>
              <a:endParaRPr/>
            </a:p>
          </p:txBody>
        </p:sp>
        <p:sp>
          <p:nvSpPr>
            <p:cNvPr id="588" name="04"/>
            <p:cNvSpPr txBox="1"/>
            <p:nvPr/>
          </p:nvSpPr>
          <p:spPr>
            <a:xfrm>
              <a:off x="-1" y="280580"/>
              <a:ext cx="2988324" cy="533401"/>
            </a:xfrm>
            <a:prstGeom prst="rect">
              <a:avLst/>
            </a:prstGeom>
            <a:noFill/>
            <a:ln w="12700" cap="flat">
              <a:noFill/>
              <a:miter lim="400000"/>
            </a:ln>
            <a:effectLst/>
          </p:spPr>
          <p:txBody>
            <a:bodyPr wrap="square" lIns="0" tIns="0" rIns="0" bIns="0" numCol="1" anchor="ctr">
              <a:spAutoFit/>
            </a:bodyPr>
            <a:lstStyle>
              <a:lvl1pPr defTabSz="1828800">
                <a:defRPr b="0">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04</a:t>
              </a:r>
            </a:p>
          </p:txBody>
        </p:sp>
      </p:grpSp>
      <p:sp>
        <p:nvSpPr>
          <p:cNvPr id="590" name="产品销售"/>
          <p:cNvSpPr txBox="1"/>
          <p:nvPr/>
        </p:nvSpPr>
        <p:spPr>
          <a:xfrm>
            <a:off x="13163012" y="6113233"/>
            <a:ext cx="2390775" cy="701675"/>
          </a:xfrm>
          <a:prstGeom prst="rect">
            <a:avLst/>
          </a:prstGeom>
          <a:ln w="12700">
            <a:miter lim="400000"/>
          </a:ln>
        </p:spPr>
        <p:txBody>
          <a:bodyPr wrap="none" lIns="71436" tIns="71436" rIns="71436" bIns="71436"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活动时间</a:t>
            </a:r>
          </a:p>
        </p:txBody>
      </p:sp>
      <p:sp>
        <p:nvSpPr>
          <p:cNvPr id="591" name="市场开发新产品推广"/>
          <p:cNvSpPr txBox="1"/>
          <p:nvPr/>
        </p:nvSpPr>
        <p:spPr>
          <a:xfrm>
            <a:off x="8978055" y="6113234"/>
            <a:ext cx="2390775" cy="701675"/>
          </a:xfrm>
          <a:prstGeom prst="rect">
            <a:avLst/>
          </a:prstGeom>
          <a:ln w="12700">
            <a:miter lim="400000"/>
          </a:ln>
        </p:spPr>
        <p:txBody>
          <a:bodyPr wrap="none" lIns="71436" tIns="71436" rIns="71436" bIns="71436"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活动地点</a:t>
            </a:r>
          </a:p>
        </p:txBody>
      </p:sp>
      <p:sp>
        <p:nvSpPr>
          <p:cNvPr id="592" name="产品检测"/>
          <p:cNvSpPr txBox="1"/>
          <p:nvPr/>
        </p:nvSpPr>
        <p:spPr>
          <a:xfrm>
            <a:off x="17043917" y="6113233"/>
            <a:ext cx="2390775" cy="701674"/>
          </a:xfrm>
          <a:prstGeom prst="rect">
            <a:avLst/>
          </a:prstGeom>
          <a:ln w="12700">
            <a:miter lim="400000"/>
          </a:ln>
        </p:spPr>
        <p:txBody>
          <a:bodyPr wrap="none" lIns="71436" tIns="71436" rIns="71436" bIns="71436"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活动流程</a:t>
            </a:r>
          </a:p>
        </p:txBody>
      </p:sp>
      <p:sp>
        <p:nvSpPr>
          <p:cNvPr id="593" name="行政管理"/>
          <p:cNvSpPr txBox="1"/>
          <p:nvPr/>
        </p:nvSpPr>
        <p:spPr>
          <a:xfrm>
            <a:off x="4945125" y="6113233"/>
            <a:ext cx="2390775" cy="701674"/>
          </a:xfrm>
          <a:prstGeom prst="rect">
            <a:avLst/>
          </a:prstGeom>
          <a:ln w="12700">
            <a:miter lim="400000"/>
          </a:ln>
        </p:spPr>
        <p:txBody>
          <a:bodyPr wrap="none" lIns="71436" tIns="71436" rIns="71436" bIns="71436" anchor="ctr">
            <a:spAutoFit/>
          </a:bodyPr>
          <a:lstStyle>
            <a:lvl1pPr algn="l" defTabSz="821055">
              <a:defRPr sz="44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项目预算</a:t>
            </a:r>
          </a:p>
        </p:txBody>
      </p:sp>
      <p:sp>
        <p:nvSpPr>
          <p:cNvPr id="594" name="节日消费心理的特点决定了不同平常的节日售卖形式，对于新品牌的推广，更是给消费者亲密接触的绝佳良机。"/>
          <p:cNvSpPr txBox="1"/>
          <p:nvPr/>
        </p:nvSpPr>
        <p:spPr>
          <a:xfrm>
            <a:off x="3871579" y="9063557"/>
            <a:ext cx="3667523" cy="3381375"/>
          </a:xfrm>
          <a:prstGeom prst="rect">
            <a:avLst/>
          </a:prstGeom>
          <a:ln w="12700">
            <a:miter lim="400000"/>
          </a:ln>
        </p:spPr>
        <p:txBody>
          <a:bodyPr lIns="71437" tIns="71437" rIns="71437" bIns="71437" anchor="ctr">
            <a:spAutoFit/>
          </a:bodyPr>
          <a:lstStyle>
            <a:lvl1pPr defTabSz="821055">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节日消费心理的特点决定了不同平常的节日售卖形式，对于新品牌的推广，更是给消费者亲密接触的绝佳良机。</a:t>
            </a:r>
          </a:p>
        </p:txBody>
      </p:sp>
      <p:sp>
        <p:nvSpPr>
          <p:cNvPr id="595" name="对于大卖场而言，顾客直接选购产品的终端，在节日期间更是值得期待，感觉消费时代的来临"/>
          <p:cNvSpPr txBox="1"/>
          <p:nvPr/>
        </p:nvSpPr>
        <p:spPr>
          <a:xfrm>
            <a:off x="7986712" y="9063557"/>
            <a:ext cx="3838576" cy="2809875"/>
          </a:xfrm>
          <a:prstGeom prst="rect">
            <a:avLst/>
          </a:prstGeom>
          <a:ln w="12700">
            <a:miter lim="400000"/>
          </a:ln>
        </p:spPr>
        <p:txBody>
          <a:bodyPr lIns="71437" tIns="71437" rIns="71437" bIns="71437" anchor="ctr">
            <a:spAutoFit/>
          </a:bodyPr>
          <a:lstStyle>
            <a:lvl1pPr defTabSz="821055">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对于大卖场而言，顾客直接选购产品的终端，在节日期间更是值得期待，感觉消费时代的来临</a:t>
            </a:r>
          </a:p>
        </p:txBody>
      </p:sp>
      <p:sp>
        <p:nvSpPr>
          <p:cNvPr id="596" name="使消费者的购买习惯也发生了很大变化，从上个世纪90年代的重视商品性价比到今天同质化时代的感觉消费"/>
          <p:cNvSpPr txBox="1"/>
          <p:nvPr/>
        </p:nvSpPr>
        <p:spPr>
          <a:xfrm>
            <a:off x="12289261" y="9063557"/>
            <a:ext cx="3838576" cy="3381375"/>
          </a:xfrm>
          <a:prstGeom prst="rect">
            <a:avLst/>
          </a:prstGeom>
          <a:ln w="12700">
            <a:miter lim="400000"/>
          </a:ln>
        </p:spPr>
        <p:txBody>
          <a:bodyPr lIns="71437" tIns="71437" rIns="71437" bIns="71437" anchor="ctr">
            <a:spAutoFit/>
          </a:bodyPr>
          <a:lstStyle>
            <a:lvl1pPr defTabSz="821055">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使消费者的购买习惯也发生了很大变化，从上个世纪90年代的重视商品性价比到今天同质化时代的感觉消费</a:t>
            </a:r>
          </a:p>
        </p:txBody>
      </p:sp>
      <p:sp>
        <p:nvSpPr>
          <p:cNvPr id="597" name="家精心营造的随“心”所欲售卖氛围，就会使消费者不自觉地“跟着感觉走”，实现目标销售"/>
          <p:cNvSpPr txBox="1"/>
          <p:nvPr/>
        </p:nvSpPr>
        <p:spPr>
          <a:xfrm>
            <a:off x="16747315" y="9063557"/>
            <a:ext cx="2983982" cy="3381375"/>
          </a:xfrm>
          <a:prstGeom prst="rect">
            <a:avLst/>
          </a:prstGeom>
          <a:ln w="12700">
            <a:miter lim="400000"/>
          </a:ln>
        </p:spPr>
        <p:txBody>
          <a:bodyPr lIns="71437" tIns="71437" rIns="71437" bIns="71437" anchor="ctr">
            <a:spAutoFit/>
          </a:bodyPr>
          <a:lstStyle>
            <a:lvl1pPr defTabSz="821055">
              <a:defRPr sz="3000" b="0">
                <a:solidFill>
                  <a:srgbClr val="FF4C59"/>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t>家精心营造的随“心”所欲售卖氛围，就会使消费者不自觉地“跟着感觉走”，实现目标销售</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childTnLst>
                                    <p:set>
                                      <p:cBhvr>
                                        <p:cTn id="6" dur="indefinite" fill="hold"/>
                                        <p:tgtEl>
                                          <p:spTgt spid="571"/>
                                        </p:tgtEl>
                                        <p:attrNameLst>
                                          <p:attrName>style.visibility</p:attrName>
                                        </p:attrNameLst>
                                      </p:cBhvr>
                                      <p:to>
                                        <p:strVal val="visible"/>
                                      </p:to>
                                    </p:set>
                                    <p:animEffect transition="in" filter="dissolve">
                                      <p:cBhvr>
                                        <p:cTn id="7" dur="500"/>
                                        <p:tgtEl>
                                          <p:spTgt spid="571"/>
                                        </p:tgtEl>
                                      </p:cBhvr>
                                    </p:animEffect>
                                  </p:childTnLst>
                                </p:cTn>
                              </p:par>
                            </p:childTnLst>
                          </p:cTn>
                        </p:par>
                        <p:par>
                          <p:cTn id="8" fill="hold">
                            <p:stCondLst>
                              <p:cond delay="500"/>
                            </p:stCondLst>
                            <p:childTnLst>
                              <p:par>
                                <p:cTn id="9" presetID="9" presetClass="entr" presetSubtype="0" fill="hold" grpId="2" nodeType="afterEffect">
                                  <p:stCondLst>
                                    <p:cond delay="0"/>
                                  </p:stCondLst>
                                  <p:childTnLst>
                                    <p:set>
                                      <p:cBhvr>
                                        <p:cTn id="10" dur="indefinite" fill="hold"/>
                                        <p:tgtEl>
                                          <p:spTgt spid="574"/>
                                        </p:tgtEl>
                                        <p:attrNameLst>
                                          <p:attrName>style.visibility</p:attrName>
                                        </p:attrNameLst>
                                      </p:cBhvr>
                                      <p:to>
                                        <p:strVal val="visible"/>
                                      </p:to>
                                    </p:set>
                                    <p:animEffect transition="in" filter="dissolve">
                                      <p:cBhvr>
                                        <p:cTn id="11" dur="500"/>
                                        <p:tgtEl>
                                          <p:spTgt spid="574"/>
                                        </p:tgtEl>
                                      </p:cBhvr>
                                    </p:animEffect>
                                  </p:childTnLst>
                                </p:cTn>
                              </p:par>
                            </p:childTnLst>
                          </p:cTn>
                        </p:par>
                        <p:par>
                          <p:cTn id="12" fill="hold">
                            <p:stCondLst>
                              <p:cond delay="1000"/>
                            </p:stCondLst>
                            <p:childTnLst>
                              <p:par>
                                <p:cTn id="13" presetID="9" presetClass="entr" presetSubtype="0" fill="hold" grpId="3" nodeType="afterEffect">
                                  <p:stCondLst>
                                    <p:cond delay="0"/>
                                  </p:stCondLst>
                                  <p:childTnLst>
                                    <p:set>
                                      <p:cBhvr>
                                        <p:cTn id="14" dur="indefinite" fill="hold"/>
                                        <p:tgtEl>
                                          <p:spTgt spid="576"/>
                                        </p:tgtEl>
                                        <p:attrNameLst>
                                          <p:attrName>style.visibility</p:attrName>
                                        </p:attrNameLst>
                                      </p:cBhvr>
                                      <p:to>
                                        <p:strVal val="visible"/>
                                      </p:to>
                                    </p:set>
                                    <p:animEffect transition="in" filter="dissolve">
                                      <p:cBhvr>
                                        <p:cTn id="15" dur="500"/>
                                        <p:tgtEl>
                                          <p:spTgt spid="576"/>
                                        </p:tgtEl>
                                      </p:cBhvr>
                                    </p:animEffect>
                                  </p:childTnLst>
                                </p:cTn>
                              </p:par>
                            </p:childTnLst>
                          </p:cTn>
                        </p:par>
                        <p:par>
                          <p:cTn id="16" fill="hold">
                            <p:stCondLst>
                              <p:cond delay="1500"/>
                            </p:stCondLst>
                            <p:childTnLst>
                              <p:par>
                                <p:cTn id="17" presetID="9" presetClass="entr" presetSubtype="0" fill="hold" grpId="4" nodeType="afterEffect">
                                  <p:stCondLst>
                                    <p:cond delay="0"/>
                                  </p:stCondLst>
                                  <p:childTnLst>
                                    <p:set>
                                      <p:cBhvr>
                                        <p:cTn id="18" dur="indefinite" fill="hold"/>
                                        <p:tgtEl>
                                          <p:spTgt spid="579"/>
                                        </p:tgtEl>
                                        <p:attrNameLst>
                                          <p:attrName>style.visibility</p:attrName>
                                        </p:attrNameLst>
                                      </p:cBhvr>
                                      <p:to>
                                        <p:strVal val="visible"/>
                                      </p:to>
                                    </p:set>
                                    <p:animEffect transition="in" filter="dissolve">
                                      <p:cBhvr>
                                        <p:cTn id="19" dur="500"/>
                                        <p:tgtEl>
                                          <p:spTgt spid="579"/>
                                        </p:tgtEl>
                                      </p:cBhvr>
                                    </p:animEffect>
                                  </p:childTnLst>
                                </p:cTn>
                              </p:par>
                            </p:childTnLst>
                          </p:cTn>
                        </p:par>
                        <p:par>
                          <p:cTn id="20" fill="hold">
                            <p:stCondLst>
                              <p:cond delay="2000"/>
                            </p:stCondLst>
                            <p:childTnLst>
                              <p:par>
                                <p:cTn id="21" presetID="9" presetClass="entr" presetSubtype="0" fill="hold" grpId="5" nodeType="afterEffect">
                                  <p:stCondLst>
                                    <p:cond delay="0"/>
                                  </p:stCondLst>
                                  <p:childTnLst>
                                    <p:set>
                                      <p:cBhvr>
                                        <p:cTn id="22" dur="indefinite" fill="hold"/>
                                        <p:tgtEl>
                                          <p:spTgt spid="581"/>
                                        </p:tgtEl>
                                        <p:attrNameLst>
                                          <p:attrName>style.visibility</p:attrName>
                                        </p:attrNameLst>
                                      </p:cBhvr>
                                      <p:to>
                                        <p:strVal val="visible"/>
                                      </p:to>
                                    </p:set>
                                    <p:animEffect transition="in" filter="dissolve">
                                      <p:cBhvr>
                                        <p:cTn id="23" dur="500"/>
                                        <p:tgtEl>
                                          <p:spTgt spid="581"/>
                                        </p:tgtEl>
                                      </p:cBhvr>
                                    </p:animEffect>
                                  </p:childTnLst>
                                </p:cTn>
                              </p:par>
                            </p:childTnLst>
                          </p:cTn>
                        </p:par>
                        <p:par>
                          <p:cTn id="24" fill="hold">
                            <p:stCondLst>
                              <p:cond delay="2500"/>
                            </p:stCondLst>
                            <p:childTnLst>
                              <p:par>
                                <p:cTn id="25" presetID="9" presetClass="entr" presetSubtype="0" fill="hold" grpId="6" nodeType="afterEffect">
                                  <p:stCondLst>
                                    <p:cond delay="0"/>
                                  </p:stCondLst>
                                  <p:childTnLst>
                                    <p:set>
                                      <p:cBhvr>
                                        <p:cTn id="26" dur="indefinite" fill="hold"/>
                                        <p:tgtEl>
                                          <p:spTgt spid="584"/>
                                        </p:tgtEl>
                                        <p:attrNameLst>
                                          <p:attrName>style.visibility</p:attrName>
                                        </p:attrNameLst>
                                      </p:cBhvr>
                                      <p:to>
                                        <p:strVal val="visible"/>
                                      </p:to>
                                    </p:set>
                                    <p:animEffect transition="in" filter="dissolve">
                                      <p:cBhvr>
                                        <p:cTn id="27" dur="500"/>
                                        <p:tgtEl>
                                          <p:spTgt spid="584"/>
                                        </p:tgtEl>
                                      </p:cBhvr>
                                    </p:animEffect>
                                  </p:childTnLst>
                                </p:cTn>
                              </p:par>
                            </p:childTnLst>
                          </p:cTn>
                        </p:par>
                        <p:par>
                          <p:cTn id="28" fill="hold">
                            <p:stCondLst>
                              <p:cond delay="3000"/>
                            </p:stCondLst>
                            <p:childTnLst>
                              <p:par>
                                <p:cTn id="29" presetID="9" presetClass="entr" presetSubtype="0" fill="hold" grpId="7" nodeType="afterEffect">
                                  <p:stCondLst>
                                    <p:cond delay="0"/>
                                  </p:stCondLst>
                                  <p:childTnLst>
                                    <p:set>
                                      <p:cBhvr>
                                        <p:cTn id="30" dur="indefinite" fill="hold"/>
                                        <p:tgtEl>
                                          <p:spTgt spid="586"/>
                                        </p:tgtEl>
                                        <p:attrNameLst>
                                          <p:attrName>style.visibility</p:attrName>
                                        </p:attrNameLst>
                                      </p:cBhvr>
                                      <p:to>
                                        <p:strVal val="visible"/>
                                      </p:to>
                                    </p:set>
                                    <p:animEffect transition="in" filter="dissolve">
                                      <p:cBhvr>
                                        <p:cTn id="31" dur="500"/>
                                        <p:tgtEl>
                                          <p:spTgt spid="586"/>
                                        </p:tgtEl>
                                      </p:cBhvr>
                                    </p:animEffect>
                                  </p:childTnLst>
                                </p:cTn>
                              </p:par>
                            </p:childTnLst>
                          </p:cTn>
                        </p:par>
                        <p:par>
                          <p:cTn id="32" fill="hold">
                            <p:stCondLst>
                              <p:cond delay="3500"/>
                            </p:stCondLst>
                            <p:childTnLst>
                              <p:par>
                                <p:cTn id="33" presetID="9" presetClass="entr" presetSubtype="0" fill="hold" grpId="8" nodeType="afterEffect">
                                  <p:stCondLst>
                                    <p:cond delay="0"/>
                                  </p:stCondLst>
                                  <p:childTnLst>
                                    <p:set>
                                      <p:cBhvr>
                                        <p:cTn id="34" dur="indefinite" fill="hold"/>
                                        <p:tgtEl>
                                          <p:spTgt spid="589"/>
                                        </p:tgtEl>
                                        <p:attrNameLst>
                                          <p:attrName>style.visibility</p:attrName>
                                        </p:attrNameLst>
                                      </p:cBhvr>
                                      <p:to>
                                        <p:strVal val="visible"/>
                                      </p:to>
                                    </p:set>
                                    <p:animEffect transition="in" filter="dissolve">
                                      <p:cBhvr>
                                        <p:cTn id="35" dur="5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1" animBg="1" advAuto="0"/>
      <p:bldP spid="574" grpId="2" animBg="1" advAuto="0"/>
      <p:bldP spid="576" grpId="3" animBg="1" advAuto="0"/>
      <p:bldP spid="579" grpId="4" animBg="1" advAuto="0"/>
      <p:bldP spid="581" grpId="5" animBg="1" advAuto="0"/>
      <p:bldP spid="584" grpId="6" animBg="1" advAuto="0"/>
      <p:bldP spid="586" grpId="7" animBg="1" advAuto="0"/>
      <p:bldP spid="589" grpId="8"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603" name="成组"/>
          <p:cNvGrpSpPr/>
          <p:nvPr/>
        </p:nvGrpSpPr>
        <p:grpSpPr>
          <a:xfrm>
            <a:off x="30814" y="-353783"/>
            <a:ext cx="7824859" cy="4314366"/>
            <a:chOff x="0" y="0"/>
            <a:chExt cx="7824857" cy="4314364"/>
          </a:xfrm>
        </p:grpSpPr>
        <p:pic>
          <p:nvPicPr>
            <p:cNvPr id="600" name="线条" descr="线条"/>
            <p:cNvPicPr/>
            <p:nvPr/>
          </p:nvPicPr>
          <p:blipFill>
            <a:blip r:embed="rId3"/>
            <a:stretch>
              <a:fillRect/>
            </a:stretch>
          </p:blipFill>
          <p:spPr>
            <a:xfrm>
              <a:off x="1505885" y="3017695"/>
              <a:ext cx="6318973" cy="177801"/>
            </a:xfrm>
            <a:prstGeom prst="rect">
              <a:avLst/>
            </a:prstGeom>
            <a:effectLst/>
          </p:spPr>
        </p:pic>
        <p:pic>
          <p:nvPicPr>
            <p:cNvPr id="602"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604" name="矩形"/>
          <p:cNvSpPr/>
          <p:nvPr/>
        </p:nvSpPr>
        <p:spPr>
          <a:xfrm>
            <a:off x="12181878" y="9029700"/>
            <a:ext cx="5620646" cy="3269258"/>
          </a:xfrm>
          <a:prstGeom prst="rect">
            <a:avLst/>
          </a:prstGeom>
          <a:solidFill>
            <a:srgbClr val="FF4C59"/>
          </a:solidFill>
          <a:ln w="12700">
            <a:miter lim="400000"/>
          </a:ln>
        </p:spPr>
        <p:txBody>
          <a:bodyPr lIns="71436" tIns="71436" rIns="71436" bIns="71436" anchor="ctr"/>
          <a:lstStyle/>
          <a:p>
            <a:pPr defTabSz="821055">
              <a:defRPr sz="3000" b="0">
                <a:solidFill>
                  <a:srgbClr val="FFFFFF"/>
                </a:solidFill>
                <a:latin typeface="+mn-lt"/>
                <a:ea typeface="+mn-ea"/>
                <a:cs typeface="+mn-cs"/>
                <a:sym typeface="Helvetica Neue Medium"/>
              </a:defRPr>
            </a:pPr>
            <a:endParaRPr>
              <a:latin typeface="思源黑体 CN Normal" panose="020B0400000000000000" charset="-122"/>
              <a:ea typeface="思源黑体 CN Normal" panose="020B0400000000000000" charset="-122"/>
            </a:endParaRPr>
          </a:p>
        </p:txBody>
      </p:sp>
      <p:sp>
        <p:nvSpPr>
          <p:cNvPr id="605" name="矩形"/>
          <p:cNvSpPr/>
          <p:nvPr/>
        </p:nvSpPr>
        <p:spPr>
          <a:xfrm>
            <a:off x="18044416" y="9029700"/>
            <a:ext cx="5620645" cy="3269258"/>
          </a:xfrm>
          <a:prstGeom prst="rect">
            <a:avLst/>
          </a:prstGeom>
          <a:solidFill>
            <a:srgbClr val="FF4C59"/>
          </a:solidFill>
          <a:ln w="12700">
            <a:miter lim="400000"/>
          </a:ln>
        </p:spPr>
        <p:txBody>
          <a:bodyPr lIns="71436" tIns="71436" rIns="71436" bIns="71436" anchor="ctr"/>
          <a:lstStyle/>
          <a:p>
            <a:pPr defTabSz="821055">
              <a:defRPr sz="3000" b="0">
                <a:solidFill>
                  <a:srgbClr val="FFFFFF"/>
                </a:solidFill>
                <a:latin typeface="+mn-lt"/>
                <a:ea typeface="+mn-ea"/>
                <a:cs typeface="+mn-cs"/>
                <a:sym typeface="Helvetica Neue Medium"/>
              </a:defRPr>
            </a:pPr>
            <a:endParaRPr>
              <a:latin typeface="思源黑体 CN Normal" panose="020B0400000000000000" charset="-122"/>
              <a:ea typeface="思源黑体 CN Normal" panose="020B0400000000000000" charset="-122"/>
            </a:endParaRPr>
          </a:p>
        </p:txBody>
      </p:sp>
      <p:pic>
        <p:nvPicPr>
          <p:cNvPr id="606" name="paper-3213924__340.jpg" descr="paper-3213924__340.jpg"/>
          <p:cNvPicPr>
            <a:picLocks noChangeAspect="1"/>
          </p:cNvPicPr>
          <p:nvPr/>
        </p:nvPicPr>
        <p:blipFill>
          <a:blip r:embed="rId5" cstate="email"/>
          <a:srcRect/>
          <a:stretch>
            <a:fillRect/>
          </a:stretch>
        </p:blipFill>
        <p:spPr>
          <a:xfrm>
            <a:off x="12181879" y="3532184"/>
            <a:ext cx="5622609" cy="5215736"/>
          </a:xfrm>
          <a:prstGeom prst="rect">
            <a:avLst/>
          </a:prstGeom>
          <a:ln w="12700">
            <a:miter lim="400000"/>
            <a:headEnd/>
            <a:tailEnd/>
          </a:ln>
        </p:spPr>
      </p:pic>
      <p:sp>
        <p:nvSpPr>
          <p:cNvPr id="607" name="行政管理层"/>
          <p:cNvSpPr txBox="1"/>
          <p:nvPr/>
        </p:nvSpPr>
        <p:spPr>
          <a:xfrm>
            <a:off x="12596148" y="9695536"/>
            <a:ext cx="4658323" cy="821376"/>
          </a:xfrm>
          <a:prstGeom prst="rect">
            <a:avLst/>
          </a:prstGeom>
          <a:ln w="12700">
            <a:miter lim="400000"/>
          </a:ln>
        </p:spPr>
        <p:txBody>
          <a:bodyPr wrap="none" lIns="71436" tIns="71436" rIns="71436" bIns="71436" anchor="ctr">
            <a:spAutoFit/>
          </a:bodyPr>
          <a:lstStyle>
            <a:lvl1pPr algn="l" defTabSz="821055">
              <a:defRPr sz="4400" b="0">
                <a:solidFill>
                  <a:srgbClr val="FFFFFF"/>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创意烘托节日氛围</a:t>
            </a:r>
            <a:endParaRPr dirty="0">
              <a:latin typeface="思源黑体 CN Normal" panose="020B0400000000000000" charset="-122"/>
              <a:ea typeface="思源黑体 CN Normal" panose="020B0400000000000000" charset="-122"/>
            </a:endParaRPr>
          </a:p>
        </p:txBody>
      </p:sp>
      <p:sp>
        <p:nvSpPr>
          <p:cNvPr id="608" name="企业的“大脑”和“中枢”…"/>
          <p:cNvSpPr txBox="1"/>
          <p:nvPr/>
        </p:nvSpPr>
        <p:spPr>
          <a:xfrm>
            <a:off x="12637889" y="10651931"/>
            <a:ext cx="5274985" cy="904875"/>
          </a:xfrm>
          <a:prstGeom prst="rect">
            <a:avLst/>
          </a:prstGeom>
          <a:ln w="12700">
            <a:miter lim="400000"/>
          </a:ln>
        </p:spPr>
        <p:txBody>
          <a:bodyPr lIns="71436" tIns="71436" rIns="71436" bIns="71436" anchor="ctr">
            <a:spAutoFit/>
          </a:bodyPr>
          <a:lstStyle>
            <a:lvl1pPr algn="l" defTabSz="821055">
              <a:defRPr sz="2400" b="0">
                <a:solidFill>
                  <a:srgbClr val="D6D5D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把最多顾客吸引到自己的柜台前，营造现场气氛，实现节日销售目的</a:t>
            </a:r>
          </a:p>
        </p:txBody>
      </p:sp>
      <p:sp>
        <p:nvSpPr>
          <p:cNvPr id="609" name="销售层"/>
          <p:cNvSpPr txBox="1"/>
          <p:nvPr/>
        </p:nvSpPr>
        <p:spPr>
          <a:xfrm>
            <a:off x="18479557" y="9695536"/>
            <a:ext cx="4658323" cy="821376"/>
          </a:xfrm>
          <a:prstGeom prst="rect">
            <a:avLst/>
          </a:prstGeom>
          <a:ln w="12700">
            <a:miter lim="400000"/>
          </a:ln>
        </p:spPr>
        <p:txBody>
          <a:bodyPr wrap="none" lIns="71436" tIns="71436" rIns="71436" bIns="71436" anchor="ctr">
            <a:spAutoFit/>
          </a:bodyPr>
          <a:lstStyle>
            <a:lvl1pPr algn="l" defTabSz="821055">
              <a:defRPr sz="44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营销传达品牌内涵</a:t>
            </a:r>
          </a:p>
        </p:txBody>
      </p:sp>
      <p:sp>
        <p:nvSpPr>
          <p:cNvPr id="610" name="企业生存和资金流通的原动力…"/>
          <p:cNvSpPr txBox="1"/>
          <p:nvPr/>
        </p:nvSpPr>
        <p:spPr>
          <a:xfrm>
            <a:off x="18483578" y="10681438"/>
            <a:ext cx="5274986" cy="1252263"/>
          </a:xfrm>
          <a:prstGeom prst="rect">
            <a:avLst/>
          </a:prstGeom>
          <a:ln w="12700">
            <a:miter lim="400000"/>
          </a:ln>
        </p:spPr>
        <p:txBody>
          <a:bodyPr lIns="71436" tIns="71436" rIns="71436" bIns="71436" anchor="ctr">
            <a:spAutoFit/>
          </a:bodyPr>
          <a:lstStyle>
            <a:lvl1pPr algn="l" defTabSz="821055">
              <a:defRPr sz="2400" b="0">
                <a:solidFill>
                  <a:srgbClr val="D6D5D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在给消费者艺术享受的同时，也能带来良好的市场效益，树立良好的企业形象</a:t>
            </a:r>
          </a:p>
        </p:txBody>
      </p:sp>
      <p:pic>
        <p:nvPicPr>
          <p:cNvPr id="611" name="摄图网_400071076_banner.jpg" descr="摄图网_400071076_banner.jpg"/>
          <p:cNvPicPr>
            <a:picLocks noChangeAspect="1"/>
          </p:cNvPicPr>
          <p:nvPr/>
        </p:nvPicPr>
        <p:blipFill>
          <a:blip r:embed="rId6" cstate="email"/>
          <a:srcRect/>
          <a:stretch>
            <a:fillRect/>
          </a:stretch>
        </p:blipFill>
        <p:spPr>
          <a:xfrm>
            <a:off x="12183328" y="3536192"/>
            <a:ext cx="5620669" cy="5215602"/>
          </a:xfrm>
          <a:prstGeom prst="rect">
            <a:avLst/>
          </a:prstGeom>
          <a:ln w="25400">
            <a:solidFill>
              <a:srgbClr val="FF849D"/>
            </a:solidFill>
            <a:miter lim="400000"/>
            <a:headEnd/>
            <a:tailEnd/>
          </a:ln>
        </p:spPr>
      </p:pic>
      <p:pic>
        <p:nvPicPr>
          <p:cNvPr id="612" name="摄图网_400081185_wx.jpg" descr="摄图网_400081185_wx.jpg"/>
          <p:cNvPicPr>
            <a:picLocks noChangeAspect="1"/>
          </p:cNvPicPr>
          <p:nvPr/>
        </p:nvPicPr>
        <p:blipFill>
          <a:blip r:embed="rId7" cstate="email"/>
          <a:srcRect/>
          <a:stretch>
            <a:fillRect/>
          </a:stretch>
        </p:blipFill>
        <p:spPr>
          <a:xfrm>
            <a:off x="675197" y="3515717"/>
            <a:ext cx="11290994" cy="8812170"/>
          </a:xfrm>
          <a:prstGeom prst="rect">
            <a:avLst/>
          </a:prstGeom>
          <a:ln w="25400">
            <a:solidFill>
              <a:srgbClr val="FF4C59"/>
            </a:solidFill>
            <a:miter lim="400000"/>
            <a:headEnd/>
            <a:tailEnd/>
          </a:ln>
        </p:spPr>
      </p:pic>
      <p:pic>
        <p:nvPicPr>
          <p:cNvPr id="613" name="屏幕快照 2019-03-13 下午3.23.37.png" descr="屏幕快照 2019-03-13 下午3.23.37.png"/>
          <p:cNvPicPr>
            <a:picLocks noChangeAspect="1"/>
          </p:cNvPicPr>
          <p:nvPr/>
        </p:nvPicPr>
        <p:blipFill>
          <a:blip r:embed="rId8" cstate="email"/>
          <a:srcRect/>
          <a:stretch>
            <a:fillRect/>
          </a:stretch>
        </p:blipFill>
        <p:spPr>
          <a:xfrm>
            <a:off x="18097504" y="3511649"/>
            <a:ext cx="5547794" cy="5211363"/>
          </a:xfrm>
          <a:prstGeom prst="rect">
            <a:avLst/>
          </a:prstGeom>
          <a:ln w="25400">
            <a:solidFill>
              <a:srgbClr val="FF4C59"/>
            </a:solidFill>
            <a:miter lim="400000"/>
            <a:headEnd/>
            <a:tailEnd/>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摄图网_401007509_banner.jpg" descr="摄图网_401007509_banner.jpg"/>
          <p:cNvPicPr>
            <a:picLocks noChangeAspect="1"/>
          </p:cNvPicPr>
          <p:nvPr/>
        </p:nvPicPr>
        <p:blipFill>
          <a:blip r:embed="rId3" cstate="email"/>
          <a:srcRect/>
          <a:stretch>
            <a:fillRect/>
          </a:stretch>
        </p:blipFill>
        <p:spPr>
          <a:xfrm>
            <a:off x="0" y="2998688"/>
            <a:ext cx="24384000" cy="10121703"/>
          </a:xfrm>
          <a:prstGeom prst="rect">
            <a:avLst/>
          </a:prstGeom>
          <a:ln w="12700">
            <a:miter lim="400000"/>
            <a:headEnd/>
            <a:tailEnd/>
          </a:ln>
        </p:spPr>
      </p:pic>
      <p:sp>
        <p:nvSpPr>
          <p:cNvPr id="616"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620" name="成组"/>
          <p:cNvGrpSpPr/>
          <p:nvPr/>
        </p:nvGrpSpPr>
        <p:grpSpPr>
          <a:xfrm>
            <a:off x="30814" y="-353783"/>
            <a:ext cx="7824859" cy="4314366"/>
            <a:chOff x="0" y="0"/>
            <a:chExt cx="7824857" cy="4314364"/>
          </a:xfrm>
        </p:grpSpPr>
        <p:pic>
          <p:nvPicPr>
            <p:cNvPr id="617" name="线条" descr="线条"/>
            <p:cNvPicPr/>
            <p:nvPr/>
          </p:nvPicPr>
          <p:blipFill>
            <a:blip r:embed="rId4"/>
            <a:stretch>
              <a:fillRect/>
            </a:stretch>
          </p:blipFill>
          <p:spPr>
            <a:xfrm>
              <a:off x="1505885" y="3017695"/>
              <a:ext cx="6318973" cy="177801"/>
            </a:xfrm>
            <a:prstGeom prst="rect">
              <a:avLst/>
            </a:prstGeom>
            <a:effectLst/>
          </p:spPr>
        </p:pic>
        <p:pic>
          <p:nvPicPr>
            <p:cNvPr id="619" name="摄图网_400732934.png" descr="摄图网_400732934.png"/>
            <p:cNvPicPr>
              <a:picLocks noChangeAspect="1"/>
            </p:cNvPicPr>
            <p:nvPr/>
          </p:nvPicPr>
          <p:blipFill>
            <a:blip r:embed="rId5" cstate="email"/>
            <a:stretch>
              <a:fillRect/>
            </a:stretch>
          </p:blipFill>
          <p:spPr>
            <a:xfrm rot="4800289">
              <a:off x="411057" y="192250"/>
              <a:ext cx="3688257" cy="3929865"/>
            </a:xfrm>
            <a:prstGeom prst="rect">
              <a:avLst/>
            </a:prstGeom>
            <a:ln w="12700" cap="flat">
              <a:noFill/>
              <a:miter lim="400000"/>
              <a:headEnd/>
              <a:tailEnd/>
            </a:ln>
            <a:effectLst/>
          </p:spPr>
        </p:pic>
      </p:grpSp>
      <p:sp>
        <p:nvSpPr>
          <p:cNvPr id="621" name="矩形"/>
          <p:cNvSpPr/>
          <p:nvPr/>
        </p:nvSpPr>
        <p:spPr>
          <a:xfrm>
            <a:off x="5190329" y="5229819"/>
            <a:ext cx="19248738" cy="5659639"/>
          </a:xfrm>
          <a:prstGeom prst="rect">
            <a:avLst/>
          </a:prstGeom>
          <a:solidFill>
            <a:srgbClr val="FF4C59">
              <a:alpha val="71797"/>
            </a:srgbClr>
          </a:solidFill>
          <a:ln w="12700">
            <a:miter lim="400000"/>
          </a:ln>
        </p:spPr>
        <p:txBody>
          <a:bodyPr lIns="71436" tIns="71436" rIns="71436" bIns="71436" anchor="ctr"/>
          <a:lstStyle/>
          <a:p>
            <a:pPr defTabSz="821055">
              <a:defRPr sz="3000" b="0">
                <a:solidFill>
                  <a:srgbClr val="FFFFFF"/>
                </a:solidFill>
                <a:latin typeface="+mn-lt"/>
                <a:ea typeface="+mn-ea"/>
                <a:cs typeface="+mn-cs"/>
                <a:sym typeface="Helvetica Neue Medium"/>
              </a:defRPr>
            </a:pPr>
            <a:endParaRPr>
              <a:latin typeface="思源黑体 CN Normal" panose="020B0400000000000000" charset="-122"/>
              <a:ea typeface="思源黑体 CN Normal" panose="020B0400000000000000" charset="-122"/>
            </a:endParaRPr>
          </a:p>
        </p:txBody>
      </p:sp>
      <p:sp>
        <p:nvSpPr>
          <p:cNvPr id="622" name="1"/>
          <p:cNvSpPr txBox="1"/>
          <p:nvPr/>
        </p:nvSpPr>
        <p:spPr>
          <a:xfrm>
            <a:off x="6007875" y="5312368"/>
            <a:ext cx="989049" cy="1990927"/>
          </a:xfrm>
          <a:prstGeom prst="rect">
            <a:avLst/>
          </a:prstGeom>
          <a:ln w="12700">
            <a:miter lim="400000"/>
          </a:ln>
        </p:spPr>
        <p:txBody>
          <a:bodyPr wrap="none" lIns="71436" tIns="71436" rIns="71436" bIns="71436" anchor="ctr">
            <a:spAutoFit/>
          </a:bodyPr>
          <a:lstStyle>
            <a:lvl1pPr defTabSz="821055">
              <a:defRPr sz="12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1</a:t>
            </a:r>
          </a:p>
        </p:txBody>
      </p:sp>
      <p:sp>
        <p:nvSpPr>
          <p:cNvPr id="623" name="2"/>
          <p:cNvSpPr txBox="1"/>
          <p:nvPr/>
        </p:nvSpPr>
        <p:spPr>
          <a:xfrm>
            <a:off x="12129275" y="5312368"/>
            <a:ext cx="989049" cy="1990927"/>
          </a:xfrm>
          <a:prstGeom prst="rect">
            <a:avLst/>
          </a:prstGeom>
          <a:ln w="12700">
            <a:miter lim="400000"/>
          </a:ln>
        </p:spPr>
        <p:txBody>
          <a:bodyPr wrap="none" lIns="71436" tIns="71436" rIns="71436" bIns="71436" anchor="ctr">
            <a:spAutoFit/>
          </a:bodyPr>
          <a:lstStyle>
            <a:lvl1pPr defTabSz="821055">
              <a:defRPr sz="12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2</a:t>
            </a:r>
          </a:p>
        </p:txBody>
      </p:sp>
      <p:sp>
        <p:nvSpPr>
          <p:cNvPr id="624" name="3"/>
          <p:cNvSpPr txBox="1"/>
          <p:nvPr/>
        </p:nvSpPr>
        <p:spPr>
          <a:xfrm>
            <a:off x="18453875" y="5312368"/>
            <a:ext cx="989049" cy="1990927"/>
          </a:xfrm>
          <a:prstGeom prst="rect">
            <a:avLst/>
          </a:prstGeom>
          <a:ln w="12700">
            <a:miter lim="400000"/>
          </a:ln>
        </p:spPr>
        <p:txBody>
          <a:bodyPr wrap="none" lIns="71436" tIns="71436" rIns="71436" bIns="71436" anchor="ctr">
            <a:spAutoFit/>
          </a:bodyPr>
          <a:lstStyle>
            <a:lvl1pPr defTabSz="821055">
              <a:defRPr sz="12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3</a:t>
            </a:r>
          </a:p>
        </p:txBody>
      </p:sp>
      <p:sp>
        <p:nvSpPr>
          <p:cNvPr id="625" name="计划经济特征"/>
          <p:cNvSpPr txBox="1"/>
          <p:nvPr/>
        </p:nvSpPr>
        <p:spPr>
          <a:xfrm>
            <a:off x="7132306" y="6462066"/>
            <a:ext cx="4376195" cy="605932"/>
          </a:xfrm>
          <a:prstGeom prst="rect">
            <a:avLst/>
          </a:prstGeom>
          <a:ln w="12700">
            <a:miter lim="400000"/>
          </a:ln>
        </p:spPr>
        <p:txBody>
          <a:bodyPr wrap="none" lIns="71436" tIns="71436" rIns="71436" bIns="71436" anchor="ctr">
            <a:spAutoFit/>
          </a:bodyPr>
          <a:lstStyle>
            <a:lvl1pPr defTabSz="821055">
              <a:defRPr sz="3000" b="0">
                <a:solidFill>
                  <a:srgbClr val="FFFFFF"/>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互动营销增强品牌亲和力</a:t>
            </a:r>
            <a:endParaRPr dirty="0">
              <a:latin typeface="思源黑体 CN Normal" panose="020B0400000000000000" charset="-122"/>
              <a:ea typeface="思源黑体 CN Normal" panose="020B0400000000000000" charset="-122"/>
            </a:endParaRPr>
          </a:p>
        </p:txBody>
      </p:sp>
      <p:sp>
        <p:nvSpPr>
          <p:cNvPr id="626" name="相互依赖性特征"/>
          <p:cNvSpPr txBox="1"/>
          <p:nvPr/>
        </p:nvSpPr>
        <p:spPr>
          <a:xfrm>
            <a:off x="13243115" y="6462066"/>
            <a:ext cx="3991474" cy="605932"/>
          </a:xfrm>
          <a:prstGeom prst="rect">
            <a:avLst/>
          </a:prstGeom>
          <a:ln w="12700">
            <a:miter lim="400000"/>
          </a:ln>
        </p:spPr>
        <p:txBody>
          <a:bodyPr wrap="none" lIns="71436" tIns="71436" rIns="71436" bIns="71436" anchor="ctr">
            <a:spAutoFit/>
          </a:bodyPr>
          <a:lstStyle>
            <a:lvl1pPr algn="l" defTabSz="821055">
              <a:defRPr sz="3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艺术促销激发售卖潜力</a:t>
            </a:r>
          </a:p>
        </p:txBody>
      </p:sp>
      <p:sp>
        <p:nvSpPr>
          <p:cNvPr id="627" name="透明性和开放性特征"/>
          <p:cNvSpPr txBox="1"/>
          <p:nvPr/>
        </p:nvSpPr>
        <p:spPr>
          <a:xfrm>
            <a:off x="19593115" y="6462066"/>
            <a:ext cx="3991474" cy="605932"/>
          </a:xfrm>
          <a:prstGeom prst="rect">
            <a:avLst/>
          </a:prstGeom>
          <a:ln w="12700">
            <a:miter lim="400000"/>
          </a:ln>
        </p:spPr>
        <p:txBody>
          <a:bodyPr wrap="none" lIns="71436" tIns="71436" rIns="71436" bIns="71436" anchor="ctr">
            <a:spAutoFit/>
          </a:bodyPr>
          <a:lstStyle>
            <a:lvl1pPr algn="l" defTabSz="821055">
              <a:defRPr sz="3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文化营销传达品牌内涵</a:t>
            </a:r>
          </a:p>
        </p:txBody>
      </p:sp>
      <p:sp>
        <p:nvSpPr>
          <p:cNvPr id="628" name="销售部门根据用户和市场的需要，向生产部门提出“订货合同”…"/>
          <p:cNvSpPr txBox="1"/>
          <p:nvPr/>
        </p:nvSpPr>
        <p:spPr>
          <a:xfrm>
            <a:off x="7128765" y="7506720"/>
            <a:ext cx="4968428" cy="2821923"/>
          </a:xfrm>
          <a:prstGeom prst="rect">
            <a:avLst/>
          </a:prstGeom>
          <a:ln w="12700">
            <a:miter lim="400000"/>
          </a:ln>
        </p:spPr>
        <p:txBody>
          <a:bodyPr lIns="71436" tIns="71436" rIns="71436" bIns="71436" anchor="ctr">
            <a:spAutoFit/>
          </a:bodyPr>
          <a:lstStyle>
            <a:lvl1pPr algn="l" defTabSz="355600">
              <a:defRPr sz="29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生活水平的提高使消费者的需求开始由从大众消费逐渐向个性消费转变，定制营销和个性服务成为新的需求热点，商家如能把握好这一趋势，做活节日市场也就不是难事了</a:t>
            </a:r>
          </a:p>
        </p:txBody>
      </p:sp>
      <p:sp>
        <p:nvSpPr>
          <p:cNvPr id="629" name="制度化管理、质量效率管理、满工作量管理、工时考核管理、任务承包管理、责任承包管理、工作时间管理"/>
          <p:cNvSpPr txBox="1"/>
          <p:nvPr/>
        </p:nvSpPr>
        <p:spPr>
          <a:xfrm>
            <a:off x="13248580" y="7318091"/>
            <a:ext cx="4504800" cy="1483095"/>
          </a:xfrm>
          <a:prstGeom prst="rect">
            <a:avLst/>
          </a:prstGeom>
          <a:ln w="12700">
            <a:miter lim="400000"/>
          </a:ln>
        </p:spPr>
        <p:txBody>
          <a:bodyPr lIns="71436" tIns="71436" rIns="71436" bIns="71436" anchor="ctr">
            <a:spAutoFit/>
          </a:bodyPr>
          <a:lstStyle>
            <a:lvl1pPr algn="l" defTabSz="821055">
              <a:defRPr sz="29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讲究点创意和艺术，这其中“梯子价格”就足以堪道</a:t>
            </a:r>
          </a:p>
        </p:txBody>
      </p:sp>
      <p:sp>
        <p:nvSpPr>
          <p:cNvPr id="630" name="有利于提高生产效率、降低成本、提高资金的使用率、减少损耗等。…"/>
          <p:cNvSpPr txBox="1"/>
          <p:nvPr/>
        </p:nvSpPr>
        <p:spPr>
          <a:xfrm>
            <a:off x="19593115" y="7489364"/>
            <a:ext cx="4504800" cy="2375647"/>
          </a:xfrm>
          <a:prstGeom prst="rect">
            <a:avLst/>
          </a:prstGeom>
          <a:ln w="12700">
            <a:miter lim="400000"/>
          </a:ln>
        </p:spPr>
        <p:txBody>
          <a:bodyPr lIns="71436" tIns="71436" rIns="71436" bIns="71436" anchor="ctr">
            <a:spAutoFit/>
          </a:bodyPr>
          <a:lstStyle>
            <a:lvl1pPr algn="l" defTabSz="355600">
              <a:defRPr sz="2900" b="0">
                <a:solidFill>
                  <a:srgbClr val="FFFFFF"/>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嫁接节日的文化氛围，开展针对性的文化营销。充分挖掘和利用节日的文化内涵，并与自身经营理念和企业文化结合起来</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5" name="成组"/>
          <p:cNvGrpSpPr/>
          <p:nvPr/>
        </p:nvGrpSpPr>
        <p:grpSpPr>
          <a:xfrm>
            <a:off x="1757114" y="3390215"/>
            <a:ext cx="7102972" cy="8529421"/>
            <a:chOff x="0" y="-387350"/>
            <a:chExt cx="7102971" cy="8529420"/>
          </a:xfrm>
        </p:grpSpPr>
        <p:pic>
          <p:nvPicPr>
            <p:cNvPr id="632" name="圆形" descr="圆形"/>
            <p:cNvPicPr/>
            <p:nvPr/>
          </p:nvPicPr>
          <p:blipFill>
            <a:blip r:embed="rId3"/>
            <a:stretch>
              <a:fillRect/>
            </a:stretch>
          </p:blipFill>
          <p:spPr>
            <a:xfrm>
              <a:off x="0" y="-387350"/>
              <a:ext cx="7102972" cy="7102972"/>
            </a:xfrm>
            <a:prstGeom prst="rect">
              <a:avLst/>
            </a:prstGeom>
            <a:effectLst/>
          </p:spPr>
        </p:pic>
        <p:pic>
          <p:nvPicPr>
            <p:cNvPr id="634" name="摄图网_400732934.png" descr="摄图网_400732934.png"/>
            <p:cNvPicPr>
              <a:picLocks noChangeAspect="1"/>
            </p:cNvPicPr>
            <p:nvPr/>
          </p:nvPicPr>
          <p:blipFill>
            <a:blip r:embed="rId4" cstate="email"/>
            <a:stretch>
              <a:fillRect/>
            </a:stretch>
          </p:blipFill>
          <p:spPr>
            <a:xfrm>
              <a:off x="0" y="573801"/>
              <a:ext cx="7102972" cy="7568270"/>
            </a:xfrm>
            <a:prstGeom prst="rect">
              <a:avLst/>
            </a:prstGeom>
            <a:ln w="12700" cap="flat">
              <a:noFill/>
              <a:miter lim="400000"/>
              <a:headEnd/>
              <a:tailEnd/>
            </a:ln>
            <a:effectLst/>
          </p:spPr>
        </p:pic>
      </p:grpSp>
      <p:pic>
        <p:nvPicPr>
          <p:cNvPr id="636" name="图像" descr="图像"/>
          <p:cNvPicPr>
            <a:picLocks noChangeAspect="1"/>
          </p:cNvPicPr>
          <p:nvPr/>
        </p:nvPicPr>
        <p:blipFill>
          <a:blip r:embed="rId5"/>
          <a:stretch>
            <a:fillRect/>
          </a:stretch>
        </p:blipFill>
        <p:spPr>
          <a:xfrm>
            <a:off x="5142134" y="4324568"/>
            <a:ext cx="5616132" cy="2730064"/>
          </a:xfrm>
          <a:prstGeom prst="rect">
            <a:avLst/>
          </a:prstGeom>
          <a:ln w="12700">
            <a:miter lim="400000"/>
            <a:headEnd/>
            <a:tailEnd/>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圆形" descr="圆形"/>
          <p:cNvPicPr/>
          <p:nvPr/>
        </p:nvPicPr>
        <p:blipFill>
          <a:blip r:embed="rId3"/>
          <a:stretch>
            <a:fillRect/>
          </a:stretch>
        </p:blipFill>
        <p:spPr>
          <a:xfrm>
            <a:off x="1236216" y="1503164"/>
            <a:ext cx="7712472" cy="7712472"/>
          </a:xfrm>
          <a:prstGeom prst="rect">
            <a:avLst/>
          </a:prstGeom>
        </p:spPr>
      </p:pic>
      <p:pic>
        <p:nvPicPr>
          <p:cNvPr id="66" name="摄图网_400732920.png" descr="摄图网_400732920.png"/>
          <p:cNvPicPr>
            <a:picLocks noChangeAspect="1"/>
          </p:cNvPicPr>
          <p:nvPr/>
        </p:nvPicPr>
        <p:blipFill>
          <a:blip r:embed="rId4" cstate="email"/>
          <a:stretch>
            <a:fillRect/>
          </a:stretch>
        </p:blipFill>
        <p:spPr>
          <a:xfrm>
            <a:off x="3194050" y="1015999"/>
            <a:ext cx="13716000" cy="13716001"/>
          </a:xfrm>
          <a:prstGeom prst="rect">
            <a:avLst/>
          </a:prstGeom>
          <a:ln w="12700">
            <a:miter lim="400000"/>
            <a:headEnd/>
            <a:tailEnd/>
          </a:ln>
        </p:spPr>
      </p:pic>
      <p:pic>
        <p:nvPicPr>
          <p:cNvPr id="67" name="图像" descr="图像"/>
          <p:cNvPicPr>
            <a:picLocks noChangeAspect="1"/>
          </p:cNvPicPr>
          <p:nvPr/>
        </p:nvPicPr>
        <p:blipFill>
          <a:blip r:embed="rId5" cstate="email"/>
          <a:stretch>
            <a:fillRect/>
          </a:stretch>
        </p:blipFill>
        <p:spPr>
          <a:xfrm>
            <a:off x="2436004" y="4486732"/>
            <a:ext cx="5566896" cy="1338935"/>
          </a:xfrm>
          <a:prstGeom prst="rect">
            <a:avLst/>
          </a:prstGeom>
          <a:ln w="12700">
            <a:miter lim="400000"/>
            <a:headEnd/>
            <a:tailEnd/>
          </a:ln>
        </p:spPr>
      </p:pic>
      <p:sp>
        <p:nvSpPr>
          <p:cNvPr id="68" name="我们能为您做什么？"/>
          <p:cNvSpPr txBox="1"/>
          <p:nvPr/>
        </p:nvSpPr>
        <p:spPr>
          <a:xfrm>
            <a:off x="11809412" y="3360538"/>
            <a:ext cx="8107988" cy="1206098"/>
          </a:xfrm>
          <a:prstGeom prst="rect">
            <a:avLst/>
          </a:prstGeom>
          <a:ln w="12700">
            <a:miter lim="400000"/>
          </a:ln>
        </p:spPr>
        <p:txBody>
          <a:bodyPr wrap="none" lIns="71437" tIns="71437" rIns="71437" bIns="71437" anchor="ctr">
            <a:spAutoFit/>
          </a:bodyPr>
          <a:lstStyle>
            <a:lvl1pPr algn="l">
              <a:defRPr sz="6900" b="0">
                <a:solidFill>
                  <a:srgbClr val="FF4C59"/>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我们能为您做什么</a:t>
            </a:r>
            <a:r>
              <a:rPr dirty="0">
                <a:latin typeface="思源黑体 CN Normal" panose="020B0400000000000000" charset="-122"/>
                <a:ea typeface="思源黑体 CN Normal" panose="020B0400000000000000" charset="-122"/>
              </a:rPr>
              <a:t>？</a:t>
            </a:r>
          </a:p>
        </p:txBody>
      </p:sp>
      <p:sp>
        <p:nvSpPr>
          <p:cNvPr id="69" name="公司凭借10年大型活动策划，投资运营管理经验，拥有国内最顶尖的大型活动及行业专家管理团队制作，集演出策划，晚会制作，活动策划，影视节目制作、宣传推广、广告招商等环节一体化产业经营的文化创意产业实体。"/>
          <p:cNvSpPr txBox="1"/>
          <p:nvPr/>
        </p:nvSpPr>
        <p:spPr>
          <a:xfrm>
            <a:off x="11834812" y="5285454"/>
            <a:ext cx="11062907" cy="3145091"/>
          </a:xfrm>
          <a:prstGeom prst="rect">
            <a:avLst/>
          </a:prstGeom>
          <a:ln w="12700">
            <a:miter lim="400000"/>
          </a:ln>
        </p:spPr>
        <p:txBody>
          <a:bodyPr lIns="71437" tIns="71437" rIns="71437" bIns="71437" anchor="ctr">
            <a:spAutoFit/>
          </a:bodyPr>
          <a:lstStyle>
            <a:lvl1pPr algn="l">
              <a:defRPr sz="3900" b="0">
                <a:solidFill>
                  <a:srgbClr val="FF4C59"/>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公司凭借10年大型活动策划，投资运营管理经验，拥有国内最顶尖的大型活动及行业专家管理团队制作，集演出策划，晚会制作，活动策划，影视节目制作、宣传推广、广告招商等环节一体化产业经营的文化创意产业实体。</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indefinite" fill="hold"/>
                                        <p:tgtEl>
                                          <p:spTgt spid="68"/>
                                        </p:tgtEl>
                                        <p:attrNameLst>
                                          <p:attrName>style.visibility</p:attrName>
                                        </p:attrNameLst>
                                      </p:cBhvr>
                                      <p:to>
                                        <p:strVal val="visible"/>
                                      </p:to>
                                    </p:set>
                                    <p:animEffect transition="in" filter="wipe(left)">
                                      <p:cBhvr>
                                        <p:cTn id="7" dur="1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childTnLst>
                                    <p:set>
                                      <p:cBhvr>
                                        <p:cTn id="11" dur="indefinite" fill="hold"/>
                                        <p:tgtEl>
                                          <p:spTgt spid="69"/>
                                        </p:tgtEl>
                                        <p:attrNameLst>
                                          <p:attrName>style.visibility</p:attrName>
                                        </p:attrNameLst>
                                      </p:cBhvr>
                                      <p:to>
                                        <p:strVal val="visible"/>
                                      </p:to>
                                    </p:set>
                                    <p:animEffect transition="in" filter="wipe(up)">
                                      <p:cBhvr>
                                        <p:cTn id="1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advAuto="0"/>
      <p:bldP spid="69"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成组"/>
          <p:cNvGrpSpPr/>
          <p:nvPr/>
        </p:nvGrpSpPr>
        <p:grpSpPr>
          <a:xfrm>
            <a:off x="8640514" y="1198314"/>
            <a:ext cx="7102972" cy="8529421"/>
            <a:chOff x="0" y="-387350"/>
            <a:chExt cx="7102971" cy="8529420"/>
          </a:xfrm>
        </p:grpSpPr>
        <p:pic>
          <p:nvPicPr>
            <p:cNvPr id="71" name="圆形" descr="圆形"/>
            <p:cNvPicPr/>
            <p:nvPr/>
          </p:nvPicPr>
          <p:blipFill>
            <a:blip r:embed="rId3"/>
            <a:stretch>
              <a:fillRect/>
            </a:stretch>
          </p:blipFill>
          <p:spPr>
            <a:xfrm>
              <a:off x="0" y="-387350"/>
              <a:ext cx="7102972" cy="7102972"/>
            </a:xfrm>
            <a:prstGeom prst="rect">
              <a:avLst/>
            </a:prstGeom>
            <a:effectLst/>
          </p:spPr>
        </p:pic>
        <p:pic>
          <p:nvPicPr>
            <p:cNvPr id="73" name="摄图网_400732934.png" descr="摄图网_400732934.png"/>
            <p:cNvPicPr>
              <a:picLocks noChangeAspect="1"/>
            </p:cNvPicPr>
            <p:nvPr/>
          </p:nvPicPr>
          <p:blipFill>
            <a:blip r:embed="rId4" cstate="email"/>
            <a:stretch>
              <a:fillRect/>
            </a:stretch>
          </p:blipFill>
          <p:spPr>
            <a:xfrm>
              <a:off x="0" y="573801"/>
              <a:ext cx="7102972" cy="7568270"/>
            </a:xfrm>
            <a:prstGeom prst="rect">
              <a:avLst/>
            </a:prstGeom>
            <a:ln w="12700" cap="flat">
              <a:noFill/>
              <a:miter lim="400000"/>
              <a:headEnd/>
              <a:tailEnd/>
            </a:ln>
            <a:effectLst/>
          </p:spPr>
        </p:pic>
      </p:grpSp>
      <p:sp>
        <p:nvSpPr>
          <p:cNvPr id="75" name="Part  1"/>
          <p:cNvSpPr txBox="1"/>
          <p:nvPr/>
        </p:nvSpPr>
        <p:spPr>
          <a:xfrm>
            <a:off x="10243550" y="3552624"/>
            <a:ext cx="389689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Part  1</a:t>
            </a:r>
          </a:p>
        </p:txBody>
      </p:sp>
      <p:sp>
        <p:nvSpPr>
          <p:cNvPr id="76" name="大型活动"/>
          <p:cNvSpPr txBox="1"/>
          <p:nvPr/>
        </p:nvSpPr>
        <p:spPr>
          <a:xfrm>
            <a:off x="9555061" y="9064424"/>
            <a:ext cx="527387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大型活动</a:t>
            </a:r>
            <a:endParaRPr dirty="0">
              <a:latin typeface="思源黑体 CN Normal" panose="020B0400000000000000" charset="-122"/>
              <a:ea typeface="思源黑体 CN Normal" panose="020B0400000000000000" charset="-122"/>
            </a:endParaRPr>
          </a:p>
        </p:txBody>
      </p:sp>
      <p:sp>
        <p:nvSpPr>
          <p:cNvPr id="77" name="活动策划具有大众传播性"/>
          <p:cNvSpPr txBox="1"/>
          <p:nvPr/>
        </p:nvSpPr>
        <p:spPr>
          <a:xfrm>
            <a:off x="8593259" y="10769945"/>
            <a:ext cx="7197482" cy="913711"/>
          </a:xfrm>
          <a:prstGeom prst="rect">
            <a:avLst/>
          </a:prstGeom>
          <a:ln w="12700">
            <a:miter lim="400000"/>
          </a:ln>
        </p:spPr>
        <p:txBody>
          <a:bodyPr wrap="none" lIns="71437" tIns="71437" rIns="71437" bIns="71437" anchor="ctr">
            <a:spAutoFit/>
          </a:bodyPr>
          <a:lstStyle>
            <a:lvl1pPr>
              <a:defRPr sz="5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活动策划具有大众传播性</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Donut 28"/>
          <p:cNvSpPr/>
          <p:nvPr/>
        </p:nvSpPr>
        <p:spPr>
          <a:xfrm>
            <a:off x="12866656" y="2558306"/>
            <a:ext cx="2373713" cy="237384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FF625E"/>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0" name="Donut 27"/>
          <p:cNvSpPr/>
          <p:nvPr/>
        </p:nvSpPr>
        <p:spPr>
          <a:xfrm>
            <a:off x="13541880" y="4022887"/>
            <a:ext cx="2790502" cy="279064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FF7D6B"/>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1" name="Donut 26"/>
          <p:cNvSpPr/>
          <p:nvPr/>
        </p:nvSpPr>
        <p:spPr>
          <a:xfrm>
            <a:off x="14276852" y="6038410"/>
            <a:ext cx="2767345" cy="27675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chemeClr val="accent5">
              <a:hueOff val="-152896"/>
              <a:lumOff val="12368"/>
            </a:schemeClr>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2" name="Freeform 174"/>
          <p:cNvSpPr/>
          <p:nvPr/>
        </p:nvSpPr>
        <p:spPr>
          <a:xfrm>
            <a:off x="15117729" y="7043613"/>
            <a:ext cx="1085564" cy="757081"/>
          </a:xfrm>
          <a:custGeom>
            <a:avLst/>
            <a:gdLst/>
            <a:ahLst/>
            <a:cxnLst>
              <a:cxn ang="0">
                <a:pos x="wd2" y="hd2"/>
              </a:cxn>
              <a:cxn ang="5400000">
                <a:pos x="wd2" y="hd2"/>
              </a:cxn>
              <a:cxn ang="10800000">
                <a:pos x="wd2" y="hd2"/>
              </a:cxn>
              <a:cxn ang="16200000">
                <a:pos x="wd2" y="hd2"/>
              </a:cxn>
            </a:cxnLst>
            <a:rect l="0" t="0" r="r" b="b"/>
            <a:pathLst>
              <a:path w="21600" h="21600" extrusionOk="0">
                <a:moveTo>
                  <a:pt x="19749" y="8816"/>
                </a:moveTo>
                <a:cubicBezTo>
                  <a:pt x="16971" y="5731"/>
                  <a:pt x="14194" y="3967"/>
                  <a:pt x="10800" y="3967"/>
                </a:cubicBezTo>
                <a:cubicBezTo>
                  <a:pt x="7406" y="3967"/>
                  <a:pt x="4629" y="5731"/>
                  <a:pt x="2160" y="8816"/>
                </a:cubicBezTo>
                <a:cubicBezTo>
                  <a:pt x="2160" y="8816"/>
                  <a:pt x="2160" y="8816"/>
                  <a:pt x="1851" y="8816"/>
                </a:cubicBezTo>
                <a:cubicBezTo>
                  <a:pt x="1543" y="8816"/>
                  <a:pt x="0" y="6612"/>
                  <a:pt x="0" y="6171"/>
                </a:cubicBezTo>
                <a:cubicBezTo>
                  <a:pt x="0" y="6171"/>
                  <a:pt x="0" y="6171"/>
                  <a:pt x="309" y="5731"/>
                </a:cubicBezTo>
                <a:cubicBezTo>
                  <a:pt x="3086" y="1763"/>
                  <a:pt x="7097" y="0"/>
                  <a:pt x="10800" y="0"/>
                </a:cubicBezTo>
                <a:cubicBezTo>
                  <a:pt x="14811" y="0"/>
                  <a:pt x="18823" y="1763"/>
                  <a:pt x="21600" y="5731"/>
                </a:cubicBezTo>
                <a:cubicBezTo>
                  <a:pt x="21600" y="6171"/>
                  <a:pt x="21600" y="6171"/>
                  <a:pt x="21600" y="6171"/>
                </a:cubicBezTo>
                <a:cubicBezTo>
                  <a:pt x="21600" y="6612"/>
                  <a:pt x="20057" y="8816"/>
                  <a:pt x="19749" y="8816"/>
                </a:cubicBezTo>
                <a:cubicBezTo>
                  <a:pt x="19749" y="8816"/>
                  <a:pt x="19749" y="8816"/>
                  <a:pt x="19749" y="8816"/>
                </a:cubicBezTo>
                <a:close/>
                <a:moveTo>
                  <a:pt x="16663" y="13224"/>
                </a:moveTo>
                <a:cubicBezTo>
                  <a:pt x="14811" y="11020"/>
                  <a:pt x="13269" y="9698"/>
                  <a:pt x="10800" y="9698"/>
                </a:cubicBezTo>
                <a:cubicBezTo>
                  <a:pt x="7714" y="9698"/>
                  <a:pt x="4937" y="13224"/>
                  <a:pt x="4937" y="13224"/>
                </a:cubicBezTo>
                <a:cubicBezTo>
                  <a:pt x="4629" y="13224"/>
                  <a:pt x="3086" y="11020"/>
                  <a:pt x="3086" y="10580"/>
                </a:cubicBezTo>
                <a:cubicBezTo>
                  <a:pt x="3086" y="10580"/>
                  <a:pt x="3086" y="10139"/>
                  <a:pt x="3086" y="10139"/>
                </a:cubicBezTo>
                <a:cubicBezTo>
                  <a:pt x="5246" y="7494"/>
                  <a:pt x="8023" y="5731"/>
                  <a:pt x="10800" y="5731"/>
                </a:cubicBezTo>
                <a:cubicBezTo>
                  <a:pt x="13577" y="5731"/>
                  <a:pt x="16663" y="7494"/>
                  <a:pt x="18514" y="10139"/>
                </a:cubicBezTo>
                <a:cubicBezTo>
                  <a:pt x="18823" y="10139"/>
                  <a:pt x="18823" y="10580"/>
                  <a:pt x="18823" y="10580"/>
                </a:cubicBezTo>
                <a:cubicBezTo>
                  <a:pt x="18823" y="11020"/>
                  <a:pt x="17280" y="13224"/>
                  <a:pt x="16971" y="13224"/>
                </a:cubicBezTo>
                <a:cubicBezTo>
                  <a:pt x="16663" y="13224"/>
                  <a:pt x="16663" y="13224"/>
                  <a:pt x="16663" y="13224"/>
                </a:cubicBezTo>
                <a:close/>
                <a:moveTo>
                  <a:pt x="10800" y="15869"/>
                </a:moveTo>
                <a:cubicBezTo>
                  <a:pt x="9257" y="15869"/>
                  <a:pt x="8023" y="17633"/>
                  <a:pt x="8023" y="17633"/>
                </a:cubicBezTo>
                <a:cubicBezTo>
                  <a:pt x="7714" y="17633"/>
                  <a:pt x="6171" y="15429"/>
                  <a:pt x="6171" y="14988"/>
                </a:cubicBezTo>
                <a:cubicBezTo>
                  <a:pt x="6171" y="14547"/>
                  <a:pt x="6171" y="14547"/>
                  <a:pt x="6171" y="14547"/>
                </a:cubicBezTo>
                <a:cubicBezTo>
                  <a:pt x="7406" y="12784"/>
                  <a:pt x="9257" y="11902"/>
                  <a:pt x="10800" y="11902"/>
                </a:cubicBezTo>
                <a:cubicBezTo>
                  <a:pt x="12651" y="11902"/>
                  <a:pt x="14503" y="12784"/>
                  <a:pt x="15737" y="14547"/>
                </a:cubicBezTo>
                <a:cubicBezTo>
                  <a:pt x="15737" y="14547"/>
                  <a:pt x="15737" y="14547"/>
                  <a:pt x="15737" y="14988"/>
                </a:cubicBezTo>
                <a:cubicBezTo>
                  <a:pt x="15737" y="15429"/>
                  <a:pt x="14194" y="17633"/>
                  <a:pt x="13886" y="17633"/>
                </a:cubicBezTo>
                <a:cubicBezTo>
                  <a:pt x="13577" y="17633"/>
                  <a:pt x="12651" y="15869"/>
                  <a:pt x="10800" y="15869"/>
                </a:cubicBezTo>
                <a:close/>
                <a:moveTo>
                  <a:pt x="8949" y="18955"/>
                </a:moveTo>
                <a:cubicBezTo>
                  <a:pt x="8949" y="18514"/>
                  <a:pt x="10491" y="18073"/>
                  <a:pt x="10800" y="18073"/>
                </a:cubicBezTo>
                <a:cubicBezTo>
                  <a:pt x="11417" y="18073"/>
                  <a:pt x="12651" y="18514"/>
                  <a:pt x="12651" y="18955"/>
                </a:cubicBezTo>
                <a:cubicBezTo>
                  <a:pt x="12651" y="19396"/>
                  <a:pt x="11109" y="21600"/>
                  <a:pt x="10800" y="21600"/>
                </a:cubicBezTo>
                <a:cubicBezTo>
                  <a:pt x="10491" y="21600"/>
                  <a:pt x="8949" y="19396"/>
                  <a:pt x="8949" y="18955"/>
                </a:cubicBezTo>
                <a:close/>
              </a:path>
            </a:pathLst>
          </a:custGeom>
          <a:solidFill>
            <a:schemeClr val="accent5">
              <a:hueOff val="-152896"/>
              <a:lumOff val="12368"/>
            </a:schemeClr>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3" name="Freeform 101"/>
          <p:cNvSpPr/>
          <p:nvPr/>
        </p:nvSpPr>
        <p:spPr>
          <a:xfrm>
            <a:off x="14507306" y="5084640"/>
            <a:ext cx="859633" cy="795350"/>
          </a:xfrm>
          <a:custGeom>
            <a:avLst/>
            <a:gdLst/>
            <a:ahLst/>
            <a:cxnLst>
              <a:cxn ang="0">
                <a:pos x="wd2" y="hd2"/>
              </a:cxn>
              <a:cxn ang="5400000">
                <a:pos x="wd2" y="hd2"/>
              </a:cxn>
              <a:cxn ang="10800000">
                <a:pos x="wd2" y="hd2"/>
              </a:cxn>
              <a:cxn ang="16200000">
                <a:pos x="wd2" y="hd2"/>
              </a:cxn>
            </a:cxnLst>
            <a:rect l="0" t="0" r="r" b="b"/>
            <a:pathLst>
              <a:path w="21600" h="21600" extrusionOk="0">
                <a:moveTo>
                  <a:pt x="14294" y="12000"/>
                </a:moveTo>
                <a:cubicBezTo>
                  <a:pt x="14294" y="12000"/>
                  <a:pt x="14294" y="12343"/>
                  <a:pt x="14294" y="12343"/>
                </a:cubicBezTo>
                <a:cubicBezTo>
                  <a:pt x="12388" y="12343"/>
                  <a:pt x="12388" y="12343"/>
                  <a:pt x="12388" y="12343"/>
                </a:cubicBezTo>
                <a:cubicBezTo>
                  <a:pt x="12388" y="12686"/>
                  <a:pt x="12071" y="13029"/>
                  <a:pt x="12071" y="13371"/>
                </a:cubicBezTo>
                <a:cubicBezTo>
                  <a:pt x="12388" y="14057"/>
                  <a:pt x="12706" y="14400"/>
                  <a:pt x="13024" y="14743"/>
                </a:cubicBezTo>
                <a:cubicBezTo>
                  <a:pt x="13024" y="14743"/>
                  <a:pt x="13024" y="15086"/>
                  <a:pt x="13024" y="15086"/>
                </a:cubicBezTo>
                <a:cubicBezTo>
                  <a:pt x="13024" y="15086"/>
                  <a:pt x="13024" y="15086"/>
                  <a:pt x="13024" y="15429"/>
                </a:cubicBezTo>
                <a:cubicBezTo>
                  <a:pt x="12706" y="15771"/>
                  <a:pt x="11435" y="17143"/>
                  <a:pt x="11118" y="17143"/>
                </a:cubicBezTo>
                <a:cubicBezTo>
                  <a:pt x="11118" y="17143"/>
                  <a:pt x="11118" y="17143"/>
                  <a:pt x="11118" y="17143"/>
                </a:cubicBezTo>
                <a:cubicBezTo>
                  <a:pt x="9847" y="16114"/>
                  <a:pt x="9847" y="16114"/>
                  <a:pt x="9847" y="16114"/>
                </a:cubicBezTo>
                <a:cubicBezTo>
                  <a:pt x="9529" y="16114"/>
                  <a:pt x="9212" y="16114"/>
                  <a:pt x="8894" y="16457"/>
                </a:cubicBezTo>
                <a:cubicBezTo>
                  <a:pt x="8894" y="16800"/>
                  <a:pt x="8576" y="17486"/>
                  <a:pt x="8576" y="18171"/>
                </a:cubicBezTo>
                <a:cubicBezTo>
                  <a:pt x="8576" y="18514"/>
                  <a:pt x="8259" y="18514"/>
                  <a:pt x="8259" y="18514"/>
                </a:cubicBezTo>
                <a:cubicBezTo>
                  <a:pt x="6035" y="18514"/>
                  <a:pt x="6035" y="18514"/>
                  <a:pt x="6035" y="18514"/>
                </a:cubicBezTo>
                <a:cubicBezTo>
                  <a:pt x="6035" y="18514"/>
                  <a:pt x="5718" y="18514"/>
                  <a:pt x="5718" y="18171"/>
                </a:cubicBezTo>
                <a:cubicBezTo>
                  <a:pt x="5400" y="16457"/>
                  <a:pt x="5400" y="16457"/>
                  <a:pt x="5400" y="16457"/>
                </a:cubicBezTo>
                <a:cubicBezTo>
                  <a:pt x="5082" y="16114"/>
                  <a:pt x="5082" y="16114"/>
                  <a:pt x="4765" y="16114"/>
                </a:cubicBezTo>
                <a:cubicBezTo>
                  <a:pt x="3494" y="17143"/>
                  <a:pt x="3494" y="17143"/>
                  <a:pt x="3494" y="17143"/>
                </a:cubicBezTo>
                <a:cubicBezTo>
                  <a:pt x="3176" y="17143"/>
                  <a:pt x="3176" y="17143"/>
                  <a:pt x="3176" y="17143"/>
                </a:cubicBezTo>
                <a:cubicBezTo>
                  <a:pt x="3176" y="17143"/>
                  <a:pt x="2859" y="17143"/>
                  <a:pt x="2859" y="17143"/>
                </a:cubicBezTo>
                <a:cubicBezTo>
                  <a:pt x="2541" y="16800"/>
                  <a:pt x="1271" y="15429"/>
                  <a:pt x="1271" y="15086"/>
                </a:cubicBezTo>
                <a:cubicBezTo>
                  <a:pt x="1271" y="15086"/>
                  <a:pt x="1271" y="15086"/>
                  <a:pt x="1271" y="14743"/>
                </a:cubicBezTo>
                <a:cubicBezTo>
                  <a:pt x="1588" y="14400"/>
                  <a:pt x="1906" y="14057"/>
                  <a:pt x="2224" y="13371"/>
                </a:cubicBezTo>
                <a:cubicBezTo>
                  <a:pt x="2224" y="13029"/>
                  <a:pt x="1906" y="12686"/>
                  <a:pt x="1906" y="12343"/>
                </a:cubicBezTo>
                <a:cubicBezTo>
                  <a:pt x="318" y="12000"/>
                  <a:pt x="318" y="12000"/>
                  <a:pt x="318" y="12000"/>
                </a:cubicBezTo>
                <a:cubicBezTo>
                  <a:pt x="0" y="12000"/>
                  <a:pt x="0" y="12000"/>
                  <a:pt x="0" y="11657"/>
                </a:cubicBezTo>
                <a:cubicBezTo>
                  <a:pt x="0" y="9600"/>
                  <a:pt x="0" y="9600"/>
                  <a:pt x="0" y="9600"/>
                </a:cubicBezTo>
                <a:cubicBezTo>
                  <a:pt x="0" y="9257"/>
                  <a:pt x="0" y="9257"/>
                  <a:pt x="318" y="9257"/>
                </a:cubicBezTo>
                <a:cubicBezTo>
                  <a:pt x="1906" y="8914"/>
                  <a:pt x="1906" y="8914"/>
                  <a:pt x="1906" y="8914"/>
                </a:cubicBezTo>
                <a:cubicBezTo>
                  <a:pt x="1906" y="8571"/>
                  <a:pt x="2224" y="8229"/>
                  <a:pt x="2224" y="7886"/>
                </a:cubicBezTo>
                <a:cubicBezTo>
                  <a:pt x="1906" y="7543"/>
                  <a:pt x="1588" y="6857"/>
                  <a:pt x="1271" y="6514"/>
                </a:cubicBezTo>
                <a:cubicBezTo>
                  <a:pt x="1271" y="6514"/>
                  <a:pt x="1271" y="6514"/>
                  <a:pt x="1271" y="6171"/>
                </a:cubicBezTo>
                <a:cubicBezTo>
                  <a:pt x="1271" y="6171"/>
                  <a:pt x="1271" y="6171"/>
                  <a:pt x="1271" y="6171"/>
                </a:cubicBezTo>
                <a:cubicBezTo>
                  <a:pt x="1588" y="5829"/>
                  <a:pt x="2859" y="4114"/>
                  <a:pt x="3176" y="4114"/>
                </a:cubicBezTo>
                <a:cubicBezTo>
                  <a:pt x="3176" y="4114"/>
                  <a:pt x="3176" y="4114"/>
                  <a:pt x="3494" y="4457"/>
                </a:cubicBezTo>
                <a:cubicBezTo>
                  <a:pt x="4765" y="5486"/>
                  <a:pt x="4765" y="5486"/>
                  <a:pt x="4765" y="5486"/>
                </a:cubicBezTo>
                <a:cubicBezTo>
                  <a:pt x="5082" y="5143"/>
                  <a:pt x="5082" y="5143"/>
                  <a:pt x="5400" y="5143"/>
                </a:cubicBezTo>
                <a:cubicBezTo>
                  <a:pt x="5718" y="4457"/>
                  <a:pt x="5718" y="3771"/>
                  <a:pt x="5718" y="3086"/>
                </a:cubicBezTo>
                <a:cubicBezTo>
                  <a:pt x="5718" y="3086"/>
                  <a:pt x="6035" y="2743"/>
                  <a:pt x="6035" y="2743"/>
                </a:cubicBezTo>
                <a:cubicBezTo>
                  <a:pt x="8259" y="2743"/>
                  <a:pt x="8259" y="2743"/>
                  <a:pt x="8259" y="2743"/>
                </a:cubicBezTo>
                <a:cubicBezTo>
                  <a:pt x="8259" y="2743"/>
                  <a:pt x="8576" y="3086"/>
                  <a:pt x="8576" y="3086"/>
                </a:cubicBezTo>
                <a:cubicBezTo>
                  <a:pt x="8894" y="5143"/>
                  <a:pt x="8894" y="5143"/>
                  <a:pt x="8894" y="5143"/>
                </a:cubicBezTo>
                <a:cubicBezTo>
                  <a:pt x="9212" y="5143"/>
                  <a:pt x="9529" y="5143"/>
                  <a:pt x="9847" y="5486"/>
                </a:cubicBezTo>
                <a:cubicBezTo>
                  <a:pt x="11118" y="4457"/>
                  <a:pt x="11118" y="4457"/>
                  <a:pt x="11118" y="4457"/>
                </a:cubicBezTo>
                <a:cubicBezTo>
                  <a:pt x="11118" y="4114"/>
                  <a:pt x="11118" y="4114"/>
                  <a:pt x="11118" y="4114"/>
                </a:cubicBezTo>
                <a:cubicBezTo>
                  <a:pt x="11435" y="4114"/>
                  <a:pt x="11435" y="4114"/>
                  <a:pt x="11435" y="4457"/>
                </a:cubicBezTo>
                <a:cubicBezTo>
                  <a:pt x="11753" y="4457"/>
                  <a:pt x="13024" y="5829"/>
                  <a:pt x="13024" y="6171"/>
                </a:cubicBezTo>
                <a:cubicBezTo>
                  <a:pt x="13024" y="6514"/>
                  <a:pt x="13024" y="6514"/>
                  <a:pt x="13024" y="6514"/>
                </a:cubicBezTo>
                <a:cubicBezTo>
                  <a:pt x="12706" y="6857"/>
                  <a:pt x="12388" y="7543"/>
                  <a:pt x="12071" y="7886"/>
                </a:cubicBezTo>
                <a:cubicBezTo>
                  <a:pt x="12071" y="8229"/>
                  <a:pt x="12388" y="8571"/>
                  <a:pt x="12388" y="8914"/>
                </a:cubicBezTo>
                <a:cubicBezTo>
                  <a:pt x="14294" y="9257"/>
                  <a:pt x="14294" y="9257"/>
                  <a:pt x="14294" y="9257"/>
                </a:cubicBezTo>
                <a:cubicBezTo>
                  <a:pt x="14294" y="9257"/>
                  <a:pt x="14294" y="9257"/>
                  <a:pt x="14294" y="9600"/>
                </a:cubicBezTo>
                <a:lnTo>
                  <a:pt x="14294" y="12000"/>
                </a:lnTo>
                <a:close/>
                <a:moveTo>
                  <a:pt x="7306" y="7543"/>
                </a:moveTo>
                <a:cubicBezTo>
                  <a:pt x="5718" y="7543"/>
                  <a:pt x="4129" y="8914"/>
                  <a:pt x="4129" y="10629"/>
                </a:cubicBezTo>
                <a:cubicBezTo>
                  <a:pt x="4129" y="12343"/>
                  <a:pt x="5718" y="13714"/>
                  <a:pt x="7306" y="13714"/>
                </a:cubicBezTo>
                <a:cubicBezTo>
                  <a:pt x="8894" y="13714"/>
                  <a:pt x="10165" y="12343"/>
                  <a:pt x="10165" y="10629"/>
                </a:cubicBezTo>
                <a:cubicBezTo>
                  <a:pt x="10165" y="8914"/>
                  <a:pt x="8894" y="7543"/>
                  <a:pt x="7306" y="7543"/>
                </a:cubicBezTo>
                <a:close/>
                <a:moveTo>
                  <a:pt x="21600" y="5143"/>
                </a:moveTo>
                <a:cubicBezTo>
                  <a:pt x="21600" y="5486"/>
                  <a:pt x="20329" y="5486"/>
                  <a:pt x="20012" y="5486"/>
                </a:cubicBezTo>
                <a:cubicBezTo>
                  <a:pt x="20012" y="5829"/>
                  <a:pt x="19694" y="6171"/>
                  <a:pt x="19694" y="6171"/>
                </a:cubicBezTo>
                <a:cubicBezTo>
                  <a:pt x="19694" y="6514"/>
                  <a:pt x="20329" y="7886"/>
                  <a:pt x="20329" y="7886"/>
                </a:cubicBezTo>
                <a:cubicBezTo>
                  <a:pt x="20329" y="7886"/>
                  <a:pt x="20329" y="7886"/>
                  <a:pt x="20329" y="8229"/>
                </a:cubicBezTo>
                <a:cubicBezTo>
                  <a:pt x="20012" y="8229"/>
                  <a:pt x="18741" y="8914"/>
                  <a:pt x="18741" y="8914"/>
                </a:cubicBezTo>
                <a:cubicBezTo>
                  <a:pt x="18741" y="8914"/>
                  <a:pt x="17788" y="7543"/>
                  <a:pt x="17788" y="7543"/>
                </a:cubicBezTo>
                <a:cubicBezTo>
                  <a:pt x="17471" y="7543"/>
                  <a:pt x="17471" y="7543"/>
                  <a:pt x="17471" y="7543"/>
                </a:cubicBezTo>
                <a:cubicBezTo>
                  <a:pt x="17153" y="7543"/>
                  <a:pt x="17153" y="7543"/>
                  <a:pt x="17153" y="7543"/>
                </a:cubicBezTo>
                <a:cubicBezTo>
                  <a:pt x="16835" y="7543"/>
                  <a:pt x="15882" y="8914"/>
                  <a:pt x="15882" y="8914"/>
                </a:cubicBezTo>
                <a:cubicBezTo>
                  <a:pt x="15882" y="8914"/>
                  <a:pt x="14612" y="8229"/>
                  <a:pt x="14612" y="8229"/>
                </a:cubicBezTo>
                <a:cubicBezTo>
                  <a:pt x="14294" y="7886"/>
                  <a:pt x="14294" y="7886"/>
                  <a:pt x="14294" y="7886"/>
                </a:cubicBezTo>
                <a:cubicBezTo>
                  <a:pt x="14294" y="7886"/>
                  <a:pt x="14929" y="6514"/>
                  <a:pt x="14929" y="6171"/>
                </a:cubicBezTo>
                <a:cubicBezTo>
                  <a:pt x="14929" y="6171"/>
                  <a:pt x="14612" y="5829"/>
                  <a:pt x="14612" y="5486"/>
                </a:cubicBezTo>
                <a:cubicBezTo>
                  <a:pt x="14294" y="5486"/>
                  <a:pt x="13024" y="5486"/>
                  <a:pt x="13024" y="5143"/>
                </a:cubicBezTo>
                <a:cubicBezTo>
                  <a:pt x="13024" y="3429"/>
                  <a:pt x="13024" y="3429"/>
                  <a:pt x="13024" y="3429"/>
                </a:cubicBezTo>
                <a:cubicBezTo>
                  <a:pt x="13024" y="3429"/>
                  <a:pt x="14294" y="3086"/>
                  <a:pt x="14612" y="3086"/>
                </a:cubicBezTo>
                <a:cubicBezTo>
                  <a:pt x="14612" y="3086"/>
                  <a:pt x="14929" y="2743"/>
                  <a:pt x="14929" y="2400"/>
                </a:cubicBezTo>
                <a:cubicBezTo>
                  <a:pt x="14929" y="2400"/>
                  <a:pt x="14294" y="1029"/>
                  <a:pt x="14294" y="686"/>
                </a:cubicBezTo>
                <a:cubicBezTo>
                  <a:pt x="14294" y="686"/>
                  <a:pt x="14294" y="686"/>
                  <a:pt x="14612" y="686"/>
                </a:cubicBezTo>
                <a:cubicBezTo>
                  <a:pt x="14612" y="686"/>
                  <a:pt x="15882" y="0"/>
                  <a:pt x="15882" y="0"/>
                </a:cubicBezTo>
                <a:cubicBezTo>
                  <a:pt x="15882" y="0"/>
                  <a:pt x="16835" y="1029"/>
                  <a:pt x="17153" y="1371"/>
                </a:cubicBezTo>
                <a:cubicBezTo>
                  <a:pt x="17153" y="1371"/>
                  <a:pt x="17153" y="1371"/>
                  <a:pt x="17471" y="1371"/>
                </a:cubicBezTo>
                <a:cubicBezTo>
                  <a:pt x="17471" y="1371"/>
                  <a:pt x="17471" y="1371"/>
                  <a:pt x="17788" y="1371"/>
                </a:cubicBezTo>
                <a:cubicBezTo>
                  <a:pt x="18106" y="686"/>
                  <a:pt x="18424" y="343"/>
                  <a:pt x="18741" y="0"/>
                </a:cubicBezTo>
                <a:cubicBezTo>
                  <a:pt x="18741" y="0"/>
                  <a:pt x="18741" y="0"/>
                  <a:pt x="18741" y="0"/>
                </a:cubicBezTo>
                <a:cubicBezTo>
                  <a:pt x="18741" y="0"/>
                  <a:pt x="20012" y="686"/>
                  <a:pt x="20329" y="686"/>
                </a:cubicBezTo>
                <a:cubicBezTo>
                  <a:pt x="20329" y="686"/>
                  <a:pt x="20329" y="686"/>
                  <a:pt x="20329" y="686"/>
                </a:cubicBezTo>
                <a:cubicBezTo>
                  <a:pt x="20329" y="1029"/>
                  <a:pt x="19694" y="2400"/>
                  <a:pt x="19694" y="2400"/>
                </a:cubicBezTo>
                <a:cubicBezTo>
                  <a:pt x="19694" y="2743"/>
                  <a:pt x="20012" y="3086"/>
                  <a:pt x="20012" y="3086"/>
                </a:cubicBezTo>
                <a:cubicBezTo>
                  <a:pt x="20329" y="3086"/>
                  <a:pt x="21600" y="3429"/>
                  <a:pt x="21600" y="3429"/>
                </a:cubicBezTo>
                <a:lnTo>
                  <a:pt x="21600" y="5143"/>
                </a:lnTo>
                <a:close/>
                <a:moveTo>
                  <a:pt x="21600" y="17829"/>
                </a:moveTo>
                <a:cubicBezTo>
                  <a:pt x="21600" y="17829"/>
                  <a:pt x="20329" y="18171"/>
                  <a:pt x="20012" y="18171"/>
                </a:cubicBezTo>
                <a:cubicBezTo>
                  <a:pt x="20012" y="18514"/>
                  <a:pt x="19694" y="18514"/>
                  <a:pt x="19694" y="18857"/>
                </a:cubicBezTo>
                <a:cubicBezTo>
                  <a:pt x="19694" y="19200"/>
                  <a:pt x="20329" y="20229"/>
                  <a:pt x="20329" y="20571"/>
                </a:cubicBezTo>
                <a:cubicBezTo>
                  <a:pt x="20329" y="20571"/>
                  <a:pt x="20329" y="20571"/>
                  <a:pt x="20329" y="20571"/>
                </a:cubicBezTo>
                <a:cubicBezTo>
                  <a:pt x="20012" y="20571"/>
                  <a:pt x="18741" y="21600"/>
                  <a:pt x="18741" y="21600"/>
                </a:cubicBezTo>
                <a:cubicBezTo>
                  <a:pt x="18741" y="21600"/>
                  <a:pt x="17788" y="20229"/>
                  <a:pt x="17788" y="20229"/>
                </a:cubicBezTo>
                <a:cubicBezTo>
                  <a:pt x="17471" y="20229"/>
                  <a:pt x="17471" y="20229"/>
                  <a:pt x="17471" y="20229"/>
                </a:cubicBezTo>
                <a:cubicBezTo>
                  <a:pt x="17153" y="20229"/>
                  <a:pt x="17153" y="20229"/>
                  <a:pt x="17153" y="20229"/>
                </a:cubicBezTo>
                <a:cubicBezTo>
                  <a:pt x="16835" y="20229"/>
                  <a:pt x="15882" y="21600"/>
                  <a:pt x="15882" y="21600"/>
                </a:cubicBezTo>
                <a:cubicBezTo>
                  <a:pt x="15882" y="21600"/>
                  <a:pt x="14612" y="20571"/>
                  <a:pt x="14612" y="20571"/>
                </a:cubicBezTo>
                <a:cubicBezTo>
                  <a:pt x="14294" y="20571"/>
                  <a:pt x="14294" y="20571"/>
                  <a:pt x="14294" y="20571"/>
                </a:cubicBezTo>
                <a:cubicBezTo>
                  <a:pt x="14294" y="20229"/>
                  <a:pt x="14929" y="19200"/>
                  <a:pt x="14929" y="18857"/>
                </a:cubicBezTo>
                <a:cubicBezTo>
                  <a:pt x="14929" y="18514"/>
                  <a:pt x="14612" y="18514"/>
                  <a:pt x="14612" y="18171"/>
                </a:cubicBezTo>
                <a:cubicBezTo>
                  <a:pt x="14294" y="18171"/>
                  <a:pt x="13024" y="17829"/>
                  <a:pt x="13024" y="17829"/>
                </a:cubicBezTo>
                <a:cubicBezTo>
                  <a:pt x="13024" y="16114"/>
                  <a:pt x="13024" y="16114"/>
                  <a:pt x="13024" y="16114"/>
                </a:cubicBezTo>
                <a:cubicBezTo>
                  <a:pt x="13024" y="15771"/>
                  <a:pt x="14294" y="15771"/>
                  <a:pt x="14612" y="15771"/>
                </a:cubicBezTo>
                <a:cubicBezTo>
                  <a:pt x="14612" y="15429"/>
                  <a:pt x="14929" y="15429"/>
                  <a:pt x="14929" y="15086"/>
                </a:cubicBezTo>
                <a:cubicBezTo>
                  <a:pt x="14929" y="14743"/>
                  <a:pt x="14294" y="13714"/>
                  <a:pt x="14294" y="13371"/>
                </a:cubicBezTo>
                <a:cubicBezTo>
                  <a:pt x="14294" y="13371"/>
                  <a:pt x="14294" y="13371"/>
                  <a:pt x="14612" y="13371"/>
                </a:cubicBezTo>
                <a:cubicBezTo>
                  <a:pt x="14612" y="13371"/>
                  <a:pt x="15882" y="12343"/>
                  <a:pt x="15882" y="12343"/>
                </a:cubicBezTo>
                <a:cubicBezTo>
                  <a:pt x="15882" y="12343"/>
                  <a:pt x="16835" y="13714"/>
                  <a:pt x="17153" y="13714"/>
                </a:cubicBezTo>
                <a:cubicBezTo>
                  <a:pt x="17153" y="13714"/>
                  <a:pt x="17153" y="13714"/>
                  <a:pt x="17471" y="13714"/>
                </a:cubicBezTo>
                <a:cubicBezTo>
                  <a:pt x="17471" y="13714"/>
                  <a:pt x="17471" y="13714"/>
                  <a:pt x="17788" y="13714"/>
                </a:cubicBezTo>
                <a:cubicBezTo>
                  <a:pt x="18106" y="13371"/>
                  <a:pt x="18424" y="13029"/>
                  <a:pt x="18741" y="12343"/>
                </a:cubicBezTo>
                <a:cubicBezTo>
                  <a:pt x="18741" y="12343"/>
                  <a:pt x="18741" y="12343"/>
                  <a:pt x="18741" y="12343"/>
                </a:cubicBezTo>
                <a:cubicBezTo>
                  <a:pt x="18741" y="12343"/>
                  <a:pt x="20012" y="13371"/>
                  <a:pt x="20329" y="13371"/>
                </a:cubicBezTo>
                <a:cubicBezTo>
                  <a:pt x="20329" y="13371"/>
                  <a:pt x="20329" y="13371"/>
                  <a:pt x="20329" y="13371"/>
                </a:cubicBezTo>
                <a:cubicBezTo>
                  <a:pt x="20329" y="13714"/>
                  <a:pt x="19694" y="14743"/>
                  <a:pt x="19694" y="15086"/>
                </a:cubicBezTo>
                <a:cubicBezTo>
                  <a:pt x="19694" y="15429"/>
                  <a:pt x="20012" y="15429"/>
                  <a:pt x="20012" y="15771"/>
                </a:cubicBezTo>
                <a:cubicBezTo>
                  <a:pt x="20329" y="15771"/>
                  <a:pt x="21600" y="15771"/>
                  <a:pt x="21600" y="16114"/>
                </a:cubicBezTo>
                <a:lnTo>
                  <a:pt x="21600" y="17829"/>
                </a:lnTo>
                <a:close/>
                <a:moveTo>
                  <a:pt x="17471" y="2743"/>
                </a:moveTo>
                <a:cubicBezTo>
                  <a:pt x="16518" y="2743"/>
                  <a:pt x="15882" y="3429"/>
                  <a:pt x="15882" y="4457"/>
                </a:cubicBezTo>
                <a:cubicBezTo>
                  <a:pt x="15882" y="5143"/>
                  <a:pt x="16518" y="5829"/>
                  <a:pt x="17471" y="5829"/>
                </a:cubicBezTo>
                <a:cubicBezTo>
                  <a:pt x="18106" y="5829"/>
                  <a:pt x="18741" y="5143"/>
                  <a:pt x="18741" y="4457"/>
                </a:cubicBezTo>
                <a:cubicBezTo>
                  <a:pt x="18741" y="3429"/>
                  <a:pt x="18106" y="2743"/>
                  <a:pt x="17471" y="2743"/>
                </a:cubicBezTo>
                <a:close/>
                <a:moveTo>
                  <a:pt x="17471" y="15429"/>
                </a:moveTo>
                <a:cubicBezTo>
                  <a:pt x="16518" y="15429"/>
                  <a:pt x="15882" y="16114"/>
                  <a:pt x="15882" y="16800"/>
                </a:cubicBezTo>
                <a:cubicBezTo>
                  <a:pt x="15882" y="17829"/>
                  <a:pt x="16518" y="18514"/>
                  <a:pt x="17471" y="18514"/>
                </a:cubicBezTo>
                <a:cubicBezTo>
                  <a:pt x="18106" y="18514"/>
                  <a:pt x="18741" y="17829"/>
                  <a:pt x="18741" y="16800"/>
                </a:cubicBezTo>
                <a:cubicBezTo>
                  <a:pt x="18741" y="16114"/>
                  <a:pt x="18106" y="15429"/>
                  <a:pt x="17471" y="15429"/>
                </a:cubicBezTo>
                <a:close/>
              </a:path>
            </a:pathLst>
          </a:custGeom>
          <a:solidFill>
            <a:srgbClr val="FF7D6A"/>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4" name="Freeform 145"/>
          <p:cNvSpPr/>
          <p:nvPr/>
        </p:nvSpPr>
        <p:spPr>
          <a:xfrm>
            <a:off x="13680718" y="3379301"/>
            <a:ext cx="726641" cy="626625"/>
          </a:xfrm>
          <a:custGeom>
            <a:avLst/>
            <a:gdLst/>
            <a:ahLst/>
            <a:cxnLst>
              <a:cxn ang="0">
                <a:pos x="wd2" y="hd2"/>
              </a:cxn>
              <a:cxn ang="5400000">
                <a:pos x="wd2" y="hd2"/>
              </a:cxn>
              <a:cxn ang="10800000">
                <a:pos x="wd2" y="hd2"/>
              </a:cxn>
              <a:cxn ang="16200000">
                <a:pos x="wd2" y="hd2"/>
              </a:cxn>
            </a:cxnLst>
            <a:rect l="0" t="0" r="r" b="b"/>
            <a:pathLst>
              <a:path w="21600" h="21600" extrusionOk="0">
                <a:moveTo>
                  <a:pt x="21600" y="20029"/>
                </a:moveTo>
                <a:cubicBezTo>
                  <a:pt x="21600" y="20815"/>
                  <a:pt x="20925" y="21600"/>
                  <a:pt x="20250" y="21600"/>
                </a:cubicBezTo>
                <a:cubicBezTo>
                  <a:pt x="16537" y="21600"/>
                  <a:pt x="16537" y="21600"/>
                  <a:pt x="16537" y="21600"/>
                </a:cubicBezTo>
                <a:cubicBezTo>
                  <a:pt x="15862" y="21600"/>
                  <a:pt x="15187" y="20815"/>
                  <a:pt x="15187" y="20029"/>
                </a:cubicBezTo>
                <a:cubicBezTo>
                  <a:pt x="15187" y="15709"/>
                  <a:pt x="15187" y="15709"/>
                  <a:pt x="15187" y="15709"/>
                </a:cubicBezTo>
                <a:cubicBezTo>
                  <a:pt x="15187" y="14924"/>
                  <a:pt x="15862" y="14138"/>
                  <a:pt x="16537" y="14138"/>
                </a:cubicBezTo>
                <a:cubicBezTo>
                  <a:pt x="17550" y="14138"/>
                  <a:pt x="17550" y="14138"/>
                  <a:pt x="17550" y="14138"/>
                </a:cubicBezTo>
                <a:cubicBezTo>
                  <a:pt x="17550" y="11782"/>
                  <a:pt x="17550" y="11782"/>
                  <a:pt x="17550" y="11782"/>
                </a:cubicBezTo>
                <a:cubicBezTo>
                  <a:pt x="11475" y="11782"/>
                  <a:pt x="11475" y="11782"/>
                  <a:pt x="11475" y="11782"/>
                </a:cubicBezTo>
                <a:cubicBezTo>
                  <a:pt x="11475" y="14138"/>
                  <a:pt x="11475" y="14138"/>
                  <a:pt x="11475" y="14138"/>
                </a:cubicBezTo>
                <a:cubicBezTo>
                  <a:pt x="12488" y="14138"/>
                  <a:pt x="12488" y="14138"/>
                  <a:pt x="12488" y="14138"/>
                </a:cubicBezTo>
                <a:cubicBezTo>
                  <a:pt x="13162" y="14138"/>
                  <a:pt x="13837" y="14924"/>
                  <a:pt x="13837" y="15709"/>
                </a:cubicBezTo>
                <a:cubicBezTo>
                  <a:pt x="13837" y="20029"/>
                  <a:pt x="13837" y="20029"/>
                  <a:pt x="13837" y="20029"/>
                </a:cubicBezTo>
                <a:cubicBezTo>
                  <a:pt x="13837" y="20815"/>
                  <a:pt x="13162" y="21600"/>
                  <a:pt x="12488" y="21600"/>
                </a:cubicBezTo>
                <a:cubicBezTo>
                  <a:pt x="8775" y="21600"/>
                  <a:pt x="8775" y="21600"/>
                  <a:pt x="8775" y="21600"/>
                </a:cubicBezTo>
                <a:cubicBezTo>
                  <a:pt x="8100" y="21600"/>
                  <a:pt x="7763" y="20815"/>
                  <a:pt x="7763" y="20029"/>
                </a:cubicBezTo>
                <a:cubicBezTo>
                  <a:pt x="7763" y="15709"/>
                  <a:pt x="7763" y="15709"/>
                  <a:pt x="7763" y="15709"/>
                </a:cubicBezTo>
                <a:cubicBezTo>
                  <a:pt x="7763" y="14924"/>
                  <a:pt x="8100" y="14138"/>
                  <a:pt x="8775" y="14138"/>
                </a:cubicBezTo>
                <a:cubicBezTo>
                  <a:pt x="9787" y="14138"/>
                  <a:pt x="9787" y="14138"/>
                  <a:pt x="9787" y="14138"/>
                </a:cubicBezTo>
                <a:cubicBezTo>
                  <a:pt x="9787" y="11782"/>
                  <a:pt x="9787" y="11782"/>
                  <a:pt x="9787" y="11782"/>
                </a:cubicBezTo>
                <a:cubicBezTo>
                  <a:pt x="3713" y="11782"/>
                  <a:pt x="3713" y="11782"/>
                  <a:pt x="3713" y="11782"/>
                </a:cubicBezTo>
                <a:cubicBezTo>
                  <a:pt x="3713" y="14138"/>
                  <a:pt x="3713" y="14138"/>
                  <a:pt x="3713" y="14138"/>
                </a:cubicBezTo>
                <a:cubicBezTo>
                  <a:pt x="5063" y="14138"/>
                  <a:pt x="5063" y="14138"/>
                  <a:pt x="5063" y="14138"/>
                </a:cubicBezTo>
                <a:cubicBezTo>
                  <a:pt x="5738" y="14138"/>
                  <a:pt x="6075" y="14924"/>
                  <a:pt x="6075" y="15709"/>
                </a:cubicBezTo>
                <a:cubicBezTo>
                  <a:pt x="6075" y="20029"/>
                  <a:pt x="6075" y="20029"/>
                  <a:pt x="6075" y="20029"/>
                </a:cubicBezTo>
                <a:cubicBezTo>
                  <a:pt x="6075" y="20815"/>
                  <a:pt x="5738" y="21600"/>
                  <a:pt x="5063" y="21600"/>
                </a:cubicBezTo>
                <a:cubicBezTo>
                  <a:pt x="1013" y="21600"/>
                  <a:pt x="1013" y="21600"/>
                  <a:pt x="1013" y="21600"/>
                </a:cubicBezTo>
                <a:cubicBezTo>
                  <a:pt x="338" y="21600"/>
                  <a:pt x="0" y="20815"/>
                  <a:pt x="0" y="20029"/>
                </a:cubicBezTo>
                <a:cubicBezTo>
                  <a:pt x="0" y="15709"/>
                  <a:pt x="0" y="15709"/>
                  <a:pt x="0" y="15709"/>
                </a:cubicBezTo>
                <a:cubicBezTo>
                  <a:pt x="0" y="14924"/>
                  <a:pt x="338" y="14138"/>
                  <a:pt x="1013" y="14138"/>
                </a:cubicBezTo>
                <a:cubicBezTo>
                  <a:pt x="2363" y="14138"/>
                  <a:pt x="2363" y="14138"/>
                  <a:pt x="2363" y="14138"/>
                </a:cubicBezTo>
                <a:cubicBezTo>
                  <a:pt x="2363" y="11782"/>
                  <a:pt x="2363" y="11782"/>
                  <a:pt x="2363" y="11782"/>
                </a:cubicBezTo>
                <a:cubicBezTo>
                  <a:pt x="2363" y="10604"/>
                  <a:pt x="3038" y="9818"/>
                  <a:pt x="3713" y="9818"/>
                </a:cubicBezTo>
                <a:cubicBezTo>
                  <a:pt x="9787" y="9818"/>
                  <a:pt x="9787" y="9818"/>
                  <a:pt x="9787" y="9818"/>
                </a:cubicBezTo>
                <a:cubicBezTo>
                  <a:pt x="9787" y="7069"/>
                  <a:pt x="9787" y="7069"/>
                  <a:pt x="9787" y="7069"/>
                </a:cubicBezTo>
                <a:cubicBezTo>
                  <a:pt x="8775" y="7069"/>
                  <a:pt x="8775" y="7069"/>
                  <a:pt x="8775" y="7069"/>
                </a:cubicBezTo>
                <a:cubicBezTo>
                  <a:pt x="8100" y="7069"/>
                  <a:pt x="7763" y="6676"/>
                  <a:pt x="7763" y="5891"/>
                </a:cubicBezTo>
                <a:cubicBezTo>
                  <a:pt x="7763" y="1178"/>
                  <a:pt x="7763" y="1178"/>
                  <a:pt x="7763" y="1178"/>
                </a:cubicBezTo>
                <a:cubicBezTo>
                  <a:pt x="7763" y="393"/>
                  <a:pt x="8100" y="0"/>
                  <a:pt x="8775" y="0"/>
                </a:cubicBezTo>
                <a:cubicBezTo>
                  <a:pt x="12488" y="0"/>
                  <a:pt x="12488" y="0"/>
                  <a:pt x="12488" y="0"/>
                </a:cubicBezTo>
                <a:cubicBezTo>
                  <a:pt x="13162" y="0"/>
                  <a:pt x="13837" y="393"/>
                  <a:pt x="13837" y="1178"/>
                </a:cubicBezTo>
                <a:cubicBezTo>
                  <a:pt x="13837" y="5891"/>
                  <a:pt x="13837" y="5891"/>
                  <a:pt x="13837" y="5891"/>
                </a:cubicBezTo>
                <a:cubicBezTo>
                  <a:pt x="13837" y="6676"/>
                  <a:pt x="13162" y="7069"/>
                  <a:pt x="12488" y="7069"/>
                </a:cubicBezTo>
                <a:cubicBezTo>
                  <a:pt x="11475" y="7069"/>
                  <a:pt x="11475" y="7069"/>
                  <a:pt x="11475" y="7069"/>
                </a:cubicBezTo>
                <a:cubicBezTo>
                  <a:pt x="11475" y="9818"/>
                  <a:pt x="11475" y="9818"/>
                  <a:pt x="11475" y="9818"/>
                </a:cubicBezTo>
                <a:cubicBezTo>
                  <a:pt x="17550" y="9818"/>
                  <a:pt x="17550" y="9818"/>
                  <a:pt x="17550" y="9818"/>
                </a:cubicBezTo>
                <a:cubicBezTo>
                  <a:pt x="18562" y="9818"/>
                  <a:pt x="19237" y="10604"/>
                  <a:pt x="19237" y="11782"/>
                </a:cubicBezTo>
                <a:cubicBezTo>
                  <a:pt x="19237" y="14138"/>
                  <a:pt x="19237" y="14138"/>
                  <a:pt x="19237" y="14138"/>
                </a:cubicBezTo>
                <a:cubicBezTo>
                  <a:pt x="20250" y="14138"/>
                  <a:pt x="20250" y="14138"/>
                  <a:pt x="20250" y="14138"/>
                </a:cubicBezTo>
                <a:cubicBezTo>
                  <a:pt x="20925" y="14138"/>
                  <a:pt x="21600" y="14924"/>
                  <a:pt x="21600" y="15709"/>
                </a:cubicBezTo>
                <a:lnTo>
                  <a:pt x="21600" y="20029"/>
                </a:lnTo>
                <a:close/>
              </a:path>
            </a:pathLst>
          </a:custGeom>
          <a:solidFill>
            <a:srgbClr val="FF625E"/>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5" name="Donut 25"/>
          <p:cNvSpPr/>
          <p:nvPr/>
        </p:nvSpPr>
        <p:spPr>
          <a:xfrm>
            <a:off x="12693373" y="7473317"/>
            <a:ext cx="3171798" cy="317197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FFA19A"/>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6" name="Donut 24"/>
          <p:cNvSpPr/>
          <p:nvPr/>
        </p:nvSpPr>
        <p:spPr>
          <a:xfrm>
            <a:off x="10138906" y="8324853"/>
            <a:ext cx="3746561" cy="37467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FFBCAF"/>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7" name="Donut 23"/>
          <p:cNvSpPr/>
          <p:nvPr/>
        </p:nvSpPr>
        <p:spPr>
          <a:xfrm>
            <a:off x="6663501" y="7984232"/>
            <a:ext cx="4427750" cy="442799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FFC9B8"/>
          </a:solidFill>
          <a:ln w="12700">
            <a:miter lim="400000"/>
          </a:ln>
        </p:spPr>
        <p:txBody>
          <a:bodyPr lIns="0" tIns="0" rIns="0" bIns="0" anchor="ctr"/>
          <a:lstStyle/>
          <a:p>
            <a:pPr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8" name="Freeform 66"/>
          <p:cNvSpPr/>
          <p:nvPr/>
        </p:nvSpPr>
        <p:spPr>
          <a:xfrm>
            <a:off x="8419143" y="9581824"/>
            <a:ext cx="1055374" cy="1232820"/>
          </a:xfrm>
          <a:custGeom>
            <a:avLst/>
            <a:gdLst/>
            <a:ahLst/>
            <a:cxnLst>
              <a:cxn ang="0">
                <a:pos x="wd2" y="hd2"/>
              </a:cxn>
              <a:cxn ang="5400000">
                <a:pos x="wd2" y="hd2"/>
              </a:cxn>
              <a:cxn ang="10800000">
                <a:pos x="wd2" y="hd2"/>
              </a:cxn>
              <a:cxn ang="16200000">
                <a:pos x="wd2" y="hd2"/>
              </a:cxn>
            </a:cxnLst>
            <a:rect l="0" t="0" r="r" b="b"/>
            <a:pathLst>
              <a:path w="21600" h="21600" extrusionOk="0">
                <a:moveTo>
                  <a:pt x="21600" y="3038"/>
                </a:moveTo>
                <a:cubicBezTo>
                  <a:pt x="21600" y="4725"/>
                  <a:pt x="21600" y="4725"/>
                  <a:pt x="21600" y="4725"/>
                </a:cubicBezTo>
                <a:cubicBezTo>
                  <a:pt x="21600" y="6412"/>
                  <a:pt x="16495" y="7762"/>
                  <a:pt x="10604" y="7762"/>
                </a:cubicBezTo>
                <a:cubicBezTo>
                  <a:pt x="4713" y="7762"/>
                  <a:pt x="0" y="6412"/>
                  <a:pt x="0" y="4725"/>
                </a:cubicBezTo>
                <a:cubicBezTo>
                  <a:pt x="0" y="3038"/>
                  <a:pt x="0" y="3038"/>
                  <a:pt x="0" y="3038"/>
                </a:cubicBezTo>
                <a:cubicBezTo>
                  <a:pt x="0" y="1350"/>
                  <a:pt x="4713" y="0"/>
                  <a:pt x="10604" y="0"/>
                </a:cubicBezTo>
                <a:cubicBezTo>
                  <a:pt x="16495" y="0"/>
                  <a:pt x="21600" y="1350"/>
                  <a:pt x="21600" y="3038"/>
                </a:cubicBezTo>
                <a:close/>
                <a:moveTo>
                  <a:pt x="21600" y="7087"/>
                </a:moveTo>
                <a:cubicBezTo>
                  <a:pt x="21600" y="9113"/>
                  <a:pt x="21600" y="9113"/>
                  <a:pt x="21600" y="9113"/>
                </a:cubicBezTo>
                <a:cubicBezTo>
                  <a:pt x="21600" y="10800"/>
                  <a:pt x="16495" y="12487"/>
                  <a:pt x="10604" y="12487"/>
                </a:cubicBezTo>
                <a:cubicBezTo>
                  <a:pt x="4713" y="12487"/>
                  <a:pt x="0" y="10800"/>
                  <a:pt x="0" y="9113"/>
                </a:cubicBezTo>
                <a:cubicBezTo>
                  <a:pt x="0" y="7087"/>
                  <a:pt x="0" y="7087"/>
                  <a:pt x="0" y="7087"/>
                </a:cubicBezTo>
                <a:cubicBezTo>
                  <a:pt x="2356" y="8438"/>
                  <a:pt x="6284" y="9113"/>
                  <a:pt x="10604" y="9113"/>
                </a:cubicBezTo>
                <a:cubicBezTo>
                  <a:pt x="14924" y="9113"/>
                  <a:pt x="19244" y="8438"/>
                  <a:pt x="21600" y="7087"/>
                </a:cubicBezTo>
                <a:close/>
                <a:moveTo>
                  <a:pt x="21600" y="11813"/>
                </a:moveTo>
                <a:cubicBezTo>
                  <a:pt x="21600" y="13838"/>
                  <a:pt x="21600" y="13838"/>
                  <a:pt x="21600" y="13838"/>
                </a:cubicBezTo>
                <a:cubicBezTo>
                  <a:pt x="21600" y="15525"/>
                  <a:pt x="16495" y="16875"/>
                  <a:pt x="10604" y="16875"/>
                </a:cubicBezTo>
                <a:cubicBezTo>
                  <a:pt x="4713" y="16875"/>
                  <a:pt x="0" y="15525"/>
                  <a:pt x="0" y="13838"/>
                </a:cubicBezTo>
                <a:cubicBezTo>
                  <a:pt x="0" y="11813"/>
                  <a:pt x="0" y="11813"/>
                  <a:pt x="0" y="11813"/>
                </a:cubicBezTo>
                <a:cubicBezTo>
                  <a:pt x="2356" y="13163"/>
                  <a:pt x="6284" y="13838"/>
                  <a:pt x="10604" y="13838"/>
                </a:cubicBezTo>
                <a:cubicBezTo>
                  <a:pt x="14924" y="13838"/>
                  <a:pt x="19244" y="13163"/>
                  <a:pt x="21600" y="11813"/>
                </a:cubicBezTo>
                <a:close/>
                <a:moveTo>
                  <a:pt x="21600" y="16538"/>
                </a:moveTo>
                <a:cubicBezTo>
                  <a:pt x="21600" y="18562"/>
                  <a:pt x="21600" y="18562"/>
                  <a:pt x="21600" y="18562"/>
                </a:cubicBezTo>
                <a:cubicBezTo>
                  <a:pt x="21600" y="20250"/>
                  <a:pt x="16495" y="21600"/>
                  <a:pt x="10604" y="21600"/>
                </a:cubicBezTo>
                <a:cubicBezTo>
                  <a:pt x="4713" y="21600"/>
                  <a:pt x="0" y="20250"/>
                  <a:pt x="0" y="18562"/>
                </a:cubicBezTo>
                <a:cubicBezTo>
                  <a:pt x="0" y="16538"/>
                  <a:pt x="0" y="16538"/>
                  <a:pt x="0" y="16538"/>
                </a:cubicBezTo>
                <a:cubicBezTo>
                  <a:pt x="2356" y="17888"/>
                  <a:pt x="6284" y="18562"/>
                  <a:pt x="10604" y="18562"/>
                </a:cubicBezTo>
                <a:cubicBezTo>
                  <a:pt x="14924" y="18562"/>
                  <a:pt x="19244" y="17888"/>
                  <a:pt x="21600" y="16538"/>
                </a:cubicBezTo>
                <a:close/>
              </a:path>
            </a:pathLst>
          </a:custGeom>
          <a:solidFill>
            <a:srgbClr val="FFBCAE"/>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89" name="Freeform 72"/>
          <p:cNvSpPr/>
          <p:nvPr/>
        </p:nvSpPr>
        <p:spPr>
          <a:xfrm>
            <a:off x="11480266" y="9785521"/>
            <a:ext cx="1055535" cy="833683"/>
          </a:xfrm>
          <a:custGeom>
            <a:avLst/>
            <a:gdLst/>
            <a:ahLst/>
            <a:cxnLst>
              <a:cxn ang="0">
                <a:pos x="wd2" y="hd2"/>
              </a:cxn>
              <a:cxn ang="5400000">
                <a:pos x="wd2" y="hd2"/>
              </a:cxn>
              <a:cxn ang="10800000">
                <a:pos x="wd2" y="hd2"/>
              </a:cxn>
              <a:cxn ang="16200000">
                <a:pos x="wd2" y="hd2"/>
              </a:cxn>
            </a:cxnLst>
            <a:rect l="0" t="0" r="r" b="b"/>
            <a:pathLst>
              <a:path w="21431" h="21388" extrusionOk="0">
                <a:moveTo>
                  <a:pt x="16875" y="17153"/>
                </a:moveTo>
                <a:cubicBezTo>
                  <a:pt x="16875" y="19270"/>
                  <a:pt x="15188" y="21388"/>
                  <a:pt x="13500" y="21388"/>
                </a:cubicBezTo>
                <a:cubicBezTo>
                  <a:pt x="3375" y="21388"/>
                  <a:pt x="3375" y="21388"/>
                  <a:pt x="3375" y="21388"/>
                </a:cubicBezTo>
                <a:cubicBezTo>
                  <a:pt x="1350" y="21388"/>
                  <a:pt x="0" y="19270"/>
                  <a:pt x="0" y="17153"/>
                </a:cubicBezTo>
                <a:cubicBezTo>
                  <a:pt x="0" y="4447"/>
                  <a:pt x="0" y="4447"/>
                  <a:pt x="0" y="4447"/>
                </a:cubicBezTo>
                <a:cubicBezTo>
                  <a:pt x="0" y="1906"/>
                  <a:pt x="1350" y="212"/>
                  <a:pt x="3375" y="212"/>
                </a:cubicBezTo>
                <a:cubicBezTo>
                  <a:pt x="13500" y="212"/>
                  <a:pt x="13500" y="212"/>
                  <a:pt x="13500" y="212"/>
                </a:cubicBezTo>
                <a:cubicBezTo>
                  <a:pt x="13837" y="212"/>
                  <a:pt x="14513" y="212"/>
                  <a:pt x="14850" y="212"/>
                </a:cubicBezTo>
                <a:cubicBezTo>
                  <a:pt x="14850" y="635"/>
                  <a:pt x="14850" y="635"/>
                  <a:pt x="15188" y="635"/>
                </a:cubicBezTo>
                <a:cubicBezTo>
                  <a:pt x="15188" y="1059"/>
                  <a:pt x="15188" y="1059"/>
                  <a:pt x="14850" y="1059"/>
                </a:cubicBezTo>
                <a:cubicBezTo>
                  <a:pt x="14513" y="1906"/>
                  <a:pt x="14513" y="1906"/>
                  <a:pt x="14513" y="1906"/>
                </a:cubicBezTo>
                <a:cubicBezTo>
                  <a:pt x="14175" y="1906"/>
                  <a:pt x="14175" y="1906"/>
                  <a:pt x="13837" y="1906"/>
                </a:cubicBezTo>
                <a:cubicBezTo>
                  <a:pt x="13837" y="1906"/>
                  <a:pt x="13500" y="1906"/>
                  <a:pt x="13500" y="1906"/>
                </a:cubicBezTo>
                <a:cubicBezTo>
                  <a:pt x="3375" y="1906"/>
                  <a:pt x="3375" y="1906"/>
                  <a:pt x="3375" y="1906"/>
                </a:cubicBezTo>
                <a:cubicBezTo>
                  <a:pt x="2362" y="1906"/>
                  <a:pt x="1350" y="3176"/>
                  <a:pt x="1350" y="4447"/>
                </a:cubicBezTo>
                <a:cubicBezTo>
                  <a:pt x="1350" y="17153"/>
                  <a:pt x="1350" y="17153"/>
                  <a:pt x="1350" y="17153"/>
                </a:cubicBezTo>
                <a:cubicBezTo>
                  <a:pt x="1350" y="18423"/>
                  <a:pt x="2362" y="19270"/>
                  <a:pt x="3375" y="19270"/>
                </a:cubicBezTo>
                <a:cubicBezTo>
                  <a:pt x="13500" y="19270"/>
                  <a:pt x="13500" y="19270"/>
                  <a:pt x="13500" y="19270"/>
                </a:cubicBezTo>
                <a:cubicBezTo>
                  <a:pt x="14513" y="19270"/>
                  <a:pt x="15188" y="18423"/>
                  <a:pt x="15188" y="17153"/>
                </a:cubicBezTo>
                <a:cubicBezTo>
                  <a:pt x="15188" y="15035"/>
                  <a:pt x="15188" y="15035"/>
                  <a:pt x="15188" y="15035"/>
                </a:cubicBezTo>
                <a:cubicBezTo>
                  <a:pt x="15188" y="15035"/>
                  <a:pt x="15525" y="14612"/>
                  <a:pt x="15525" y="14612"/>
                </a:cubicBezTo>
                <a:cubicBezTo>
                  <a:pt x="16200" y="13764"/>
                  <a:pt x="16200" y="13764"/>
                  <a:pt x="16200" y="13764"/>
                </a:cubicBezTo>
                <a:cubicBezTo>
                  <a:pt x="16200" y="13764"/>
                  <a:pt x="16538" y="13764"/>
                  <a:pt x="16538" y="13764"/>
                </a:cubicBezTo>
                <a:cubicBezTo>
                  <a:pt x="16875" y="13764"/>
                  <a:pt x="16875" y="13764"/>
                  <a:pt x="16875" y="14188"/>
                </a:cubicBezTo>
                <a:lnTo>
                  <a:pt x="16875" y="17153"/>
                </a:lnTo>
                <a:close/>
                <a:moveTo>
                  <a:pt x="19238" y="7412"/>
                </a:moveTo>
                <a:cubicBezTo>
                  <a:pt x="11138" y="17576"/>
                  <a:pt x="11138" y="17576"/>
                  <a:pt x="11138" y="17576"/>
                </a:cubicBezTo>
                <a:cubicBezTo>
                  <a:pt x="7763" y="17576"/>
                  <a:pt x="7763" y="17576"/>
                  <a:pt x="7763" y="17576"/>
                </a:cubicBezTo>
                <a:cubicBezTo>
                  <a:pt x="7763" y="12917"/>
                  <a:pt x="7763" y="12917"/>
                  <a:pt x="7763" y="12917"/>
                </a:cubicBezTo>
                <a:cubicBezTo>
                  <a:pt x="15863" y="2753"/>
                  <a:pt x="15863" y="2753"/>
                  <a:pt x="15863" y="2753"/>
                </a:cubicBezTo>
                <a:lnTo>
                  <a:pt x="19238" y="7412"/>
                </a:lnTo>
                <a:close/>
                <a:moveTo>
                  <a:pt x="12150" y="14188"/>
                </a:moveTo>
                <a:cubicBezTo>
                  <a:pt x="10125" y="12070"/>
                  <a:pt x="10125" y="12070"/>
                  <a:pt x="10125" y="12070"/>
                </a:cubicBezTo>
                <a:cubicBezTo>
                  <a:pt x="8775" y="13764"/>
                  <a:pt x="8775" y="13764"/>
                  <a:pt x="8775" y="13764"/>
                </a:cubicBezTo>
                <a:cubicBezTo>
                  <a:pt x="8775" y="14612"/>
                  <a:pt x="8775" y="14612"/>
                  <a:pt x="8775" y="14612"/>
                </a:cubicBezTo>
                <a:cubicBezTo>
                  <a:pt x="9787" y="14612"/>
                  <a:pt x="9787" y="14612"/>
                  <a:pt x="9787" y="14612"/>
                </a:cubicBezTo>
                <a:cubicBezTo>
                  <a:pt x="9787" y="15882"/>
                  <a:pt x="9787" y="15882"/>
                  <a:pt x="9787" y="15882"/>
                </a:cubicBezTo>
                <a:cubicBezTo>
                  <a:pt x="10463" y="15882"/>
                  <a:pt x="10463" y="15882"/>
                  <a:pt x="10463" y="15882"/>
                </a:cubicBezTo>
                <a:lnTo>
                  <a:pt x="12150" y="14188"/>
                </a:lnTo>
                <a:close/>
                <a:moveTo>
                  <a:pt x="15525" y="5294"/>
                </a:moveTo>
                <a:cubicBezTo>
                  <a:pt x="11475" y="10376"/>
                  <a:pt x="11475" y="10376"/>
                  <a:pt x="11475" y="10376"/>
                </a:cubicBezTo>
                <a:cubicBezTo>
                  <a:pt x="11138" y="10376"/>
                  <a:pt x="11138" y="10800"/>
                  <a:pt x="11138" y="10800"/>
                </a:cubicBezTo>
                <a:cubicBezTo>
                  <a:pt x="11475" y="11223"/>
                  <a:pt x="11475" y="11223"/>
                  <a:pt x="11813" y="10800"/>
                </a:cubicBezTo>
                <a:cubicBezTo>
                  <a:pt x="15863" y="5717"/>
                  <a:pt x="15863" y="5717"/>
                  <a:pt x="15863" y="5717"/>
                </a:cubicBezTo>
                <a:cubicBezTo>
                  <a:pt x="15863" y="5294"/>
                  <a:pt x="15863" y="5294"/>
                  <a:pt x="15863" y="5294"/>
                </a:cubicBezTo>
                <a:cubicBezTo>
                  <a:pt x="15863" y="4870"/>
                  <a:pt x="15525" y="4870"/>
                  <a:pt x="15525" y="5294"/>
                </a:cubicBezTo>
                <a:close/>
                <a:moveTo>
                  <a:pt x="19913" y="6141"/>
                </a:moveTo>
                <a:cubicBezTo>
                  <a:pt x="16538" y="1906"/>
                  <a:pt x="16538" y="1906"/>
                  <a:pt x="16538" y="1906"/>
                </a:cubicBezTo>
                <a:cubicBezTo>
                  <a:pt x="17550" y="635"/>
                  <a:pt x="17550" y="635"/>
                  <a:pt x="17550" y="635"/>
                </a:cubicBezTo>
                <a:cubicBezTo>
                  <a:pt x="17888" y="-212"/>
                  <a:pt x="18900" y="-212"/>
                  <a:pt x="19238" y="635"/>
                </a:cubicBezTo>
                <a:cubicBezTo>
                  <a:pt x="20925" y="2753"/>
                  <a:pt x="20925" y="2753"/>
                  <a:pt x="20925" y="2753"/>
                </a:cubicBezTo>
                <a:cubicBezTo>
                  <a:pt x="21600" y="3600"/>
                  <a:pt x="21600" y="4447"/>
                  <a:pt x="20925" y="4870"/>
                </a:cubicBezTo>
                <a:lnTo>
                  <a:pt x="19913" y="6141"/>
                </a:lnTo>
                <a:close/>
              </a:path>
            </a:pathLst>
          </a:custGeom>
          <a:solidFill>
            <a:srgbClr val="FDBEB2"/>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90" name="Freeform 126"/>
          <p:cNvSpPr/>
          <p:nvPr/>
        </p:nvSpPr>
        <p:spPr>
          <a:xfrm>
            <a:off x="13875339" y="8539408"/>
            <a:ext cx="807865" cy="1039811"/>
          </a:xfrm>
          <a:custGeom>
            <a:avLst/>
            <a:gdLst/>
            <a:ahLst/>
            <a:cxnLst>
              <a:cxn ang="0">
                <a:pos x="wd2" y="hd2"/>
              </a:cxn>
              <a:cxn ang="5400000">
                <a:pos x="wd2" y="hd2"/>
              </a:cxn>
              <a:cxn ang="10800000">
                <a:pos x="wd2" y="hd2"/>
              </a:cxn>
              <a:cxn ang="16200000">
                <a:pos x="wd2" y="hd2"/>
              </a:cxn>
            </a:cxnLst>
            <a:rect l="0" t="0" r="r" b="b"/>
            <a:pathLst>
              <a:path w="21600" h="21600" extrusionOk="0">
                <a:moveTo>
                  <a:pt x="10800" y="15525"/>
                </a:moveTo>
                <a:cubicBezTo>
                  <a:pt x="8640" y="19237"/>
                  <a:pt x="4752" y="21600"/>
                  <a:pt x="432" y="21600"/>
                </a:cubicBezTo>
                <a:cubicBezTo>
                  <a:pt x="0" y="21600"/>
                  <a:pt x="0" y="21262"/>
                  <a:pt x="0" y="20925"/>
                </a:cubicBezTo>
                <a:cubicBezTo>
                  <a:pt x="0" y="20587"/>
                  <a:pt x="0" y="20587"/>
                  <a:pt x="432" y="20587"/>
                </a:cubicBezTo>
                <a:cubicBezTo>
                  <a:pt x="4320" y="20587"/>
                  <a:pt x="7344" y="18562"/>
                  <a:pt x="9504" y="15525"/>
                </a:cubicBezTo>
                <a:cubicBezTo>
                  <a:pt x="7344" y="16200"/>
                  <a:pt x="2592" y="16875"/>
                  <a:pt x="432" y="12150"/>
                </a:cubicBezTo>
                <a:cubicBezTo>
                  <a:pt x="6480" y="10125"/>
                  <a:pt x="9504" y="12488"/>
                  <a:pt x="10368" y="13837"/>
                </a:cubicBezTo>
                <a:cubicBezTo>
                  <a:pt x="10800" y="12825"/>
                  <a:pt x="11232" y="11813"/>
                  <a:pt x="11664" y="10463"/>
                </a:cubicBezTo>
                <a:cubicBezTo>
                  <a:pt x="11664" y="10463"/>
                  <a:pt x="3888" y="11475"/>
                  <a:pt x="3024" y="6075"/>
                </a:cubicBezTo>
                <a:cubicBezTo>
                  <a:pt x="9936" y="4050"/>
                  <a:pt x="11664" y="9450"/>
                  <a:pt x="11664" y="9450"/>
                </a:cubicBezTo>
                <a:cubicBezTo>
                  <a:pt x="11664" y="8775"/>
                  <a:pt x="12096" y="7088"/>
                  <a:pt x="12096" y="7088"/>
                </a:cubicBezTo>
                <a:cubicBezTo>
                  <a:pt x="12096" y="7088"/>
                  <a:pt x="6048" y="4050"/>
                  <a:pt x="9936" y="0"/>
                </a:cubicBezTo>
                <a:cubicBezTo>
                  <a:pt x="16848" y="1688"/>
                  <a:pt x="13392" y="7088"/>
                  <a:pt x="13392" y="7088"/>
                </a:cubicBezTo>
                <a:cubicBezTo>
                  <a:pt x="13392" y="7088"/>
                  <a:pt x="13392" y="8100"/>
                  <a:pt x="13392" y="8438"/>
                </a:cubicBezTo>
                <a:cubicBezTo>
                  <a:pt x="13392" y="8438"/>
                  <a:pt x="15984" y="4725"/>
                  <a:pt x="20736" y="6075"/>
                </a:cubicBezTo>
                <a:cubicBezTo>
                  <a:pt x="20736" y="11813"/>
                  <a:pt x="12960" y="10800"/>
                  <a:pt x="12960" y="10800"/>
                </a:cubicBezTo>
                <a:cubicBezTo>
                  <a:pt x="12528" y="11813"/>
                  <a:pt x="12528" y="13162"/>
                  <a:pt x="11664" y="14175"/>
                </a:cubicBezTo>
                <a:cubicBezTo>
                  <a:pt x="11664" y="14175"/>
                  <a:pt x="16416" y="10125"/>
                  <a:pt x="21600" y="13162"/>
                </a:cubicBezTo>
                <a:cubicBezTo>
                  <a:pt x="18576" y="19237"/>
                  <a:pt x="10800" y="15525"/>
                  <a:pt x="10800" y="15525"/>
                </a:cubicBezTo>
                <a:close/>
              </a:path>
            </a:pathLst>
          </a:custGeom>
          <a:solidFill>
            <a:srgbClr val="FFA19A"/>
          </a:solidFill>
          <a:ln w="12700">
            <a:miter lim="400000"/>
          </a:ln>
        </p:spPr>
        <p:txBody>
          <a:bodyPr lIns="0" tIns="0" rIns="0" bIns="0"/>
          <a:lstStyle/>
          <a:p>
            <a:pPr algn="l" defTabSz="2436495">
              <a:lnSpc>
                <a:spcPct val="120000"/>
              </a:lnSpc>
              <a:defRPr sz="16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grpSp>
        <p:nvGrpSpPr>
          <p:cNvPr id="94" name="成组"/>
          <p:cNvGrpSpPr/>
          <p:nvPr/>
        </p:nvGrpSpPr>
        <p:grpSpPr>
          <a:xfrm>
            <a:off x="30814" y="-353783"/>
            <a:ext cx="7824859" cy="4314366"/>
            <a:chOff x="0" y="0"/>
            <a:chExt cx="7824857" cy="4314364"/>
          </a:xfrm>
        </p:grpSpPr>
        <p:pic>
          <p:nvPicPr>
            <p:cNvPr id="91" name="线条" descr="线条"/>
            <p:cNvPicPr/>
            <p:nvPr/>
          </p:nvPicPr>
          <p:blipFill>
            <a:blip r:embed="rId3"/>
            <a:stretch>
              <a:fillRect/>
            </a:stretch>
          </p:blipFill>
          <p:spPr>
            <a:xfrm>
              <a:off x="1505885" y="3017695"/>
              <a:ext cx="6318973" cy="177801"/>
            </a:xfrm>
            <a:prstGeom prst="rect">
              <a:avLst/>
            </a:prstGeom>
            <a:effectLst/>
          </p:spPr>
        </p:pic>
        <p:pic>
          <p:nvPicPr>
            <p:cNvPr id="93"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95"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sp>
        <p:nvSpPr>
          <p:cNvPr id="96" name="活动策划具有大众传播性"/>
          <p:cNvSpPr txBox="1"/>
          <p:nvPr/>
        </p:nvSpPr>
        <p:spPr>
          <a:xfrm>
            <a:off x="15699380" y="3087460"/>
            <a:ext cx="5786840"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活动策划具有大众传播性</a:t>
            </a:r>
            <a:endParaRPr dirty="0">
              <a:latin typeface="思源黑体 CN Normal" panose="020B0400000000000000" charset="-122"/>
              <a:ea typeface="思源黑体 CN Normal" panose="020B0400000000000000" charset="-122"/>
            </a:endParaRPr>
          </a:p>
        </p:txBody>
      </p:sp>
      <p:sp>
        <p:nvSpPr>
          <p:cNvPr id="97" name="活动策划具有深层阐释功能"/>
          <p:cNvSpPr txBox="1"/>
          <p:nvPr/>
        </p:nvSpPr>
        <p:spPr>
          <a:xfrm>
            <a:off x="16281100" y="5174641"/>
            <a:ext cx="6299801"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活动策划具有深层阐释功能</a:t>
            </a:r>
          </a:p>
        </p:txBody>
      </p:sp>
      <p:sp>
        <p:nvSpPr>
          <p:cNvPr id="98" name="活动策划具备公关职能"/>
          <p:cNvSpPr txBox="1"/>
          <p:nvPr/>
        </p:nvSpPr>
        <p:spPr>
          <a:xfrm>
            <a:off x="17111632" y="7042249"/>
            <a:ext cx="5273879"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活动策划具备公关职能</a:t>
            </a:r>
          </a:p>
        </p:txBody>
      </p:sp>
      <p:sp>
        <p:nvSpPr>
          <p:cNvPr id="99" name="活动策划的经济性优势"/>
          <p:cNvSpPr txBox="1"/>
          <p:nvPr/>
        </p:nvSpPr>
        <p:spPr>
          <a:xfrm>
            <a:off x="15955861" y="9302849"/>
            <a:ext cx="5273879"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活动策划的经济性优势</a:t>
            </a:r>
          </a:p>
        </p:txBody>
      </p:sp>
      <p:sp>
        <p:nvSpPr>
          <p:cNvPr id="100" name="活动策划具有延时性"/>
          <p:cNvSpPr txBox="1"/>
          <p:nvPr/>
        </p:nvSpPr>
        <p:spPr>
          <a:xfrm>
            <a:off x="13748541" y="11250620"/>
            <a:ext cx="4760918" cy="759822"/>
          </a:xfrm>
          <a:prstGeom prst="rect">
            <a:avLst/>
          </a:prstGeom>
          <a:ln w="12700">
            <a:miter lim="400000"/>
          </a:ln>
        </p:spPr>
        <p:txBody>
          <a:bodyPr wrap="none" lIns="71437" tIns="71437" rIns="71437" bIns="71437"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活动策划具有延时性</a:t>
            </a:r>
          </a:p>
        </p:txBody>
      </p:sp>
      <p:sp>
        <p:nvSpPr>
          <p:cNvPr id="101" name="主要特点"/>
          <p:cNvSpPr txBox="1"/>
          <p:nvPr/>
        </p:nvSpPr>
        <p:spPr>
          <a:xfrm>
            <a:off x="4281783" y="9664435"/>
            <a:ext cx="3222035" cy="1067599"/>
          </a:xfrm>
          <a:prstGeom prst="rect">
            <a:avLst/>
          </a:prstGeom>
          <a:ln w="12700">
            <a:miter lim="400000"/>
          </a:ln>
        </p:spPr>
        <p:txBody>
          <a:bodyPr wrap="none" lIns="71437" tIns="71437" rIns="71437" bIns="71437" anchor="ctr">
            <a:spAutoFit/>
          </a:bodyPr>
          <a:lstStyle>
            <a:lvl1pPr>
              <a:defRPr sz="6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主要特点</a:t>
            </a:r>
          </a:p>
        </p:txBody>
      </p:sp>
      <p:sp>
        <p:nvSpPr>
          <p:cNvPr id="102" name="每举办一场活动，都要有一个明确的目标。就像一条行驶在茫茫大海上的船只，如果找不到确定的方向，便会迷失。…"/>
          <p:cNvSpPr txBox="1"/>
          <p:nvPr/>
        </p:nvSpPr>
        <p:spPr>
          <a:xfrm>
            <a:off x="2601715" y="4920571"/>
            <a:ext cx="10396538" cy="2452593"/>
          </a:xfrm>
          <a:prstGeom prst="rect">
            <a:avLst/>
          </a:prstGeom>
          <a:ln w="12700">
            <a:miter lim="400000"/>
          </a:ln>
        </p:spPr>
        <p:txBody>
          <a:bodyPr lIns="71437" tIns="71437" rIns="71437" bIns="71437" anchor="ctr">
            <a:spAutoFit/>
          </a:bodyPr>
          <a:lstStyle/>
          <a:p>
            <a: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每举办一场活动，都要有一个明确的目标。就像一条行驶在茫茫大海上的船只，如果找不到确定的方向，便会迷失。</a:t>
            </a:r>
          </a:p>
          <a:p>
            <a: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活动策划：因此需要制定活动预期、最大限度地吸引客人参加、竭尽所能地完成活动的各种目标，并传达出活动背后所隐含的深远含义。</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childTnLst>
                                    <p:set>
                                      <p:cBhvr>
                                        <p:cTn id="6" dur="indefinite" fill="hold"/>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childTnLst>
                                    <p:set>
                                      <p:cBhvr>
                                        <p:cTn id="11" dur="indefinite" fill="hold"/>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childTnLst>
                                    <p:set>
                                      <p:cBhvr>
                                        <p:cTn id="16" dur="indefinite" fill="hold"/>
                                        <p:tgtEl>
                                          <p:spTgt spid="86"/>
                                        </p:tgtEl>
                                        <p:attrNameLst>
                                          <p:attrName>style.visibility</p:attrName>
                                        </p:attrNameLst>
                                      </p:cBhvr>
                                      <p:to>
                                        <p:strVal val="visible"/>
                                      </p:to>
                                    </p:set>
                                    <p:anim calcmode="lin" valueType="num">
                                      <p:cBhvr>
                                        <p:cTn id="17" dur="500" fill="hold"/>
                                        <p:tgtEl>
                                          <p:spTgt spid="86"/>
                                        </p:tgtEl>
                                        <p:attrNameLst>
                                          <p:attrName>ppt_w</p:attrName>
                                        </p:attrNameLst>
                                      </p:cBhvr>
                                      <p:tavLst>
                                        <p:tav tm="0">
                                          <p:val>
                                            <p:fltVal val="0"/>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4" nodeType="afterEffect">
                                  <p:stCondLst>
                                    <p:cond delay="0"/>
                                  </p:stCondLst>
                                  <p:childTnLst>
                                    <p:set>
                                      <p:cBhvr>
                                        <p:cTn id="21" dur="indefinite" fill="hold"/>
                                        <p:tgtEl>
                                          <p:spTgt spid="89"/>
                                        </p:tgtEl>
                                        <p:attrNameLst>
                                          <p:attrName>style.visibility</p:attrName>
                                        </p:attrNameLst>
                                      </p:cBhvr>
                                      <p:to>
                                        <p:strVal val="visible"/>
                                      </p:to>
                                    </p:set>
                                    <p:anim calcmode="lin" valueType="num">
                                      <p:cBhvr>
                                        <p:cTn id="22" dur="500" fill="hold"/>
                                        <p:tgtEl>
                                          <p:spTgt spid="89"/>
                                        </p:tgtEl>
                                        <p:attrNameLst>
                                          <p:attrName>ppt_w</p:attrName>
                                        </p:attrNameLst>
                                      </p:cBhvr>
                                      <p:tavLst>
                                        <p:tav tm="0">
                                          <p:val>
                                            <p:fltVal val="0"/>
                                          </p:val>
                                        </p:tav>
                                        <p:tav tm="100000">
                                          <p:val>
                                            <p:strVal val="#ppt_w"/>
                                          </p:val>
                                        </p:tav>
                                      </p:tavLst>
                                    </p:anim>
                                    <p:anim calcmode="lin" valueType="num">
                                      <p:cBhvr>
                                        <p:cTn id="23" dur="500" fill="hold"/>
                                        <p:tgtEl>
                                          <p:spTgt spid="8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5" nodeType="afterEffect">
                                  <p:stCondLst>
                                    <p:cond delay="0"/>
                                  </p:stCondLst>
                                  <p:childTnLst>
                                    <p:set>
                                      <p:cBhvr>
                                        <p:cTn id="26" dur="indefinite" fill="hold"/>
                                        <p:tgtEl>
                                          <p:spTgt spid="85"/>
                                        </p:tgtEl>
                                        <p:attrNameLst>
                                          <p:attrName>style.visibility</p:attrName>
                                        </p:attrNameLst>
                                      </p:cBhvr>
                                      <p:to>
                                        <p:strVal val="visible"/>
                                      </p:to>
                                    </p:set>
                                    <p:anim calcmode="lin" valueType="num">
                                      <p:cBhvr>
                                        <p:cTn id="27" dur="500" fill="hold"/>
                                        <p:tgtEl>
                                          <p:spTgt spid="85"/>
                                        </p:tgtEl>
                                        <p:attrNameLst>
                                          <p:attrName>ppt_w</p:attrName>
                                        </p:attrNameLst>
                                      </p:cBhvr>
                                      <p:tavLst>
                                        <p:tav tm="0">
                                          <p:val>
                                            <p:fltVal val="0"/>
                                          </p:val>
                                        </p:tav>
                                        <p:tav tm="100000">
                                          <p:val>
                                            <p:strVal val="#ppt_w"/>
                                          </p:val>
                                        </p:tav>
                                      </p:tavLst>
                                    </p:anim>
                                    <p:anim calcmode="lin" valueType="num">
                                      <p:cBhvr>
                                        <p:cTn id="28" dur="500" fill="hold"/>
                                        <p:tgtEl>
                                          <p:spTgt spid="8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6" nodeType="afterEffect">
                                  <p:stCondLst>
                                    <p:cond delay="0"/>
                                  </p:stCondLst>
                                  <p:childTnLst>
                                    <p:set>
                                      <p:cBhvr>
                                        <p:cTn id="31" dur="indefinite" fill="hold"/>
                                        <p:tgtEl>
                                          <p:spTgt spid="90"/>
                                        </p:tgtEl>
                                        <p:attrNameLst>
                                          <p:attrName>style.visibility</p:attrName>
                                        </p:attrNameLst>
                                      </p:cBhvr>
                                      <p:to>
                                        <p:strVal val="visible"/>
                                      </p:to>
                                    </p:set>
                                    <p:anim calcmode="lin" valueType="num">
                                      <p:cBhvr>
                                        <p:cTn id="32" dur="500" fill="hold"/>
                                        <p:tgtEl>
                                          <p:spTgt spid="90"/>
                                        </p:tgtEl>
                                        <p:attrNameLst>
                                          <p:attrName>ppt_w</p:attrName>
                                        </p:attrNameLst>
                                      </p:cBhvr>
                                      <p:tavLst>
                                        <p:tav tm="0">
                                          <p:val>
                                            <p:fltVal val="0"/>
                                          </p:val>
                                        </p:tav>
                                        <p:tav tm="100000">
                                          <p:val>
                                            <p:strVal val="#ppt_w"/>
                                          </p:val>
                                        </p:tav>
                                      </p:tavLst>
                                    </p:anim>
                                    <p:anim calcmode="lin" valueType="num">
                                      <p:cBhvr>
                                        <p:cTn id="33" dur="500" fill="hold"/>
                                        <p:tgtEl>
                                          <p:spTgt spid="90"/>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7" nodeType="afterEffect">
                                  <p:stCondLst>
                                    <p:cond delay="0"/>
                                  </p:stCondLst>
                                  <p:childTnLst>
                                    <p:set>
                                      <p:cBhvr>
                                        <p:cTn id="36" dur="indefinite" fill="hold"/>
                                        <p:tgtEl>
                                          <p:spTgt spid="81"/>
                                        </p:tgtEl>
                                        <p:attrNameLst>
                                          <p:attrName>style.visibility</p:attrName>
                                        </p:attrNameLst>
                                      </p:cBhvr>
                                      <p:to>
                                        <p:strVal val="visible"/>
                                      </p:to>
                                    </p:set>
                                    <p:anim calcmode="lin" valueType="num">
                                      <p:cBhvr>
                                        <p:cTn id="37" dur="500" fill="hold"/>
                                        <p:tgtEl>
                                          <p:spTgt spid="81"/>
                                        </p:tgtEl>
                                        <p:attrNameLst>
                                          <p:attrName>ppt_w</p:attrName>
                                        </p:attrNameLst>
                                      </p:cBhvr>
                                      <p:tavLst>
                                        <p:tav tm="0">
                                          <p:val>
                                            <p:fltVal val="0"/>
                                          </p:val>
                                        </p:tav>
                                        <p:tav tm="100000">
                                          <p:val>
                                            <p:strVal val="#ppt_w"/>
                                          </p:val>
                                        </p:tav>
                                      </p:tavLst>
                                    </p:anim>
                                    <p:anim calcmode="lin" valueType="num">
                                      <p:cBhvr>
                                        <p:cTn id="38" dur="500" fill="hold"/>
                                        <p:tgtEl>
                                          <p:spTgt spid="8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8" nodeType="afterEffect">
                                  <p:stCondLst>
                                    <p:cond delay="0"/>
                                  </p:stCondLst>
                                  <p:childTnLst>
                                    <p:set>
                                      <p:cBhvr>
                                        <p:cTn id="41" dur="indefinite" fill="hold"/>
                                        <p:tgtEl>
                                          <p:spTgt spid="82"/>
                                        </p:tgtEl>
                                        <p:attrNameLst>
                                          <p:attrName>style.visibility</p:attrName>
                                        </p:attrNameLst>
                                      </p:cBhvr>
                                      <p:to>
                                        <p:strVal val="visible"/>
                                      </p:to>
                                    </p:set>
                                    <p:anim calcmode="lin" valueType="num">
                                      <p:cBhvr>
                                        <p:cTn id="42" dur="500" fill="hold"/>
                                        <p:tgtEl>
                                          <p:spTgt spid="82"/>
                                        </p:tgtEl>
                                        <p:attrNameLst>
                                          <p:attrName>ppt_w</p:attrName>
                                        </p:attrNameLst>
                                      </p:cBhvr>
                                      <p:tavLst>
                                        <p:tav tm="0">
                                          <p:val>
                                            <p:fltVal val="0"/>
                                          </p:val>
                                        </p:tav>
                                        <p:tav tm="100000">
                                          <p:val>
                                            <p:strVal val="#ppt_w"/>
                                          </p:val>
                                        </p:tav>
                                      </p:tavLst>
                                    </p:anim>
                                    <p:anim calcmode="lin" valueType="num">
                                      <p:cBhvr>
                                        <p:cTn id="43" dur="500" fill="hold"/>
                                        <p:tgtEl>
                                          <p:spTgt spid="82"/>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9" nodeType="afterEffect">
                                  <p:stCondLst>
                                    <p:cond delay="0"/>
                                  </p:stCondLst>
                                  <p:childTnLst>
                                    <p:set>
                                      <p:cBhvr>
                                        <p:cTn id="46" dur="indefinite" fill="hold"/>
                                        <p:tgtEl>
                                          <p:spTgt spid="80"/>
                                        </p:tgtEl>
                                        <p:attrNameLst>
                                          <p:attrName>style.visibility</p:attrName>
                                        </p:attrNameLst>
                                      </p:cBhvr>
                                      <p:to>
                                        <p:strVal val="visible"/>
                                      </p:to>
                                    </p:set>
                                    <p:anim calcmode="lin" valueType="num">
                                      <p:cBhvr>
                                        <p:cTn id="47" dur="500" fill="hold"/>
                                        <p:tgtEl>
                                          <p:spTgt spid="80"/>
                                        </p:tgtEl>
                                        <p:attrNameLst>
                                          <p:attrName>ppt_w</p:attrName>
                                        </p:attrNameLst>
                                      </p:cBhvr>
                                      <p:tavLst>
                                        <p:tav tm="0">
                                          <p:val>
                                            <p:fltVal val="0"/>
                                          </p:val>
                                        </p:tav>
                                        <p:tav tm="100000">
                                          <p:val>
                                            <p:strVal val="#ppt_w"/>
                                          </p:val>
                                        </p:tav>
                                      </p:tavLst>
                                    </p:anim>
                                    <p:anim calcmode="lin" valueType="num">
                                      <p:cBhvr>
                                        <p:cTn id="48" dur="500" fill="hold"/>
                                        <p:tgtEl>
                                          <p:spTgt spid="80"/>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10" nodeType="afterEffect">
                                  <p:stCondLst>
                                    <p:cond delay="0"/>
                                  </p:stCondLst>
                                  <p:childTnLst>
                                    <p:set>
                                      <p:cBhvr>
                                        <p:cTn id="51" dur="indefinite" fill="hold"/>
                                        <p:tgtEl>
                                          <p:spTgt spid="83"/>
                                        </p:tgtEl>
                                        <p:attrNameLst>
                                          <p:attrName>style.visibility</p:attrName>
                                        </p:attrNameLst>
                                      </p:cBhvr>
                                      <p:to>
                                        <p:strVal val="visible"/>
                                      </p:to>
                                    </p:set>
                                    <p:anim calcmode="lin" valueType="num">
                                      <p:cBhvr>
                                        <p:cTn id="52" dur="500" fill="hold"/>
                                        <p:tgtEl>
                                          <p:spTgt spid="83"/>
                                        </p:tgtEl>
                                        <p:attrNameLst>
                                          <p:attrName>ppt_w</p:attrName>
                                        </p:attrNameLst>
                                      </p:cBhvr>
                                      <p:tavLst>
                                        <p:tav tm="0">
                                          <p:val>
                                            <p:fltVal val="0"/>
                                          </p:val>
                                        </p:tav>
                                        <p:tav tm="100000">
                                          <p:val>
                                            <p:strVal val="#ppt_w"/>
                                          </p:val>
                                        </p:tav>
                                      </p:tavLst>
                                    </p:anim>
                                    <p:anim calcmode="lin" valueType="num">
                                      <p:cBhvr>
                                        <p:cTn id="53" dur="500" fill="hold"/>
                                        <p:tgtEl>
                                          <p:spTgt spid="83"/>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11" nodeType="afterEffect">
                                  <p:stCondLst>
                                    <p:cond delay="0"/>
                                  </p:stCondLst>
                                  <p:childTnLst>
                                    <p:set>
                                      <p:cBhvr>
                                        <p:cTn id="56" dur="indefinite" fill="hold"/>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12" nodeType="afterEffect">
                                  <p:stCondLst>
                                    <p:cond delay="0"/>
                                  </p:stCondLst>
                                  <p:childTnLst>
                                    <p:set>
                                      <p:cBhvr>
                                        <p:cTn id="61" dur="indefinite" fill="hold"/>
                                        <p:tgtEl>
                                          <p:spTgt spid="84"/>
                                        </p:tgtEl>
                                        <p:attrNameLst>
                                          <p:attrName>style.visibility</p:attrName>
                                        </p:attrNameLst>
                                      </p:cBhvr>
                                      <p:to>
                                        <p:strVal val="visible"/>
                                      </p:to>
                                    </p:set>
                                    <p:anim calcmode="lin" valueType="num">
                                      <p:cBhvr>
                                        <p:cTn id="62" dur="500" fill="hold"/>
                                        <p:tgtEl>
                                          <p:spTgt spid="84"/>
                                        </p:tgtEl>
                                        <p:attrNameLst>
                                          <p:attrName>ppt_w</p:attrName>
                                        </p:attrNameLst>
                                      </p:cBhvr>
                                      <p:tavLst>
                                        <p:tav tm="0">
                                          <p:val>
                                            <p:fltVal val="0"/>
                                          </p:val>
                                        </p:tav>
                                        <p:tav tm="100000">
                                          <p:val>
                                            <p:strVal val="#ppt_w"/>
                                          </p:val>
                                        </p:tav>
                                      </p:tavLst>
                                    </p:anim>
                                    <p:anim calcmode="lin" valueType="num">
                                      <p:cBhvr>
                                        <p:cTn id="63" dur="500" fill="hold"/>
                                        <p:tgtEl>
                                          <p:spTgt spid="84"/>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13" nodeType="clickEffect">
                                  <p:stCondLst>
                                    <p:cond delay="0"/>
                                  </p:stCondLst>
                                  <p:childTnLst>
                                    <p:set>
                                      <p:cBhvr>
                                        <p:cTn id="67" dur="indefinite" fill="hold"/>
                                        <p:tgtEl>
                                          <p:spTgt spid="101"/>
                                        </p:tgtEl>
                                        <p:attrNameLst>
                                          <p:attrName>style.visibility</p:attrName>
                                        </p:attrNameLst>
                                      </p:cBhvr>
                                      <p:to>
                                        <p:strVal val="visible"/>
                                      </p:to>
                                    </p:set>
                                    <p:animEffect transition="in" filter="wipe(left)">
                                      <p:cBhvr>
                                        <p:cTn id="68" dur="1000"/>
                                        <p:tgtEl>
                                          <p:spTgt spid="10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14" nodeType="clickEffect">
                                  <p:stCondLst>
                                    <p:cond delay="0"/>
                                  </p:stCondLst>
                                  <p:childTnLst>
                                    <p:set>
                                      <p:cBhvr>
                                        <p:cTn id="72" dur="indefinite" fill="hold"/>
                                        <p:tgtEl>
                                          <p:spTgt spid="96"/>
                                        </p:tgtEl>
                                        <p:attrNameLst>
                                          <p:attrName>style.visibility</p:attrName>
                                        </p:attrNameLst>
                                      </p:cBhvr>
                                      <p:to>
                                        <p:strVal val="visible"/>
                                      </p:to>
                                    </p:set>
                                    <p:animEffect transition="in" filter="wipe(left)">
                                      <p:cBhvr>
                                        <p:cTn id="73" dur="1000"/>
                                        <p:tgtEl>
                                          <p:spTgt spid="9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15" nodeType="clickEffect">
                                  <p:stCondLst>
                                    <p:cond delay="0"/>
                                  </p:stCondLst>
                                  <p:childTnLst>
                                    <p:set>
                                      <p:cBhvr>
                                        <p:cTn id="77" dur="indefinite" fill="hold"/>
                                        <p:tgtEl>
                                          <p:spTgt spid="97"/>
                                        </p:tgtEl>
                                        <p:attrNameLst>
                                          <p:attrName>style.visibility</p:attrName>
                                        </p:attrNameLst>
                                      </p:cBhvr>
                                      <p:to>
                                        <p:strVal val="visible"/>
                                      </p:to>
                                    </p:set>
                                    <p:animEffect transition="in" filter="wipe(left)">
                                      <p:cBhvr>
                                        <p:cTn id="78" dur="1000"/>
                                        <p:tgtEl>
                                          <p:spTgt spid="9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16" nodeType="clickEffect">
                                  <p:stCondLst>
                                    <p:cond delay="0"/>
                                  </p:stCondLst>
                                  <p:childTnLst>
                                    <p:set>
                                      <p:cBhvr>
                                        <p:cTn id="82" dur="indefinite" fill="hold"/>
                                        <p:tgtEl>
                                          <p:spTgt spid="98"/>
                                        </p:tgtEl>
                                        <p:attrNameLst>
                                          <p:attrName>style.visibility</p:attrName>
                                        </p:attrNameLst>
                                      </p:cBhvr>
                                      <p:to>
                                        <p:strVal val="visible"/>
                                      </p:to>
                                    </p:set>
                                    <p:animEffect transition="in" filter="wipe(left)">
                                      <p:cBhvr>
                                        <p:cTn id="83" dur="1000"/>
                                        <p:tgtEl>
                                          <p:spTgt spid="9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17" nodeType="clickEffect">
                                  <p:stCondLst>
                                    <p:cond delay="0"/>
                                  </p:stCondLst>
                                  <p:childTnLst>
                                    <p:set>
                                      <p:cBhvr>
                                        <p:cTn id="87" dur="indefinite" fill="hold"/>
                                        <p:tgtEl>
                                          <p:spTgt spid="99"/>
                                        </p:tgtEl>
                                        <p:attrNameLst>
                                          <p:attrName>style.visibility</p:attrName>
                                        </p:attrNameLst>
                                      </p:cBhvr>
                                      <p:to>
                                        <p:strVal val="visible"/>
                                      </p:to>
                                    </p:set>
                                    <p:animEffect transition="in" filter="wipe(left)">
                                      <p:cBhvr>
                                        <p:cTn id="88" dur="1000"/>
                                        <p:tgtEl>
                                          <p:spTgt spid="9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18" nodeType="clickEffect">
                                  <p:stCondLst>
                                    <p:cond delay="0"/>
                                  </p:stCondLst>
                                  <p:childTnLst>
                                    <p:set>
                                      <p:cBhvr>
                                        <p:cTn id="92" dur="indefinite" fill="hold"/>
                                        <p:tgtEl>
                                          <p:spTgt spid="100"/>
                                        </p:tgtEl>
                                        <p:attrNameLst>
                                          <p:attrName>style.visibility</p:attrName>
                                        </p:attrNameLst>
                                      </p:cBhvr>
                                      <p:to>
                                        <p:strVal val="visible"/>
                                      </p:to>
                                    </p:set>
                                    <p:animEffect transition="in" filter="wipe(left)">
                                      <p:cBhvr>
                                        <p:cTn id="93" dur="1000"/>
                                        <p:tgtEl>
                                          <p:spTgt spid="100"/>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19" nodeType="clickEffect">
                                  <p:stCondLst>
                                    <p:cond delay="0"/>
                                  </p:stCondLst>
                                  <p:childTnLst>
                                    <p:set>
                                      <p:cBhvr>
                                        <p:cTn id="97" dur="indefinite" fill="hold"/>
                                        <p:tgtEl>
                                          <p:spTgt spid="102"/>
                                        </p:tgtEl>
                                        <p:attrNameLst>
                                          <p:attrName>style.visibility</p:attrName>
                                        </p:attrNameLst>
                                      </p:cBhvr>
                                      <p:to>
                                        <p:strVal val="visible"/>
                                      </p:to>
                                    </p:set>
                                    <p:animEffect transition="in" filter="wipe(left)">
                                      <p:cBhvr>
                                        <p:cTn id="98"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1" animBg="1" advAuto="0"/>
      <p:bldP spid="80" grpId="9" animBg="1" advAuto="0"/>
      <p:bldP spid="81" grpId="7" animBg="1" advAuto="0"/>
      <p:bldP spid="82" grpId="8" animBg="1" advAuto="0"/>
      <p:bldP spid="83" grpId="10" animBg="1" advAuto="0"/>
      <p:bldP spid="84" grpId="12" animBg="1" advAuto="0"/>
      <p:bldP spid="85" grpId="5" animBg="1" advAuto="0"/>
      <p:bldP spid="86" grpId="3" animBg="1" advAuto="0"/>
      <p:bldP spid="87" grpId="1" animBg="1" advAuto="0"/>
      <p:bldP spid="88" grpId="2" animBg="1" advAuto="0"/>
      <p:bldP spid="89" grpId="4" animBg="1" advAuto="0"/>
      <p:bldP spid="90" grpId="6" animBg="1" advAuto="0"/>
      <p:bldP spid="96" grpId="14" animBg="1" advAuto="0"/>
      <p:bldP spid="97" grpId="15" animBg="1" advAuto="0"/>
      <p:bldP spid="98" grpId="16" animBg="1" advAuto="0"/>
      <p:bldP spid="99" grpId="17" animBg="1" advAuto="0"/>
      <p:bldP spid="100" grpId="18" animBg="1" advAuto="0"/>
      <p:bldP spid="101" grpId="13" animBg="1" advAuto="0"/>
      <p:bldP spid="102" grpId="19"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摄图网_400732920.png" descr="摄图网_400732920.png"/>
          <p:cNvPicPr>
            <a:picLocks noChangeAspect="1"/>
          </p:cNvPicPr>
          <p:nvPr/>
        </p:nvPicPr>
        <p:blipFill>
          <a:blip r:embed="rId3" cstate="email"/>
          <a:srcRect t="59020"/>
          <a:stretch>
            <a:fillRect/>
          </a:stretch>
        </p:blipFill>
        <p:spPr>
          <a:xfrm>
            <a:off x="3305952" y="5102112"/>
            <a:ext cx="14448167" cy="5920780"/>
          </a:xfrm>
          <a:prstGeom prst="rect">
            <a:avLst/>
          </a:prstGeom>
          <a:ln w="12700">
            <a:miter lim="400000"/>
            <a:headEnd/>
            <a:tailEnd/>
          </a:ln>
        </p:spPr>
      </p:pic>
      <p:grpSp>
        <p:nvGrpSpPr>
          <p:cNvPr id="108" name="成组"/>
          <p:cNvGrpSpPr/>
          <p:nvPr/>
        </p:nvGrpSpPr>
        <p:grpSpPr>
          <a:xfrm>
            <a:off x="30814" y="-353783"/>
            <a:ext cx="7824859" cy="4314366"/>
            <a:chOff x="0" y="0"/>
            <a:chExt cx="7824857" cy="4314364"/>
          </a:xfrm>
        </p:grpSpPr>
        <p:pic>
          <p:nvPicPr>
            <p:cNvPr id="105" name="线条" descr="线条"/>
            <p:cNvPicPr/>
            <p:nvPr/>
          </p:nvPicPr>
          <p:blipFill>
            <a:blip r:embed="rId4"/>
            <a:stretch>
              <a:fillRect/>
            </a:stretch>
          </p:blipFill>
          <p:spPr>
            <a:xfrm>
              <a:off x="1505885" y="3017695"/>
              <a:ext cx="6318973" cy="177801"/>
            </a:xfrm>
            <a:prstGeom prst="rect">
              <a:avLst/>
            </a:prstGeom>
            <a:effectLst/>
          </p:spPr>
        </p:pic>
        <p:pic>
          <p:nvPicPr>
            <p:cNvPr id="107" name="摄图网_400732934.png" descr="摄图网_400732934.png"/>
            <p:cNvPicPr>
              <a:picLocks noChangeAspect="1"/>
            </p:cNvPicPr>
            <p:nvPr/>
          </p:nvPicPr>
          <p:blipFill>
            <a:blip r:embed="rId5" cstate="email"/>
            <a:stretch>
              <a:fillRect/>
            </a:stretch>
          </p:blipFill>
          <p:spPr>
            <a:xfrm rot="4800289">
              <a:off x="411057" y="192250"/>
              <a:ext cx="3688257" cy="3929865"/>
            </a:xfrm>
            <a:prstGeom prst="rect">
              <a:avLst/>
            </a:prstGeom>
            <a:ln w="12700" cap="flat">
              <a:noFill/>
              <a:miter lim="400000"/>
              <a:headEnd/>
              <a:tailEnd/>
            </a:ln>
            <a:effectLst/>
          </p:spPr>
        </p:pic>
      </p:grpSp>
      <p:sp>
        <p:nvSpPr>
          <p:cNvPr id="109"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114" name="成组"/>
          <p:cNvGrpSpPr/>
          <p:nvPr/>
        </p:nvGrpSpPr>
        <p:grpSpPr>
          <a:xfrm>
            <a:off x="183230" y="3640754"/>
            <a:ext cx="7530907" cy="2795117"/>
            <a:chOff x="-30066" y="0"/>
            <a:chExt cx="7530906" cy="2795115"/>
          </a:xfrm>
        </p:grpSpPr>
        <p:sp>
          <p:nvSpPr>
            <p:cNvPr id="110" name="Oval 1"/>
            <p:cNvSpPr/>
            <p:nvPr/>
          </p:nvSpPr>
          <p:spPr>
            <a:xfrm>
              <a:off x="3483648" y="0"/>
              <a:ext cx="1113079"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11" name="Freeform: Shape 17"/>
            <p:cNvSpPr/>
            <p:nvPr/>
          </p:nvSpPr>
          <p:spPr>
            <a:xfrm>
              <a:off x="3778872" y="306661"/>
              <a:ext cx="522607" cy="500023"/>
            </a:xfrm>
            <a:custGeom>
              <a:avLst/>
              <a:gdLst/>
              <a:ahLst/>
              <a:cxnLst>
                <a:cxn ang="0">
                  <a:pos x="wd2" y="hd2"/>
                </a:cxn>
                <a:cxn ang="5400000">
                  <a:pos x="wd2" y="hd2"/>
                </a:cxn>
                <a:cxn ang="10800000">
                  <a:pos x="wd2" y="hd2"/>
                </a:cxn>
                <a:cxn ang="16200000">
                  <a:pos x="wd2" y="hd2"/>
                </a:cxn>
              </a:cxnLst>
              <a:rect l="0" t="0" r="r" b="b"/>
              <a:pathLst>
                <a:path w="21600" h="21600" extrusionOk="0">
                  <a:moveTo>
                    <a:pt x="21521" y="19327"/>
                  </a:moveTo>
                  <a:cubicBezTo>
                    <a:pt x="21575" y="19435"/>
                    <a:pt x="21600" y="19553"/>
                    <a:pt x="21600" y="19678"/>
                  </a:cubicBezTo>
                  <a:cubicBezTo>
                    <a:pt x="21600" y="19975"/>
                    <a:pt x="21493" y="20238"/>
                    <a:pt x="21275" y="20464"/>
                  </a:cubicBezTo>
                  <a:lnTo>
                    <a:pt x="20491" y="21236"/>
                  </a:lnTo>
                  <a:cubicBezTo>
                    <a:pt x="20282" y="21462"/>
                    <a:pt x="20027" y="21575"/>
                    <a:pt x="19721" y="21575"/>
                  </a:cubicBezTo>
                  <a:lnTo>
                    <a:pt x="19665" y="21575"/>
                  </a:lnTo>
                  <a:cubicBezTo>
                    <a:pt x="19351" y="21538"/>
                    <a:pt x="19082" y="21397"/>
                    <a:pt x="18867" y="21154"/>
                  </a:cubicBezTo>
                  <a:lnTo>
                    <a:pt x="12701" y="13223"/>
                  </a:lnTo>
                  <a:cubicBezTo>
                    <a:pt x="11959" y="13871"/>
                    <a:pt x="11266" y="14439"/>
                    <a:pt x="10623" y="14928"/>
                  </a:cubicBezTo>
                  <a:cubicBezTo>
                    <a:pt x="9975" y="15414"/>
                    <a:pt x="9366" y="15836"/>
                    <a:pt x="8789" y="16189"/>
                  </a:cubicBezTo>
                  <a:lnTo>
                    <a:pt x="9261" y="19989"/>
                  </a:lnTo>
                  <a:lnTo>
                    <a:pt x="9261" y="20125"/>
                  </a:lnTo>
                  <a:cubicBezTo>
                    <a:pt x="9261" y="20424"/>
                    <a:pt x="9162" y="20673"/>
                    <a:pt x="8964" y="20871"/>
                  </a:cubicBezTo>
                  <a:lnTo>
                    <a:pt x="8546" y="21290"/>
                  </a:lnTo>
                  <a:cubicBezTo>
                    <a:pt x="8339" y="21499"/>
                    <a:pt x="8076" y="21600"/>
                    <a:pt x="7762" y="21600"/>
                  </a:cubicBezTo>
                  <a:lnTo>
                    <a:pt x="7705" y="21600"/>
                  </a:lnTo>
                  <a:cubicBezTo>
                    <a:pt x="7354" y="21564"/>
                    <a:pt x="7088" y="21425"/>
                    <a:pt x="6907" y="21179"/>
                  </a:cubicBezTo>
                  <a:lnTo>
                    <a:pt x="4131" y="17501"/>
                  </a:lnTo>
                  <a:lnTo>
                    <a:pt x="418" y="14696"/>
                  </a:lnTo>
                  <a:cubicBezTo>
                    <a:pt x="155" y="14473"/>
                    <a:pt x="16" y="14202"/>
                    <a:pt x="0" y="13885"/>
                  </a:cubicBezTo>
                  <a:lnTo>
                    <a:pt x="0" y="13834"/>
                  </a:lnTo>
                  <a:cubicBezTo>
                    <a:pt x="0" y="13551"/>
                    <a:pt x="104" y="13294"/>
                    <a:pt x="311" y="13060"/>
                  </a:cubicBezTo>
                  <a:lnTo>
                    <a:pt x="715" y="12669"/>
                  </a:lnTo>
                  <a:cubicBezTo>
                    <a:pt x="897" y="12440"/>
                    <a:pt x="1151" y="12333"/>
                    <a:pt x="1477" y="12341"/>
                  </a:cubicBezTo>
                  <a:cubicBezTo>
                    <a:pt x="1550" y="12341"/>
                    <a:pt x="1596" y="12353"/>
                    <a:pt x="1612" y="12370"/>
                  </a:cubicBezTo>
                  <a:lnTo>
                    <a:pt x="5407" y="12802"/>
                  </a:lnTo>
                  <a:cubicBezTo>
                    <a:pt x="5761" y="12234"/>
                    <a:pt x="6180" y="11626"/>
                    <a:pt x="6672" y="10984"/>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8" y="4045"/>
                  </a:lnTo>
                  <a:lnTo>
                    <a:pt x="15194" y="2030"/>
                  </a:lnTo>
                  <a:cubicBezTo>
                    <a:pt x="15828" y="1396"/>
                    <a:pt x="16552" y="901"/>
                    <a:pt x="17376" y="540"/>
                  </a:cubicBezTo>
                  <a:cubicBezTo>
                    <a:pt x="18196" y="180"/>
                    <a:pt x="18952" y="0"/>
                    <a:pt x="19637" y="0"/>
                  </a:cubicBezTo>
                  <a:cubicBezTo>
                    <a:pt x="20285" y="0"/>
                    <a:pt x="20780" y="166"/>
                    <a:pt x="21114" y="500"/>
                  </a:cubicBezTo>
                  <a:cubicBezTo>
                    <a:pt x="21292" y="661"/>
                    <a:pt x="21419" y="870"/>
                    <a:pt x="21493" y="1125"/>
                  </a:cubicBezTo>
                  <a:cubicBezTo>
                    <a:pt x="21564" y="1374"/>
                    <a:pt x="21600" y="1659"/>
                    <a:pt x="21600" y="1973"/>
                  </a:cubicBezTo>
                  <a:cubicBezTo>
                    <a:pt x="21600" y="2660"/>
                    <a:pt x="21425" y="3415"/>
                    <a:pt x="21077" y="4235"/>
                  </a:cubicBezTo>
                  <a:cubicBezTo>
                    <a:pt x="20729" y="5055"/>
                    <a:pt x="20231" y="5778"/>
                    <a:pt x="19583" y="6400"/>
                  </a:cubicBezTo>
                  <a:lnTo>
                    <a:pt x="17548" y="8456"/>
                  </a:lnTo>
                  <a:lnTo>
                    <a:pt x="21521" y="19327"/>
                  </a:lnTo>
                  <a:close/>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12" name="活动策划具有深层阐释功能"/>
            <p:cNvSpPr txBox="1"/>
            <p:nvPr/>
          </p:nvSpPr>
          <p:spPr>
            <a:xfrm>
              <a:off x="1118887" y="1384974"/>
              <a:ext cx="6299800" cy="759821"/>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活动策划具有深层阐释功能</a:t>
              </a:r>
            </a:p>
          </p:txBody>
        </p:sp>
        <p:sp>
          <p:nvSpPr>
            <p:cNvPr id="113" name="活动策划内容要和活动本身目的紧密衔接"/>
            <p:cNvSpPr txBox="1"/>
            <p:nvPr/>
          </p:nvSpPr>
          <p:spPr>
            <a:xfrm>
              <a:off x="-30066" y="2158403"/>
              <a:ext cx="753090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119" name="成组"/>
          <p:cNvGrpSpPr/>
          <p:nvPr/>
        </p:nvGrpSpPr>
        <p:grpSpPr>
          <a:xfrm>
            <a:off x="-19970" y="6850695"/>
            <a:ext cx="7530907" cy="2761381"/>
            <a:chOff x="-30066" y="0"/>
            <a:chExt cx="7530906" cy="2761380"/>
          </a:xfrm>
        </p:grpSpPr>
        <p:sp>
          <p:nvSpPr>
            <p:cNvPr id="115" name="Oval 7"/>
            <p:cNvSpPr/>
            <p:nvPr/>
          </p:nvSpPr>
          <p:spPr>
            <a:xfrm>
              <a:off x="4182947" y="0"/>
              <a:ext cx="1113078"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16" name="Freeform: Shape 13"/>
            <p:cNvSpPr/>
            <p:nvPr/>
          </p:nvSpPr>
          <p:spPr>
            <a:xfrm>
              <a:off x="4429579" y="275818"/>
              <a:ext cx="619814" cy="561732"/>
            </a:xfrm>
            <a:custGeom>
              <a:avLst/>
              <a:gdLst/>
              <a:ahLst/>
              <a:cxnLst>
                <a:cxn ang="0">
                  <a:pos x="wd2" y="hd2"/>
                </a:cxn>
                <a:cxn ang="5400000">
                  <a:pos x="wd2" y="hd2"/>
                </a:cxn>
                <a:cxn ang="10800000">
                  <a:pos x="wd2" y="hd2"/>
                </a:cxn>
                <a:cxn ang="16200000">
                  <a:pos x="wd2" y="hd2"/>
                </a:cxn>
              </a:cxnLst>
              <a:rect l="0" t="0" r="r" b="b"/>
              <a:pathLst>
                <a:path w="21343" h="21600" extrusionOk="0">
                  <a:moveTo>
                    <a:pt x="17010" y="18855"/>
                  </a:moveTo>
                  <a:cubicBezTo>
                    <a:pt x="16571" y="18855"/>
                    <a:pt x="16237" y="19228"/>
                    <a:pt x="16237" y="19735"/>
                  </a:cubicBezTo>
                  <a:cubicBezTo>
                    <a:pt x="16237" y="20108"/>
                    <a:pt x="16571" y="20481"/>
                    <a:pt x="17010" y="20481"/>
                  </a:cubicBezTo>
                  <a:cubicBezTo>
                    <a:pt x="17463" y="20481"/>
                    <a:pt x="17796" y="20108"/>
                    <a:pt x="17796" y="19735"/>
                  </a:cubicBezTo>
                  <a:cubicBezTo>
                    <a:pt x="17796" y="19228"/>
                    <a:pt x="17463" y="18855"/>
                    <a:pt x="17010" y="18855"/>
                  </a:cubicBezTo>
                  <a:close/>
                  <a:moveTo>
                    <a:pt x="8554" y="13468"/>
                  </a:moveTo>
                  <a:lnTo>
                    <a:pt x="9344" y="14330"/>
                  </a:lnTo>
                  <a:lnTo>
                    <a:pt x="5878" y="18177"/>
                  </a:lnTo>
                  <a:lnTo>
                    <a:pt x="6092" y="18430"/>
                  </a:lnTo>
                  <a:lnTo>
                    <a:pt x="5316" y="19544"/>
                  </a:lnTo>
                  <a:lnTo>
                    <a:pt x="2519" y="21534"/>
                  </a:lnTo>
                  <a:lnTo>
                    <a:pt x="2064" y="21044"/>
                  </a:lnTo>
                  <a:lnTo>
                    <a:pt x="3857" y="17940"/>
                  </a:lnTo>
                  <a:lnTo>
                    <a:pt x="4861" y="17063"/>
                  </a:lnTo>
                  <a:lnTo>
                    <a:pt x="5088" y="17316"/>
                  </a:lnTo>
                  <a:close/>
                  <a:moveTo>
                    <a:pt x="4188" y="575"/>
                  </a:moveTo>
                  <a:cubicBezTo>
                    <a:pt x="5291" y="562"/>
                    <a:pt x="6378" y="1080"/>
                    <a:pt x="7217" y="2009"/>
                  </a:cubicBezTo>
                  <a:cubicBezTo>
                    <a:pt x="8323" y="3262"/>
                    <a:pt x="8776" y="5008"/>
                    <a:pt x="8323" y="6634"/>
                  </a:cubicBezTo>
                  <a:lnTo>
                    <a:pt x="18236" y="17735"/>
                  </a:lnTo>
                  <a:cubicBezTo>
                    <a:pt x="19022" y="18601"/>
                    <a:pt x="19022" y="19974"/>
                    <a:pt x="18236" y="20854"/>
                  </a:cubicBezTo>
                  <a:cubicBezTo>
                    <a:pt x="17903" y="21346"/>
                    <a:pt x="17343" y="21600"/>
                    <a:pt x="16904" y="21600"/>
                  </a:cubicBezTo>
                  <a:cubicBezTo>
                    <a:pt x="16344" y="21600"/>
                    <a:pt x="15784" y="21346"/>
                    <a:pt x="15451" y="20854"/>
                  </a:cubicBezTo>
                  <a:cubicBezTo>
                    <a:pt x="15451" y="20854"/>
                    <a:pt x="15451" y="20854"/>
                    <a:pt x="5539" y="9872"/>
                  </a:cubicBezTo>
                  <a:cubicBezTo>
                    <a:pt x="4086" y="10364"/>
                    <a:pt x="2421" y="10006"/>
                    <a:pt x="1195" y="8634"/>
                  </a:cubicBezTo>
                  <a:cubicBezTo>
                    <a:pt x="76" y="7380"/>
                    <a:pt x="-257" y="5634"/>
                    <a:pt x="196" y="4008"/>
                  </a:cubicBezTo>
                  <a:cubicBezTo>
                    <a:pt x="196" y="4008"/>
                    <a:pt x="196" y="4008"/>
                    <a:pt x="2541" y="6753"/>
                  </a:cubicBezTo>
                  <a:cubicBezTo>
                    <a:pt x="2541" y="6753"/>
                    <a:pt x="2541" y="6753"/>
                    <a:pt x="4873" y="6007"/>
                  </a:cubicBezTo>
                  <a:cubicBezTo>
                    <a:pt x="4873" y="6007"/>
                    <a:pt x="4873" y="6007"/>
                    <a:pt x="5539" y="3381"/>
                  </a:cubicBezTo>
                  <a:cubicBezTo>
                    <a:pt x="5539" y="3381"/>
                    <a:pt x="5539" y="3381"/>
                    <a:pt x="3087" y="770"/>
                  </a:cubicBezTo>
                  <a:cubicBezTo>
                    <a:pt x="3450" y="643"/>
                    <a:pt x="3820" y="580"/>
                    <a:pt x="4188" y="575"/>
                  </a:cubicBezTo>
                  <a:close/>
                  <a:moveTo>
                    <a:pt x="18221" y="0"/>
                  </a:moveTo>
                  <a:cubicBezTo>
                    <a:pt x="18221" y="0"/>
                    <a:pt x="18221" y="0"/>
                    <a:pt x="21343" y="3355"/>
                  </a:cubicBezTo>
                  <a:cubicBezTo>
                    <a:pt x="21343" y="3355"/>
                    <a:pt x="21343" y="3355"/>
                    <a:pt x="15872" y="9467"/>
                  </a:cubicBezTo>
                  <a:cubicBezTo>
                    <a:pt x="15432" y="9467"/>
                    <a:pt x="14871" y="9586"/>
                    <a:pt x="14538" y="9840"/>
                  </a:cubicBezTo>
                  <a:lnTo>
                    <a:pt x="12416" y="7604"/>
                  </a:lnTo>
                  <a:cubicBezTo>
                    <a:pt x="12750" y="7231"/>
                    <a:pt x="12856" y="6605"/>
                    <a:pt x="12856" y="6098"/>
                  </a:cubicBezTo>
                  <a:cubicBezTo>
                    <a:pt x="12856" y="6098"/>
                    <a:pt x="12856" y="6098"/>
                    <a:pt x="18221" y="0"/>
                  </a:cubicBezTo>
                  <a:close/>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17" name="活动策划具有大众传播性"/>
            <p:cNvSpPr txBox="1"/>
            <p:nvPr/>
          </p:nvSpPr>
          <p:spPr>
            <a:xfrm>
              <a:off x="1578568" y="1422172"/>
              <a:ext cx="5786839"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活动策划具有大众传播性</a:t>
              </a:r>
            </a:p>
          </p:txBody>
        </p:sp>
        <p:sp>
          <p:nvSpPr>
            <p:cNvPr id="118" name="活动策划内容要和活动本身目的紧密衔接"/>
            <p:cNvSpPr txBox="1"/>
            <p:nvPr/>
          </p:nvSpPr>
          <p:spPr>
            <a:xfrm>
              <a:off x="-30066" y="2124668"/>
              <a:ext cx="753090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124" name="成组"/>
          <p:cNvGrpSpPr/>
          <p:nvPr/>
        </p:nvGrpSpPr>
        <p:grpSpPr>
          <a:xfrm>
            <a:off x="2508128" y="10014735"/>
            <a:ext cx="7538516" cy="2742882"/>
            <a:chOff x="-30066" y="0"/>
            <a:chExt cx="7538515" cy="2742880"/>
          </a:xfrm>
        </p:grpSpPr>
        <p:sp>
          <p:nvSpPr>
            <p:cNvPr id="120" name="Oval 5"/>
            <p:cNvSpPr/>
            <p:nvPr/>
          </p:nvSpPr>
          <p:spPr>
            <a:xfrm>
              <a:off x="4089201" y="0"/>
              <a:ext cx="1113078"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21" name="Freeform: Shape 18"/>
            <p:cNvSpPr/>
            <p:nvPr/>
          </p:nvSpPr>
          <p:spPr>
            <a:xfrm>
              <a:off x="4394579" y="256079"/>
              <a:ext cx="502324" cy="601207"/>
            </a:xfrm>
            <a:custGeom>
              <a:avLst/>
              <a:gdLst/>
              <a:ahLst/>
              <a:cxnLst>
                <a:cxn ang="0">
                  <a:pos x="wd2" y="hd2"/>
                </a:cxn>
                <a:cxn ang="5400000">
                  <a:pos x="wd2" y="hd2"/>
                </a:cxn>
                <a:cxn ang="10800000">
                  <a:pos x="wd2" y="hd2"/>
                </a:cxn>
                <a:cxn ang="16200000">
                  <a:pos x="wd2" y="hd2"/>
                </a:cxn>
              </a:cxnLst>
              <a:rect l="0" t="0" r="r" b="b"/>
              <a:pathLst>
                <a:path w="21321" h="21480" extrusionOk="0">
                  <a:moveTo>
                    <a:pt x="9783" y="16894"/>
                  </a:moveTo>
                  <a:cubicBezTo>
                    <a:pt x="9938" y="16970"/>
                    <a:pt x="10003" y="17124"/>
                    <a:pt x="9885" y="17332"/>
                  </a:cubicBezTo>
                  <a:cubicBezTo>
                    <a:pt x="9392" y="18361"/>
                    <a:pt x="8169" y="20221"/>
                    <a:pt x="6453" y="21052"/>
                  </a:cubicBezTo>
                  <a:cubicBezTo>
                    <a:pt x="5959" y="21250"/>
                    <a:pt x="5466" y="21052"/>
                    <a:pt x="5724" y="20636"/>
                  </a:cubicBezTo>
                  <a:cubicBezTo>
                    <a:pt x="6195" y="19607"/>
                    <a:pt x="7182" y="17965"/>
                    <a:pt x="9133" y="16916"/>
                  </a:cubicBezTo>
                  <a:cubicBezTo>
                    <a:pt x="9380" y="16817"/>
                    <a:pt x="9627" y="16817"/>
                    <a:pt x="9783" y="16894"/>
                  </a:cubicBezTo>
                  <a:close/>
                  <a:moveTo>
                    <a:pt x="7507" y="15415"/>
                  </a:moveTo>
                  <a:cubicBezTo>
                    <a:pt x="7657" y="15491"/>
                    <a:pt x="7716" y="15644"/>
                    <a:pt x="7598" y="15841"/>
                  </a:cubicBezTo>
                  <a:cubicBezTo>
                    <a:pt x="6870" y="17281"/>
                    <a:pt x="5389" y="19963"/>
                    <a:pt x="2452" y="21403"/>
                  </a:cubicBezTo>
                  <a:cubicBezTo>
                    <a:pt x="1958" y="21600"/>
                    <a:pt x="1723" y="21403"/>
                    <a:pt x="1958" y="20989"/>
                  </a:cubicBezTo>
                  <a:cubicBezTo>
                    <a:pt x="2452" y="19549"/>
                    <a:pt x="3932" y="16867"/>
                    <a:pt x="6870" y="15447"/>
                  </a:cubicBezTo>
                  <a:cubicBezTo>
                    <a:pt x="7117" y="15339"/>
                    <a:pt x="7358" y="15339"/>
                    <a:pt x="7507" y="15415"/>
                  </a:cubicBezTo>
                  <a:close/>
                  <a:moveTo>
                    <a:pt x="5309" y="13965"/>
                  </a:moveTo>
                  <a:cubicBezTo>
                    <a:pt x="5462" y="14068"/>
                    <a:pt x="5521" y="14275"/>
                    <a:pt x="5392" y="14482"/>
                  </a:cubicBezTo>
                  <a:cubicBezTo>
                    <a:pt x="4898" y="15506"/>
                    <a:pt x="3675" y="17140"/>
                    <a:pt x="1959" y="18165"/>
                  </a:cubicBezTo>
                  <a:cubicBezTo>
                    <a:pt x="1231" y="18361"/>
                    <a:pt x="996" y="18165"/>
                    <a:pt x="1231" y="17751"/>
                  </a:cubicBezTo>
                  <a:cubicBezTo>
                    <a:pt x="1724" y="16727"/>
                    <a:pt x="2712" y="15092"/>
                    <a:pt x="4663" y="14068"/>
                  </a:cubicBezTo>
                  <a:cubicBezTo>
                    <a:pt x="4910" y="13861"/>
                    <a:pt x="5157" y="13861"/>
                    <a:pt x="5309" y="13965"/>
                  </a:cubicBezTo>
                  <a:close/>
                  <a:moveTo>
                    <a:pt x="13629" y="6116"/>
                  </a:moveTo>
                  <a:cubicBezTo>
                    <a:pt x="13169" y="6141"/>
                    <a:pt x="12739" y="6294"/>
                    <a:pt x="12373" y="6602"/>
                  </a:cubicBezTo>
                  <a:cubicBezTo>
                    <a:pt x="12373" y="6800"/>
                    <a:pt x="12373" y="6800"/>
                    <a:pt x="12114" y="7018"/>
                  </a:cubicBezTo>
                  <a:cubicBezTo>
                    <a:pt x="11642" y="7831"/>
                    <a:pt x="11878" y="8881"/>
                    <a:pt x="13104" y="9278"/>
                  </a:cubicBezTo>
                  <a:cubicBezTo>
                    <a:pt x="13835" y="9694"/>
                    <a:pt x="15062" y="9694"/>
                    <a:pt x="15557" y="9080"/>
                  </a:cubicBezTo>
                  <a:cubicBezTo>
                    <a:pt x="15816" y="8881"/>
                    <a:pt x="15816" y="8881"/>
                    <a:pt x="15816" y="8663"/>
                  </a:cubicBezTo>
                  <a:cubicBezTo>
                    <a:pt x="16547" y="7831"/>
                    <a:pt x="16052" y="6800"/>
                    <a:pt x="15062" y="6403"/>
                  </a:cubicBezTo>
                  <a:cubicBezTo>
                    <a:pt x="14578" y="6195"/>
                    <a:pt x="14089" y="6091"/>
                    <a:pt x="13629" y="6116"/>
                  </a:cubicBezTo>
                  <a:close/>
                  <a:moveTo>
                    <a:pt x="20721" y="0"/>
                  </a:moveTo>
                  <a:lnTo>
                    <a:pt x="20957" y="0"/>
                  </a:lnTo>
                  <a:cubicBezTo>
                    <a:pt x="21216" y="0"/>
                    <a:pt x="21452" y="0"/>
                    <a:pt x="21216" y="198"/>
                  </a:cubicBezTo>
                  <a:lnTo>
                    <a:pt x="21216" y="397"/>
                  </a:lnTo>
                  <a:cubicBezTo>
                    <a:pt x="21452" y="615"/>
                    <a:pt x="21216" y="615"/>
                    <a:pt x="21216" y="813"/>
                  </a:cubicBezTo>
                  <a:cubicBezTo>
                    <a:pt x="21216" y="1031"/>
                    <a:pt x="21216" y="1447"/>
                    <a:pt x="21216" y="1844"/>
                  </a:cubicBezTo>
                  <a:cubicBezTo>
                    <a:pt x="21216" y="2478"/>
                    <a:pt x="21216" y="3291"/>
                    <a:pt x="20957" y="4123"/>
                  </a:cubicBezTo>
                  <a:cubicBezTo>
                    <a:pt x="20957" y="4322"/>
                    <a:pt x="20957" y="4322"/>
                    <a:pt x="20957" y="4540"/>
                  </a:cubicBezTo>
                  <a:cubicBezTo>
                    <a:pt x="20721" y="4956"/>
                    <a:pt x="20721" y="5154"/>
                    <a:pt x="20721" y="5353"/>
                  </a:cubicBezTo>
                  <a:cubicBezTo>
                    <a:pt x="20462" y="5987"/>
                    <a:pt x="20226" y="6602"/>
                    <a:pt x="19966" y="7018"/>
                  </a:cubicBezTo>
                  <a:cubicBezTo>
                    <a:pt x="19259" y="8465"/>
                    <a:pt x="18269" y="9912"/>
                    <a:pt x="16783" y="11558"/>
                  </a:cubicBezTo>
                  <a:cubicBezTo>
                    <a:pt x="16547" y="11756"/>
                    <a:pt x="16311" y="12588"/>
                    <a:pt x="16311" y="13005"/>
                  </a:cubicBezTo>
                  <a:cubicBezTo>
                    <a:pt x="16783" y="14650"/>
                    <a:pt x="17042" y="18357"/>
                    <a:pt x="13104" y="20221"/>
                  </a:cubicBezTo>
                  <a:cubicBezTo>
                    <a:pt x="12609" y="20637"/>
                    <a:pt x="12114" y="20439"/>
                    <a:pt x="12373" y="19805"/>
                  </a:cubicBezTo>
                  <a:cubicBezTo>
                    <a:pt x="12373" y="17545"/>
                    <a:pt x="11383" y="12172"/>
                    <a:pt x="819" y="12390"/>
                  </a:cubicBezTo>
                  <a:cubicBezTo>
                    <a:pt x="88" y="12390"/>
                    <a:pt x="-148" y="11974"/>
                    <a:pt x="88" y="11558"/>
                  </a:cubicBezTo>
                  <a:cubicBezTo>
                    <a:pt x="819" y="10110"/>
                    <a:pt x="2800" y="7216"/>
                    <a:pt x="7704" y="7434"/>
                  </a:cubicBezTo>
                  <a:cubicBezTo>
                    <a:pt x="8200" y="7434"/>
                    <a:pt x="8931" y="7018"/>
                    <a:pt x="9166" y="6602"/>
                  </a:cubicBezTo>
                  <a:cubicBezTo>
                    <a:pt x="10157" y="5571"/>
                    <a:pt x="11878" y="3509"/>
                    <a:pt x="14826" y="2062"/>
                  </a:cubicBezTo>
                  <a:cubicBezTo>
                    <a:pt x="16547" y="1031"/>
                    <a:pt x="18009" y="615"/>
                    <a:pt x="19000" y="397"/>
                  </a:cubicBezTo>
                  <a:cubicBezTo>
                    <a:pt x="19731" y="397"/>
                    <a:pt x="20226" y="397"/>
                    <a:pt x="20226" y="198"/>
                  </a:cubicBezTo>
                  <a:cubicBezTo>
                    <a:pt x="20462" y="198"/>
                    <a:pt x="20462" y="0"/>
                    <a:pt x="20721" y="0"/>
                  </a:cubicBezTo>
                  <a:close/>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22" name="活动策划具有延时性"/>
            <p:cNvSpPr txBox="1"/>
            <p:nvPr/>
          </p:nvSpPr>
          <p:spPr>
            <a:xfrm>
              <a:off x="2747532" y="1327472"/>
              <a:ext cx="4760917" cy="759821"/>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活动策划具有延时性</a:t>
              </a:r>
            </a:p>
          </p:txBody>
        </p:sp>
        <p:sp>
          <p:nvSpPr>
            <p:cNvPr id="123" name="活动策划内容要和活动本身目的紧密衔接"/>
            <p:cNvSpPr txBox="1"/>
            <p:nvPr/>
          </p:nvSpPr>
          <p:spPr>
            <a:xfrm>
              <a:off x="-30066" y="2106168"/>
              <a:ext cx="753090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129" name="成组"/>
          <p:cNvGrpSpPr/>
          <p:nvPr/>
        </p:nvGrpSpPr>
        <p:grpSpPr>
          <a:xfrm>
            <a:off x="14147846" y="10027522"/>
            <a:ext cx="7557012" cy="2869437"/>
            <a:chOff x="-19151" y="0"/>
            <a:chExt cx="7557011" cy="2869435"/>
          </a:xfrm>
        </p:grpSpPr>
        <p:sp>
          <p:nvSpPr>
            <p:cNvPr id="125" name="Oval 11"/>
            <p:cNvSpPr/>
            <p:nvPr/>
          </p:nvSpPr>
          <p:spPr>
            <a:xfrm>
              <a:off x="1888176" y="0"/>
              <a:ext cx="1113078"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26" name="Freeform: Shape 15"/>
            <p:cNvSpPr/>
            <p:nvPr/>
          </p:nvSpPr>
          <p:spPr>
            <a:xfrm>
              <a:off x="2166796" y="334567"/>
              <a:ext cx="555810" cy="444208"/>
            </a:xfrm>
            <a:custGeom>
              <a:avLst/>
              <a:gdLst/>
              <a:ahLst/>
              <a:cxnLst>
                <a:cxn ang="0">
                  <a:pos x="wd2" y="hd2"/>
                </a:cxn>
                <a:cxn ang="5400000">
                  <a:pos x="wd2" y="hd2"/>
                </a:cxn>
                <a:cxn ang="10800000">
                  <a:pos x="wd2" y="hd2"/>
                </a:cxn>
                <a:cxn ang="16200000">
                  <a:pos x="wd2" y="hd2"/>
                </a:cxn>
              </a:cxnLst>
              <a:rect l="0" t="0" r="r" b="b"/>
              <a:pathLst>
                <a:path w="21600" h="21600" extrusionOk="0">
                  <a:moveTo>
                    <a:pt x="20685" y="0"/>
                  </a:moveTo>
                  <a:cubicBezTo>
                    <a:pt x="20942" y="0"/>
                    <a:pt x="21160" y="103"/>
                    <a:pt x="21336" y="310"/>
                  </a:cubicBezTo>
                  <a:cubicBezTo>
                    <a:pt x="21512" y="518"/>
                    <a:pt x="21600" y="760"/>
                    <a:pt x="21600" y="1048"/>
                  </a:cubicBezTo>
                  <a:lnTo>
                    <a:pt x="21600" y="16239"/>
                  </a:lnTo>
                  <a:cubicBezTo>
                    <a:pt x="21600" y="16524"/>
                    <a:pt x="21512" y="16768"/>
                    <a:pt x="21336" y="16970"/>
                  </a:cubicBezTo>
                  <a:cubicBezTo>
                    <a:pt x="21162" y="17174"/>
                    <a:pt x="20944" y="17275"/>
                    <a:pt x="20685" y="17275"/>
                  </a:cubicBezTo>
                  <a:lnTo>
                    <a:pt x="19808" y="17275"/>
                  </a:lnTo>
                  <a:lnTo>
                    <a:pt x="19808" y="17370"/>
                  </a:lnTo>
                  <a:cubicBezTo>
                    <a:pt x="19808" y="17949"/>
                    <a:pt x="19710" y="18499"/>
                    <a:pt x="19514" y="19018"/>
                  </a:cubicBezTo>
                  <a:cubicBezTo>
                    <a:pt x="19318" y="19536"/>
                    <a:pt x="19061" y="19985"/>
                    <a:pt x="18747" y="20362"/>
                  </a:cubicBezTo>
                  <a:cubicBezTo>
                    <a:pt x="18434" y="20739"/>
                    <a:pt x="18052" y="21039"/>
                    <a:pt x="17609" y="21264"/>
                  </a:cubicBezTo>
                  <a:cubicBezTo>
                    <a:pt x="17168" y="21488"/>
                    <a:pt x="16698" y="21600"/>
                    <a:pt x="16198" y="21600"/>
                  </a:cubicBezTo>
                  <a:cubicBezTo>
                    <a:pt x="15706" y="21600"/>
                    <a:pt x="15238" y="21488"/>
                    <a:pt x="14797" y="21264"/>
                  </a:cubicBezTo>
                  <a:cubicBezTo>
                    <a:pt x="14354" y="21039"/>
                    <a:pt x="13974" y="20739"/>
                    <a:pt x="13654" y="20362"/>
                  </a:cubicBezTo>
                  <a:cubicBezTo>
                    <a:pt x="13333" y="19985"/>
                    <a:pt x="13078" y="19536"/>
                    <a:pt x="12887" y="19018"/>
                  </a:cubicBezTo>
                  <a:cubicBezTo>
                    <a:pt x="12696" y="18499"/>
                    <a:pt x="12601" y="17949"/>
                    <a:pt x="12601" y="17370"/>
                  </a:cubicBezTo>
                  <a:lnTo>
                    <a:pt x="12601" y="17275"/>
                  </a:lnTo>
                  <a:lnTo>
                    <a:pt x="9000" y="17275"/>
                  </a:lnTo>
                  <a:lnTo>
                    <a:pt x="9000" y="17370"/>
                  </a:lnTo>
                  <a:cubicBezTo>
                    <a:pt x="9000" y="17949"/>
                    <a:pt x="8904" y="18499"/>
                    <a:pt x="8713" y="19018"/>
                  </a:cubicBezTo>
                  <a:cubicBezTo>
                    <a:pt x="8522" y="19536"/>
                    <a:pt x="8265" y="19985"/>
                    <a:pt x="7946" y="20362"/>
                  </a:cubicBezTo>
                  <a:cubicBezTo>
                    <a:pt x="7628" y="20739"/>
                    <a:pt x="7244" y="21039"/>
                    <a:pt x="6803" y="21264"/>
                  </a:cubicBezTo>
                  <a:cubicBezTo>
                    <a:pt x="6360" y="21488"/>
                    <a:pt x="5894" y="21600"/>
                    <a:pt x="5402" y="21600"/>
                  </a:cubicBezTo>
                  <a:cubicBezTo>
                    <a:pt x="4910" y="21600"/>
                    <a:pt x="4442" y="21488"/>
                    <a:pt x="4004" y="21264"/>
                  </a:cubicBezTo>
                  <a:cubicBezTo>
                    <a:pt x="3558" y="21039"/>
                    <a:pt x="3178" y="20739"/>
                    <a:pt x="2857" y="20362"/>
                  </a:cubicBezTo>
                  <a:cubicBezTo>
                    <a:pt x="2537" y="19985"/>
                    <a:pt x="2282" y="19536"/>
                    <a:pt x="2091" y="19018"/>
                  </a:cubicBezTo>
                  <a:cubicBezTo>
                    <a:pt x="1900" y="18499"/>
                    <a:pt x="1804" y="17949"/>
                    <a:pt x="1804" y="17370"/>
                  </a:cubicBezTo>
                  <a:lnTo>
                    <a:pt x="1804" y="17275"/>
                  </a:lnTo>
                  <a:lnTo>
                    <a:pt x="891" y="17275"/>
                  </a:lnTo>
                  <a:cubicBezTo>
                    <a:pt x="646" y="17275"/>
                    <a:pt x="438" y="17169"/>
                    <a:pt x="262" y="16961"/>
                  </a:cubicBezTo>
                  <a:cubicBezTo>
                    <a:pt x="88" y="16757"/>
                    <a:pt x="0" y="16515"/>
                    <a:pt x="0" y="16239"/>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5"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8"/>
                  </a:lnTo>
                  <a:lnTo>
                    <a:pt x="6795" y="11528"/>
                  </a:lnTo>
                  <a:lnTo>
                    <a:pt x="6795" y="6438"/>
                  </a:lnTo>
                  <a:close/>
                  <a:moveTo>
                    <a:pt x="5395" y="18943"/>
                  </a:moveTo>
                  <a:cubicBezTo>
                    <a:pt x="5760" y="18943"/>
                    <a:pt x="6075" y="18790"/>
                    <a:pt x="6340" y="18482"/>
                  </a:cubicBezTo>
                  <a:cubicBezTo>
                    <a:pt x="6600" y="18174"/>
                    <a:pt x="6732" y="17805"/>
                    <a:pt x="6732" y="17373"/>
                  </a:cubicBezTo>
                  <a:cubicBezTo>
                    <a:pt x="6732" y="16941"/>
                    <a:pt x="6600" y="16570"/>
                    <a:pt x="6340" y="16253"/>
                  </a:cubicBezTo>
                  <a:cubicBezTo>
                    <a:pt x="6078" y="15945"/>
                    <a:pt x="5762" y="15787"/>
                    <a:pt x="5395" y="15787"/>
                  </a:cubicBezTo>
                  <a:cubicBezTo>
                    <a:pt x="5027" y="15787"/>
                    <a:pt x="4714" y="15942"/>
                    <a:pt x="4444" y="16247"/>
                  </a:cubicBezTo>
                  <a:cubicBezTo>
                    <a:pt x="4180" y="16558"/>
                    <a:pt x="4045" y="16933"/>
                    <a:pt x="4045" y="17373"/>
                  </a:cubicBezTo>
                  <a:cubicBezTo>
                    <a:pt x="4045" y="17805"/>
                    <a:pt x="4180" y="18174"/>
                    <a:pt x="4444" y="18482"/>
                  </a:cubicBezTo>
                  <a:cubicBezTo>
                    <a:pt x="4714" y="18790"/>
                    <a:pt x="5027" y="18943"/>
                    <a:pt x="5395" y="18943"/>
                  </a:cubicBezTo>
                  <a:moveTo>
                    <a:pt x="16196" y="18943"/>
                  </a:moveTo>
                  <a:cubicBezTo>
                    <a:pt x="16561" y="18943"/>
                    <a:pt x="16879" y="18790"/>
                    <a:pt x="17146" y="18482"/>
                  </a:cubicBezTo>
                  <a:cubicBezTo>
                    <a:pt x="17410" y="18174"/>
                    <a:pt x="17545" y="17805"/>
                    <a:pt x="17545" y="17373"/>
                  </a:cubicBezTo>
                  <a:cubicBezTo>
                    <a:pt x="17545" y="16941"/>
                    <a:pt x="17413" y="16570"/>
                    <a:pt x="17151" y="16253"/>
                  </a:cubicBezTo>
                  <a:cubicBezTo>
                    <a:pt x="16891" y="15945"/>
                    <a:pt x="16573" y="15787"/>
                    <a:pt x="16196" y="15787"/>
                  </a:cubicBezTo>
                  <a:cubicBezTo>
                    <a:pt x="15828" y="15787"/>
                    <a:pt x="15515" y="15942"/>
                    <a:pt x="15250" y="16247"/>
                  </a:cubicBezTo>
                  <a:cubicBezTo>
                    <a:pt x="14991" y="16558"/>
                    <a:pt x="14858" y="16933"/>
                    <a:pt x="14858" y="17373"/>
                  </a:cubicBezTo>
                  <a:cubicBezTo>
                    <a:pt x="14858" y="17805"/>
                    <a:pt x="14991" y="18174"/>
                    <a:pt x="15250" y="18482"/>
                  </a:cubicBezTo>
                  <a:cubicBezTo>
                    <a:pt x="15512" y="18790"/>
                    <a:pt x="15826" y="18943"/>
                    <a:pt x="16196" y="18943"/>
                  </a:cubicBezTo>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27" name="活动策划的经济性优势"/>
            <p:cNvSpPr txBox="1"/>
            <p:nvPr/>
          </p:nvSpPr>
          <p:spPr>
            <a:xfrm>
              <a:off x="-19151" y="1314685"/>
              <a:ext cx="5273878" cy="759821"/>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活动策划的经济性优势</a:t>
              </a:r>
            </a:p>
          </p:txBody>
        </p:sp>
        <p:sp>
          <p:nvSpPr>
            <p:cNvPr id="128" name="活动策划内容要和活动本身目的紧密衔接"/>
            <p:cNvSpPr txBox="1"/>
            <p:nvPr/>
          </p:nvSpPr>
          <p:spPr>
            <a:xfrm>
              <a:off x="6954" y="2232723"/>
              <a:ext cx="753090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134" name="成组"/>
          <p:cNvGrpSpPr/>
          <p:nvPr/>
        </p:nvGrpSpPr>
        <p:grpSpPr>
          <a:xfrm>
            <a:off x="16695261" y="6863480"/>
            <a:ext cx="7530907" cy="2951969"/>
            <a:chOff x="-30066" y="0"/>
            <a:chExt cx="7530906" cy="2951968"/>
          </a:xfrm>
        </p:grpSpPr>
        <p:sp>
          <p:nvSpPr>
            <p:cNvPr id="130" name="Oval 9"/>
            <p:cNvSpPr/>
            <p:nvPr/>
          </p:nvSpPr>
          <p:spPr>
            <a:xfrm>
              <a:off x="1546538" y="0"/>
              <a:ext cx="1113078"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31" name="Freeform: Shape 16"/>
            <p:cNvSpPr/>
            <p:nvPr/>
          </p:nvSpPr>
          <p:spPr>
            <a:xfrm>
              <a:off x="1827522" y="279951"/>
              <a:ext cx="551085" cy="553437"/>
            </a:xfrm>
            <a:custGeom>
              <a:avLst/>
              <a:gdLst/>
              <a:ahLst/>
              <a:cxnLst>
                <a:cxn ang="0">
                  <a:pos x="wd2" y="hd2"/>
                </a:cxn>
                <a:cxn ang="5400000">
                  <a:pos x="wd2" y="hd2"/>
                </a:cxn>
                <a:cxn ang="10800000">
                  <a:pos x="wd2" y="hd2"/>
                </a:cxn>
                <a:cxn ang="16200000">
                  <a:pos x="wd2" y="hd2"/>
                </a:cxn>
              </a:cxnLst>
              <a:rect l="0" t="0" r="r" b="b"/>
              <a:pathLst>
                <a:path w="21600" h="21600" extrusionOk="0">
                  <a:moveTo>
                    <a:pt x="10792" y="0"/>
                  </a:moveTo>
                  <a:cubicBezTo>
                    <a:pt x="12102" y="0"/>
                    <a:pt x="13399" y="296"/>
                    <a:pt x="14686" y="897"/>
                  </a:cubicBezTo>
                  <a:cubicBezTo>
                    <a:pt x="15973" y="1496"/>
                    <a:pt x="17129" y="2309"/>
                    <a:pt x="18153" y="3337"/>
                  </a:cubicBezTo>
                  <a:cubicBezTo>
                    <a:pt x="19174" y="4365"/>
                    <a:pt x="20003" y="5565"/>
                    <a:pt x="20643" y="6941"/>
                  </a:cubicBezTo>
                  <a:cubicBezTo>
                    <a:pt x="21278" y="8313"/>
                    <a:pt x="21600" y="9784"/>
                    <a:pt x="21600" y="11355"/>
                  </a:cubicBezTo>
                  <a:cubicBezTo>
                    <a:pt x="21600" y="12996"/>
                    <a:pt x="21306" y="14572"/>
                    <a:pt x="20723" y="16086"/>
                  </a:cubicBezTo>
                  <a:lnTo>
                    <a:pt x="20417" y="16896"/>
                  </a:lnTo>
                  <a:lnTo>
                    <a:pt x="18456" y="17246"/>
                  </a:lnTo>
                  <a:cubicBezTo>
                    <a:pt x="18254" y="18184"/>
                    <a:pt x="17837" y="18966"/>
                    <a:pt x="17211" y="19590"/>
                  </a:cubicBezTo>
                  <a:cubicBezTo>
                    <a:pt x="16585" y="20208"/>
                    <a:pt x="15844" y="20522"/>
                    <a:pt x="14997" y="20522"/>
                  </a:cubicBezTo>
                  <a:lnTo>
                    <a:pt x="14997" y="21075"/>
                  </a:lnTo>
                  <a:cubicBezTo>
                    <a:pt x="14997" y="21219"/>
                    <a:pt x="14954" y="21344"/>
                    <a:pt x="14863" y="21448"/>
                  </a:cubicBezTo>
                  <a:cubicBezTo>
                    <a:pt x="14771" y="21550"/>
                    <a:pt x="14665" y="21600"/>
                    <a:pt x="14535" y="21600"/>
                  </a:cubicBezTo>
                  <a:lnTo>
                    <a:pt x="13634" y="21600"/>
                  </a:lnTo>
                  <a:cubicBezTo>
                    <a:pt x="13514" y="21600"/>
                    <a:pt x="13408" y="21550"/>
                    <a:pt x="13323" y="21448"/>
                  </a:cubicBezTo>
                  <a:cubicBezTo>
                    <a:pt x="13239" y="21344"/>
                    <a:pt x="13194" y="21219"/>
                    <a:pt x="13194" y="21075"/>
                  </a:cubicBezTo>
                  <a:lnTo>
                    <a:pt x="13194" y="11355"/>
                  </a:lnTo>
                  <a:cubicBezTo>
                    <a:pt x="13194" y="11211"/>
                    <a:pt x="13239" y="11082"/>
                    <a:pt x="13323" y="10971"/>
                  </a:cubicBezTo>
                  <a:cubicBezTo>
                    <a:pt x="13408" y="10858"/>
                    <a:pt x="13514" y="10798"/>
                    <a:pt x="13634" y="10798"/>
                  </a:cubicBezTo>
                  <a:lnTo>
                    <a:pt x="14535" y="10798"/>
                  </a:lnTo>
                  <a:cubicBezTo>
                    <a:pt x="14655" y="10798"/>
                    <a:pt x="14764" y="10858"/>
                    <a:pt x="14858" y="10971"/>
                  </a:cubicBezTo>
                  <a:cubicBezTo>
                    <a:pt x="14950" y="11082"/>
                    <a:pt x="14997" y="11211"/>
                    <a:pt x="14997" y="11355"/>
                  </a:cubicBezTo>
                  <a:lnTo>
                    <a:pt x="14997" y="11881"/>
                  </a:lnTo>
                  <a:cubicBezTo>
                    <a:pt x="15656" y="11881"/>
                    <a:pt x="16263" y="12078"/>
                    <a:pt x="16811" y="12477"/>
                  </a:cubicBezTo>
                  <a:cubicBezTo>
                    <a:pt x="17360" y="12875"/>
                    <a:pt x="17788" y="13397"/>
                    <a:pt x="18096" y="14047"/>
                  </a:cubicBezTo>
                  <a:lnTo>
                    <a:pt x="18534" y="13948"/>
                  </a:lnTo>
                  <a:cubicBezTo>
                    <a:pt x="18783" y="13137"/>
                    <a:pt x="18901" y="12273"/>
                    <a:pt x="18894" y="11355"/>
                  </a:cubicBezTo>
                  <a:cubicBezTo>
                    <a:pt x="18894" y="10228"/>
                    <a:pt x="18649" y="9177"/>
                    <a:pt x="18157" y="8194"/>
                  </a:cubicBezTo>
                  <a:cubicBezTo>
                    <a:pt x="17666" y="7220"/>
                    <a:pt x="17025" y="6362"/>
                    <a:pt x="16239" y="5622"/>
                  </a:cubicBezTo>
                  <a:cubicBezTo>
                    <a:pt x="15456" y="4882"/>
                    <a:pt x="14585" y="4300"/>
                    <a:pt x="13622" y="3877"/>
                  </a:cubicBezTo>
                  <a:cubicBezTo>
                    <a:pt x="12660" y="3456"/>
                    <a:pt x="11718"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30"/>
                  </a:cubicBezTo>
                  <a:cubicBezTo>
                    <a:pt x="2704" y="12268"/>
                    <a:pt x="2824" y="13137"/>
                    <a:pt x="3066" y="13948"/>
                  </a:cubicBezTo>
                  <a:lnTo>
                    <a:pt x="3504" y="14047"/>
                  </a:lnTo>
                  <a:cubicBezTo>
                    <a:pt x="3812" y="13397"/>
                    <a:pt x="4240" y="12875"/>
                    <a:pt x="4789" y="12477"/>
                  </a:cubicBezTo>
                  <a:cubicBezTo>
                    <a:pt x="5337" y="12078"/>
                    <a:pt x="5942" y="11881"/>
                    <a:pt x="6603" y="11881"/>
                  </a:cubicBezTo>
                  <a:lnTo>
                    <a:pt x="6603" y="11355"/>
                  </a:lnTo>
                  <a:cubicBezTo>
                    <a:pt x="6603" y="11211"/>
                    <a:pt x="6646" y="11082"/>
                    <a:pt x="6737" y="10971"/>
                  </a:cubicBezTo>
                  <a:cubicBezTo>
                    <a:pt x="6827" y="10858"/>
                    <a:pt x="6935" y="10798"/>
                    <a:pt x="7065" y="10798"/>
                  </a:cubicBezTo>
                  <a:lnTo>
                    <a:pt x="7966" y="10798"/>
                  </a:lnTo>
                  <a:cubicBezTo>
                    <a:pt x="8086" y="10798"/>
                    <a:pt x="8187" y="10858"/>
                    <a:pt x="8270" y="10971"/>
                  </a:cubicBezTo>
                  <a:cubicBezTo>
                    <a:pt x="8352" y="11082"/>
                    <a:pt x="8392" y="11211"/>
                    <a:pt x="8392" y="11355"/>
                  </a:cubicBezTo>
                  <a:lnTo>
                    <a:pt x="8392" y="21075"/>
                  </a:lnTo>
                  <a:cubicBezTo>
                    <a:pt x="8392" y="21219"/>
                    <a:pt x="8352" y="21344"/>
                    <a:pt x="8270" y="21448"/>
                  </a:cubicBezTo>
                  <a:cubicBezTo>
                    <a:pt x="8187" y="21550"/>
                    <a:pt x="8086" y="21600"/>
                    <a:pt x="7966" y="21600"/>
                  </a:cubicBezTo>
                  <a:lnTo>
                    <a:pt x="7065" y="21600"/>
                  </a:lnTo>
                  <a:cubicBezTo>
                    <a:pt x="6945" y="21600"/>
                    <a:pt x="6836" y="21550"/>
                    <a:pt x="6742" y="21448"/>
                  </a:cubicBezTo>
                  <a:cubicBezTo>
                    <a:pt x="6650" y="21344"/>
                    <a:pt x="6603" y="21219"/>
                    <a:pt x="6603" y="21075"/>
                  </a:cubicBezTo>
                  <a:lnTo>
                    <a:pt x="6603" y="20522"/>
                  </a:lnTo>
                  <a:cubicBezTo>
                    <a:pt x="6189" y="20522"/>
                    <a:pt x="5789" y="20437"/>
                    <a:pt x="5403" y="20271"/>
                  </a:cubicBezTo>
                  <a:cubicBezTo>
                    <a:pt x="5015" y="20104"/>
                    <a:pt x="4671" y="19878"/>
                    <a:pt x="4370" y="19590"/>
                  </a:cubicBezTo>
                  <a:cubicBezTo>
                    <a:pt x="4073" y="19299"/>
                    <a:pt x="3814" y="18957"/>
                    <a:pt x="3598" y="18559"/>
                  </a:cubicBezTo>
                  <a:cubicBezTo>
                    <a:pt x="3388" y="18164"/>
                    <a:pt x="3233" y="17726"/>
                    <a:pt x="3144" y="17246"/>
                  </a:cubicBezTo>
                  <a:lnTo>
                    <a:pt x="1172" y="16896"/>
                  </a:lnTo>
                  <a:lnTo>
                    <a:pt x="877" y="16086"/>
                  </a:lnTo>
                  <a:cubicBezTo>
                    <a:pt x="294" y="14572"/>
                    <a:pt x="0" y="12988"/>
                    <a:pt x="0" y="11327"/>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32" name="活动策划具备公关职能"/>
            <p:cNvSpPr txBox="1"/>
            <p:nvPr/>
          </p:nvSpPr>
          <p:spPr>
            <a:xfrm>
              <a:off x="44608" y="1409389"/>
              <a:ext cx="5273878"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活动策划具备公关职能</a:t>
              </a:r>
            </a:p>
          </p:txBody>
        </p:sp>
        <p:sp>
          <p:nvSpPr>
            <p:cNvPr id="133" name="活动策划内容要和活动本身目的紧密衔接"/>
            <p:cNvSpPr txBox="1"/>
            <p:nvPr/>
          </p:nvSpPr>
          <p:spPr>
            <a:xfrm>
              <a:off x="-30066" y="2315256"/>
              <a:ext cx="753090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a:t>
              </a:r>
            </a:p>
          </p:txBody>
        </p:sp>
      </p:grpSp>
      <p:grpSp>
        <p:nvGrpSpPr>
          <p:cNvPr id="139" name="成组"/>
          <p:cNvGrpSpPr/>
          <p:nvPr/>
        </p:nvGrpSpPr>
        <p:grpSpPr>
          <a:xfrm>
            <a:off x="18461256" y="3653546"/>
            <a:ext cx="4760918" cy="2782326"/>
            <a:chOff x="-16671" y="0"/>
            <a:chExt cx="4760917" cy="2782324"/>
          </a:xfrm>
        </p:grpSpPr>
        <p:sp>
          <p:nvSpPr>
            <p:cNvPr id="135" name="Oval 3"/>
            <p:cNvSpPr/>
            <p:nvPr/>
          </p:nvSpPr>
          <p:spPr>
            <a:xfrm>
              <a:off x="372408" y="0"/>
              <a:ext cx="1113078" cy="1113366"/>
            </a:xfrm>
            <a:prstGeom prst="ellipse">
              <a:avLst/>
            </a:prstGeom>
            <a:solidFill>
              <a:srgbClr val="FF4C59"/>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36" name="Freeform: Shape 14"/>
            <p:cNvSpPr/>
            <p:nvPr/>
          </p:nvSpPr>
          <p:spPr>
            <a:xfrm>
              <a:off x="677157" y="304826"/>
              <a:ext cx="503559" cy="503692"/>
            </a:xfrm>
            <a:custGeom>
              <a:avLst/>
              <a:gdLst/>
              <a:ahLst/>
              <a:cxnLst>
                <a:cxn ang="0">
                  <a:pos x="wd2" y="hd2"/>
                </a:cxn>
                <a:cxn ang="5400000">
                  <a:pos x="wd2" y="hd2"/>
                </a:cxn>
                <a:cxn ang="10800000">
                  <a:pos x="wd2" y="hd2"/>
                </a:cxn>
                <a:cxn ang="16200000">
                  <a:pos x="wd2" y="hd2"/>
                </a:cxn>
              </a:cxnLst>
              <a:rect l="0" t="0" r="r" b="b"/>
              <a:pathLst>
                <a:path w="21600" h="21579" extrusionOk="0">
                  <a:moveTo>
                    <a:pt x="21600" y="9391"/>
                  </a:moveTo>
                  <a:cubicBezTo>
                    <a:pt x="21600" y="9887"/>
                    <a:pt x="21473" y="10321"/>
                    <a:pt x="21219" y="10697"/>
                  </a:cubicBezTo>
                  <a:cubicBezTo>
                    <a:pt x="20964" y="11073"/>
                    <a:pt x="20648" y="11314"/>
                    <a:pt x="20264" y="11428"/>
                  </a:cubicBezTo>
                  <a:lnTo>
                    <a:pt x="20264" y="16611"/>
                  </a:lnTo>
                  <a:cubicBezTo>
                    <a:pt x="20264" y="17201"/>
                    <a:pt x="20088" y="17709"/>
                    <a:pt x="19730" y="18129"/>
                  </a:cubicBezTo>
                  <a:cubicBezTo>
                    <a:pt x="19375" y="18551"/>
                    <a:pt x="18952" y="18759"/>
                    <a:pt x="18460" y="18759"/>
                  </a:cubicBezTo>
                  <a:cubicBezTo>
                    <a:pt x="17928" y="18123"/>
                    <a:pt x="17287" y="17506"/>
                    <a:pt x="16538" y="16905"/>
                  </a:cubicBezTo>
                  <a:cubicBezTo>
                    <a:pt x="15786" y="16306"/>
                    <a:pt x="14981" y="15757"/>
                    <a:pt x="14117" y="15255"/>
                  </a:cubicBezTo>
                  <a:cubicBezTo>
                    <a:pt x="13255" y="14756"/>
                    <a:pt x="12364" y="14325"/>
                    <a:pt x="11450" y="13970"/>
                  </a:cubicBezTo>
                  <a:cubicBezTo>
                    <a:pt x="10536" y="13615"/>
                    <a:pt x="9648" y="13380"/>
                    <a:pt x="8788" y="13268"/>
                  </a:cubicBezTo>
                  <a:cubicBezTo>
                    <a:pt x="8453" y="13380"/>
                    <a:pt x="8179" y="13565"/>
                    <a:pt x="7968" y="13829"/>
                  </a:cubicBezTo>
                  <a:cubicBezTo>
                    <a:pt x="7758" y="14093"/>
                    <a:pt x="7613" y="14387"/>
                    <a:pt x="7535" y="14707"/>
                  </a:cubicBezTo>
                  <a:cubicBezTo>
                    <a:pt x="7457" y="15029"/>
                    <a:pt x="7449" y="15361"/>
                    <a:pt x="7510" y="15699"/>
                  </a:cubicBezTo>
                  <a:cubicBezTo>
                    <a:pt x="7574" y="16036"/>
                    <a:pt x="7719" y="16341"/>
                    <a:pt x="7946" y="16611"/>
                  </a:cubicBezTo>
                  <a:cubicBezTo>
                    <a:pt x="7750" y="16993"/>
                    <a:pt x="7660" y="17348"/>
                    <a:pt x="7677" y="17674"/>
                  </a:cubicBezTo>
                  <a:cubicBezTo>
                    <a:pt x="7692" y="17994"/>
                    <a:pt x="7772" y="18308"/>
                    <a:pt x="7917" y="18607"/>
                  </a:cubicBezTo>
                  <a:cubicBezTo>
                    <a:pt x="8059" y="18909"/>
                    <a:pt x="8255" y="19194"/>
                    <a:pt x="8497" y="19470"/>
                  </a:cubicBezTo>
                  <a:cubicBezTo>
                    <a:pt x="8737" y="19746"/>
                    <a:pt x="8996" y="20022"/>
                    <a:pt x="9271" y="20292"/>
                  </a:cubicBezTo>
                  <a:cubicBezTo>
                    <a:pt x="9114" y="20697"/>
                    <a:pt x="8842" y="21002"/>
                    <a:pt x="8455" y="21213"/>
                  </a:cubicBezTo>
                  <a:cubicBezTo>
                    <a:pt x="8069" y="21424"/>
                    <a:pt x="7655" y="21542"/>
                    <a:pt x="7212" y="21571"/>
                  </a:cubicBezTo>
                  <a:cubicBezTo>
                    <a:pt x="6771" y="21600"/>
                    <a:pt x="6340" y="21551"/>
                    <a:pt x="5917" y="21424"/>
                  </a:cubicBezTo>
                  <a:cubicBezTo>
                    <a:pt x="5496" y="21295"/>
                    <a:pt x="5163" y="21093"/>
                    <a:pt x="4923" y="20811"/>
                  </a:cubicBezTo>
                  <a:cubicBezTo>
                    <a:pt x="4781" y="20242"/>
                    <a:pt x="4624" y="19658"/>
                    <a:pt x="4453" y="19056"/>
                  </a:cubicBezTo>
                  <a:cubicBezTo>
                    <a:pt x="4281" y="18454"/>
                    <a:pt x="4139" y="17844"/>
                    <a:pt x="4032" y="17225"/>
                  </a:cubicBezTo>
                  <a:cubicBezTo>
                    <a:pt x="3921" y="16600"/>
                    <a:pt x="3868" y="15954"/>
                    <a:pt x="3868" y="15282"/>
                  </a:cubicBezTo>
                  <a:cubicBezTo>
                    <a:pt x="3868" y="14616"/>
                    <a:pt x="3961" y="13906"/>
                    <a:pt x="4149" y="13154"/>
                  </a:cubicBezTo>
                  <a:lnTo>
                    <a:pt x="1804" y="13154"/>
                  </a:lnTo>
                  <a:cubicBezTo>
                    <a:pt x="1312" y="13154"/>
                    <a:pt x="888" y="12946"/>
                    <a:pt x="533" y="12523"/>
                  </a:cubicBezTo>
                  <a:cubicBezTo>
                    <a:pt x="176" y="12101"/>
                    <a:pt x="0" y="11593"/>
                    <a:pt x="0" y="10991"/>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1" y="4821"/>
                    <a:pt x="12537" y="4399"/>
                    <a:pt x="13512" y="3873"/>
                  </a:cubicBezTo>
                  <a:cubicBezTo>
                    <a:pt x="14489" y="3342"/>
                    <a:pt x="15409" y="2744"/>
                    <a:pt x="16273" y="2071"/>
                  </a:cubicBezTo>
                  <a:cubicBezTo>
                    <a:pt x="17135" y="1405"/>
                    <a:pt x="17865" y="713"/>
                    <a:pt x="18460" y="0"/>
                  </a:cubicBezTo>
                  <a:cubicBezTo>
                    <a:pt x="18952" y="0"/>
                    <a:pt x="19375" y="214"/>
                    <a:pt x="19730" y="633"/>
                  </a:cubicBezTo>
                  <a:cubicBezTo>
                    <a:pt x="20088" y="1056"/>
                    <a:pt x="20264" y="1567"/>
                    <a:pt x="20264" y="2165"/>
                  </a:cubicBezTo>
                  <a:lnTo>
                    <a:pt x="20264" y="7334"/>
                  </a:lnTo>
                  <a:cubicBezTo>
                    <a:pt x="20648" y="7445"/>
                    <a:pt x="20964" y="7692"/>
                    <a:pt x="21219" y="8070"/>
                  </a:cubicBezTo>
                  <a:cubicBezTo>
                    <a:pt x="21473" y="8454"/>
                    <a:pt x="21600" y="8895"/>
                    <a:pt x="21600" y="9391"/>
                  </a:cubicBezTo>
                  <a:moveTo>
                    <a:pt x="18460" y="2855"/>
                  </a:moveTo>
                  <a:cubicBezTo>
                    <a:pt x="17865" y="3407"/>
                    <a:pt x="17216" y="3941"/>
                    <a:pt x="16513" y="4451"/>
                  </a:cubicBezTo>
                  <a:cubicBezTo>
                    <a:pt x="15811" y="4962"/>
                    <a:pt x="15066" y="5423"/>
                    <a:pt x="14281" y="5834"/>
                  </a:cubicBezTo>
                  <a:cubicBezTo>
                    <a:pt x="13495" y="6245"/>
                    <a:pt x="12694" y="6609"/>
                    <a:pt x="11879" y="6923"/>
                  </a:cubicBezTo>
                  <a:cubicBezTo>
                    <a:pt x="11061" y="7237"/>
                    <a:pt x="10255" y="7462"/>
                    <a:pt x="9457" y="7603"/>
                  </a:cubicBezTo>
                  <a:lnTo>
                    <a:pt x="9457" y="11173"/>
                  </a:lnTo>
                  <a:cubicBezTo>
                    <a:pt x="10255" y="11326"/>
                    <a:pt x="11061" y="11555"/>
                    <a:pt x="11879" y="11863"/>
                  </a:cubicBezTo>
                  <a:cubicBezTo>
                    <a:pt x="12694" y="12171"/>
                    <a:pt x="13495" y="12538"/>
                    <a:pt x="14281" y="12957"/>
                  </a:cubicBezTo>
                  <a:cubicBezTo>
                    <a:pt x="15066" y="13380"/>
                    <a:pt x="15813" y="13844"/>
                    <a:pt x="16525" y="14348"/>
                  </a:cubicBezTo>
                  <a:cubicBezTo>
                    <a:pt x="17235" y="14856"/>
                    <a:pt x="17882" y="15381"/>
                    <a:pt x="18460" y="15921"/>
                  </a:cubicBezTo>
                  <a:lnTo>
                    <a:pt x="18460" y="2855"/>
                  </a:lnTo>
                  <a:close/>
                </a:path>
              </a:pathLst>
            </a:custGeom>
            <a:solidFill>
              <a:srgbClr val="FFFFFF"/>
            </a:solidFill>
            <a:ln w="12700" cap="flat">
              <a:noFill/>
              <a:miter lim="400000"/>
            </a:ln>
            <a:effectLst/>
          </p:spPr>
          <p:txBody>
            <a:bodyPr wrap="square" lIns="0" tIns="0" rIns="0" bIns="0" numCol="1" anchor="ctr">
              <a:noAutofit/>
            </a:bodyPr>
            <a:lstStyle/>
            <a:p>
              <a:pPr defTabSz="2436495">
                <a:defRPr sz="4200" b="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思源黑体 CN Normal" panose="020B0400000000000000" charset="-122"/>
                <a:ea typeface="思源黑体 CN Normal" panose="020B0400000000000000" charset="-122"/>
              </a:endParaRPr>
            </a:p>
          </p:txBody>
        </p:sp>
        <p:sp>
          <p:nvSpPr>
            <p:cNvPr id="137" name="活动策划具有延时性"/>
            <p:cNvSpPr txBox="1"/>
            <p:nvPr/>
          </p:nvSpPr>
          <p:spPr>
            <a:xfrm>
              <a:off x="-16671" y="1372182"/>
              <a:ext cx="4760917" cy="759821"/>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活动策划具有延时性</a:t>
              </a:r>
            </a:p>
          </p:txBody>
        </p:sp>
        <p:sp>
          <p:nvSpPr>
            <p:cNvPr id="138" name="活动本身目的紧密衔接"/>
            <p:cNvSpPr txBox="1"/>
            <p:nvPr/>
          </p:nvSpPr>
          <p:spPr>
            <a:xfrm>
              <a:off x="36610" y="2145612"/>
              <a:ext cx="4247956" cy="636712"/>
            </a:xfrm>
            <a:prstGeom prst="rect">
              <a:avLst/>
            </a:prstGeom>
            <a:noFill/>
            <a:ln w="12700" cap="flat">
              <a:noFill/>
              <a:miter lim="400000"/>
            </a:ln>
            <a:effectLst/>
          </p:spPr>
          <p:txBody>
            <a:bodyPr wrap="none" lIns="71437" tIns="71437" rIns="71437" bIns="71437" numCol="1" anchor="ctr">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活动本身目的紧密衔接</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indefinite" fill="hold"/>
                                        <p:tgtEl>
                                          <p:spTgt spid="114"/>
                                        </p:tgtEl>
                                        <p:attrNameLst>
                                          <p:attrName>style.visibility</p:attrName>
                                        </p:attrNameLst>
                                      </p:cBhvr>
                                      <p:to>
                                        <p:strVal val="visible"/>
                                      </p:to>
                                    </p:set>
                                    <p:animEffect transition="in" filter="wipe(up)">
                                      <p:cBhvr>
                                        <p:cTn id="7" dur="8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childTnLst>
                                    <p:set>
                                      <p:cBhvr>
                                        <p:cTn id="11" dur="indefinite" fill="hold"/>
                                        <p:tgtEl>
                                          <p:spTgt spid="139"/>
                                        </p:tgtEl>
                                        <p:attrNameLst>
                                          <p:attrName>style.visibility</p:attrName>
                                        </p:attrNameLst>
                                      </p:cBhvr>
                                      <p:to>
                                        <p:strVal val="visible"/>
                                      </p:to>
                                    </p:set>
                                    <p:animEffect transition="in" filter="wipe(up)">
                                      <p:cBhvr>
                                        <p:cTn id="12" dur="8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childTnLst>
                                    <p:set>
                                      <p:cBhvr>
                                        <p:cTn id="16" dur="indefinite" fill="hold"/>
                                        <p:tgtEl>
                                          <p:spTgt spid="119"/>
                                        </p:tgtEl>
                                        <p:attrNameLst>
                                          <p:attrName>style.visibility</p:attrName>
                                        </p:attrNameLst>
                                      </p:cBhvr>
                                      <p:to>
                                        <p:strVal val="visible"/>
                                      </p:to>
                                    </p:set>
                                    <p:animEffect transition="in" filter="wipe(up)">
                                      <p:cBhvr>
                                        <p:cTn id="17" dur="800"/>
                                        <p:tgtEl>
                                          <p:spTgt spid="1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childTnLst>
                                    <p:set>
                                      <p:cBhvr>
                                        <p:cTn id="21" dur="indefinite" fill="hold"/>
                                        <p:tgtEl>
                                          <p:spTgt spid="134"/>
                                        </p:tgtEl>
                                        <p:attrNameLst>
                                          <p:attrName>style.visibility</p:attrName>
                                        </p:attrNameLst>
                                      </p:cBhvr>
                                      <p:to>
                                        <p:strVal val="visible"/>
                                      </p:to>
                                    </p:set>
                                    <p:animEffect transition="in" filter="wipe(up)">
                                      <p:cBhvr>
                                        <p:cTn id="22" dur="8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5" nodeType="clickEffect">
                                  <p:stCondLst>
                                    <p:cond delay="0"/>
                                  </p:stCondLst>
                                  <p:childTnLst>
                                    <p:set>
                                      <p:cBhvr>
                                        <p:cTn id="26" dur="indefinite" fill="hold"/>
                                        <p:tgtEl>
                                          <p:spTgt spid="124"/>
                                        </p:tgtEl>
                                        <p:attrNameLst>
                                          <p:attrName>style.visibility</p:attrName>
                                        </p:attrNameLst>
                                      </p:cBhvr>
                                      <p:to>
                                        <p:strVal val="visible"/>
                                      </p:to>
                                    </p:set>
                                    <p:animEffect transition="in" filter="wipe(up)">
                                      <p:cBhvr>
                                        <p:cTn id="27" dur="800"/>
                                        <p:tgtEl>
                                          <p:spTgt spid="1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6" nodeType="clickEffect">
                                  <p:stCondLst>
                                    <p:cond delay="0"/>
                                  </p:stCondLst>
                                  <p:childTnLst>
                                    <p:set>
                                      <p:cBhvr>
                                        <p:cTn id="31" dur="indefinite" fill="hold"/>
                                        <p:tgtEl>
                                          <p:spTgt spid="129"/>
                                        </p:tgtEl>
                                        <p:attrNameLst>
                                          <p:attrName>style.visibility</p:attrName>
                                        </p:attrNameLst>
                                      </p:cBhvr>
                                      <p:to>
                                        <p:strVal val="visible"/>
                                      </p:to>
                                    </p:set>
                                    <p:animEffect transition="in" filter="wipe(up)">
                                      <p:cBhvr>
                                        <p:cTn id="32" dur="8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1" animBg="1" advAuto="0"/>
      <p:bldP spid="119" grpId="3" animBg="1" advAuto="0"/>
      <p:bldP spid="124" grpId="5" animBg="1" advAuto="0"/>
      <p:bldP spid="129" grpId="6" animBg="1" advAuto="0"/>
      <p:bldP spid="134" grpId="4" animBg="1" advAuto="0"/>
      <p:bldP spid="139"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145" name="成组"/>
          <p:cNvGrpSpPr/>
          <p:nvPr/>
        </p:nvGrpSpPr>
        <p:grpSpPr>
          <a:xfrm>
            <a:off x="30814" y="-353783"/>
            <a:ext cx="7824859" cy="4314366"/>
            <a:chOff x="0" y="0"/>
            <a:chExt cx="7824857" cy="4314364"/>
          </a:xfrm>
        </p:grpSpPr>
        <p:pic>
          <p:nvPicPr>
            <p:cNvPr id="142" name="线条" descr="线条"/>
            <p:cNvPicPr/>
            <p:nvPr/>
          </p:nvPicPr>
          <p:blipFill>
            <a:blip r:embed="rId3"/>
            <a:stretch>
              <a:fillRect/>
            </a:stretch>
          </p:blipFill>
          <p:spPr>
            <a:xfrm>
              <a:off x="1505885" y="3017695"/>
              <a:ext cx="6318973" cy="177801"/>
            </a:xfrm>
            <a:prstGeom prst="rect">
              <a:avLst/>
            </a:prstGeom>
            <a:effectLst/>
          </p:spPr>
        </p:pic>
        <p:pic>
          <p:nvPicPr>
            <p:cNvPr id="144"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grpSp>
        <p:nvGrpSpPr>
          <p:cNvPr id="150" name="成组"/>
          <p:cNvGrpSpPr/>
          <p:nvPr/>
        </p:nvGrpSpPr>
        <p:grpSpPr>
          <a:xfrm>
            <a:off x="2700496" y="3648479"/>
            <a:ext cx="4919112" cy="8747844"/>
            <a:chOff x="0" y="0"/>
            <a:chExt cx="4919110" cy="8747842"/>
          </a:xfrm>
        </p:grpSpPr>
        <p:sp>
          <p:nvSpPr>
            <p:cNvPr id="146" name="Freeform: Shape 4"/>
            <p:cNvSpPr/>
            <p:nvPr/>
          </p:nvSpPr>
          <p:spPr>
            <a:xfrm>
              <a:off x="78241" y="0"/>
              <a:ext cx="4840869" cy="4590241"/>
            </a:xfrm>
            <a:custGeom>
              <a:avLst/>
              <a:gdLst/>
              <a:ahLst/>
              <a:cxnLst>
                <a:cxn ang="0">
                  <a:pos x="wd2" y="hd2"/>
                </a:cxn>
                <a:cxn ang="5400000">
                  <a:pos x="wd2" y="hd2"/>
                </a:cxn>
                <a:cxn ang="10800000">
                  <a:pos x="wd2" y="hd2"/>
                </a:cxn>
                <a:cxn ang="16200000">
                  <a:pos x="wd2" y="hd2"/>
                </a:cxn>
              </a:cxnLst>
              <a:rect l="0" t="0" r="r" b="b"/>
              <a:pathLst>
                <a:path w="21600" h="21600" extrusionOk="0">
                  <a:moveTo>
                    <a:pt x="13769" y="0"/>
                  </a:moveTo>
                  <a:cubicBezTo>
                    <a:pt x="0" y="0"/>
                    <a:pt x="0" y="0"/>
                    <a:pt x="0" y="0"/>
                  </a:cubicBezTo>
                  <a:cubicBezTo>
                    <a:pt x="1002" y="572"/>
                    <a:pt x="1930" y="1429"/>
                    <a:pt x="2672" y="2532"/>
                  </a:cubicBezTo>
                  <a:cubicBezTo>
                    <a:pt x="4231" y="4696"/>
                    <a:pt x="5085" y="7636"/>
                    <a:pt x="5085" y="10780"/>
                  </a:cubicBezTo>
                  <a:cubicBezTo>
                    <a:pt x="5085" y="13964"/>
                    <a:pt x="4231" y="16904"/>
                    <a:pt x="2672" y="19068"/>
                  </a:cubicBezTo>
                  <a:cubicBezTo>
                    <a:pt x="1930" y="20171"/>
                    <a:pt x="1002" y="21028"/>
                    <a:pt x="0" y="21600"/>
                  </a:cubicBezTo>
                  <a:cubicBezTo>
                    <a:pt x="13769" y="21600"/>
                    <a:pt x="13769" y="21600"/>
                    <a:pt x="13769" y="21600"/>
                  </a:cubicBezTo>
                  <a:cubicBezTo>
                    <a:pt x="18297" y="21600"/>
                    <a:pt x="21600" y="16782"/>
                    <a:pt x="21600" y="10780"/>
                  </a:cubicBezTo>
                  <a:cubicBezTo>
                    <a:pt x="21600" y="4818"/>
                    <a:pt x="18297" y="0"/>
                    <a:pt x="13769" y="0"/>
                  </a:cubicBezTo>
                  <a:close/>
                </a:path>
              </a:pathLst>
            </a:custGeom>
            <a:solidFill>
              <a:srgbClr val="FF4C59"/>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47" name="Rectangle 5"/>
            <p:cNvSpPr txBox="1"/>
            <p:nvPr/>
          </p:nvSpPr>
          <p:spPr>
            <a:xfrm>
              <a:off x="1611813" y="2820064"/>
              <a:ext cx="2794002" cy="735871"/>
            </a:xfrm>
            <a:prstGeom prst="rect">
              <a:avLst/>
            </a:prstGeom>
            <a:noFill/>
            <a:ln w="12700" cap="flat">
              <a:noFill/>
              <a:miter lim="400000"/>
            </a:ln>
            <a:effectLst/>
          </p:spPr>
          <p:txBody>
            <a:bodyPr wrap="none" lIns="95250" tIns="95250" rIns="95250" bIns="95250" numCol="1" anchor="ctr">
              <a:normAutofit/>
            </a:bodyPr>
            <a:lstStyle>
              <a:lvl1pPr algn="l" defTabSz="2192655">
                <a:lnSpc>
                  <a:spcPct val="90000"/>
                </a:lnSpc>
                <a:defRPr sz="3060" b="0">
                  <a:solidFill>
                    <a:srgbClr val="FFFFFF"/>
                  </a:solidFill>
                  <a:latin typeface="Helvetica"/>
                  <a:ea typeface="Helvetica"/>
                  <a:cs typeface="Helvetica"/>
                  <a:sym typeface="Helvetica"/>
                </a:defRPr>
              </a:lvl1pPr>
            </a:lstStyle>
            <a:p>
              <a:pPr>
                <a:defRPr>
                  <a:latin typeface="Calibri" panose="020F0502020204030204"/>
                  <a:ea typeface="Calibri" panose="020F0502020204030204"/>
                  <a:cs typeface="Calibri" panose="020F0502020204030204"/>
                  <a:sym typeface="Calibri" panose="020F0502020204030204"/>
                </a:defRPr>
              </a:pPr>
              <a:r>
                <a:rPr dirty="0" err="1">
                  <a:latin typeface="思源黑体 CN Normal" panose="020B0400000000000000" charset="-122"/>
                  <a:ea typeface="思源黑体 CN Normal" panose="020B0400000000000000" charset="-122"/>
                  <a:sym typeface="Helvetica"/>
                </a:rPr>
                <a:t>标题文本预设</a:t>
              </a:r>
              <a:endParaRPr dirty="0">
                <a:latin typeface="思源黑体 CN Normal" panose="020B0400000000000000" charset="-122"/>
                <a:ea typeface="思源黑体 CN Normal" panose="020B0400000000000000" charset="-122"/>
                <a:sym typeface="Helvetica"/>
              </a:endParaRPr>
            </a:p>
          </p:txBody>
        </p:sp>
        <p:sp>
          <p:nvSpPr>
            <p:cNvPr id="148" name="Freeform: Shape 23"/>
            <p:cNvSpPr/>
            <p:nvPr/>
          </p:nvSpPr>
          <p:spPr>
            <a:xfrm>
              <a:off x="2418323" y="1186388"/>
              <a:ext cx="1179111" cy="1219371"/>
            </a:xfrm>
            <a:custGeom>
              <a:avLst/>
              <a:gdLst/>
              <a:ahLst/>
              <a:cxnLst>
                <a:cxn ang="0">
                  <a:pos x="wd2" y="hd2"/>
                </a:cxn>
                <a:cxn ang="5400000">
                  <a:pos x="wd2" y="hd2"/>
                </a:cxn>
                <a:cxn ang="10800000">
                  <a:pos x="wd2" y="hd2"/>
                </a:cxn>
                <a:cxn ang="16200000">
                  <a:pos x="wd2" y="hd2"/>
                </a:cxn>
              </a:cxnLst>
              <a:rect l="0" t="0" r="r" b="b"/>
              <a:pathLst>
                <a:path w="21600" h="21600" extrusionOk="0">
                  <a:moveTo>
                    <a:pt x="14375" y="12736"/>
                  </a:moveTo>
                  <a:cubicBezTo>
                    <a:pt x="14194" y="12736"/>
                    <a:pt x="14014" y="12820"/>
                    <a:pt x="13833" y="12905"/>
                  </a:cubicBezTo>
                  <a:cubicBezTo>
                    <a:pt x="13743" y="12905"/>
                    <a:pt x="13652" y="13074"/>
                    <a:pt x="13562" y="13158"/>
                  </a:cubicBezTo>
                  <a:cubicBezTo>
                    <a:pt x="13562" y="13327"/>
                    <a:pt x="13472" y="13496"/>
                    <a:pt x="13472" y="13665"/>
                  </a:cubicBezTo>
                  <a:cubicBezTo>
                    <a:pt x="13381" y="13833"/>
                    <a:pt x="13381" y="14002"/>
                    <a:pt x="13381" y="14255"/>
                  </a:cubicBezTo>
                  <a:cubicBezTo>
                    <a:pt x="13381" y="14424"/>
                    <a:pt x="13381" y="14593"/>
                    <a:pt x="13472" y="14846"/>
                  </a:cubicBezTo>
                  <a:cubicBezTo>
                    <a:pt x="13472" y="15015"/>
                    <a:pt x="13562" y="15184"/>
                    <a:pt x="13562" y="15269"/>
                  </a:cubicBezTo>
                  <a:cubicBezTo>
                    <a:pt x="13652" y="15437"/>
                    <a:pt x="13743" y="15522"/>
                    <a:pt x="13833" y="15606"/>
                  </a:cubicBezTo>
                  <a:cubicBezTo>
                    <a:pt x="14014" y="15691"/>
                    <a:pt x="14194" y="15691"/>
                    <a:pt x="14375" y="15691"/>
                  </a:cubicBezTo>
                  <a:cubicBezTo>
                    <a:pt x="14555" y="15691"/>
                    <a:pt x="14646" y="15691"/>
                    <a:pt x="14826" y="15606"/>
                  </a:cubicBezTo>
                  <a:cubicBezTo>
                    <a:pt x="14917" y="15522"/>
                    <a:pt x="15007" y="15437"/>
                    <a:pt x="15097" y="15269"/>
                  </a:cubicBezTo>
                  <a:cubicBezTo>
                    <a:pt x="15188" y="15184"/>
                    <a:pt x="15188" y="15015"/>
                    <a:pt x="15278" y="14846"/>
                  </a:cubicBezTo>
                  <a:cubicBezTo>
                    <a:pt x="15278" y="14593"/>
                    <a:pt x="15278" y="14424"/>
                    <a:pt x="15278" y="14255"/>
                  </a:cubicBezTo>
                  <a:cubicBezTo>
                    <a:pt x="15278" y="14002"/>
                    <a:pt x="15278" y="13833"/>
                    <a:pt x="15278" y="13665"/>
                  </a:cubicBezTo>
                  <a:cubicBezTo>
                    <a:pt x="15188" y="13496"/>
                    <a:pt x="15188" y="13327"/>
                    <a:pt x="15097" y="13158"/>
                  </a:cubicBezTo>
                  <a:cubicBezTo>
                    <a:pt x="15007" y="13074"/>
                    <a:pt x="14917" y="12905"/>
                    <a:pt x="14826" y="12905"/>
                  </a:cubicBezTo>
                  <a:cubicBezTo>
                    <a:pt x="14646" y="12820"/>
                    <a:pt x="14555" y="12736"/>
                    <a:pt x="14375" y="12736"/>
                  </a:cubicBezTo>
                  <a:close/>
                  <a:moveTo>
                    <a:pt x="14374" y="8966"/>
                  </a:moveTo>
                  <a:cubicBezTo>
                    <a:pt x="14019" y="8966"/>
                    <a:pt x="13842" y="9135"/>
                    <a:pt x="13664" y="9388"/>
                  </a:cubicBezTo>
                  <a:cubicBezTo>
                    <a:pt x="13576" y="9556"/>
                    <a:pt x="13487" y="9894"/>
                    <a:pt x="13487" y="10147"/>
                  </a:cubicBezTo>
                  <a:cubicBezTo>
                    <a:pt x="13487" y="10652"/>
                    <a:pt x="13576" y="10990"/>
                    <a:pt x="13753" y="11158"/>
                  </a:cubicBezTo>
                  <a:cubicBezTo>
                    <a:pt x="13842" y="11327"/>
                    <a:pt x="14108" y="11411"/>
                    <a:pt x="14374" y="11411"/>
                  </a:cubicBezTo>
                  <a:cubicBezTo>
                    <a:pt x="14640" y="11411"/>
                    <a:pt x="14818" y="11327"/>
                    <a:pt x="14995" y="11158"/>
                  </a:cubicBezTo>
                  <a:cubicBezTo>
                    <a:pt x="15084" y="10990"/>
                    <a:pt x="15173" y="10652"/>
                    <a:pt x="15173" y="10147"/>
                  </a:cubicBezTo>
                  <a:cubicBezTo>
                    <a:pt x="15173" y="9894"/>
                    <a:pt x="15084" y="9556"/>
                    <a:pt x="14995" y="9388"/>
                  </a:cubicBezTo>
                  <a:cubicBezTo>
                    <a:pt x="14906" y="9135"/>
                    <a:pt x="14640" y="8966"/>
                    <a:pt x="14374" y="8966"/>
                  </a:cubicBezTo>
                  <a:close/>
                  <a:moveTo>
                    <a:pt x="14373" y="7642"/>
                  </a:moveTo>
                  <a:cubicBezTo>
                    <a:pt x="14893" y="7642"/>
                    <a:pt x="15326" y="7725"/>
                    <a:pt x="15672" y="7809"/>
                  </a:cubicBezTo>
                  <a:cubicBezTo>
                    <a:pt x="16105" y="7893"/>
                    <a:pt x="16365" y="8061"/>
                    <a:pt x="16625" y="8312"/>
                  </a:cubicBezTo>
                  <a:cubicBezTo>
                    <a:pt x="16798" y="8480"/>
                    <a:pt x="16971" y="8732"/>
                    <a:pt x="17058" y="9067"/>
                  </a:cubicBezTo>
                  <a:cubicBezTo>
                    <a:pt x="17231" y="9319"/>
                    <a:pt x="17231" y="9654"/>
                    <a:pt x="17231" y="10073"/>
                  </a:cubicBezTo>
                  <a:cubicBezTo>
                    <a:pt x="17231" y="10576"/>
                    <a:pt x="17144" y="10996"/>
                    <a:pt x="16884" y="11331"/>
                  </a:cubicBezTo>
                  <a:cubicBezTo>
                    <a:pt x="16711" y="11667"/>
                    <a:pt x="16365" y="11918"/>
                    <a:pt x="15932" y="12002"/>
                  </a:cubicBezTo>
                  <a:cubicBezTo>
                    <a:pt x="16451" y="12086"/>
                    <a:pt x="16798" y="12337"/>
                    <a:pt x="17058" y="12673"/>
                  </a:cubicBezTo>
                  <a:cubicBezTo>
                    <a:pt x="17404" y="13092"/>
                    <a:pt x="17491" y="13595"/>
                    <a:pt x="17491" y="14182"/>
                  </a:cubicBezTo>
                  <a:cubicBezTo>
                    <a:pt x="17491" y="14601"/>
                    <a:pt x="17491" y="14937"/>
                    <a:pt x="17404" y="15356"/>
                  </a:cubicBezTo>
                  <a:cubicBezTo>
                    <a:pt x="17317" y="15692"/>
                    <a:pt x="17144" y="15943"/>
                    <a:pt x="16884" y="16279"/>
                  </a:cubicBezTo>
                  <a:cubicBezTo>
                    <a:pt x="16711" y="16530"/>
                    <a:pt x="16365" y="16698"/>
                    <a:pt x="15932" y="16866"/>
                  </a:cubicBezTo>
                  <a:cubicBezTo>
                    <a:pt x="15499" y="17033"/>
                    <a:pt x="14979" y="17117"/>
                    <a:pt x="14373" y="17117"/>
                  </a:cubicBezTo>
                  <a:cubicBezTo>
                    <a:pt x="13680" y="17117"/>
                    <a:pt x="13161" y="17033"/>
                    <a:pt x="12728" y="16866"/>
                  </a:cubicBezTo>
                  <a:cubicBezTo>
                    <a:pt x="12295" y="16782"/>
                    <a:pt x="12035" y="16530"/>
                    <a:pt x="11775" y="16279"/>
                  </a:cubicBezTo>
                  <a:cubicBezTo>
                    <a:pt x="11515" y="16027"/>
                    <a:pt x="11342" y="15692"/>
                    <a:pt x="11255" y="15356"/>
                  </a:cubicBezTo>
                  <a:cubicBezTo>
                    <a:pt x="11169" y="15021"/>
                    <a:pt x="11169" y="14601"/>
                    <a:pt x="11169" y="14182"/>
                  </a:cubicBezTo>
                  <a:cubicBezTo>
                    <a:pt x="11169" y="13931"/>
                    <a:pt x="11169" y="13679"/>
                    <a:pt x="11255" y="13427"/>
                  </a:cubicBezTo>
                  <a:cubicBezTo>
                    <a:pt x="11342" y="13176"/>
                    <a:pt x="11429" y="13008"/>
                    <a:pt x="11515" y="12757"/>
                  </a:cubicBezTo>
                  <a:cubicBezTo>
                    <a:pt x="11688" y="12589"/>
                    <a:pt x="11775" y="12421"/>
                    <a:pt x="12035" y="12253"/>
                  </a:cubicBezTo>
                  <a:cubicBezTo>
                    <a:pt x="12208" y="12170"/>
                    <a:pt x="12468" y="12086"/>
                    <a:pt x="12728" y="12002"/>
                  </a:cubicBezTo>
                  <a:cubicBezTo>
                    <a:pt x="12381" y="11918"/>
                    <a:pt x="12035" y="11667"/>
                    <a:pt x="11775" y="11331"/>
                  </a:cubicBezTo>
                  <a:cubicBezTo>
                    <a:pt x="11515" y="10996"/>
                    <a:pt x="11429" y="10576"/>
                    <a:pt x="11429" y="10073"/>
                  </a:cubicBezTo>
                  <a:cubicBezTo>
                    <a:pt x="11429" y="9654"/>
                    <a:pt x="11515" y="9402"/>
                    <a:pt x="11602" y="9067"/>
                  </a:cubicBezTo>
                  <a:cubicBezTo>
                    <a:pt x="11688" y="8816"/>
                    <a:pt x="11862" y="8564"/>
                    <a:pt x="12121" y="8312"/>
                  </a:cubicBezTo>
                  <a:cubicBezTo>
                    <a:pt x="12295" y="8061"/>
                    <a:pt x="12641" y="7893"/>
                    <a:pt x="12987" y="7809"/>
                  </a:cubicBezTo>
                  <a:cubicBezTo>
                    <a:pt x="13334" y="7725"/>
                    <a:pt x="13767" y="7642"/>
                    <a:pt x="14373" y="7642"/>
                  </a:cubicBezTo>
                  <a:close/>
                  <a:moveTo>
                    <a:pt x="7077" y="7642"/>
                  </a:moveTo>
                  <a:cubicBezTo>
                    <a:pt x="7077" y="7642"/>
                    <a:pt x="7077" y="7642"/>
                    <a:pt x="8745" y="7642"/>
                  </a:cubicBezTo>
                  <a:cubicBezTo>
                    <a:pt x="8745" y="7642"/>
                    <a:pt x="8745" y="7642"/>
                    <a:pt x="8745" y="17015"/>
                  </a:cubicBezTo>
                  <a:cubicBezTo>
                    <a:pt x="8745" y="17015"/>
                    <a:pt x="8745" y="17015"/>
                    <a:pt x="6462" y="17015"/>
                  </a:cubicBezTo>
                  <a:lnTo>
                    <a:pt x="6462" y="10513"/>
                  </a:lnTo>
                  <a:cubicBezTo>
                    <a:pt x="6462" y="10513"/>
                    <a:pt x="6462" y="10513"/>
                    <a:pt x="4531" y="10513"/>
                  </a:cubicBezTo>
                  <a:cubicBezTo>
                    <a:pt x="4531" y="10513"/>
                    <a:pt x="4531" y="10513"/>
                    <a:pt x="4531" y="9077"/>
                  </a:cubicBezTo>
                  <a:cubicBezTo>
                    <a:pt x="4531" y="9077"/>
                    <a:pt x="4531" y="9077"/>
                    <a:pt x="4882" y="9077"/>
                  </a:cubicBezTo>
                  <a:cubicBezTo>
                    <a:pt x="5321" y="9077"/>
                    <a:pt x="5672" y="9077"/>
                    <a:pt x="5936" y="8993"/>
                  </a:cubicBezTo>
                  <a:cubicBezTo>
                    <a:pt x="6199" y="8824"/>
                    <a:pt x="6462" y="8739"/>
                    <a:pt x="6550" y="8570"/>
                  </a:cubicBezTo>
                  <a:cubicBezTo>
                    <a:pt x="6726" y="8486"/>
                    <a:pt x="6901" y="8317"/>
                    <a:pt x="6989" y="8148"/>
                  </a:cubicBezTo>
                  <a:cubicBezTo>
                    <a:pt x="6989" y="7979"/>
                    <a:pt x="7077" y="7810"/>
                    <a:pt x="7077" y="7642"/>
                  </a:cubicBezTo>
                  <a:close/>
                  <a:moveTo>
                    <a:pt x="1054" y="5909"/>
                  </a:moveTo>
                  <a:cubicBezTo>
                    <a:pt x="1054" y="5909"/>
                    <a:pt x="1054" y="5909"/>
                    <a:pt x="1054" y="19822"/>
                  </a:cubicBezTo>
                  <a:cubicBezTo>
                    <a:pt x="1054" y="20244"/>
                    <a:pt x="1405" y="20581"/>
                    <a:pt x="1844" y="20581"/>
                  </a:cubicBezTo>
                  <a:cubicBezTo>
                    <a:pt x="1844" y="20581"/>
                    <a:pt x="1844" y="20581"/>
                    <a:pt x="17210" y="20581"/>
                  </a:cubicBezTo>
                  <a:cubicBezTo>
                    <a:pt x="17210" y="20581"/>
                    <a:pt x="17210" y="20581"/>
                    <a:pt x="17385" y="20413"/>
                  </a:cubicBezTo>
                  <a:cubicBezTo>
                    <a:pt x="17385" y="20413"/>
                    <a:pt x="17385" y="20413"/>
                    <a:pt x="17385" y="18810"/>
                  </a:cubicBezTo>
                  <a:cubicBezTo>
                    <a:pt x="17385" y="18136"/>
                    <a:pt x="18000" y="17546"/>
                    <a:pt x="18790" y="17546"/>
                  </a:cubicBezTo>
                  <a:cubicBezTo>
                    <a:pt x="18790" y="17546"/>
                    <a:pt x="18790" y="17546"/>
                    <a:pt x="20371" y="17546"/>
                  </a:cubicBezTo>
                  <a:cubicBezTo>
                    <a:pt x="20371" y="17546"/>
                    <a:pt x="20371" y="17546"/>
                    <a:pt x="20546" y="17293"/>
                  </a:cubicBezTo>
                  <a:lnTo>
                    <a:pt x="20546" y="5909"/>
                  </a:lnTo>
                  <a:cubicBezTo>
                    <a:pt x="20546" y="5909"/>
                    <a:pt x="20546" y="5909"/>
                    <a:pt x="1054" y="5909"/>
                  </a:cubicBezTo>
                  <a:close/>
                  <a:moveTo>
                    <a:pt x="10473" y="2853"/>
                  </a:moveTo>
                  <a:cubicBezTo>
                    <a:pt x="10389" y="2853"/>
                    <a:pt x="10389" y="2853"/>
                    <a:pt x="10305" y="2939"/>
                  </a:cubicBezTo>
                  <a:cubicBezTo>
                    <a:pt x="10305" y="2939"/>
                    <a:pt x="10305" y="2939"/>
                    <a:pt x="10220" y="3025"/>
                  </a:cubicBezTo>
                  <a:cubicBezTo>
                    <a:pt x="10220" y="3111"/>
                    <a:pt x="10220" y="3111"/>
                    <a:pt x="10220" y="3198"/>
                  </a:cubicBezTo>
                  <a:cubicBezTo>
                    <a:pt x="10220" y="3284"/>
                    <a:pt x="10220" y="3370"/>
                    <a:pt x="10220" y="3456"/>
                  </a:cubicBezTo>
                  <a:cubicBezTo>
                    <a:pt x="10220" y="3543"/>
                    <a:pt x="10220" y="3629"/>
                    <a:pt x="10220" y="3715"/>
                  </a:cubicBezTo>
                  <a:cubicBezTo>
                    <a:pt x="10220" y="3801"/>
                    <a:pt x="10220" y="3801"/>
                    <a:pt x="10305" y="3887"/>
                  </a:cubicBezTo>
                  <a:cubicBezTo>
                    <a:pt x="10305" y="3887"/>
                    <a:pt x="10305" y="3974"/>
                    <a:pt x="10305" y="3974"/>
                  </a:cubicBezTo>
                  <a:cubicBezTo>
                    <a:pt x="10389" y="3974"/>
                    <a:pt x="10389" y="3974"/>
                    <a:pt x="10473" y="3974"/>
                  </a:cubicBezTo>
                  <a:cubicBezTo>
                    <a:pt x="10473" y="3974"/>
                    <a:pt x="10473" y="3974"/>
                    <a:pt x="10558" y="3974"/>
                  </a:cubicBezTo>
                  <a:cubicBezTo>
                    <a:pt x="10558" y="3974"/>
                    <a:pt x="10558" y="3887"/>
                    <a:pt x="10642" y="3887"/>
                  </a:cubicBezTo>
                  <a:cubicBezTo>
                    <a:pt x="10642" y="3801"/>
                    <a:pt x="10642" y="3801"/>
                    <a:pt x="10642" y="3715"/>
                  </a:cubicBezTo>
                  <a:cubicBezTo>
                    <a:pt x="10642" y="3629"/>
                    <a:pt x="10642" y="3543"/>
                    <a:pt x="10642" y="3456"/>
                  </a:cubicBezTo>
                  <a:cubicBezTo>
                    <a:pt x="10642" y="3198"/>
                    <a:pt x="10642" y="3111"/>
                    <a:pt x="10642" y="3025"/>
                  </a:cubicBezTo>
                  <a:cubicBezTo>
                    <a:pt x="10558" y="2939"/>
                    <a:pt x="10558" y="2853"/>
                    <a:pt x="10473" y="2853"/>
                  </a:cubicBezTo>
                  <a:close/>
                  <a:moveTo>
                    <a:pt x="11590" y="2547"/>
                  </a:moveTo>
                  <a:cubicBezTo>
                    <a:pt x="11590" y="2547"/>
                    <a:pt x="11590" y="2547"/>
                    <a:pt x="12205" y="2547"/>
                  </a:cubicBezTo>
                  <a:cubicBezTo>
                    <a:pt x="12205" y="2547"/>
                    <a:pt x="12205" y="2547"/>
                    <a:pt x="12205" y="3810"/>
                  </a:cubicBezTo>
                  <a:cubicBezTo>
                    <a:pt x="12205" y="3894"/>
                    <a:pt x="12205" y="3978"/>
                    <a:pt x="12205" y="3978"/>
                  </a:cubicBezTo>
                  <a:cubicBezTo>
                    <a:pt x="12293" y="4062"/>
                    <a:pt x="12293" y="4062"/>
                    <a:pt x="12380" y="4062"/>
                  </a:cubicBezTo>
                  <a:cubicBezTo>
                    <a:pt x="12380" y="4062"/>
                    <a:pt x="12468" y="4062"/>
                    <a:pt x="12468" y="3978"/>
                  </a:cubicBezTo>
                  <a:cubicBezTo>
                    <a:pt x="12556" y="3978"/>
                    <a:pt x="12556" y="3894"/>
                    <a:pt x="12556" y="3810"/>
                  </a:cubicBezTo>
                  <a:lnTo>
                    <a:pt x="12556" y="2547"/>
                  </a:lnTo>
                  <a:cubicBezTo>
                    <a:pt x="12556" y="2547"/>
                    <a:pt x="12556" y="2547"/>
                    <a:pt x="13171" y="2547"/>
                  </a:cubicBezTo>
                  <a:cubicBezTo>
                    <a:pt x="13171" y="2547"/>
                    <a:pt x="13171" y="2547"/>
                    <a:pt x="13171" y="4483"/>
                  </a:cubicBezTo>
                  <a:cubicBezTo>
                    <a:pt x="13171" y="4483"/>
                    <a:pt x="13171" y="4483"/>
                    <a:pt x="12556" y="4483"/>
                  </a:cubicBezTo>
                  <a:cubicBezTo>
                    <a:pt x="12556" y="4483"/>
                    <a:pt x="12556" y="4483"/>
                    <a:pt x="12556" y="4231"/>
                  </a:cubicBezTo>
                  <a:cubicBezTo>
                    <a:pt x="12556" y="4315"/>
                    <a:pt x="12468" y="4399"/>
                    <a:pt x="12380" y="4399"/>
                  </a:cubicBezTo>
                  <a:cubicBezTo>
                    <a:pt x="12293" y="4483"/>
                    <a:pt x="12205" y="4483"/>
                    <a:pt x="12117" y="4483"/>
                  </a:cubicBezTo>
                  <a:cubicBezTo>
                    <a:pt x="11941" y="4483"/>
                    <a:pt x="11766" y="4483"/>
                    <a:pt x="11678" y="4399"/>
                  </a:cubicBezTo>
                  <a:cubicBezTo>
                    <a:pt x="11590" y="4315"/>
                    <a:pt x="11590" y="4146"/>
                    <a:pt x="11590" y="3978"/>
                  </a:cubicBezTo>
                  <a:cubicBezTo>
                    <a:pt x="11590" y="3978"/>
                    <a:pt x="11590" y="3978"/>
                    <a:pt x="11590" y="2547"/>
                  </a:cubicBezTo>
                  <a:close/>
                  <a:moveTo>
                    <a:pt x="7692" y="2547"/>
                  </a:moveTo>
                  <a:cubicBezTo>
                    <a:pt x="7692" y="2547"/>
                    <a:pt x="7692" y="2547"/>
                    <a:pt x="8274" y="2547"/>
                  </a:cubicBezTo>
                  <a:cubicBezTo>
                    <a:pt x="8274" y="2547"/>
                    <a:pt x="8274" y="2547"/>
                    <a:pt x="8274" y="3810"/>
                  </a:cubicBezTo>
                  <a:cubicBezTo>
                    <a:pt x="8274" y="3894"/>
                    <a:pt x="8274" y="3978"/>
                    <a:pt x="8357" y="3978"/>
                  </a:cubicBezTo>
                  <a:cubicBezTo>
                    <a:pt x="8357" y="4062"/>
                    <a:pt x="8357" y="4062"/>
                    <a:pt x="8440" y="4062"/>
                  </a:cubicBezTo>
                  <a:cubicBezTo>
                    <a:pt x="8524" y="4062"/>
                    <a:pt x="8524" y="4062"/>
                    <a:pt x="8607" y="3978"/>
                  </a:cubicBezTo>
                  <a:cubicBezTo>
                    <a:pt x="8607" y="3978"/>
                    <a:pt x="8690" y="3894"/>
                    <a:pt x="8690" y="3810"/>
                  </a:cubicBezTo>
                  <a:lnTo>
                    <a:pt x="8690" y="2547"/>
                  </a:lnTo>
                  <a:cubicBezTo>
                    <a:pt x="8690" y="2547"/>
                    <a:pt x="8690" y="2547"/>
                    <a:pt x="9272" y="2547"/>
                  </a:cubicBezTo>
                  <a:cubicBezTo>
                    <a:pt x="9272" y="2547"/>
                    <a:pt x="9272" y="2547"/>
                    <a:pt x="9272" y="4483"/>
                  </a:cubicBezTo>
                  <a:cubicBezTo>
                    <a:pt x="9272" y="4483"/>
                    <a:pt x="9272" y="4483"/>
                    <a:pt x="8690" y="4483"/>
                  </a:cubicBezTo>
                  <a:cubicBezTo>
                    <a:pt x="8690" y="4483"/>
                    <a:pt x="8690" y="4483"/>
                    <a:pt x="8690" y="4231"/>
                  </a:cubicBezTo>
                  <a:cubicBezTo>
                    <a:pt x="8607" y="4315"/>
                    <a:pt x="8607" y="4399"/>
                    <a:pt x="8524" y="4399"/>
                  </a:cubicBezTo>
                  <a:cubicBezTo>
                    <a:pt x="8440" y="4483"/>
                    <a:pt x="8274" y="4483"/>
                    <a:pt x="8191" y="4483"/>
                  </a:cubicBezTo>
                  <a:cubicBezTo>
                    <a:pt x="8024" y="4483"/>
                    <a:pt x="7941" y="4483"/>
                    <a:pt x="7858" y="4399"/>
                  </a:cubicBezTo>
                  <a:cubicBezTo>
                    <a:pt x="7775" y="4315"/>
                    <a:pt x="7692" y="4146"/>
                    <a:pt x="7692" y="3978"/>
                  </a:cubicBezTo>
                  <a:cubicBezTo>
                    <a:pt x="7692" y="3978"/>
                    <a:pt x="7692" y="3978"/>
                    <a:pt x="7692" y="2547"/>
                  </a:cubicBezTo>
                  <a:close/>
                  <a:moveTo>
                    <a:pt x="14172" y="2445"/>
                  </a:moveTo>
                  <a:cubicBezTo>
                    <a:pt x="14347" y="2445"/>
                    <a:pt x="14435" y="2445"/>
                    <a:pt x="14523" y="2445"/>
                  </a:cubicBezTo>
                  <a:cubicBezTo>
                    <a:pt x="14611" y="2530"/>
                    <a:pt x="14698" y="2530"/>
                    <a:pt x="14786" y="2615"/>
                  </a:cubicBezTo>
                  <a:cubicBezTo>
                    <a:pt x="14786" y="2700"/>
                    <a:pt x="14874" y="2700"/>
                    <a:pt x="14874" y="2785"/>
                  </a:cubicBezTo>
                  <a:cubicBezTo>
                    <a:pt x="14874" y="2870"/>
                    <a:pt x="14962" y="2955"/>
                    <a:pt x="14962" y="2955"/>
                  </a:cubicBezTo>
                  <a:cubicBezTo>
                    <a:pt x="14962" y="2955"/>
                    <a:pt x="14962" y="2955"/>
                    <a:pt x="14962" y="3040"/>
                  </a:cubicBezTo>
                  <a:cubicBezTo>
                    <a:pt x="14962" y="3040"/>
                    <a:pt x="14962" y="3040"/>
                    <a:pt x="14347" y="3040"/>
                  </a:cubicBezTo>
                  <a:cubicBezTo>
                    <a:pt x="14347" y="2955"/>
                    <a:pt x="14347" y="2870"/>
                    <a:pt x="14347" y="2870"/>
                  </a:cubicBezTo>
                  <a:cubicBezTo>
                    <a:pt x="14259" y="2785"/>
                    <a:pt x="14259" y="2785"/>
                    <a:pt x="14172" y="2785"/>
                  </a:cubicBezTo>
                  <a:cubicBezTo>
                    <a:pt x="14084" y="2785"/>
                    <a:pt x="14084" y="2785"/>
                    <a:pt x="13996" y="2870"/>
                  </a:cubicBezTo>
                  <a:cubicBezTo>
                    <a:pt x="13996" y="2870"/>
                    <a:pt x="13996" y="2955"/>
                    <a:pt x="13996" y="2955"/>
                  </a:cubicBezTo>
                  <a:cubicBezTo>
                    <a:pt x="13996" y="3040"/>
                    <a:pt x="13996" y="3125"/>
                    <a:pt x="14084" y="3125"/>
                  </a:cubicBezTo>
                  <a:cubicBezTo>
                    <a:pt x="14084" y="3125"/>
                    <a:pt x="14172" y="3209"/>
                    <a:pt x="14259" y="3209"/>
                  </a:cubicBezTo>
                  <a:cubicBezTo>
                    <a:pt x="14259" y="3209"/>
                    <a:pt x="14347" y="3209"/>
                    <a:pt x="14435" y="3294"/>
                  </a:cubicBezTo>
                  <a:cubicBezTo>
                    <a:pt x="14523" y="3294"/>
                    <a:pt x="14611" y="3294"/>
                    <a:pt x="14698" y="3379"/>
                  </a:cubicBezTo>
                  <a:cubicBezTo>
                    <a:pt x="14786" y="3464"/>
                    <a:pt x="14874" y="3464"/>
                    <a:pt x="14874" y="3549"/>
                  </a:cubicBezTo>
                  <a:cubicBezTo>
                    <a:pt x="14962" y="3634"/>
                    <a:pt x="14962" y="3719"/>
                    <a:pt x="14962" y="3889"/>
                  </a:cubicBezTo>
                  <a:cubicBezTo>
                    <a:pt x="14962" y="4059"/>
                    <a:pt x="14874" y="4228"/>
                    <a:pt x="14786" y="4313"/>
                  </a:cubicBezTo>
                  <a:cubicBezTo>
                    <a:pt x="14611" y="4483"/>
                    <a:pt x="14435" y="4483"/>
                    <a:pt x="14172" y="4483"/>
                  </a:cubicBezTo>
                  <a:cubicBezTo>
                    <a:pt x="13908" y="4483"/>
                    <a:pt x="13733" y="4483"/>
                    <a:pt x="13557" y="4398"/>
                  </a:cubicBezTo>
                  <a:cubicBezTo>
                    <a:pt x="13469" y="4228"/>
                    <a:pt x="13381" y="4143"/>
                    <a:pt x="13381" y="3889"/>
                  </a:cubicBezTo>
                  <a:cubicBezTo>
                    <a:pt x="13381" y="3889"/>
                    <a:pt x="13381" y="3889"/>
                    <a:pt x="13381" y="3804"/>
                  </a:cubicBezTo>
                  <a:cubicBezTo>
                    <a:pt x="13381" y="3804"/>
                    <a:pt x="13381" y="3804"/>
                    <a:pt x="13908" y="3804"/>
                  </a:cubicBezTo>
                  <a:cubicBezTo>
                    <a:pt x="13908" y="3889"/>
                    <a:pt x="13908" y="3889"/>
                    <a:pt x="13908" y="3974"/>
                  </a:cubicBezTo>
                  <a:cubicBezTo>
                    <a:pt x="13996" y="3974"/>
                    <a:pt x="13996" y="4059"/>
                    <a:pt x="13996" y="4059"/>
                  </a:cubicBezTo>
                  <a:cubicBezTo>
                    <a:pt x="13996" y="4059"/>
                    <a:pt x="13996" y="4143"/>
                    <a:pt x="14084" y="4143"/>
                  </a:cubicBezTo>
                  <a:cubicBezTo>
                    <a:pt x="14084" y="4143"/>
                    <a:pt x="14084" y="4143"/>
                    <a:pt x="14172" y="4143"/>
                  </a:cubicBezTo>
                  <a:cubicBezTo>
                    <a:pt x="14259" y="4143"/>
                    <a:pt x="14259" y="4143"/>
                    <a:pt x="14347" y="4059"/>
                  </a:cubicBezTo>
                  <a:cubicBezTo>
                    <a:pt x="14347" y="4059"/>
                    <a:pt x="14347" y="3974"/>
                    <a:pt x="14347" y="3974"/>
                  </a:cubicBezTo>
                  <a:cubicBezTo>
                    <a:pt x="14347" y="3889"/>
                    <a:pt x="14347" y="3889"/>
                    <a:pt x="14347" y="3804"/>
                  </a:cubicBezTo>
                  <a:cubicBezTo>
                    <a:pt x="14347" y="3804"/>
                    <a:pt x="14259" y="3719"/>
                    <a:pt x="14172" y="3719"/>
                  </a:cubicBezTo>
                  <a:cubicBezTo>
                    <a:pt x="13996" y="3634"/>
                    <a:pt x="13908" y="3634"/>
                    <a:pt x="13820" y="3549"/>
                  </a:cubicBezTo>
                  <a:cubicBezTo>
                    <a:pt x="13733" y="3549"/>
                    <a:pt x="13645" y="3549"/>
                    <a:pt x="13557" y="3464"/>
                  </a:cubicBezTo>
                  <a:cubicBezTo>
                    <a:pt x="13557" y="3379"/>
                    <a:pt x="13469" y="3379"/>
                    <a:pt x="13469" y="3294"/>
                  </a:cubicBezTo>
                  <a:cubicBezTo>
                    <a:pt x="13381" y="3209"/>
                    <a:pt x="13381" y="3125"/>
                    <a:pt x="13381" y="3040"/>
                  </a:cubicBezTo>
                  <a:cubicBezTo>
                    <a:pt x="13381" y="2870"/>
                    <a:pt x="13469" y="2700"/>
                    <a:pt x="13645" y="2615"/>
                  </a:cubicBezTo>
                  <a:cubicBezTo>
                    <a:pt x="13733" y="2530"/>
                    <a:pt x="13908" y="2445"/>
                    <a:pt x="14172" y="2445"/>
                  </a:cubicBezTo>
                  <a:close/>
                  <a:moveTo>
                    <a:pt x="10209" y="2445"/>
                  </a:moveTo>
                  <a:cubicBezTo>
                    <a:pt x="10298" y="2445"/>
                    <a:pt x="10476" y="2445"/>
                    <a:pt x="10476" y="2531"/>
                  </a:cubicBezTo>
                  <a:cubicBezTo>
                    <a:pt x="10564" y="2617"/>
                    <a:pt x="10653" y="2703"/>
                    <a:pt x="10653" y="2789"/>
                  </a:cubicBezTo>
                  <a:cubicBezTo>
                    <a:pt x="10653" y="2789"/>
                    <a:pt x="10653" y="2789"/>
                    <a:pt x="10653" y="2445"/>
                  </a:cubicBezTo>
                  <a:cubicBezTo>
                    <a:pt x="10653" y="2445"/>
                    <a:pt x="10653" y="2445"/>
                    <a:pt x="11274" y="2445"/>
                  </a:cubicBezTo>
                  <a:cubicBezTo>
                    <a:pt x="11274" y="2445"/>
                    <a:pt x="11274" y="2445"/>
                    <a:pt x="11274" y="4423"/>
                  </a:cubicBezTo>
                  <a:cubicBezTo>
                    <a:pt x="11274" y="4508"/>
                    <a:pt x="11274" y="4595"/>
                    <a:pt x="11185" y="4766"/>
                  </a:cubicBezTo>
                  <a:cubicBezTo>
                    <a:pt x="11185" y="4852"/>
                    <a:pt x="11185" y="4938"/>
                    <a:pt x="11097" y="4938"/>
                  </a:cubicBezTo>
                  <a:cubicBezTo>
                    <a:pt x="11008" y="5024"/>
                    <a:pt x="10919" y="5110"/>
                    <a:pt x="10830" y="5110"/>
                  </a:cubicBezTo>
                  <a:cubicBezTo>
                    <a:pt x="10742" y="5110"/>
                    <a:pt x="10564" y="5196"/>
                    <a:pt x="10387" y="5196"/>
                  </a:cubicBezTo>
                  <a:cubicBezTo>
                    <a:pt x="10209" y="5196"/>
                    <a:pt x="10121" y="5110"/>
                    <a:pt x="10032" y="5110"/>
                  </a:cubicBezTo>
                  <a:cubicBezTo>
                    <a:pt x="9943" y="5110"/>
                    <a:pt x="9854" y="5024"/>
                    <a:pt x="9766" y="5024"/>
                  </a:cubicBezTo>
                  <a:cubicBezTo>
                    <a:pt x="9766" y="4938"/>
                    <a:pt x="9677" y="4852"/>
                    <a:pt x="9677" y="4852"/>
                  </a:cubicBezTo>
                  <a:cubicBezTo>
                    <a:pt x="9677" y="4766"/>
                    <a:pt x="9588" y="4680"/>
                    <a:pt x="9588" y="4595"/>
                  </a:cubicBezTo>
                  <a:cubicBezTo>
                    <a:pt x="9588" y="4595"/>
                    <a:pt x="9588" y="4595"/>
                    <a:pt x="10209" y="4595"/>
                  </a:cubicBezTo>
                  <a:cubicBezTo>
                    <a:pt x="10209" y="4680"/>
                    <a:pt x="10209" y="4680"/>
                    <a:pt x="10298" y="4766"/>
                  </a:cubicBezTo>
                  <a:cubicBezTo>
                    <a:pt x="10298" y="4766"/>
                    <a:pt x="10387" y="4766"/>
                    <a:pt x="10387" y="4766"/>
                  </a:cubicBezTo>
                  <a:cubicBezTo>
                    <a:pt x="10476" y="4766"/>
                    <a:pt x="10476" y="4766"/>
                    <a:pt x="10564" y="4766"/>
                  </a:cubicBezTo>
                  <a:cubicBezTo>
                    <a:pt x="10564" y="4766"/>
                    <a:pt x="10564" y="4680"/>
                    <a:pt x="10653" y="4680"/>
                  </a:cubicBezTo>
                  <a:cubicBezTo>
                    <a:pt x="10653" y="4595"/>
                    <a:pt x="10653" y="4595"/>
                    <a:pt x="10653" y="4508"/>
                  </a:cubicBezTo>
                  <a:cubicBezTo>
                    <a:pt x="10653" y="4423"/>
                    <a:pt x="10653" y="4337"/>
                    <a:pt x="10653" y="4251"/>
                  </a:cubicBezTo>
                  <a:cubicBezTo>
                    <a:pt x="10653" y="4251"/>
                    <a:pt x="10653" y="4251"/>
                    <a:pt x="10653" y="4165"/>
                  </a:cubicBezTo>
                  <a:cubicBezTo>
                    <a:pt x="10653" y="4251"/>
                    <a:pt x="10564" y="4337"/>
                    <a:pt x="10476" y="4337"/>
                  </a:cubicBezTo>
                  <a:cubicBezTo>
                    <a:pt x="10387" y="4423"/>
                    <a:pt x="10298" y="4423"/>
                    <a:pt x="10209" y="4423"/>
                  </a:cubicBezTo>
                  <a:cubicBezTo>
                    <a:pt x="10032" y="4423"/>
                    <a:pt x="9943" y="4423"/>
                    <a:pt x="9854" y="4337"/>
                  </a:cubicBezTo>
                  <a:cubicBezTo>
                    <a:pt x="9854" y="4337"/>
                    <a:pt x="9766" y="4251"/>
                    <a:pt x="9677" y="4165"/>
                  </a:cubicBezTo>
                  <a:cubicBezTo>
                    <a:pt x="9677" y="4079"/>
                    <a:pt x="9677" y="3993"/>
                    <a:pt x="9588" y="3821"/>
                  </a:cubicBezTo>
                  <a:cubicBezTo>
                    <a:pt x="9588" y="3735"/>
                    <a:pt x="9588" y="3563"/>
                    <a:pt x="9588" y="3477"/>
                  </a:cubicBezTo>
                  <a:cubicBezTo>
                    <a:pt x="9588" y="3305"/>
                    <a:pt x="9588" y="3219"/>
                    <a:pt x="9588" y="3133"/>
                  </a:cubicBezTo>
                  <a:cubicBezTo>
                    <a:pt x="9588" y="2961"/>
                    <a:pt x="9677" y="2875"/>
                    <a:pt x="9677" y="2789"/>
                  </a:cubicBezTo>
                  <a:cubicBezTo>
                    <a:pt x="9766" y="2703"/>
                    <a:pt x="9766" y="2617"/>
                    <a:pt x="9854" y="2531"/>
                  </a:cubicBezTo>
                  <a:cubicBezTo>
                    <a:pt x="9943" y="2445"/>
                    <a:pt x="10032" y="2445"/>
                    <a:pt x="10209" y="2445"/>
                  </a:cubicBezTo>
                  <a:close/>
                  <a:moveTo>
                    <a:pt x="6427" y="2343"/>
                  </a:moveTo>
                  <a:lnTo>
                    <a:pt x="6111" y="3464"/>
                  </a:lnTo>
                  <a:lnTo>
                    <a:pt x="6638" y="3464"/>
                  </a:lnTo>
                  <a:close/>
                  <a:moveTo>
                    <a:pt x="15335" y="1936"/>
                  </a:moveTo>
                  <a:cubicBezTo>
                    <a:pt x="15335" y="1936"/>
                    <a:pt x="15335" y="1936"/>
                    <a:pt x="15959" y="1936"/>
                  </a:cubicBezTo>
                  <a:lnTo>
                    <a:pt x="15959" y="2530"/>
                  </a:lnTo>
                  <a:cubicBezTo>
                    <a:pt x="15959" y="2530"/>
                    <a:pt x="15959" y="2530"/>
                    <a:pt x="16226" y="2530"/>
                  </a:cubicBezTo>
                  <a:cubicBezTo>
                    <a:pt x="16226" y="2530"/>
                    <a:pt x="16226" y="2530"/>
                    <a:pt x="16226" y="2870"/>
                  </a:cubicBezTo>
                  <a:cubicBezTo>
                    <a:pt x="16226" y="2870"/>
                    <a:pt x="16226" y="2870"/>
                    <a:pt x="15959" y="2870"/>
                  </a:cubicBezTo>
                  <a:cubicBezTo>
                    <a:pt x="15959" y="2870"/>
                    <a:pt x="15959" y="2870"/>
                    <a:pt x="15959" y="3889"/>
                  </a:cubicBezTo>
                  <a:cubicBezTo>
                    <a:pt x="15959" y="3974"/>
                    <a:pt x="15959" y="3974"/>
                    <a:pt x="15959" y="4059"/>
                  </a:cubicBezTo>
                  <a:cubicBezTo>
                    <a:pt x="16048" y="4059"/>
                    <a:pt x="16048" y="4059"/>
                    <a:pt x="16137" y="4059"/>
                  </a:cubicBezTo>
                  <a:cubicBezTo>
                    <a:pt x="16137" y="4059"/>
                    <a:pt x="16137" y="4059"/>
                    <a:pt x="16226" y="4059"/>
                  </a:cubicBezTo>
                  <a:cubicBezTo>
                    <a:pt x="16226" y="4059"/>
                    <a:pt x="16226" y="4059"/>
                    <a:pt x="16226" y="4483"/>
                  </a:cubicBezTo>
                  <a:cubicBezTo>
                    <a:pt x="16137" y="4483"/>
                    <a:pt x="15959" y="4483"/>
                    <a:pt x="15870" y="4483"/>
                  </a:cubicBezTo>
                  <a:cubicBezTo>
                    <a:pt x="15780" y="4483"/>
                    <a:pt x="15691" y="4483"/>
                    <a:pt x="15602" y="4483"/>
                  </a:cubicBezTo>
                  <a:cubicBezTo>
                    <a:pt x="15513" y="4483"/>
                    <a:pt x="15513" y="4398"/>
                    <a:pt x="15424" y="4398"/>
                  </a:cubicBezTo>
                  <a:cubicBezTo>
                    <a:pt x="15424" y="4313"/>
                    <a:pt x="15335" y="4313"/>
                    <a:pt x="15335" y="4228"/>
                  </a:cubicBezTo>
                  <a:cubicBezTo>
                    <a:pt x="15335" y="4144"/>
                    <a:pt x="15335" y="4059"/>
                    <a:pt x="15335" y="3974"/>
                  </a:cubicBezTo>
                  <a:cubicBezTo>
                    <a:pt x="15335" y="3974"/>
                    <a:pt x="15335" y="3974"/>
                    <a:pt x="15335" y="2870"/>
                  </a:cubicBezTo>
                  <a:cubicBezTo>
                    <a:pt x="15335" y="2870"/>
                    <a:pt x="15335" y="2870"/>
                    <a:pt x="15067" y="2870"/>
                  </a:cubicBezTo>
                  <a:cubicBezTo>
                    <a:pt x="15067" y="2870"/>
                    <a:pt x="15067" y="2870"/>
                    <a:pt x="15067" y="2530"/>
                  </a:cubicBezTo>
                  <a:cubicBezTo>
                    <a:pt x="15067" y="2530"/>
                    <a:pt x="15067" y="2530"/>
                    <a:pt x="15335" y="2530"/>
                  </a:cubicBezTo>
                  <a:cubicBezTo>
                    <a:pt x="15335" y="2530"/>
                    <a:pt x="15335" y="2530"/>
                    <a:pt x="15335" y="1936"/>
                  </a:cubicBezTo>
                  <a:close/>
                  <a:moveTo>
                    <a:pt x="6006" y="1834"/>
                  </a:moveTo>
                  <a:lnTo>
                    <a:pt x="6743" y="1834"/>
                  </a:lnTo>
                  <a:lnTo>
                    <a:pt x="7481" y="4483"/>
                  </a:lnTo>
                  <a:lnTo>
                    <a:pt x="6849" y="4483"/>
                  </a:lnTo>
                  <a:lnTo>
                    <a:pt x="6638" y="3974"/>
                  </a:lnTo>
                  <a:lnTo>
                    <a:pt x="6111" y="3974"/>
                  </a:lnTo>
                  <a:lnTo>
                    <a:pt x="6006" y="4483"/>
                  </a:lnTo>
                  <a:lnTo>
                    <a:pt x="5374" y="4483"/>
                  </a:lnTo>
                  <a:close/>
                  <a:moveTo>
                    <a:pt x="1668" y="1426"/>
                  </a:moveTo>
                  <a:cubicBezTo>
                    <a:pt x="1317" y="1426"/>
                    <a:pt x="1054" y="1765"/>
                    <a:pt x="1054" y="2103"/>
                  </a:cubicBezTo>
                  <a:cubicBezTo>
                    <a:pt x="1054" y="2103"/>
                    <a:pt x="1054" y="2103"/>
                    <a:pt x="1054" y="4724"/>
                  </a:cubicBezTo>
                  <a:cubicBezTo>
                    <a:pt x="1054" y="5146"/>
                    <a:pt x="1317" y="5400"/>
                    <a:pt x="1668" y="5400"/>
                  </a:cubicBezTo>
                  <a:cubicBezTo>
                    <a:pt x="1668" y="5400"/>
                    <a:pt x="1668" y="5400"/>
                    <a:pt x="19932" y="5400"/>
                  </a:cubicBezTo>
                  <a:cubicBezTo>
                    <a:pt x="20283" y="5400"/>
                    <a:pt x="20546" y="5146"/>
                    <a:pt x="20546" y="4724"/>
                  </a:cubicBezTo>
                  <a:lnTo>
                    <a:pt x="20546" y="2103"/>
                  </a:lnTo>
                  <a:cubicBezTo>
                    <a:pt x="20546" y="1765"/>
                    <a:pt x="20283" y="1426"/>
                    <a:pt x="19932" y="1426"/>
                  </a:cubicBezTo>
                  <a:cubicBezTo>
                    <a:pt x="19932" y="1426"/>
                    <a:pt x="19932" y="1426"/>
                    <a:pt x="1668" y="1426"/>
                  </a:cubicBezTo>
                  <a:close/>
                  <a:moveTo>
                    <a:pt x="3249" y="0"/>
                  </a:moveTo>
                  <a:cubicBezTo>
                    <a:pt x="3600" y="0"/>
                    <a:pt x="3951" y="253"/>
                    <a:pt x="3951" y="675"/>
                  </a:cubicBezTo>
                  <a:cubicBezTo>
                    <a:pt x="3951" y="675"/>
                    <a:pt x="3951" y="759"/>
                    <a:pt x="3863" y="844"/>
                  </a:cubicBezTo>
                  <a:cubicBezTo>
                    <a:pt x="3863" y="844"/>
                    <a:pt x="3863" y="844"/>
                    <a:pt x="6410" y="844"/>
                  </a:cubicBezTo>
                  <a:cubicBezTo>
                    <a:pt x="6410" y="759"/>
                    <a:pt x="6410" y="675"/>
                    <a:pt x="6410" y="675"/>
                  </a:cubicBezTo>
                  <a:cubicBezTo>
                    <a:pt x="6410" y="253"/>
                    <a:pt x="6673" y="0"/>
                    <a:pt x="7024" y="0"/>
                  </a:cubicBezTo>
                  <a:cubicBezTo>
                    <a:pt x="7376" y="0"/>
                    <a:pt x="7727" y="253"/>
                    <a:pt x="7727" y="675"/>
                  </a:cubicBezTo>
                  <a:cubicBezTo>
                    <a:pt x="7727" y="675"/>
                    <a:pt x="7639" y="759"/>
                    <a:pt x="7639" y="844"/>
                  </a:cubicBezTo>
                  <a:cubicBezTo>
                    <a:pt x="7639" y="844"/>
                    <a:pt x="7639" y="844"/>
                    <a:pt x="10185" y="844"/>
                  </a:cubicBezTo>
                  <a:cubicBezTo>
                    <a:pt x="10185" y="759"/>
                    <a:pt x="10185" y="675"/>
                    <a:pt x="10185" y="675"/>
                  </a:cubicBezTo>
                  <a:cubicBezTo>
                    <a:pt x="10185" y="253"/>
                    <a:pt x="10449" y="0"/>
                    <a:pt x="10800" y="0"/>
                  </a:cubicBezTo>
                  <a:cubicBezTo>
                    <a:pt x="11151" y="0"/>
                    <a:pt x="11502" y="253"/>
                    <a:pt x="11502" y="675"/>
                  </a:cubicBezTo>
                  <a:cubicBezTo>
                    <a:pt x="11502" y="675"/>
                    <a:pt x="11415" y="759"/>
                    <a:pt x="11415" y="844"/>
                  </a:cubicBezTo>
                  <a:cubicBezTo>
                    <a:pt x="11415" y="844"/>
                    <a:pt x="11415" y="844"/>
                    <a:pt x="13961" y="844"/>
                  </a:cubicBezTo>
                  <a:cubicBezTo>
                    <a:pt x="13961" y="759"/>
                    <a:pt x="13873" y="675"/>
                    <a:pt x="13873" y="675"/>
                  </a:cubicBezTo>
                  <a:cubicBezTo>
                    <a:pt x="13873" y="253"/>
                    <a:pt x="14224" y="0"/>
                    <a:pt x="14576" y="0"/>
                  </a:cubicBezTo>
                  <a:cubicBezTo>
                    <a:pt x="14927" y="0"/>
                    <a:pt x="15190" y="253"/>
                    <a:pt x="15190" y="675"/>
                  </a:cubicBezTo>
                  <a:cubicBezTo>
                    <a:pt x="15190" y="675"/>
                    <a:pt x="15190" y="759"/>
                    <a:pt x="15190" y="844"/>
                  </a:cubicBezTo>
                  <a:cubicBezTo>
                    <a:pt x="15190" y="844"/>
                    <a:pt x="15190" y="844"/>
                    <a:pt x="17737" y="844"/>
                  </a:cubicBezTo>
                  <a:cubicBezTo>
                    <a:pt x="17649" y="759"/>
                    <a:pt x="17649" y="675"/>
                    <a:pt x="17649" y="675"/>
                  </a:cubicBezTo>
                  <a:cubicBezTo>
                    <a:pt x="17649" y="253"/>
                    <a:pt x="18000" y="0"/>
                    <a:pt x="18351" y="0"/>
                  </a:cubicBezTo>
                  <a:cubicBezTo>
                    <a:pt x="18702" y="0"/>
                    <a:pt x="18966" y="253"/>
                    <a:pt x="18966" y="675"/>
                  </a:cubicBezTo>
                  <a:cubicBezTo>
                    <a:pt x="18966" y="675"/>
                    <a:pt x="18966" y="759"/>
                    <a:pt x="18966" y="844"/>
                  </a:cubicBezTo>
                  <a:cubicBezTo>
                    <a:pt x="18966" y="844"/>
                    <a:pt x="18966" y="844"/>
                    <a:pt x="19756" y="844"/>
                  </a:cubicBezTo>
                  <a:cubicBezTo>
                    <a:pt x="20722" y="844"/>
                    <a:pt x="21600" y="1603"/>
                    <a:pt x="21600" y="2616"/>
                  </a:cubicBezTo>
                  <a:cubicBezTo>
                    <a:pt x="21600" y="2616"/>
                    <a:pt x="21600" y="2616"/>
                    <a:pt x="21600" y="17719"/>
                  </a:cubicBezTo>
                  <a:cubicBezTo>
                    <a:pt x="21600" y="17719"/>
                    <a:pt x="21600" y="17719"/>
                    <a:pt x="17561" y="21600"/>
                  </a:cubicBezTo>
                  <a:cubicBezTo>
                    <a:pt x="17561" y="21600"/>
                    <a:pt x="17561" y="21600"/>
                    <a:pt x="1844" y="21600"/>
                  </a:cubicBezTo>
                  <a:cubicBezTo>
                    <a:pt x="878" y="21600"/>
                    <a:pt x="0" y="20756"/>
                    <a:pt x="0" y="19828"/>
                  </a:cubicBezTo>
                  <a:cubicBezTo>
                    <a:pt x="0" y="19828"/>
                    <a:pt x="0" y="19828"/>
                    <a:pt x="0" y="2616"/>
                  </a:cubicBezTo>
                  <a:cubicBezTo>
                    <a:pt x="0" y="1603"/>
                    <a:pt x="878" y="844"/>
                    <a:pt x="1844" y="844"/>
                  </a:cubicBezTo>
                  <a:cubicBezTo>
                    <a:pt x="1844" y="844"/>
                    <a:pt x="1844" y="844"/>
                    <a:pt x="2634" y="844"/>
                  </a:cubicBezTo>
                  <a:cubicBezTo>
                    <a:pt x="2634" y="759"/>
                    <a:pt x="2634" y="675"/>
                    <a:pt x="2634" y="675"/>
                  </a:cubicBezTo>
                  <a:cubicBezTo>
                    <a:pt x="2634" y="253"/>
                    <a:pt x="2898" y="0"/>
                    <a:pt x="3249" y="0"/>
                  </a:cubicBezTo>
                  <a:close/>
                </a:path>
              </a:pathLst>
            </a:custGeom>
            <a:solidFill>
              <a:srgbClr val="FFFFFF"/>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49" name="对目标受众的吸引力大小是活动推广策划成功与否的根本。…"/>
            <p:cNvSpPr txBox="1"/>
            <p:nvPr/>
          </p:nvSpPr>
          <p:spPr>
            <a:xfrm>
              <a:off x="0" y="5371920"/>
              <a:ext cx="4249043" cy="3375922"/>
            </a:xfrm>
            <a:prstGeom prst="rect">
              <a:avLst/>
            </a:prstGeom>
            <a:noFill/>
            <a:ln w="12700" cap="flat">
              <a:noFill/>
              <a:miter lim="400000"/>
            </a:ln>
            <a:effectLst/>
          </p:spPr>
          <p:txBody>
            <a:bodyPr wrap="square" lIns="71437" tIns="71437" rIns="71437" bIns="71437" numCol="1" anchor="ctr">
              <a:spAutoFit/>
            </a:bodyPr>
            <a:lstStyle/>
            <a:p>
              <a: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对目标受众的吸引力大小是活动推广策划成功与否的根本。</a:t>
              </a:r>
            </a:p>
            <a:p>
              <a: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对用户晓之以情，</a:t>
              </a:r>
            </a:p>
            <a:p>
              <a: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pPr>
              <a:r>
                <a:rPr>
                  <a:latin typeface="思源黑体 CN Normal" panose="020B0400000000000000" charset="-122"/>
                  <a:ea typeface="思源黑体 CN Normal" panose="020B0400000000000000" charset="-122"/>
                </a:rPr>
                <a:t>晓之以利，激起用户的热心，促进用户十分活跃的参加</a:t>
              </a:r>
            </a:p>
          </p:txBody>
        </p:sp>
      </p:grpSp>
      <p:grpSp>
        <p:nvGrpSpPr>
          <p:cNvPr id="155" name="成组"/>
          <p:cNvGrpSpPr/>
          <p:nvPr/>
        </p:nvGrpSpPr>
        <p:grpSpPr>
          <a:xfrm>
            <a:off x="7780497" y="3648479"/>
            <a:ext cx="4894731" cy="8572770"/>
            <a:chOff x="0" y="0"/>
            <a:chExt cx="4894730" cy="8572768"/>
          </a:xfrm>
        </p:grpSpPr>
        <p:sp>
          <p:nvSpPr>
            <p:cNvPr id="151" name="Freeform: Shape 2"/>
            <p:cNvSpPr/>
            <p:nvPr/>
          </p:nvSpPr>
          <p:spPr>
            <a:xfrm>
              <a:off x="53861" y="0"/>
              <a:ext cx="4840870" cy="4590241"/>
            </a:xfrm>
            <a:custGeom>
              <a:avLst/>
              <a:gdLst/>
              <a:ahLst/>
              <a:cxnLst>
                <a:cxn ang="0">
                  <a:pos x="wd2" y="hd2"/>
                </a:cxn>
                <a:cxn ang="5400000">
                  <a:pos x="wd2" y="hd2"/>
                </a:cxn>
                <a:cxn ang="10800000">
                  <a:pos x="wd2" y="hd2"/>
                </a:cxn>
                <a:cxn ang="16200000">
                  <a:pos x="wd2" y="hd2"/>
                </a:cxn>
              </a:cxnLst>
              <a:rect l="0" t="0" r="r" b="b"/>
              <a:pathLst>
                <a:path w="21600" h="21600" extrusionOk="0">
                  <a:moveTo>
                    <a:pt x="13806" y="0"/>
                  </a:moveTo>
                  <a:cubicBezTo>
                    <a:pt x="0" y="0"/>
                    <a:pt x="0" y="0"/>
                    <a:pt x="0" y="0"/>
                  </a:cubicBezTo>
                  <a:cubicBezTo>
                    <a:pt x="1039" y="572"/>
                    <a:pt x="1930" y="1429"/>
                    <a:pt x="2709" y="2532"/>
                  </a:cubicBezTo>
                  <a:cubicBezTo>
                    <a:pt x="4268" y="4696"/>
                    <a:pt x="5122" y="7636"/>
                    <a:pt x="5122" y="10780"/>
                  </a:cubicBezTo>
                  <a:cubicBezTo>
                    <a:pt x="5122" y="13964"/>
                    <a:pt x="4268" y="16904"/>
                    <a:pt x="2709" y="19068"/>
                  </a:cubicBezTo>
                  <a:cubicBezTo>
                    <a:pt x="1930" y="20171"/>
                    <a:pt x="1039" y="21028"/>
                    <a:pt x="0" y="21600"/>
                  </a:cubicBezTo>
                  <a:cubicBezTo>
                    <a:pt x="13806" y="21600"/>
                    <a:pt x="13806" y="21600"/>
                    <a:pt x="13806" y="21600"/>
                  </a:cubicBezTo>
                  <a:cubicBezTo>
                    <a:pt x="18297" y="21600"/>
                    <a:pt x="21600" y="16782"/>
                    <a:pt x="21600" y="10780"/>
                  </a:cubicBezTo>
                  <a:cubicBezTo>
                    <a:pt x="21600" y="4818"/>
                    <a:pt x="18297" y="0"/>
                    <a:pt x="13806" y="0"/>
                  </a:cubicBezTo>
                  <a:close/>
                </a:path>
              </a:pathLst>
            </a:custGeom>
            <a:solidFill>
              <a:srgbClr val="FF849D"/>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52" name="Rectangle 6"/>
            <p:cNvSpPr txBox="1"/>
            <p:nvPr/>
          </p:nvSpPr>
          <p:spPr>
            <a:xfrm>
              <a:off x="1667083" y="2820064"/>
              <a:ext cx="2794002" cy="735871"/>
            </a:xfrm>
            <a:prstGeom prst="rect">
              <a:avLst/>
            </a:prstGeom>
            <a:noFill/>
            <a:ln w="12700" cap="flat">
              <a:noFill/>
              <a:miter lim="400000"/>
            </a:ln>
            <a:effectLst/>
          </p:spPr>
          <p:txBody>
            <a:bodyPr wrap="none" lIns="95250" tIns="95250" rIns="95250" bIns="95250" numCol="1" anchor="ctr">
              <a:normAutofit/>
            </a:bodyPr>
            <a:lstStyle>
              <a:lvl1pPr algn="l" defTabSz="2192655">
                <a:lnSpc>
                  <a:spcPct val="90000"/>
                </a:lnSpc>
                <a:defRPr sz="3060" b="0">
                  <a:solidFill>
                    <a:srgbClr val="FFFFFF"/>
                  </a:solidFill>
                  <a:latin typeface="Helvetica"/>
                  <a:ea typeface="Helvetica"/>
                  <a:cs typeface="Helvetica"/>
                  <a:sym typeface="Helvetica"/>
                </a:defRPr>
              </a:lvl1pPr>
            </a:lstStyle>
            <a:p>
              <a:pPr>
                <a:defRPr>
                  <a:latin typeface="Calibri" panose="020F0502020204030204"/>
                  <a:ea typeface="Calibri" panose="020F0502020204030204"/>
                  <a:cs typeface="Calibri" panose="020F0502020204030204"/>
                  <a:sym typeface="Calibri" panose="020F0502020204030204"/>
                </a:defRPr>
              </a:pPr>
              <a:r>
                <a:rPr>
                  <a:latin typeface="思源黑体 CN Normal" panose="020B0400000000000000" charset="-122"/>
                  <a:ea typeface="思源黑体 CN Normal" panose="020B0400000000000000" charset="-122"/>
                  <a:sym typeface="Helvetica"/>
                </a:rPr>
                <a:t>标题文本预设</a:t>
              </a:r>
            </a:p>
          </p:txBody>
        </p:sp>
        <p:sp>
          <p:nvSpPr>
            <p:cNvPr id="153" name="Freeform: Shape 22"/>
            <p:cNvSpPr/>
            <p:nvPr/>
          </p:nvSpPr>
          <p:spPr>
            <a:xfrm>
              <a:off x="2440444" y="1186388"/>
              <a:ext cx="729312" cy="1219371"/>
            </a:xfrm>
            <a:custGeom>
              <a:avLst/>
              <a:gdLst/>
              <a:ahLst/>
              <a:cxnLst>
                <a:cxn ang="0">
                  <a:pos x="wd2" y="hd2"/>
                </a:cxn>
                <a:cxn ang="5400000">
                  <a:pos x="wd2" y="hd2"/>
                </a:cxn>
                <a:cxn ang="10800000">
                  <a:pos x="wd2" y="hd2"/>
                </a:cxn>
                <a:cxn ang="16200000">
                  <a:pos x="wd2" y="hd2"/>
                </a:cxn>
              </a:cxnLst>
              <a:rect l="0" t="0" r="r" b="b"/>
              <a:pathLst>
                <a:path w="18759" h="21600" extrusionOk="0">
                  <a:moveTo>
                    <a:pt x="6290" y="18747"/>
                  </a:moveTo>
                  <a:cubicBezTo>
                    <a:pt x="6290" y="18747"/>
                    <a:pt x="6290" y="18747"/>
                    <a:pt x="12490" y="18747"/>
                  </a:cubicBezTo>
                  <a:cubicBezTo>
                    <a:pt x="13110" y="18747"/>
                    <a:pt x="13607" y="19083"/>
                    <a:pt x="13607" y="19418"/>
                  </a:cubicBezTo>
                  <a:cubicBezTo>
                    <a:pt x="13607" y="19838"/>
                    <a:pt x="13110" y="20174"/>
                    <a:pt x="12490" y="20174"/>
                  </a:cubicBezTo>
                  <a:cubicBezTo>
                    <a:pt x="12490" y="20174"/>
                    <a:pt x="12490" y="20174"/>
                    <a:pt x="11498" y="20174"/>
                  </a:cubicBezTo>
                  <a:cubicBezTo>
                    <a:pt x="11498" y="20929"/>
                    <a:pt x="10506" y="21600"/>
                    <a:pt x="9390" y="21600"/>
                  </a:cubicBezTo>
                  <a:cubicBezTo>
                    <a:pt x="8274" y="21600"/>
                    <a:pt x="7282" y="20929"/>
                    <a:pt x="7282" y="20174"/>
                  </a:cubicBezTo>
                  <a:cubicBezTo>
                    <a:pt x="7282" y="20174"/>
                    <a:pt x="7282" y="20174"/>
                    <a:pt x="6290" y="20174"/>
                  </a:cubicBezTo>
                  <a:cubicBezTo>
                    <a:pt x="5670" y="20174"/>
                    <a:pt x="5174" y="19838"/>
                    <a:pt x="5174" y="19418"/>
                  </a:cubicBezTo>
                  <a:cubicBezTo>
                    <a:pt x="5174" y="19083"/>
                    <a:pt x="5670" y="18747"/>
                    <a:pt x="6290" y="18747"/>
                  </a:cubicBezTo>
                  <a:close/>
                  <a:moveTo>
                    <a:pt x="6290" y="16302"/>
                  </a:moveTo>
                  <a:cubicBezTo>
                    <a:pt x="6290" y="16302"/>
                    <a:pt x="6290" y="16302"/>
                    <a:pt x="12490" y="16302"/>
                  </a:cubicBezTo>
                  <a:cubicBezTo>
                    <a:pt x="13110" y="16302"/>
                    <a:pt x="13607" y="16638"/>
                    <a:pt x="13607" y="17057"/>
                  </a:cubicBezTo>
                  <a:cubicBezTo>
                    <a:pt x="13607" y="17393"/>
                    <a:pt x="13110" y="17728"/>
                    <a:pt x="12490" y="17728"/>
                  </a:cubicBezTo>
                  <a:cubicBezTo>
                    <a:pt x="12490" y="17728"/>
                    <a:pt x="12490" y="17728"/>
                    <a:pt x="6290" y="17728"/>
                  </a:cubicBezTo>
                  <a:cubicBezTo>
                    <a:pt x="5670" y="17728"/>
                    <a:pt x="5174" y="17393"/>
                    <a:pt x="5174" y="17057"/>
                  </a:cubicBezTo>
                  <a:cubicBezTo>
                    <a:pt x="5174" y="16638"/>
                    <a:pt x="5670" y="16302"/>
                    <a:pt x="6290" y="16302"/>
                  </a:cubicBezTo>
                  <a:close/>
                  <a:moveTo>
                    <a:pt x="6023" y="7097"/>
                  </a:moveTo>
                  <a:cubicBezTo>
                    <a:pt x="5400" y="7182"/>
                    <a:pt x="5026" y="7604"/>
                    <a:pt x="5275" y="7942"/>
                  </a:cubicBezTo>
                  <a:cubicBezTo>
                    <a:pt x="5275" y="7942"/>
                    <a:pt x="5275" y="7942"/>
                    <a:pt x="7769" y="13857"/>
                  </a:cubicBezTo>
                  <a:lnTo>
                    <a:pt x="11011" y="13857"/>
                  </a:lnTo>
                  <a:cubicBezTo>
                    <a:pt x="11011" y="13857"/>
                    <a:pt x="11011" y="13857"/>
                    <a:pt x="13505" y="7942"/>
                  </a:cubicBezTo>
                  <a:cubicBezTo>
                    <a:pt x="13755" y="7604"/>
                    <a:pt x="13380" y="7182"/>
                    <a:pt x="12757" y="7097"/>
                  </a:cubicBezTo>
                  <a:cubicBezTo>
                    <a:pt x="12258" y="6928"/>
                    <a:pt x="11635" y="7182"/>
                    <a:pt x="11510" y="7604"/>
                  </a:cubicBezTo>
                  <a:cubicBezTo>
                    <a:pt x="11510" y="7604"/>
                    <a:pt x="11510" y="7604"/>
                    <a:pt x="9390" y="12420"/>
                  </a:cubicBezTo>
                  <a:cubicBezTo>
                    <a:pt x="9390" y="12420"/>
                    <a:pt x="9390" y="12420"/>
                    <a:pt x="7270" y="7604"/>
                  </a:cubicBezTo>
                  <a:cubicBezTo>
                    <a:pt x="7146" y="7182"/>
                    <a:pt x="6522" y="6928"/>
                    <a:pt x="6023" y="7097"/>
                  </a:cubicBezTo>
                  <a:close/>
                  <a:moveTo>
                    <a:pt x="9367" y="0"/>
                  </a:moveTo>
                  <a:cubicBezTo>
                    <a:pt x="15748" y="0"/>
                    <a:pt x="20412" y="4053"/>
                    <a:pt x="18203" y="7937"/>
                  </a:cubicBezTo>
                  <a:cubicBezTo>
                    <a:pt x="17221" y="9795"/>
                    <a:pt x="15994" y="9879"/>
                    <a:pt x="14767" y="11399"/>
                  </a:cubicBezTo>
                  <a:cubicBezTo>
                    <a:pt x="13907" y="12328"/>
                    <a:pt x="13539" y="13341"/>
                    <a:pt x="13539" y="14439"/>
                  </a:cubicBezTo>
                  <a:cubicBezTo>
                    <a:pt x="13539" y="14945"/>
                    <a:pt x="12926" y="15283"/>
                    <a:pt x="12189" y="15283"/>
                  </a:cubicBezTo>
                  <a:cubicBezTo>
                    <a:pt x="12189" y="15283"/>
                    <a:pt x="12189" y="15283"/>
                    <a:pt x="6544" y="15283"/>
                  </a:cubicBezTo>
                  <a:cubicBezTo>
                    <a:pt x="5808" y="15283"/>
                    <a:pt x="5194" y="14945"/>
                    <a:pt x="5194" y="14439"/>
                  </a:cubicBezTo>
                  <a:cubicBezTo>
                    <a:pt x="5194" y="13257"/>
                    <a:pt x="4703" y="12159"/>
                    <a:pt x="3844" y="11230"/>
                  </a:cubicBezTo>
                  <a:cubicBezTo>
                    <a:pt x="2739" y="9964"/>
                    <a:pt x="1021" y="9457"/>
                    <a:pt x="285" y="7430"/>
                  </a:cubicBezTo>
                  <a:cubicBezTo>
                    <a:pt x="-1188" y="3631"/>
                    <a:pt x="3230" y="0"/>
                    <a:pt x="9367" y="0"/>
                  </a:cubicBezTo>
                  <a:close/>
                </a:path>
              </a:pathLst>
            </a:custGeom>
            <a:solidFill>
              <a:srgbClr val="FFFFFF"/>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54" name="活动策划内容要和活动本身目的紧密衔接，要擅长于整合关联性较强的事情以及关联的资源。活动推广没有关联性是十分天真和蹩脚的策划。"/>
            <p:cNvSpPr txBox="1"/>
            <p:nvPr/>
          </p:nvSpPr>
          <p:spPr>
            <a:xfrm>
              <a:off x="0" y="5191394"/>
              <a:ext cx="4249043" cy="3381375"/>
            </a:xfrm>
            <a:prstGeom prst="rect">
              <a:avLst/>
            </a:prstGeom>
            <a:noFill/>
            <a:ln w="12700" cap="flat">
              <a:noFill/>
              <a:miter lim="400000"/>
            </a:ln>
            <a:effectLst/>
          </p:spPr>
          <p:txBody>
            <a:bodyPr wrap="square" lIns="71437" tIns="71437" rIns="71437" bIns="71437" numCol="1" anchor="ctr">
              <a:spAutoFit/>
            </a:bodyPr>
            <a:lstStyle>
              <a:lvl1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活动策划内容要和活动本身目的紧密衔接，要擅长于整合关联性较强的事情以及关联的资源。活动推广没有关联性是十分天真和蹩脚的策划。</a:t>
              </a:r>
            </a:p>
          </p:txBody>
        </p:sp>
      </p:grpSp>
      <p:grpSp>
        <p:nvGrpSpPr>
          <p:cNvPr id="160" name="成组"/>
          <p:cNvGrpSpPr/>
          <p:nvPr/>
        </p:nvGrpSpPr>
        <p:grpSpPr>
          <a:xfrm>
            <a:off x="12860497" y="3648479"/>
            <a:ext cx="4957727" cy="7220423"/>
            <a:chOff x="0" y="0"/>
            <a:chExt cx="4957726" cy="7220421"/>
          </a:xfrm>
        </p:grpSpPr>
        <p:sp>
          <p:nvSpPr>
            <p:cNvPr id="156" name="Freeform: Shape 3"/>
            <p:cNvSpPr/>
            <p:nvPr/>
          </p:nvSpPr>
          <p:spPr>
            <a:xfrm>
              <a:off x="116858" y="0"/>
              <a:ext cx="4840868" cy="4590241"/>
            </a:xfrm>
            <a:custGeom>
              <a:avLst/>
              <a:gdLst/>
              <a:ahLst/>
              <a:cxnLst>
                <a:cxn ang="0">
                  <a:pos x="wd2" y="hd2"/>
                </a:cxn>
                <a:cxn ang="5400000">
                  <a:pos x="wd2" y="hd2"/>
                </a:cxn>
                <a:cxn ang="10800000">
                  <a:pos x="wd2" y="hd2"/>
                </a:cxn>
                <a:cxn ang="16200000">
                  <a:pos x="wd2" y="hd2"/>
                </a:cxn>
              </a:cxnLst>
              <a:rect l="0" t="0" r="r" b="b"/>
              <a:pathLst>
                <a:path w="21600" h="21600" extrusionOk="0">
                  <a:moveTo>
                    <a:pt x="13806" y="0"/>
                  </a:moveTo>
                  <a:cubicBezTo>
                    <a:pt x="0" y="0"/>
                    <a:pt x="0" y="0"/>
                    <a:pt x="0" y="0"/>
                  </a:cubicBezTo>
                  <a:cubicBezTo>
                    <a:pt x="1002" y="572"/>
                    <a:pt x="1930" y="1429"/>
                    <a:pt x="2709" y="2532"/>
                  </a:cubicBezTo>
                  <a:cubicBezTo>
                    <a:pt x="4268" y="4696"/>
                    <a:pt x="5122" y="7636"/>
                    <a:pt x="5122" y="10780"/>
                  </a:cubicBezTo>
                  <a:cubicBezTo>
                    <a:pt x="5122" y="13964"/>
                    <a:pt x="4268" y="16904"/>
                    <a:pt x="2709" y="19068"/>
                  </a:cubicBezTo>
                  <a:cubicBezTo>
                    <a:pt x="1930" y="20171"/>
                    <a:pt x="1002" y="21028"/>
                    <a:pt x="0" y="21600"/>
                  </a:cubicBezTo>
                  <a:cubicBezTo>
                    <a:pt x="13806" y="21600"/>
                    <a:pt x="13806" y="21600"/>
                    <a:pt x="13806" y="21600"/>
                  </a:cubicBezTo>
                  <a:cubicBezTo>
                    <a:pt x="18297" y="21600"/>
                    <a:pt x="21600" y="16782"/>
                    <a:pt x="21600" y="10780"/>
                  </a:cubicBezTo>
                  <a:cubicBezTo>
                    <a:pt x="21600" y="4818"/>
                    <a:pt x="18297" y="0"/>
                    <a:pt x="13806" y="0"/>
                  </a:cubicBezTo>
                  <a:close/>
                </a:path>
              </a:pathLst>
            </a:custGeom>
            <a:solidFill>
              <a:srgbClr val="FF4C59"/>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57" name="Rectangle 7"/>
            <p:cNvSpPr txBox="1"/>
            <p:nvPr/>
          </p:nvSpPr>
          <p:spPr>
            <a:xfrm>
              <a:off x="1486907" y="2820064"/>
              <a:ext cx="2794003" cy="735871"/>
            </a:xfrm>
            <a:prstGeom prst="rect">
              <a:avLst/>
            </a:prstGeom>
            <a:noFill/>
            <a:ln w="12700" cap="flat">
              <a:noFill/>
              <a:miter lim="400000"/>
            </a:ln>
            <a:effectLst/>
          </p:spPr>
          <p:txBody>
            <a:bodyPr wrap="none" lIns="95250" tIns="95250" rIns="95250" bIns="95250" numCol="1" anchor="ctr">
              <a:normAutofit/>
            </a:bodyPr>
            <a:lstStyle>
              <a:lvl1pPr algn="l" defTabSz="2192655">
                <a:lnSpc>
                  <a:spcPct val="90000"/>
                </a:lnSpc>
                <a:defRPr sz="3060" b="0">
                  <a:solidFill>
                    <a:srgbClr val="FFFFFF"/>
                  </a:solidFill>
                  <a:latin typeface="Helvetica"/>
                  <a:ea typeface="Helvetica"/>
                  <a:cs typeface="Helvetica"/>
                  <a:sym typeface="Helvetica"/>
                </a:defRPr>
              </a:lvl1pPr>
            </a:lstStyle>
            <a:p>
              <a:pPr>
                <a:defRPr>
                  <a:latin typeface="Calibri" panose="020F0502020204030204"/>
                  <a:ea typeface="Calibri" panose="020F0502020204030204"/>
                  <a:cs typeface="Calibri" panose="020F0502020204030204"/>
                  <a:sym typeface="Calibri" panose="020F0502020204030204"/>
                </a:defRPr>
              </a:pPr>
              <a:r>
                <a:rPr>
                  <a:latin typeface="思源黑体 CN Normal" panose="020B0400000000000000" charset="-122"/>
                  <a:ea typeface="思源黑体 CN Normal" panose="020B0400000000000000" charset="-122"/>
                  <a:sym typeface="Helvetica"/>
                </a:rPr>
                <a:t>标题文本预设</a:t>
              </a:r>
            </a:p>
          </p:txBody>
        </p:sp>
        <p:sp>
          <p:nvSpPr>
            <p:cNvPr id="158" name="Freeform: Shape 21"/>
            <p:cNvSpPr/>
            <p:nvPr/>
          </p:nvSpPr>
          <p:spPr>
            <a:xfrm>
              <a:off x="2113381" y="1240642"/>
              <a:ext cx="1219371" cy="1110863"/>
            </a:xfrm>
            <a:custGeom>
              <a:avLst/>
              <a:gdLst/>
              <a:ahLst/>
              <a:cxnLst>
                <a:cxn ang="0">
                  <a:pos x="wd2" y="hd2"/>
                </a:cxn>
                <a:cxn ang="5400000">
                  <a:pos x="wd2" y="hd2"/>
                </a:cxn>
                <a:cxn ang="10800000">
                  <a:pos x="wd2" y="hd2"/>
                </a:cxn>
                <a:cxn ang="16200000">
                  <a:pos x="wd2" y="hd2"/>
                </a:cxn>
              </a:cxnLst>
              <a:rect l="0" t="0" r="r" b="b"/>
              <a:pathLst>
                <a:path w="21600" h="21532" extrusionOk="0">
                  <a:moveTo>
                    <a:pt x="16959" y="5473"/>
                  </a:moveTo>
                  <a:cubicBezTo>
                    <a:pt x="16959" y="5473"/>
                    <a:pt x="16959" y="5473"/>
                    <a:pt x="21263" y="5473"/>
                  </a:cubicBezTo>
                  <a:cubicBezTo>
                    <a:pt x="21263" y="5473"/>
                    <a:pt x="21263" y="5473"/>
                    <a:pt x="21263" y="20798"/>
                  </a:cubicBezTo>
                  <a:cubicBezTo>
                    <a:pt x="21431" y="20798"/>
                    <a:pt x="21600" y="20981"/>
                    <a:pt x="21600" y="21165"/>
                  </a:cubicBezTo>
                  <a:cubicBezTo>
                    <a:pt x="21600" y="21348"/>
                    <a:pt x="21431" y="21532"/>
                    <a:pt x="21263" y="21532"/>
                  </a:cubicBezTo>
                  <a:cubicBezTo>
                    <a:pt x="21263" y="21532"/>
                    <a:pt x="21263" y="21532"/>
                    <a:pt x="337" y="21532"/>
                  </a:cubicBezTo>
                  <a:cubicBezTo>
                    <a:pt x="169" y="21532"/>
                    <a:pt x="0" y="21348"/>
                    <a:pt x="0" y="21165"/>
                  </a:cubicBezTo>
                  <a:cubicBezTo>
                    <a:pt x="0" y="20981"/>
                    <a:pt x="169" y="20798"/>
                    <a:pt x="337" y="20798"/>
                  </a:cubicBezTo>
                  <a:cubicBezTo>
                    <a:pt x="337" y="20798"/>
                    <a:pt x="337" y="20798"/>
                    <a:pt x="759" y="20798"/>
                  </a:cubicBezTo>
                  <a:cubicBezTo>
                    <a:pt x="759" y="20798"/>
                    <a:pt x="759" y="20798"/>
                    <a:pt x="759" y="15292"/>
                  </a:cubicBezTo>
                  <a:cubicBezTo>
                    <a:pt x="759" y="15292"/>
                    <a:pt x="759" y="15292"/>
                    <a:pt x="5063" y="15292"/>
                  </a:cubicBezTo>
                  <a:cubicBezTo>
                    <a:pt x="5063" y="15292"/>
                    <a:pt x="5063" y="15292"/>
                    <a:pt x="5063" y="20798"/>
                  </a:cubicBezTo>
                  <a:cubicBezTo>
                    <a:pt x="5063" y="20798"/>
                    <a:pt x="5063" y="20798"/>
                    <a:pt x="6159" y="20798"/>
                  </a:cubicBezTo>
                  <a:cubicBezTo>
                    <a:pt x="6159" y="20798"/>
                    <a:pt x="6159" y="20798"/>
                    <a:pt x="6159" y="11805"/>
                  </a:cubicBezTo>
                  <a:cubicBezTo>
                    <a:pt x="6159" y="11805"/>
                    <a:pt x="6159" y="11805"/>
                    <a:pt x="10463" y="11805"/>
                  </a:cubicBezTo>
                  <a:cubicBezTo>
                    <a:pt x="10463" y="11805"/>
                    <a:pt x="10463" y="11805"/>
                    <a:pt x="10463" y="20798"/>
                  </a:cubicBezTo>
                  <a:cubicBezTo>
                    <a:pt x="10463" y="20798"/>
                    <a:pt x="10463" y="20798"/>
                    <a:pt x="11559" y="20798"/>
                  </a:cubicBezTo>
                  <a:cubicBezTo>
                    <a:pt x="11559" y="20798"/>
                    <a:pt x="11559" y="20798"/>
                    <a:pt x="11559" y="8685"/>
                  </a:cubicBezTo>
                  <a:cubicBezTo>
                    <a:pt x="11559" y="8685"/>
                    <a:pt x="11559" y="8685"/>
                    <a:pt x="15863" y="8685"/>
                  </a:cubicBezTo>
                  <a:cubicBezTo>
                    <a:pt x="15863" y="8685"/>
                    <a:pt x="15863" y="8685"/>
                    <a:pt x="15863" y="20798"/>
                  </a:cubicBezTo>
                  <a:cubicBezTo>
                    <a:pt x="15863" y="20798"/>
                    <a:pt x="15863" y="20798"/>
                    <a:pt x="16959" y="20798"/>
                  </a:cubicBezTo>
                  <a:cubicBezTo>
                    <a:pt x="16959" y="20798"/>
                    <a:pt x="16959" y="20798"/>
                    <a:pt x="16959" y="5473"/>
                  </a:cubicBezTo>
                  <a:close/>
                  <a:moveTo>
                    <a:pt x="13817" y="23"/>
                  </a:moveTo>
                  <a:cubicBezTo>
                    <a:pt x="13817" y="23"/>
                    <a:pt x="13817" y="23"/>
                    <a:pt x="16923" y="297"/>
                  </a:cubicBezTo>
                  <a:cubicBezTo>
                    <a:pt x="16923" y="297"/>
                    <a:pt x="17007" y="297"/>
                    <a:pt x="17007" y="388"/>
                  </a:cubicBezTo>
                  <a:cubicBezTo>
                    <a:pt x="17091" y="388"/>
                    <a:pt x="17091" y="388"/>
                    <a:pt x="17091" y="388"/>
                  </a:cubicBezTo>
                  <a:cubicBezTo>
                    <a:pt x="17091" y="388"/>
                    <a:pt x="17175" y="480"/>
                    <a:pt x="17175" y="480"/>
                  </a:cubicBezTo>
                  <a:cubicBezTo>
                    <a:pt x="17175" y="480"/>
                    <a:pt x="17175" y="571"/>
                    <a:pt x="17175" y="571"/>
                  </a:cubicBezTo>
                  <a:cubicBezTo>
                    <a:pt x="17175" y="571"/>
                    <a:pt x="17259" y="571"/>
                    <a:pt x="17259" y="571"/>
                  </a:cubicBezTo>
                  <a:cubicBezTo>
                    <a:pt x="17259" y="571"/>
                    <a:pt x="17259" y="571"/>
                    <a:pt x="17259" y="662"/>
                  </a:cubicBezTo>
                  <a:cubicBezTo>
                    <a:pt x="17259" y="662"/>
                    <a:pt x="17259" y="754"/>
                    <a:pt x="17259" y="754"/>
                  </a:cubicBezTo>
                  <a:cubicBezTo>
                    <a:pt x="17259" y="754"/>
                    <a:pt x="17259" y="845"/>
                    <a:pt x="17259" y="845"/>
                  </a:cubicBezTo>
                  <a:cubicBezTo>
                    <a:pt x="17175" y="845"/>
                    <a:pt x="17175" y="845"/>
                    <a:pt x="17175" y="845"/>
                  </a:cubicBezTo>
                  <a:cubicBezTo>
                    <a:pt x="17175" y="845"/>
                    <a:pt x="17175" y="845"/>
                    <a:pt x="15916" y="3949"/>
                  </a:cubicBezTo>
                  <a:cubicBezTo>
                    <a:pt x="15916" y="4041"/>
                    <a:pt x="15748" y="4132"/>
                    <a:pt x="15580" y="4132"/>
                  </a:cubicBezTo>
                  <a:cubicBezTo>
                    <a:pt x="15580" y="4132"/>
                    <a:pt x="15496" y="4132"/>
                    <a:pt x="15496" y="4132"/>
                  </a:cubicBezTo>
                  <a:cubicBezTo>
                    <a:pt x="15244" y="4041"/>
                    <a:pt x="15160" y="3767"/>
                    <a:pt x="15244" y="3584"/>
                  </a:cubicBezTo>
                  <a:cubicBezTo>
                    <a:pt x="15244" y="3584"/>
                    <a:pt x="15244" y="3584"/>
                    <a:pt x="16084" y="1667"/>
                  </a:cubicBezTo>
                  <a:cubicBezTo>
                    <a:pt x="16084" y="1667"/>
                    <a:pt x="16084" y="1667"/>
                    <a:pt x="3068" y="9793"/>
                  </a:cubicBezTo>
                  <a:cubicBezTo>
                    <a:pt x="3068" y="9884"/>
                    <a:pt x="2984" y="9884"/>
                    <a:pt x="2900" y="9884"/>
                  </a:cubicBezTo>
                  <a:cubicBezTo>
                    <a:pt x="2816" y="9884"/>
                    <a:pt x="2648" y="9793"/>
                    <a:pt x="2648" y="9701"/>
                  </a:cubicBezTo>
                  <a:cubicBezTo>
                    <a:pt x="2480" y="9519"/>
                    <a:pt x="2564" y="9245"/>
                    <a:pt x="2732" y="9153"/>
                  </a:cubicBezTo>
                  <a:cubicBezTo>
                    <a:pt x="2732" y="9153"/>
                    <a:pt x="2732" y="9153"/>
                    <a:pt x="15748" y="936"/>
                  </a:cubicBezTo>
                  <a:cubicBezTo>
                    <a:pt x="15748" y="936"/>
                    <a:pt x="15748" y="936"/>
                    <a:pt x="13817" y="754"/>
                  </a:cubicBezTo>
                  <a:cubicBezTo>
                    <a:pt x="13565" y="754"/>
                    <a:pt x="13481" y="571"/>
                    <a:pt x="13481" y="388"/>
                  </a:cubicBezTo>
                  <a:cubicBezTo>
                    <a:pt x="13481" y="115"/>
                    <a:pt x="13649" y="-68"/>
                    <a:pt x="13817" y="23"/>
                  </a:cubicBezTo>
                  <a:close/>
                </a:path>
              </a:pathLst>
            </a:custGeom>
            <a:solidFill>
              <a:srgbClr val="FFFFFF"/>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59" name="动推广不单单需要前期精心的策划，推广策划的计划能不能最大限度的执行是非常关键的。"/>
            <p:cNvSpPr txBox="1"/>
            <p:nvPr/>
          </p:nvSpPr>
          <p:spPr>
            <a:xfrm>
              <a:off x="0" y="5229493"/>
              <a:ext cx="4249043" cy="1990928"/>
            </a:xfrm>
            <a:prstGeom prst="rect">
              <a:avLst/>
            </a:prstGeom>
            <a:noFill/>
            <a:ln w="12700" cap="flat">
              <a:noFill/>
              <a:miter lim="400000"/>
            </a:ln>
            <a:effectLst/>
          </p:spPr>
          <p:txBody>
            <a:bodyPr wrap="square" lIns="71437" tIns="71437" rIns="71437" bIns="71437" numCol="1" anchor="t">
              <a:spAutoFit/>
            </a:bodyPr>
            <a:lstStyle>
              <a:lvl1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动推广不单单需要前期精心的策划，推广策划的计划能不能最大限度的执行是非常关键的。</a:t>
              </a:r>
            </a:p>
          </p:txBody>
        </p:sp>
      </p:grpSp>
      <p:grpSp>
        <p:nvGrpSpPr>
          <p:cNvPr id="165" name="成组"/>
          <p:cNvGrpSpPr/>
          <p:nvPr/>
        </p:nvGrpSpPr>
        <p:grpSpPr>
          <a:xfrm>
            <a:off x="17940497" y="3648479"/>
            <a:ext cx="4954785" cy="8143752"/>
            <a:chOff x="0" y="0"/>
            <a:chExt cx="4954784" cy="8143750"/>
          </a:xfrm>
        </p:grpSpPr>
        <p:sp>
          <p:nvSpPr>
            <p:cNvPr id="161" name="Freeform: Shape 1"/>
            <p:cNvSpPr/>
            <p:nvPr/>
          </p:nvSpPr>
          <p:spPr>
            <a:xfrm>
              <a:off x="113917" y="0"/>
              <a:ext cx="4840867" cy="4590241"/>
            </a:xfrm>
            <a:custGeom>
              <a:avLst/>
              <a:gdLst/>
              <a:ahLst/>
              <a:cxnLst>
                <a:cxn ang="0">
                  <a:pos x="wd2" y="hd2"/>
                </a:cxn>
                <a:cxn ang="5400000">
                  <a:pos x="wd2" y="hd2"/>
                </a:cxn>
                <a:cxn ang="10800000">
                  <a:pos x="wd2" y="hd2"/>
                </a:cxn>
                <a:cxn ang="16200000">
                  <a:pos x="wd2" y="hd2"/>
                </a:cxn>
              </a:cxnLst>
              <a:rect l="0" t="0" r="r" b="b"/>
              <a:pathLst>
                <a:path w="21600" h="21600" extrusionOk="0">
                  <a:moveTo>
                    <a:pt x="13806" y="0"/>
                  </a:moveTo>
                  <a:cubicBezTo>
                    <a:pt x="0" y="0"/>
                    <a:pt x="0" y="0"/>
                    <a:pt x="0" y="0"/>
                  </a:cubicBezTo>
                  <a:cubicBezTo>
                    <a:pt x="1002" y="572"/>
                    <a:pt x="1930" y="1429"/>
                    <a:pt x="2709" y="2532"/>
                  </a:cubicBezTo>
                  <a:cubicBezTo>
                    <a:pt x="4268" y="4696"/>
                    <a:pt x="5122" y="7636"/>
                    <a:pt x="5122" y="10780"/>
                  </a:cubicBezTo>
                  <a:cubicBezTo>
                    <a:pt x="5122" y="13964"/>
                    <a:pt x="4268" y="16904"/>
                    <a:pt x="2709" y="19068"/>
                  </a:cubicBezTo>
                  <a:cubicBezTo>
                    <a:pt x="1930" y="20171"/>
                    <a:pt x="1002" y="21028"/>
                    <a:pt x="0" y="21600"/>
                  </a:cubicBezTo>
                  <a:cubicBezTo>
                    <a:pt x="13806" y="21600"/>
                    <a:pt x="13806" y="21600"/>
                    <a:pt x="13806" y="21600"/>
                  </a:cubicBezTo>
                  <a:cubicBezTo>
                    <a:pt x="18297" y="21600"/>
                    <a:pt x="21600" y="16782"/>
                    <a:pt x="21600" y="10780"/>
                  </a:cubicBezTo>
                  <a:cubicBezTo>
                    <a:pt x="21600" y="4818"/>
                    <a:pt x="18297" y="0"/>
                    <a:pt x="13806" y="0"/>
                  </a:cubicBezTo>
                  <a:close/>
                </a:path>
              </a:pathLst>
            </a:custGeom>
            <a:solidFill>
              <a:srgbClr val="FF849D"/>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62" name="Rectangle 8"/>
            <p:cNvSpPr txBox="1"/>
            <p:nvPr/>
          </p:nvSpPr>
          <p:spPr>
            <a:xfrm>
              <a:off x="1672761" y="2820064"/>
              <a:ext cx="2794002" cy="735871"/>
            </a:xfrm>
            <a:prstGeom prst="rect">
              <a:avLst/>
            </a:prstGeom>
            <a:noFill/>
            <a:ln w="12700" cap="flat">
              <a:noFill/>
              <a:miter lim="400000"/>
            </a:ln>
            <a:effectLst/>
          </p:spPr>
          <p:txBody>
            <a:bodyPr wrap="none" lIns="95250" tIns="95250" rIns="95250" bIns="95250" numCol="1" anchor="ctr">
              <a:normAutofit/>
            </a:bodyPr>
            <a:lstStyle>
              <a:lvl1pPr algn="l" defTabSz="2192655">
                <a:lnSpc>
                  <a:spcPct val="90000"/>
                </a:lnSpc>
                <a:defRPr sz="3060" b="0">
                  <a:solidFill>
                    <a:srgbClr val="FFFFFF"/>
                  </a:solidFill>
                  <a:latin typeface="Helvetica"/>
                  <a:ea typeface="Helvetica"/>
                  <a:cs typeface="Helvetica"/>
                  <a:sym typeface="Helvetica"/>
                </a:defRPr>
              </a:lvl1pPr>
            </a:lstStyle>
            <a:p>
              <a:pPr>
                <a:defRPr>
                  <a:latin typeface="Calibri" panose="020F0502020204030204"/>
                  <a:ea typeface="Calibri" panose="020F0502020204030204"/>
                  <a:cs typeface="Calibri" panose="020F0502020204030204"/>
                  <a:sym typeface="Calibri" panose="020F0502020204030204"/>
                </a:defRPr>
              </a:pPr>
              <a:r>
                <a:rPr>
                  <a:latin typeface="思源黑体 CN Normal" panose="020B0400000000000000" charset="-122"/>
                  <a:ea typeface="思源黑体 CN Normal" panose="020B0400000000000000" charset="-122"/>
                  <a:sym typeface="Helvetica"/>
                </a:rPr>
                <a:t>标题文本预设</a:t>
              </a:r>
            </a:p>
          </p:txBody>
        </p:sp>
        <p:sp>
          <p:nvSpPr>
            <p:cNvPr id="163" name="Freeform: Shape 24"/>
            <p:cNvSpPr/>
            <p:nvPr/>
          </p:nvSpPr>
          <p:spPr>
            <a:xfrm>
              <a:off x="2223068" y="1192220"/>
              <a:ext cx="1219372" cy="1207707"/>
            </a:xfrm>
            <a:custGeom>
              <a:avLst/>
              <a:gdLst/>
              <a:ahLst/>
              <a:cxnLst>
                <a:cxn ang="0">
                  <a:pos x="wd2" y="hd2"/>
                </a:cxn>
                <a:cxn ang="5400000">
                  <a:pos x="wd2" y="hd2"/>
                </a:cxn>
                <a:cxn ang="10800000">
                  <a:pos x="wd2" y="hd2"/>
                </a:cxn>
                <a:cxn ang="16200000">
                  <a:pos x="wd2" y="hd2"/>
                </a:cxn>
              </a:cxnLst>
              <a:rect l="0" t="0" r="r" b="b"/>
              <a:pathLst>
                <a:path w="21600" h="21600" extrusionOk="0">
                  <a:moveTo>
                    <a:pt x="18190" y="20243"/>
                  </a:moveTo>
                  <a:lnTo>
                    <a:pt x="19533" y="20243"/>
                  </a:lnTo>
                  <a:lnTo>
                    <a:pt x="19533" y="21600"/>
                  </a:lnTo>
                  <a:lnTo>
                    <a:pt x="18190" y="21600"/>
                  </a:lnTo>
                  <a:close/>
                  <a:moveTo>
                    <a:pt x="15296" y="20243"/>
                  </a:moveTo>
                  <a:lnTo>
                    <a:pt x="16743" y="20243"/>
                  </a:lnTo>
                  <a:lnTo>
                    <a:pt x="16743" y="21600"/>
                  </a:lnTo>
                  <a:lnTo>
                    <a:pt x="15296" y="21600"/>
                  </a:lnTo>
                  <a:close/>
                  <a:moveTo>
                    <a:pt x="12299" y="20243"/>
                  </a:moveTo>
                  <a:lnTo>
                    <a:pt x="13745" y="20243"/>
                  </a:lnTo>
                  <a:lnTo>
                    <a:pt x="13745" y="21600"/>
                  </a:lnTo>
                  <a:lnTo>
                    <a:pt x="12299" y="21600"/>
                  </a:lnTo>
                  <a:close/>
                  <a:moveTo>
                    <a:pt x="9405" y="20243"/>
                  </a:moveTo>
                  <a:lnTo>
                    <a:pt x="10852" y="20243"/>
                  </a:lnTo>
                  <a:lnTo>
                    <a:pt x="10852" y="21600"/>
                  </a:lnTo>
                  <a:lnTo>
                    <a:pt x="9405" y="21600"/>
                  </a:lnTo>
                  <a:close/>
                  <a:moveTo>
                    <a:pt x="6511" y="20243"/>
                  </a:moveTo>
                  <a:lnTo>
                    <a:pt x="7958" y="20243"/>
                  </a:lnTo>
                  <a:lnTo>
                    <a:pt x="7958" y="21600"/>
                  </a:lnTo>
                  <a:lnTo>
                    <a:pt x="6511" y="21600"/>
                  </a:lnTo>
                  <a:close/>
                  <a:moveTo>
                    <a:pt x="0" y="13774"/>
                  </a:moveTo>
                  <a:lnTo>
                    <a:pt x="1447" y="13774"/>
                  </a:lnTo>
                  <a:lnTo>
                    <a:pt x="1447" y="15235"/>
                  </a:lnTo>
                  <a:lnTo>
                    <a:pt x="0" y="15235"/>
                  </a:lnTo>
                  <a:close/>
                  <a:moveTo>
                    <a:pt x="0" y="10852"/>
                  </a:moveTo>
                  <a:lnTo>
                    <a:pt x="1447" y="10852"/>
                  </a:lnTo>
                  <a:lnTo>
                    <a:pt x="1447" y="12209"/>
                  </a:lnTo>
                  <a:lnTo>
                    <a:pt x="0" y="12209"/>
                  </a:lnTo>
                  <a:close/>
                  <a:moveTo>
                    <a:pt x="0" y="7930"/>
                  </a:moveTo>
                  <a:lnTo>
                    <a:pt x="1447" y="7930"/>
                  </a:lnTo>
                  <a:lnTo>
                    <a:pt x="1447" y="9391"/>
                  </a:lnTo>
                  <a:lnTo>
                    <a:pt x="0" y="9391"/>
                  </a:lnTo>
                  <a:close/>
                  <a:moveTo>
                    <a:pt x="0" y="4904"/>
                  </a:moveTo>
                  <a:lnTo>
                    <a:pt x="1447" y="4904"/>
                  </a:lnTo>
                  <a:lnTo>
                    <a:pt x="1447" y="6365"/>
                  </a:lnTo>
                  <a:lnTo>
                    <a:pt x="0" y="6365"/>
                  </a:lnTo>
                  <a:close/>
                  <a:moveTo>
                    <a:pt x="19946" y="4383"/>
                  </a:moveTo>
                  <a:lnTo>
                    <a:pt x="21290" y="5113"/>
                  </a:lnTo>
                  <a:lnTo>
                    <a:pt x="18086" y="10748"/>
                  </a:lnTo>
                  <a:lnTo>
                    <a:pt x="14779" y="9287"/>
                  </a:lnTo>
                  <a:lnTo>
                    <a:pt x="12712" y="13461"/>
                  </a:lnTo>
                  <a:lnTo>
                    <a:pt x="8991" y="11687"/>
                  </a:lnTo>
                  <a:lnTo>
                    <a:pt x="6201" y="16383"/>
                  </a:lnTo>
                  <a:lnTo>
                    <a:pt x="4961" y="15652"/>
                  </a:lnTo>
                  <a:lnTo>
                    <a:pt x="8371" y="9809"/>
                  </a:lnTo>
                  <a:lnTo>
                    <a:pt x="12092" y="11583"/>
                  </a:lnTo>
                  <a:lnTo>
                    <a:pt x="14159" y="7409"/>
                  </a:lnTo>
                  <a:lnTo>
                    <a:pt x="17466" y="8974"/>
                  </a:lnTo>
                  <a:close/>
                  <a:moveTo>
                    <a:pt x="0" y="1983"/>
                  </a:moveTo>
                  <a:lnTo>
                    <a:pt x="1447" y="1983"/>
                  </a:lnTo>
                  <a:lnTo>
                    <a:pt x="1447" y="3443"/>
                  </a:lnTo>
                  <a:lnTo>
                    <a:pt x="0" y="3443"/>
                  </a:lnTo>
                  <a:close/>
                  <a:moveTo>
                    <a:pt x="2377" y="0"/>
                  </a:moveTo>
                  <a:lnTo>
                    <a:pt x="4444" y="0"/>
                  </a:lnTo>
                  <a:lnTo>
                    <a:pt x="4444" y="17217"/>
                  </a:lnTo>
                  <a:lnTo>
                    <a:pt x="21600" y="17217"/>
                  </a:lnTo>
                  <a:lnTo>
                    <a:pt x="21600" y="19304"/>
                  </a:lnTo>
                  <a:lnTo>
                    <a:pt x="2377" y="19304"/>
                  </a:lnTo>
                  <a:close/>
                </a:path>
              </a:pathLst>
            </a:custGeom>
            <a:solidFill>
              <a:srgbClr val="FFFFFF"/>
            </a:solidFill>
            <a:ln w="12700" cap="flat">
              <a:noFill/>
              <a:miter lim="400000"/>
            </a:ln>
            <a:effectLst/>
          </p:spPr>
          <p:txBody>
            <a:bodyPr wrap="square" lIns="0" tIns="0" rIns="0" bIns="0" numCol="1" anchor="ctr">
              <a:noAutofit/>
            </a:bodyPr>
            <a:lstStyle/>
            <a:p>
              <a:pPr defTabSz="2436495">
                <a:defRPr sz="4800" b="0">
                  <a:latin typeface="Calibri" panose="020F0502020204030204"/>
                  <a:ea typeface="Calibri" panose="020F0502020204030204"/>
                  <a:cs typeface="Calibri" panose="020F0502020204030204"/>
                  <a:sym typeface="Calibri" panose="020F0502020204030204"/>
                </a:defRPr>
              </a:pPr>
              <a:endParaRPr>
                <a:latin typeface="思源黑体 CN Normal" panose="020B0400000000000000" charset="-122"/>
                <a:ea typeface="思源黑体 CN Normal" panose="020B0400000000000000" charset="-122"/>
              </a:endParaRPr>
            </a:p>
          </p:txBody>
        </p:sp>
        <p:sp>
          <p:nvSpPr>
            <p:cNvPr id="164" name="活动完毕后，把宣扬效应进一步分散和延伸。经过其他的信息传达媒介，把活动的影响力进一步扩展，获取更大的商业价值"/>
            <p:cNvSpPr txBox="1"/>
            <p:nvPr/>
          </p:nvSpPr>
          <p:spPr>
            <a:xfrm>
              <a:off x="0" y="5229493"/>
              <a:ext cx="4249043" cy="2914257"/>
            </a:xfrm>
            <a:prstGeom prst="rect">
              <a:avLst/>
            </a:prstGeom>
            <a:noFill/>
            <a:ln w="12700" cap="flat">
              <a:noFill/>
              <a:miter lim="400000"/>
            </a:ln>
            <a:effectLst/>
          </p:spPr>
          <p:txBody>
            <a:bodyPr wrap="square" lIns="71437" tIns="71437" rIns="71437" bIns="71437" numCol="1" anchor="t">
              <a:spAutoFit/>
            </a:bodyPr>
            <a:lstStyle>
              <a:lvl1pPr>
                <a:defRPr sz="30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活动完毕后，把宣扬效应进一步分散和延伸。经过其他的信息传达媒介，把活动的影响力进一步扩展，获取更大的商业价值</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indefinite" fill="hold"/>
                                        <p:tgtEl>
                                          <p:spTgt spid="150"/>
                                        </p:tgtEl>
                                        <p:attrNameLst>
                                          <p:attrName>style.visibility</p:attrName>
                                        </p:attrNameLst>
                                      </p:cBhvr>
                                      <p:to>
                                        <p:strVal val="visible"/>
                                      </p:to>
                                    </p:set>
                                    <p:animEffect transition="in" filter="wipe(left)">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indefinite" fill="hold"/>
                                        <p:tgtEl>
                                          <p:spTgt spid="155"/>
                                        </p:tgtEl>
                                        <p:attrNameLst>
                                          <p:attrName>style.visibility</p:attrName>
                                        </p:attrNameLst>
                                      </p:cBhvr>
                                      <p:to>
                                        <p:strVal val="visible"/>
                                      </p:to>
                                    </p:set>
                                    <p:animEffect transition="in" filter="wipe(left)">
                                      <p:cBhvr>
                                        <p:cTn id="12" dur="10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childTnLst>
                                    <p:set>
                                      <p:cBhvr>
                                        <p:cTn id="16" dur="indefinite" fill="hold"/>
                                        <p:tgtEl>
                                          <p:spTgt spid="160"/>
                                        </p:tgtEl>
                                        <p:attrNameLst>
                                          <p:attrName>style.visibility</p:attrName>
                                        </p:attrNameLst>
                                      </p:cBhvr>
                                      <p:to>
                                        <p:strVal val="visible"/>
                                      </p:to>
                                    </p:set>
                                    <p:animEffect transition="in" filter="wipe(left)">
                                      <p:cBhvr>
                                        <p:cTn id="17" dur="1000"/>
                                        <p:tgtEl>
                                          <p:spTgt spid="1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childTnLst>
                                    <p:set>
                                      <p:cBhvr>
                                        <p:cTn id="21" dur="indefinite" fill="hold"/>
                                        <p:tgtEl>
                                          <p:spTgt spid="165"/>
                                        </p:tgtEl>
                                        <p:attrNameLst>
                                          <p:attrName>style.visibility</p:attrName>
                                        </p:attrNameLst>
                                      </p:cBhvr>
                                      <p:to>
                                        <p:strVal val="visible"/>
                                      </p:to>
                                    </p:set>
                                    <p:animEffect transition="in" filter="wipe(left)">
                                      <p:cBhvr>
                                        <p:cTn id="22"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5" grpId="2" animBg="1" advAuto="0"/>
      <p:bldP spid="160" grpId="3" animBg="1" advAuto="0"/>
      <p:bldP spid="165"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请输入标题"/>
          <p:cNvSpPr txBox="1"/>
          <p:nvPr/>
        </p:nvSpPr>
        <p:spPr>
          <a:xfrm>
            <a:off x="3173782" y="1589790"/>
            <a:ext cx="3863236" cy="1036821"/>
          </a:xfrm>
          <a:prstGeom prst="rect">
            <a:avLst/>
          </a:prstGeom>
          <a:ln w="12700">
            <a:miter lim="400000"/>
          </a:ln>
        </p:spPr>
        <p:txBody>
          <a:bodyPr wrap="none" lIns="71437" tIns="71437" rIns="71437" bIns="71437" anchor="ctr">
            <a:spAutoFit/>
          </a:bodyPr>
          <a:lstStyle>
            <a:lvl1pPr>
              <a:defRPr sz="5800"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请输入标题</a:t>
            </a:r>
          </a:p>
        </p:txBody>
      </p:sp>
      <p:grpSp>
        <p:nvGrpSpPr>
          <p:cNvPr id="171" name="成组"/>
          <p:cNvGrpSpPr/>
          <p:nvPr/>
        </p:nvGrpSpPr>
        <p:grpSpPr>
          <a:xfrm>
            <a:off x="30814" y="-353783"/>
            <a:ext cx="7824859" cy="4314366"/>
            <a:chOff x="0" y="0"/>
            <a:chExt cx="7824857" cy="4314364"/>
          </a:xfrm>
        </p:grpSpPr>
        <p:pic>
          <p:nvPicPr>
            <p:cNvPr id="168" name="线条" descr="线条"/>
            <p:cNvPicPr/>
            <p:nvPr/>
          </p:nvPicPr>
          <p:blipFill>
            <a:blip r:embed="rId3"/>
            <a:stretch>
              <a:fillRect/>
            </a:stretch>
          </p:blipFill>
          <p:spPr>
            <a:xfrm>
              <a:off x="1505885" y="3017695"/>
              <a:ext cx="6318973" cy="177801"/>
            </a:xfrm>
            <a:prstGeom prst="rect">
              <a:avLst/>
            </a:prstGeom>
            <a:effectLst/>
          </p:spPr>
        </p:pic>
        <p:pic>
          <p:nvPicPr>
            <p:cNvPr id="170" name="摄图网_400732934.png" descr="摄图网_400732934.png"/>
            <p:cNvPicPr>
              <a:picLocks noChangeAspect="1"/>
            </p:cNvPicPr>
            <p:nvPr/>
          </p:nvPicPr>
          <p:blipFill>
            <a:blip r:embed="rId4" cstate="email"/>
            <a:stretch>
              <a:fillRect/>
            </a:stretch>
          </p:blipFill>
          <p:spPr>
            <a:xfrm rot="4800289">
              <a:off x="411057" y="192250"/>
              <a:ext cx="3688257" cy="3929865"/>
            </a:xfrm>
            <a:prstGeom prst="rect">
              <a:avLst/>
            </a:prstGeom>
            <a:ln w="12700" cap="flat">
              <a:noFill/>
              <a:miter lim="400000"/>
              <a:headEnd/>
              <a:tailEnd/>
            </a:ln>
            <a:effectLst/>
          </p:spPr>
        </p:pic>
      </p:grpSp>
      <p:sp>
        <p:nvSpPr>
          <p:cNvPr id="172" name="Freeform 14"/>
          <p:cNvSpPr/>
          <p:nvPr/>
        </p:nvSpPr>
        <p:spPr>
          <a:xfrm rot="13500000">
            <a:off x="7222466" y="4815426"/>
            <a:ext cx="2573073" cy="4038601"/>
          </a:xfrm>
          <a:custGeom>
            <a:avLst/>
            <a:gdLst/>
            <a:ahLst/>
            <a:cxnLst>
              <a:cxn ang="0">
                <a:pos x="wd2" y="hd2"/>
              </a:cxn>
              <a:cxn ang="5400000">
                <a:pos x="wd2" y="hd2"/>
              </a:cxn>
              <a:cxn ang="10800000">
                <a:pos x="wd2" y="hd2"/>
              </a:cxn>
              <a:cxn ang="16200000">
                <a:pos x="wd2" y="hd2"/>
              </a:cxn>
            </a:cxnLst>
            <a:rect l="0" t="0" r="r" b="b"/>
            <a:pathLst>
              <a:path w="21600" h="21600" extrusionOk="0">
                <a:moveTo>
                  <a:pt x="14622" y="0"/>
                </a:moveTo>
                <a:lnTo>
                  <a:pt x="16800" y="27"/>
                </a:lnTo>
                <a:lnTo>
                  <a:pt x="19111" y="189"/>
                </a:lnTo>
                <a:lnTo>
                  <a:pt x="21600" y="514"/>
                </a:lnTo>
                <a:lnTo>
                  <a:pt x="21467" y="811"/>
                </a:lnTo>
                <a:lnTo>
                  <a:pt x="19022" y="514"/>
                </a:lnTo>
                <a:lnTo>
                  <a:pt x="16711" y="351"/>
                </a:lnTo>
                <a:lnTo>
                  <a:pt x="14622" y="324"/>
                </a:lnTo>
                <a:lnTo>
                  <a:pt x="12356" y="406"/>
                </a:lnTo>
                <a:lnTo>
                  <a:pt x="10267" y="595"/>
                </a:lnTo>
                <a:lnTo>
                  <a:pt x="8489" y="973"/>
                </a:lnTo>
                <a:lnTo>
                  <a:pt x="6800" y="1433"/>
                </a:lnTo>
                <a:lnTo>
                  <a:pt x="5422" y="2001"/>
                </a:lnTo>
                <a:lnTo>
                  <a:pt x="4178" y="2730"/>
                </a:lnTo>
                <a:lnTo>
                  <a:pt x="3200" y="3487"/>
                </a:lnTo>
                <a:lnTo>
                  <a:pt x="2311" y="4379"/>
                </a:lnTo>
                <a:lnTo>
                  <a:pt x="1689" y="5353"/>
                </a:lnTo>
                <a:lnTo>
                  <a:pt x="1200" y="6353"/>
                </a:lnTo>
                <a:lnTo>
                  <a:pt x="800" y="7434"/>
                </a:lnTo>
                <a:lnTo>
                  <a:pt x="622" y="8570"/>
                </a:lnTo>
                <a:lnTo>
                  <a:pt x="533" y="9759"/>
                </a:lnTo>
                <a:lnTo>
                  <a:pt x="756" y="11733"/>
                </a:lnTo>
                <a:lnTo>
                  <a:pt x="1200" y="13787"/>
                </a:lnTo>
                <a:lnTo>
                  <a:pt x="2000" y="15788"/>
                </a:lnTo>
                <a:lnTo>
                  <a:pt x="2978" y="17761"/>
                </a:lnTo>
                <a:lnTo>
                  <a:pt x="4222" y="19654"/>
                </a:lnTo>
                <a:lnTo>
                  <a:pt x="5644" y="21438"/>
                </a:lnTo>
                <a:lnTo>
                  <a:pt x="5111" y="21600"/>
                </a:lnTo>
                <a:lnTo>
                  <a:pt x="3733" y="19816"/>
                </a:lnTo>
                <a:lnTo>
                  <a:pt x="2444" y="17896"/>
                </a:lnTo>
                <a:lnTo>
                  <a:pt x="1467" y="15869"/>
                </a:lnTo>
                <a:lnTo>
                  <a:pt x="667" y="13841"/>
                </a:lnTo>
                <a:lnTo>
                  <a:pt x="222" y="11787"/>
                </a:lnTo>
                <a:lnTo>
                  <a:pt x="0" y="9759"/>
                </a:lnTo>
                <a:lnTo>
                  <a:pt x="89" y="8435"/>
                </a:lnTo>
                <a:lnTo>
                  <a:pt x="356" y="7191"/>
                </a:lnTo>
                <a:lnTo>
                  <a:pt x="756" y="6002"/>
                </a:lnTo>
                <a:lnTo>
                  <a:pt x="1422" y="4866"/>
                </a:lnTo>
                <a:lnTo>
                  <a:pt x="2178" y="3866"/>
                </a:lnTo>
                <a:lnTo>
                  <a:pt x="3244" y="2893"/>
                </a:lnTo>
                <a:lnTo>
                  <a:pt x="4311" y="2163"/>
                </a:lnTo>
                <a:lnTo>
                  <a:pt x="5556" y="1514"/>
                </a:lnTo>
                <a:lnTo>
                  <a:pt x="7022" y="1000"/>
                </a:lnTo>
                <a:lnTo>
                  <a:pt x="8622" y="568"/>
                </a:lnTo>
                <a:lnTo>
                  <a:pt x="10444" y="243"/>
                </a:lnTo>
                <a:lnTo>
                  <a:pt x="12444" y="27"/>
                </a:lnTo>
                <a:lnTo>
                  <a:pt x="14622" y="0"/>
                </a:lnTo>
                <a:close/>
              </a:path>
            </a:pathLst>
          </a:custGeom>
          <a:solidFill>
            <a:srgbClr val="FF4C59"/>
          </a:solidFill>
          <a:ln w="3175">
            <a:solidFill>
              <a:srgbClr val="C00000"/>
            </a:solidFill>
          </a:ln>
          <a:effectLst>
            <a:outerShdw rotWithShape="0">
              <a:srgbClr val="FFFFFF"/>
            </a:outerShdw>
          </a:effectLst>
        </p:spPr>
        <p:txBody>
          <a:bodyPr lIns="0" tIns="0" rIns="0" bIns="0"/>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3" name="Freeform 6"/>
          <p:cNvSpPr/>
          <p:nvPr/>
        </p:nvSpPr>
        <p:spPr>
          <a:xfrm>
            <a:off x="-33862" y="4177015"/>
            <a:ext cx="24748068" cy="6889741"/>
          </a:xfrm>
          <a:custGeom>
            <a:avLst/>
            <a:gdLst/>
            <a:ahLst/>
            <a:cxnLst>
              <a:cxn ang="0">
                <a:pos x="wd2" y="hd2"/>
              </a:cxn>
              <a:cxn ang="5400000">
                <a:pos x="wd2" y="hd2"/>
              </a:cxn>
              <a:cxn ang="10800000">
                <a:pos x="wd2" y="hd2"/>
              </a:cxn>
              <a:cxn ang="16200000">
                <a:pos x="wd2" y="hd2"/>
              </a:cxn>
            </a:cxnLst>
            <a:rect l="0" t="0" r="r" b="b"/>
            <a:pathLst>
              <a:path w="21600" h="21600" extrusionOk="0">
                <a:moveTo>
                  <a:pt x="18740" y="0"/>
                </a:moveTo>
                <a:lnTo>
                  <a:pt x="19093" y="50"/>
                </a:lnTo>
                <a:lnTo>
                  <a:pt x="19454" y="216"/>
                </a:lnTo>
                <a:lnTo>
                  <a:pt x="19807" y="481"/>
                </a:lnTo>
                <a:lnTo>
                  <a:pt x="20168" y="913"/>
                </a:lnTo>
                <a:lnTo>
                  <a:pt x="20525" y="1444"/>
                </a:lnTo>
                <a:lnTo>
                  <a:pt x="20886" y="2142"/>
                </a:lnTo>
                <a:lnTo>
                  <a:pt x="21247" y="2955"/>
                </a:lnTo>
                <a:lnTo>
                  <a:pt x="21600" y="3951"/>
                </a:lnTo>
                <a:lnTo>
                  <a:pt x="21569" y="4084"/>
                </a:lnTo>
                <a:lnTo>
                  <a:pt x="21212" y="3121"/>
                </a:lnTo>
                <a:lnTo>
                  <a:pt x="20860" y="2308"/>
                </a:lnTo>
                <a:lnTo>
                  <a:pt x="20507" y="1627"/>
                </a:lnTo>
                <a:lnTo>
                  <a:pt x="20146" y="1096"/>
                </a:lnTo>
                <a:lnTo>
                  <a:pt x="19793" y="681"/>
                </a:lnTo>
                <a:lnTo>
                  <a:pt x="19441" y="415"/>
                </a:lnTo>
                <a:lnTo>
                  <a:pt x="19093" y="232"/>
                </a:lnTo>
                <a:lnTo>
                  <a:pt x="18740" y="183"/>
                </a:lnTo>
                <a:lnTo>
                  <a:pt x="18295" y="266"/>
                </a:lnTo>
                <a:lnTo>
                  <a:pt x="17855" y="515"/>
                </a:lnTo>
                <a:lnTo>
                  <a:pt x="17423" y="913"/>
                </a:lnTo>
                <a:lnTo>
                  <a:pt x="16995" y="1395"/>
                </a:lnTo>
                <a:lnTo>
                  <a:pt x="16577" y="2009"/>
                </a:lnTo>
                <a:lnTo>
                  <a:pt x="16171" y="2739"/>
                </a:lnTo>
                <a:lnTo>
                  <a:pt x="15775" y="3553"/>
                </a:lnTo>
                <a:lnTo>
                  <a:pt x="15391" y="4416"/>
                </a:lnTo>
                <a:lnTo>
                  <a:pt x="15021" y="5329"/>
                </a:lnTo>
                <a:lnTo>
                  <a:pt x="14664" y="6259"/>
                </a:lnTo>
                <a:lnTo>
                  <a:pt x="14325" y="7255"/>
                </a:lnTo>
                <a:lnTo>
                  <a:pt x="13999" y="8218"/>
                </a:lnTo>
                <a:lnTo>
                  <a:pt x="13699" y="9181"/>
                </a:lnTo>
                <a:lnTo>
                  <a:pt x="13409" y="10111"/>
                </a:lnTo>
                <a:lnTo>
                  <a:pt x="13140" y="11024"/>
                </a:lnTo>
                <a:lnTo>
                  <a:pt x="12893" y="11871"/>
                </a:lnTo>
                <a:lnTo>
                  <a:pt x="12668" y="12635"/>
                </a:lnTo>
                <a:lnTo>
                  <a:pt x="12426" y="13481"/>
                </a:lnTo>
                <a:lnTo>
                  <a:pt x="12166" y="14361"/>
                </a:lnTo>
                <a:lnTo>
                  <a:pt x="11897" y="15274"/>
                </a:lnTo>
                <a:lnTo>
                  <a:pt x="11611" y="16221"/>
                </a:lnTo>
                <a:lnTo>
                  <a:pt x="11316" y="17134"/>
                </a:lnTo>
                <a:lnTo>
                  <a:pt x="11007" y="18014"/>
                </a:lnTo>
                <a:lnTo>
                  <a:pt x="10690" y="18827"/>
                </a:lnTo>
                <a:lnTo>
                  <a:pt x="10373" y="19608"/>
                </a:lnTo>
                <a:lnTo>
                  <a:pt x="10042" y="20272"/>
                </a:lnTo>
                <a:lnTo>
                  <a:pt x="9712" y="20836"/>
                </a:lnTo>
                <a:lnTo>
                  <a:pt x="9377" y="21251"/>
                </a:lnTo>
                <a:lnTo>
                  <a:pt x="9037" y="21534"/>
                </a:lnTo>
                <a:lnTo>
                  <a:pt x="8694" y="21600"/>
                </a:lnTo>
                <a:lnTo>
                  <a:pt x="8473" y="21583"/>
                </a:lnTo>
                <a:lnTo>
                  <a:pt x="8249" y="21434"/>
                </a:lnTo>
                <a:lnTo>
                  <a:pt x="8028" y="21202"/>
                </a:lnTo>
                <a:lnTo>
                  <a:pt x="7812" y="20886"/>
                </a:lnTo>
                <a:lnTo>
                  <a:pt x="7597" y="20438"/>
                </a:lnTo>
                <a:lnTo>
                  <a:pt x="7381" y="19890"/>
                </a:lnTo>
                <a:lnTo>
                  <a:pt x="7165" y="19226"/>
                </a:lnTo>
                <a:lnTo>
                  <a:pt x="6953" y="18446"/>
                </a:lnTo>
                <a:lnTo>
                  <a:pt x="6751" y="17532"/>
                </a:lnTo>
                <a:lnTo>
                  <a:pt x="6548" y="16486"/>
                </a:lnTo>
                <a:lnTo>
                  <a:pt x="6350" y="15308"/>
                </a:lnTo>
                <a:lnTo>
                  <a:pt x="6156" y="13963"/>
                </a:lnTo>
                <a:lnTo>
                  <a:pt x="5931" y="12386"/>
                </a:lnTo>
                <a:lnTo>
                  <a:pt x="5702" y="10974"/>
                </a:lnTo>
                <a:lnTo>
                  <a:pt x="5473" y="9729"/>
                </a:lnTo>
                <a:lnTo>
                  <a:pt x="5239" y="8617"/>
                </a:lnTo>
                <a:lnTo>
                  <a:pt x="5010" y="7654"/>
                </a:lnTo>
                <a:lnTo>
                  <a:pt x="4772" y="6790"/>
                </a:lnTo>
                <a:lnTo>
                  <a:pt x="4539" y="6060"/>
                </a:lnTo>
                <a:lnTo>
                  <a:pt x="4301" y="5495"/>
                </a:lnTo>
                <a:lnTo>
                  <a:pt x="4067" y="4997"/>
                </a:lnTo>
                <a:lnTo>
                  <a:pt x="3829" y="4665"/>
                </a:lnTo>
                <a:lnTo>
                  <a:pt x="3596" y="4416"/>
                </a:lnTo>
                <a:lnTo>
                  <a:pt x="3358" y="4267"/>
                </a:lnTo>
                <a:lnTo>
                  <a:pt x="3124" y="4217"/>
                </a:lnTo>
                <a:lnTo>
                  <a:pt x="2789" y="4317"/>
                </a:lnTo>
                <a:lnTo>
                  <a:pt x="2463" y="4566"/>
                </a:lnTo>
                <a:lnTo>
                  <a:pt x="2141" y="4997"/>
                </a:lnTo>
                <a:lnTo>
                  <a:pt x="1820" y="5578"/>
                </a:lnTo>
                <a:lnTo>
                  <a:pt x="1507" y="6292"/>
                </a:lnTo>
                <a:lnTo>
                  <a:pt x="1199" y="7106"/>
                </a:lnTo>
                <a:lnTo>
                  <a:pt x="890" y="8036"/>
                </a:lnTo>
                <a:lnTo>
                  <a:pt x="604" y="9082"/>
                </a:lnTo>
                <a:lnTo>
                  <a:pt x="313" y="10161"/>
                </a:lnTo>
                <a:lnTo>
                  <a:pt x="40" y="11356"/>
                </a:lnTo>
                <a:lnTo>
                  <a:pt x="0" y="11223"/>
                </a:lnTo>
                <a:lnTo>
                  <a:pt x="247" y="10144"/>
                </a:lnTo>
                <a:lnTo>
                  <a:pt x="511" y="9131"/>
                </a:lnTo>
                <a:lnTo>
                  <a:pt x="780" y="8168"/>
                </a:lnTo>
                <a:lnTo>
                  <a:pt x="1053" y="7272"/>
                </a:lnTo>
                <a:lnTo>
                  <a:pt x="1335" y="6492"/>
                </a:lnTo>
                <a:lnTo>
                  <a:pt x="1617" y="5778"/>
                </a:lnTo>
                <a:lnTo>
                  <a:pt x="1912" y="5180"/>
                </a:lnTo>
                <a:lnTo>
                  <a:pt x="2208" y="4682"/>
                </a:lnTo>
                <a:lnTo>
                  <a:pt x="2507" y="4317"/>
                </a:lnTo>
                <a:lnTo>
                  <a:pt x="2816" y="4084"/>
                </a:lnTo>
                <a:lnTo>
                  <a:pt x="3124" y="4018"/>
                </a:lnTo>
                <a:lnTo>
                  <a:pt x="3366" y="4068"/>
                </a:lnTo>
                <a:lnTo>
                  <a:pt x="3609" y="4217"/>
                </a:lnTo>
                <a:lnTo>
                  <a:pt x="3842" y="4466"/>
                </a:lnTo>
                <a:lnTo>
                  <a:pt x="4085" y="4831"/>
                </a:lnTo>
                <a:lnTo>
                  <a:pt x="4327" y="5329"/>
                </a:lnTo>
                <a:lnTo>
                  <a:pt x="4569" y="5927"/>
                </a:lnTo>
                <a:lnTo>
                  <a:pt x="4807" y="6641"/>
                </a:lnTo>
                <a:lnTo>
                  <a:pt x="5050" y="7504"/>
                </a:lnTo>
                <a:lnTo>
                  <a:pt x="5283" y="8484"/>
                </a:lnTo>
                <a:lnTo>
                  <a:pt x="5512" y="9596"/>
                </a:lnTo>
                <a:lnTo>
                  <a:pt x="5750" y="10875"/>
                </a:lnTo>
                <a:lnTo>
                  <a:pt x="5979" y="12286"/>
                </a:lnTo>
                <a:lnTo>
                  <a:pt x="6200" y="13863"/>
                </a:lnTo>
                <a:lnTo>
                  <a:pt x="6398" y="15175"/>
                </a:lnTo>
                <a:lnTo>
                  <a:pt x="6592" y="16370"/>
                </a:lnTo>
                <a:lnTo>
                  <a:pt x="6790" y="17400"/>
                </a:lnTo>
                <a:lnTo>
                  <a:pt x="6993" y="18313"/>
                </a:lnTo>
                <a:lnTo>
                  <a:pt x="7200" y="19076"/>
                </a:lnTo>
                <a:lnTo>
                  <a:pt x="7412" y="19724"/>
                </a:lnTo>
                <a:lnTo>
                  <a:pt x="7623" y="20272"/>
                </a:lnTo>
                <a:lnTo>
                  <a:pt x="7830" y="20687"/>
                </a:lnTo>
                <a:lnTo>
                  <a:pt x="8046" y="21002"/>
                </a:lnTo>
                <a:lnTo>
                  <a:pt x="8262" y="21235"/>
                </a:lnTo>
                <a:lnTo>
                  <a:pt x="8478" y="21384"/>
                </a:lnTo>
                <a:lnTo>
                  <a:pt x="8694" y="21401"/>
                </a:lnTo>
                <a:lnTo>
                  <a:pt x="9029" y="21334"/>
                </a:lnTo>
                <a:lnTo>
                  <a:pt x="9364" y="21052"/>
                </a:lnTo>
                <a:lnTo>
                  <a:pt x="9690" y="20637"/>
                </a:lnTo>
                <a:lnTo>
                  <a:pt x="10016" y="20089"/>
                </a:lnTo>
                <a:lnTo>
                  <a:pt x="10346" y="19425"/>
                </a:lnTo>
                <a:lnTo>
                  <a:pt x="10668" y="18678"/>
                </a:lnTo>
                <a:lnTo>
                  <a:pt x="10972" y="17848"/>
                </a:lnTo>
                <a:lnTo>
                  <a:pt x="11280" y="16984"/>
                </a:lnTo>
                <a:lnTo>
                  <a:pt x="11576" y="16071"/>
                </a:lnTo>
                <a:lnTo>
                  <a:pt x="11858" y="15125"/>
                </a:lnTo>
                <a:lnTo>
                  <a:pt x="12131" y="14212"/>
                </a:lnTo>
                <a:lnTo>
                  <a:pt x="12386" y="13332"/>
                </a:lnTo>
                <a:lnTo>
                  <a:pt x="12637" y="12485"/>
                </a:lnTo>
                <a:lnTo>
                  <a:pt x="12858" y="11721"/>
                </a:lnTo>
                <a:lnTo>
                  <a:pt x="13109" y="10875"/>
                </a:lnTo>
                <a:lnTo>
                  <a:pt x="13369" y="9962"/>
                </a:lnTo>
                <a:lnTo>
                  <a:pt x="13660" y="9032"/>
                </a:lnTo>
                <a:lnTo>
                  <a:pt x="13964" y="8069"/>
                </a:lnTo>
                <a:lnTo>
                  <a:pt x="14294" y="7073"/>
                </a:lnTo>
                <a:lnTo>
                  <a:pt x="14634" y="6110"/>
                </a:lnTo>
                <a:lnTo>
                  <a:pt x="14995" y="5147"/>
                </a:lnTo>
                <a:lnTo>
                  <a:pt x="15361" y="4234"/>
                </a:lnTo>
                <a:lnTo>
                  <a:pt x="15748" y="3370"/>
                </a:lnTo>
                <a:lnTo>
                  <a:pt x="16145" y="2557"/>
                </a:lnTo>
                <a:lnTo>
                  <a:pt x="16559" y="1843"/>
                </a:lnTo>
                <a:lnTo>
                  <a:pt x="16978" y="1229"/>
                </a:lnTo>
                <a:lnTo>
                  <a:pt x="17410" y="714"/>
                </a:lnTo>
                <a:lnTo>
                  <a:pt x="17841" y="315"/>
                </a:lnTo>
                <a:lnTo>
                  <a:pt x="18286" y="66"/>
                </a:lnTo>
                <a:lnTo>
                  <a:pt x="18740" y="0"/>
                </a:lnTo>
                <a:close/>
              </a:path>
            </a:pathLst>
          </a:custGeom>
          <a:solidFill>
            <a:srgbClr val="FF4C59"/>
          </a:solidFill>
          <a:ln w="3175">
            <a:solidFill>
              <a:srgbClr val="C00000"/>
            </a:solidFill>
          </a:ln>
          <a:effectLst>
            <a:outerShdw rotWithShape="0">
              <a:srgbClr val="FFFFFF"/>
            </a:outerShdw>
          </a:effectLst>
        </p:spPr>
        <p:txBody>
          <a:bodyPr lIns="0" tIns="0" rIns="0" bIns="0"/>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4" name="Freeform 13"/>
          <p:cNvSpPr/>
          <p:nvPr/>
        </p:nvSpPr>
        <p:spPr>
          <a:xfrm>
            <a:off x="14583833" y="7296015"/>
            <a:ext cx="3585633" cy="964903"/>
          </a:xfrm>
          <a:custGeom>
            <a:avLst/>
            <a:gdLst/>
            <a:ahLst/>
            <a:cxnLst>
              <a:cxn ang="0">
                <a:pos x="wd2" y="hd2"/>
              </a:cxn>
              <a:cxn ang="5400000">
                <a:pos x="wd2" y="hd2"/>
              </a:cxn>
              <a:cxn ang="10800000">
                <a:pos x="wd2" y="hd2"/>
              </a:cxn>
              <a:cxn ang="16200000">
                <a:pos x="wd2" y="hd2"/>
              </a:cxn>
            </a:cxnLst>
            <a:rect l="0" t="0" r="r" b="b"/>
            <a:pathLst>
              <a:path w="21600" h="21600" extrusionOk="0">
                <a:moveTo>
                  <a:pt x="10351" y="0"/>
                </a:moveTo>
                <a:lnTo>
                  <a:pt x="11923" y="354"/>
                </a:lnTo>
                <a:lnTo>
                  <a:pt x="13494" y="1416"/>
                </a:lnTo>
                <a:lnTo>
                  <a:pt x="15089" y="3305"/>
                </a:lnTo>
                <a:lnTo>
                  <a:pt x="16728" y="6138"/>
                </a:lnTo>
                <a:lnTo>
                  <a:pt x="18367" y="9797"/>
                </a:lnTo>
                <a:lnTo>
                  <a:pt x="19961" y="14636"/>
                </a:lnTo>
                <a:lnTo>
                  <a:pt x="21600" y="20420"/>
                </a:lnTo>
                <a:lnTo>
                  <a:pt x="21420" y="21600"/>
                </a:lnTo>
                <a:lnTo>
                  <a:pt x="19826" y="15816"/>
                </a:lnTo>
                <a:lnTo>
                  <a:pt x="18232" y="11213"/>
                </a:lnTo>
                <a:lnTo>
                  <a:pt x="16615" y="7554"/>
                </a:lnTo>
                <a:lnTo>
                  <a:pt x="15021" y="4721"/>
                </a:lnTo>
                <a:lnTo>
                  <a:pt x="13449" y="2833"/>
                </a:lnTo>
                <a:lnTo>
                  <a:pt x="11878" y="1770"/>
                </a:lnTo>
                <a:lnTo>
                  <a:pt x="10351" y="1416"/>
                </a:lnTo>
                <a:lnTo>
                  <a:pt x="8689" y="1770"/>
                </a:lnTo>
                <a:lnTo>
                  <a:pt x="7050" y="2951"/>
                </a:lnTo>
                <a:lnTo>
                  <a:pt x="5523" y="4957"/>
                </a:lnTo>
                <a:lnTo>
                  <a:pt x="4042" y="7554"/>
                </a:lnTo>
                <a:lnTo>
                  <a:pt x="2649" y="10741"/>
                </a:lnTo>
                <a:lnTo>
                  <a:pt x="1347" y="14282"/>
                </a:lnTo>
                <a:lnTo>
                  <a:pt x="180" y="18295"/>
                </a:lnTo>
                <a:lnTo>
                  <a:pt x="0" y="16997"/>
                </a:lnTo>
                <a:lnTo>
                  <a:pt x="1212" y="12984"/>
                </a:lnTo>
                <a:lnTo>
                  <a:pt x="2515" y="9325"/>
                </a:lnTo>
                <a:lnTo>
                  <a:pt x="3952" y="6138"/>
                </a:lnTo>
                <a:lnTo>
                  <a:pt x="5456" y="3541"/>
                </a:lnTo>
                <a:lnTo>
                  <a:pt x="7005" y="1652"/>
                </a:lnTo>
                <a:lnTo>
                  <a:pt x="8644" y="354"/>
                </a:lnTo>
                <a:lnTo>
                  <a:pt x="10351" y="0"/>
                </a:lnTo>
                <a:close/>
              </a:path>
            </a:pathLst>
          </a:custGeom>
          <a:solidFill>
            <a:srgbClr val="FF4C59"/>
          </a:solidFill>
          <a:ln w="3175">
            <a:solidFill>
              <a:srgbClr val="C00000"/>
            </a:solidFill>
          </a:ln>
          <a:effectLst>
            <a:outerShdw rotWithShape="0">
              <a:srgbClr val="FFFFFF"/>
            </a:outerShdw>
          </a:effectLst>
        </p:spPr>
        <p:txBody>
          <a:bodyPr lIns="0" tIns="0" rIns="0" bIns="0"/>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5" name="Freeform 13"/>
          <p:cNvSpPr/>
          <p:nvPr/>
        </p:nvSpPr>
        <p:spPr>
          <a:xfrm rot="5910657">
            <a:off x="16116749" y="4231887"/>
            <a:ext cx="2873548" cy="927100"/>
          </a:xfrm>
          <a:custGeom>
            <a:avLst/>
            <a:gdLst/>
            <a:ahLst/>
            <a:cxnLst>
              <a:cxn ang="0">
                <a:pos x="wd2" y="hd2"/>
              </a:cxn>
              <a:cxn ang="5400000">
                <a:pos x="wd2" y="hd2"/>
              </a:cxn>
              <a:cxn ang="10800000">
                <a:pos x="wd2" y="hd2"/>
              </a:cxn>
              <a:cxn ang="16200000">
                <a:pos x="wd2" y="hd2"/>
              </a:cxn>
            </a:cxnLst>
            <a:rect l="0" t="0" r="r" b="b"/>
            <a:pathLst>
              <a:path w="21600" h="21600" extrusionOk="0">
                <a:moveTo>
                  <a:pt x="10351" y="0"/>
                </a:moveTo>
                <a:lnTo>
                  <a:pt x="11923" y="354"/>
                </a:lnTo>
                <a:lnTo>
                  <a:pt x="13494" y="1416"/>
                </a:lnTo>
                <a:lnTo>
                  <a:pt x="15089" y="3305"/>
                </a:lnTo>
                <a:lnTo>
                  <a:pt x="16728" y="6138"/>
                </a:lnTo>
                <a:lnTo>
                  <a:pt x="18367" y="9797"/>
                </a:lnTo>
                <a:lnTo>
                  <a:pt x="19961" y="14636"/>
                </a:lnTo>
                <a:lnTo>
                  <a:pt x="21600" y="20420"/>
                </a:lnTo>
                <a:lnTo>
                  <a:pt x="21420" y="21600"/>
                </a:lnTo>
                <a:lnTo>
                  <a:pt x="19826" y="15816"/>
                </a:lnTo>
                <a:lnTo>
                  <a:pt x="18232" y="11213"/>
                </a:lnTo>
                <a:lnTo>
                  <a:pt x="16615" y="7554"/>
                </a:lnTo>
                <a:lnTo>
                  <a:pt x="15021" y="4721"/>
                </a:lnTo>
                <a:lnTo>
                  <a:pt x="13449" y="2833"/>
                </a:lnTo>
                <a:lnTo>
                  <a:pt x="11878" y="1770"/>
                </a:lnTo>
                <a:lnTo>
                  <a:pt x="10351" y="1416"/>
                </a:lnTo>
                <a:lnTo>
                  <a:pt x="8689" y="1770"/>
                </a:lnTo>
                <a:lnTo>
                  <a:pt x="7050" y="2951"/>
                </a:lnTo>
                <a:lnTo>
                  <a:pt x="5523" y="4957"/>
                </a:lnTo>
                <a:lnTo>
                  <a:pt x="4042" y="7554"/>
                </a:lnTo>
                <a:lnTo>
                  <a:pt x="2649" y="10741"/>
                </a:lnTo>
                <a:lnTo>
                  <a:pt x="1347" y="14282"/>
                </a:lnTo>
                <a:lnTo>
                  <a:pt x="180" y="18295"/>
                </a:lnTo>
                <a:lnTo>
                  <a:pt x="0" y="16997"/>
                </a:lnTo>
                <a:lnTo>
                  <a:pt x="1212" y="12984"/>
                </a:lnTo>
                <a:lnTo>
                  <a:pt x="2515" y="9325"/>
                </a:lnTo>
                <a:lnTo>
                  <a:pt x="3952" y="6138"/>
                </a:lnTo>
                <a:lnTo>
                  <a:pt x="5456" y="3541"/>
                </a:lnTo>
                <a:lnTo>
                  <a:pt x="7005" y="1652"/>
                </a:lnTo>
                <a:lnTo>
                  <a:pt x="8644" y="354"/>
                </a:lnTo>
                <a:lnTo>
                  <a:pt x="10351" y="0"/>
                </a:lnTo>
                <a:close/>
              </a:path>
            </a:pathLst>
          </a:custGeom>
          <a:solidFill>
            <a:srgbClr val="FF4C59"/>
          </a:solidFill>
          <a:ln w="3175">
            <a:solidFill>
              <a:schemeClr val="accent5">
                <a:lumMod val="75000"/>
              </a:schemeClr>
            </a:solidFill>
          </a:ln>
          <a:effectLst>
            <a:outerShdw rotWithShape="0">
              <a:srgbClr val="FFFFFF"/>
            </a:outerShdw>
          </a:effectLst>
        </p:spPr>
        <p:txBody>
          <a:bodyPr lIns="0" tIns="0" rIns="0" bIns="0"/>
          <a:lstStyle/>
          <a:p>
            <a:pPr algn="l" defTabSz="2438400">
              <a:defRPr sz="4800" b="0">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6" name="Freeform 11"/>
          <p:cNvSpPr/>
          <p:nvPr/>
        </p:nvSpPr>
        <p:spPr>
          <a:xfrm>
            <a:off x="17644540" y="7520316"/>
            <a:ext cx="1248835" cy="1307698"/>
          </a:xfrm>
          <a:custGeom>
            <a:avLst/>
            <a:gdLst/>
            <a:ahLst/>
            <a:cxnLst>
              <a:cxn ang="0">
                <a:pos x="wd2" y="hd2"/>
              </a:cxn>
              <a:cxn ang="5400000">
                <a:pos x="wd2" y="hd2"/>
              </a:cxn>
              <a:cxn ang="10800000">
                <a:pos x="wd2" y="hd2"/>
              </a:cxn>
              <a:cxn ang="16200000">
                <a:pos x="wd2" y="hd2"/>
              </a:cxn>
            </a:cxnLst>
            <a:rect l="0" t="0" r="r" b="b"/>
            <a:pathLst>
              <a:path w="21600" h="21600" extrusionOk="0">
                <a:moveTo>
                  <a:pt x="10906" y="0"/>
                </a:moveTo>
                <a:lnTo>
                  <a:pt x="13765" y="318"/>
                </a:lnTo>
                <a:lnTo>
                  <a:pt x="16200" y="1376"/>
                </a:lnTo>
                <a:lnTo>
                  <a:pt x="18424" y="3176"/>
                </a:lnTo>
                <a:lnTo>
                  <a:pt x="20224" y="5400"/>
                </a:lnTo>
                <a:lnTo>
                  <a:pt x="21282" y="7835"/>
                </a:lnTo>
                <a:lnTo>
                  <a:pt x="21600" y="10694"/>
                </a:lnTo>
                <a:lnTo>
                  <a:pt x="21282" y="13553"/>
                </a:lnTo>
                <a:lnTo>
                  <a:pt x="20224" y="16200"/>
                </a:lnTo>
                <a:lnTo>
                  <a:pt x="18424" y="18424"/>
                </a:lnTo>
                <a:lnTo>
                  <a:pt x="16200" y="20012"/>
                </a:lnTo>
                <a:lnTo>
                  <a:pt x="13765" y="21071"/>
                </a:lnTo>
                <a:lnTo>
                  <a:pt x="10906" y="21600"/>
                </a:lnTo>
                <a:lnTo>
                  <a:pt x="8047" y="21071"/>
                </a:lnTo>
                <a:lnTo>
                  <a:pt x="5400" y="20012"/>
                </a:lnTo>
                <a:lnTo>
                  <a:pt x="3176" y="18424"/>
                </a:lnTo>
                <a:lnTo>
                  <a:pt x="1588" y="16200"/>
                </a:lnTo>
                <a:lnTo>
                  <a:pt x="529" y="13553"/>
                </a:lnTo>
                <a:lnTo>
                  <a:pt x="0" y="10694"/>
                </a:lnTo>
                <a:lnTo>
                  <a:pt x="529" y="7835"/>
                </a:lnTo>
                <a:lnTo>
                  <a:pt x="1588" y="5400"/>
                </a:lnTo>
                <a:lnTo>
                  <a:pt x="3176" y="3176"/>
                </a:lnTo>
                <a:lnTo>
                  <a:pt x="5400" y="1376"/>
                </a:lnTo>
                <a:lnTo>
                  <a:pt x="8047" y="318"/>
                </a:lnTo>
                <a:lnTo>
                  <a:pt x="10906" y="0"/>
                </a:lnTo>
                <a:close/>
              </a:path>
            </a:pathLst>
          </a:custGeom>
          <a:solidFill>
            <a:srgbClr val="FF4C59"/>
          </a:solidFill>
          <a:ln w="3175">
            <a:solidFill>
              <a:srgbClr val="C00000"/>
            </a:solidFill>
          </a:ln>
        </p:spPr>
        <p:txBody>
          <a:bodyPr lIns="0" tIns="0" rIns="0" bIns="0"/>
          <a:lstStyle/>
          <a:p>
            <a:pPr algn="l" defTabSz="2438400">
              <a:defRPr sz="4800" b="0">
                <a:ln w="25399">
                  <a:solidFill>
                    <a:srgbClr val="0070C0"/>
                  </a:solidFill>
                </a:ln>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7" name="Freeform 7"/>
          <p:cNvSpPr/>
          <p:nvPr/>
        </p:nvSpPr>
        <p:spPr>
          <a:xfrm>
            <a:off x="2916770" y="4938781"/>
            <a:ext cx="1236134" cy="1307697"/>
          </a:xfrm>
          <a:custGeom>
            <a:avLst/>
            <a:gdLst/>
            <a:ahLst/>
            <a:cxnLst>
              <a:cxn ang="0">
                <a:pos x="wd2" y="hd2"/>
              </a:cxn>
              <a:cxn ang="5400000">
                <a:pos x="wd2" y="hd2"/>
              </a:cxn>
              <a:cxn ang="10800000">
                <a:pos x="wd2" y="hd2"/>
              </a:cxn>
              <a:cxn ang="16200000">
                <a:pos x="wd2" y="hd2"/>
              </a:cxn>
            </a:cxnLst>
            <a:rect l="0" t="0" r="r" b="b"/>
            <a:pathLst>
              <a:path w="21600" h="21600" extrusionOk="0">
                <a:moveTo>
                  <a:pt x="10853" y="0"/>
                </a:moveTo>
                <a:lnTo>
                  <a:pt x="13726" y="318"/>
                </a:lnTo>
                <a:lnTo>
                  <a:pt x="16280" y="1376"/>
                </a:lnTo>
                <a:lnTo>
                  <a:pt x="18514" y="3176"/>
                </a:lnTo>
                <a:lnTo>
                  <a:pt x="20217" y="5294"/>
                </a:lnTo>
                <a:lnTo>
                  <a:pt x="21281" y="7835"/>
                </a:lnTo>
                <a:lnTo>
                  <a:pt x="21600" y="10800"/>
                </a:lnTo>
                <a:lnTo>
                  <a:pt x="21281" y="13659"/>
                </a:lnTo>
                <a:lnTo>
                  <a:pt x="20217" y="16200"/>
                </a:lnTo>
                <a:lnTo>
                  <a:pt x="18514" y="18424"/>
                </a:lnTo>
                <a:lnTo>
                  <a:pt x="16280" y="20118"/>
                </a:lnTo>
                <a:lnTo>
                  <a:pt x="13726" y="21282"/>
                </a:lnTo>
                <a:lnTo>
                  <a:pt x="10853" y="21600"/>
                </a:lnTo>
                <a:lnTo>
                  <a:pt x="7874" y="21282"/>
                </a:lnTo>
                <a:lnTo>
                  <a:pt x="5320" y="20118"/>
                </a:lnTo>
                <a:lnTo>
                  <a:pt x="3192" y="18424"/>
                </a:lnTo>
                <a:lnTo>
                  <a:pt x="1383" y="16200"/>
                </a:lnTo>
                <a:lnTo>
                  <a:pt x="319" y="13659"/>
                </a:lnTo>
                <a:lnTo>
                  <a:pt x="0" y="10800"/>
                </a:lnTo>
                <a:lnTo>
                  <a:pt x="319" y="7835"/>
                </a:lnTo>
                <a:lnTo>
                  <a:pt x="1383" y="5294"/>
                </a:lnTo>
                <a:lnTo>
                  <a:pt x="3192" y="3176"/>
                </a:lnTo>
                <a:lnTo>
                  <a:pt x="5320" y="1376"/>
                </a:lnTo>
                <a:lnTo>
                  <a:pt x="7874" y="318"/>
                </a:lnTo>
                <a:lnTo>
                  <a:pt x="10853" y="0"/>
                </a:lnTo>
                <a:close/>
              </a:path>
            </a:pathLst>
          </a:custGeom>
          <a:solidFill>
            <a:srgbClr val="FF4C59"/>
          </a:solidFill>
          <a:ln w="3175">
            <a:solidFill>
              <a:srgbClr val="C00000"/>
            </a:solidFill>
          </a:ln>
        </p:spPr>
        <p:txBody>
          <a:bodyPr lIns="0" tIns="0" rIns="0" bIns="0"/>
          <a:lstStyle/>
          <a:p>
            <a:pPr algn="l" defTabSz="2438400">
              <a:defRPr sz="4800" b="0">
                <a:ln w="25399">
                  <a:solidFill>
                    <a:srgbClr val="0070C0"/>
                  </a:solidFill>
                </a:ln>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8" name="Freeform 8"/>
          <p:cNvSpPr/>
          <p:nvPr/>
        </p:nvSpPr>
        <p:spPr>
          <a:xfrm>
            <a:off x="9745136" y="4904919"/>
            <a:ext cx="1240369" cy="1299234"/>
          </a:xfrm>
          <a:custGeom>
            <a:avLst/>
            <a:gdLst/>
            <a:ahLst/>
            <a:cxnLst>
              <a:cxn ang="0">
                <a:pos x="wd2" y="hd2"/>
              </a:cxn>
              <a:cxn ang="5400000">
                <a:pos x="wd2" y="hd2"/>
              </a:cxn>
              <a:cxn ang="10800000">
                <a:pos x="wd2" y="hd2"/>
              </a:cxn>
              <a:cxn ang="16200000">
                <a:pos x="wd2" y="hd2"/>
              </a:cxn>
            </a:cxnLst>
            <a:rect l="0" t="0" r="r" b="b"/>
            <a:pathLst>
              <a:path w="21600" h="21600" extrusionOk="0">
                <a:moveTo>
                  <a:pt x="10747" y="0"/>
                </a:moveTo>
                <a:lnTo>
                  <a:pt x="13726" y="213"/>
                </a:lnTo>
                <a:lnTo>
                  <a:pt x="16280" y="1383"/>
                </a:lnTo>
                <a:lnTo>
                  <a:pt x="18408" y="3086"/>
                </a:lnTo>
                <a:lnTo>
                  <a:pt x="20217" y="5320"/>
                </a:lnTo>
                <a:lnTo>
                  <a:pt x="21281" y="7874"/>
                </a:lnTo>
                <a:lnTo>
                  <a:pt x="21600" y="10747"/>
                </a:lnTo>
                <a:lnTo>
                  <a:pt x="21281" y="13726"/>
                </a:lnTo>
                <a:lnTo>
                  <a:pt x="20217" y="16280"/>
                </a:lnTo>
                <a:lnTo>
                  <a:pt x="18408" y="18514"/>
                </a:lnTo>
                <a:lnTo>
                  <a:pt x="16280" y="20217"/>
                </a:lnTo>
                <a:lnTo>
                  <a:pt x="13726" y="21281"/>
                </a:lnTo>
                <a:lnTo>
                  <a:pt x="10747" y="21600"/>
                </a:lnTo>
                <a:lnTo>
                  <a:pt x="7874" y="21281"/>
                </a:lnTo>
                <a:lnTo>
                  <a:pt x="5320" y="20217"/>
                </a:lnTo>
                <a:lnTo>
                  <a:pt x="3086" y="18514"/>
                </a:lnTo>
                <a:lnTo>
                  <a:pt x="1383" y="16280"/>
                </a:lnTo>
                <a:lnTo>
                  <a:pt x="319" y="13726"/>
                </a:lnTo>
                <a:lnTo>
                  <a:pt x="0" y="10747"/>
                </a:lnTo>
                <a:lnTo>
                  <a:pt x="319" y="7874"/>
                </a:lnTo>
                <a:lnTo>
                  <a:pt x="1383" y="5320"/>
                </a:lnTo>
                <a:lnTo>
                  <a:pt x="3086" y="3086"/>
                </a:lnTo>
                <a:lnTo>
                  <a:pt x="5320" y="1383"/>
                </a:lnTo>
                <a:lnTo>
                  <a:pt x="7874" y="213"/>
                </a:lnTo>
                <a:lnTo>
                  <a:pt x="10747" y="0"/>
                </a:lnTo>
                <a:close/>
              </a:path>
            </a:pathLst>
          </a:custGeom>
          <a:solidFill>
            <a:srgbClr val="FF4C59"/>
          </a:solidFill>
          <a:ln w="3175">
            <a:solidFill>
              <a:srgbClr val="C00000"/>
            </a:solidFill>
          </a:ln>
        </p:spPr>
        <p:txBody>
          <a:bodyPr lIns="0" tIns="0" rIns="0" bIns="0"/>
          <a:lstStyle/>
          <a:p>
            <a:pPr algn="l" defTabSz="2438400">
              <a:defRPr sz="4800" b="0">
                <a:ln w="25399">
                  <a:solidFill>
                    <a:srgbClr val="0070C0"/>
                  </a:solidFill>
                </a:ln>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79" name="Freeform 10"/>
          <p:cNvSpPr/>
          <p:nvPr/>
        </p:nvSpPr>
        <p:spPr>
          <a:xfrm>
            <a:off x="17047633" y="2598469"/>
            <a:ext cx="1248833" cy="1299235"/>
          </a:xfrm>
          <a:custGeom>
            <a:avLst/>
            <a:gdLst/>
            <a:ahLst/>
            <a:cxnLst>
              <a:cxn ang="0">
                <a:pos x="wd2" y="hd2"/>
              </a:cxn>
              <a:cxn ang="5400000">
                <a:pos x="wd2" y="hd2"/>
              </a:cxn>
              <a:cxn ang="10800000">
                <a:pos x="wd2" y="hd2"/>
              </a:cxn>
              <a:cxn ang="16200000">
                <a:pos x="wd2" y="hd2"/>
              </a:cxn>
            </a:cxnLst>
            <a:rect l="0" t="0" r="r" b="b"/>
            <a:pathLst>
              <a:path w="21600" h="21600" extrusionOk="0">
                <a:moveTo>
                  <a:pt x="10694" y="0"/>
                </a:moveTo>
                <a:lnTo>
                  <a:pt x="13765" y="319"/>
                </a:lnTo>
                <a:lnTo>
                  <a:pt x="16200" y="1383"/>
                </a:lnTo>
                <a:lnTo>
                  <a:pt x="18424" y="3086"/>
                </a:lnTo>
                <a:lnTo>
                  <a:pt x="20224" y="5320"/>
                </a:lnTo>
                <a:lnTo>
                  <a:pt x="21282" y="7874"/>
                </a:lnTo>
                <a:lnTo>
                  <a:pt x="21600" y="10853"/>
                </a:lnTo>
                <a:lnTo>
                  <a:pt x="21282" y="13726"/>
                </a:lnTo>
                <a:lnTo>
                  <a:pt x="20224" y="16280"/>
                </a:lnTo>
                <a:lnTo>
                  <a:pt x="18424" y="18514"/>
                </a:lnTo>
                <a:lnTo>
                  <a:pt x="16200" y="20217"/>
                </a:lnTo>
                <a:lnTo>
                  <a:pt x="13765" y="21281"/>
                </a:lnTo>
                <a:lnTo>
                  <a:pt x="10694" y="21600"/>
                </a:lnTo>
                <a:lnTo>
                  <a:pt x="7941" y="21281"/>
                </a:lnTo>
                <a:lnTo>
                  <a:pt x="5400" y="20217"/>
                </a:lnTo>
                <a:lnTo>
                  <a:pt x="3176" y="18514"/>
                </a:lnTo>
                <a:lnTo>
                  <a:pt x="1482" y="16280"/>
                </a:lnTo>
                <a:lnTo>
                  <a:pt x="318" y="13726"/>
                </a:lnTo>
                <a:lnTo>
                  <a:pt x="0" y="10853"/>
                </a:lnTo>
                <a:lnTo>
                  <a:pt x="318" y="7874"/>
                </a:lnTo>
                <a:lnTo>
                  <a:pt x="1482" y="5320"/>
                </a:lnTo>
                <a:lnTo>
                  <a:pt x="3176" y="3086"/>
                </a:lnTo>
                <a:lnTo>
                  <a:pt x="5400" y="1383"/>
                </a:lnTo>
                <a:lnTo>
                  <a:pt x="7941" y="319"/>
                </a:lnTo>
                <a:lnTo>
                  <a:pt x="10694" y="0"/>
                </a:lnTo>
                <a:close/>
              </a:path>
            </a:pathLst>
          </a:custGeom>
          <a:solidFill>
            <a:srgbClr val="FF4C59"/>
          </a:solidFill>
          <a:ln w="3175">
            <a:solidFill>
              <a:srgbClr val="C00000"/>
            </a:solidFill>
          </a:ln>
        </p:spPr>
        <p:txBody>
          <a:bodyPr lIns="0" tIns="0" rIns="0" bIns="0"/>
          <a:lstStyle/>
          <a:p>
            <a:pPr algn="l" defTabSz="2438400">
              <a:defRPr sz="4800" b="0">
                <a:ln w="25399">
                  <a:solidFill>
                    <a:srgbClr val="0070C0"/>
                  </a:solidFill>
                </a:ln>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80" name="Freeform 9"/>
          <p:cNvSpPr/>
          <p:nvPr/>
        </p:nvSpPr>
        <p:spPr>
          <a:xfrm>
            <a:off x="12793138" y="8497911"/>
            <a:ext cx="1244601" cy="1307700"/>
          </a:xfrm>
          <a:custGeom>
            <a:avLst/>
            <a:gdLst/>
            <a:ahLst/>
            <a:cxnLst>
              <a:cxn ang="0">
                <a:pos x="wd2" y="hd2"/>
              </a:cxn>
              <a:cxn ang="5400000">
                <a:pos x="wd2" y="hd2"/>
              </a:cxn>
              <a:cxn ang="10800000">
                <a:pos x="wd2" y="hd2"/>
              </a:cxn>
              <a:cxn ang="16200000">
                <a:pos x="wd2" y="hd2"/>
              </a:cxn>
            </a:cxnLst>
            <a:rect l="0" t="0" r="r" b="b"/>
            <a:pathLst>
              <a:path w="21600" h="21600" extrusionOk="0">
                <a:moveTo>
                  <a:pt x="10853" y="0"/>
                </a:moveTo>
                <a:lnTo>
                  <a:pt x="13726" y="421"/>
                </a:lnTo>
                <a:lnTo>
                  <a:pt x="16280" y="1475"/>
                </a:lnTo>
                <a:lnTo>
                  <a:pt x="18514" y="3056"/>
                </a:lnTo>
                <a:lnTo>
                  <a:pt x="20217" y="5268"/>
                </a:lnTo>
                <a:lnTo>
                  <a:pt x="21281" y="7902"/>
                </a:lnTo>
                <a:lnTo>
                  <a:pt x="21600" y="10747"/>
                </a:lnTo>
                <a:lnTo>
                  <a:pt x="21281" y="13592"/>
                </a:lnTo>
                <a:lnTo>
                  <a:pt x="20217" y="16226"/>
                </a:lnTo>
                <a:lnTo>
                  <a:pt x="18514" y="18334"/>
                </a:lnTo>
                <a:lnTo>
                  <a:pt x="16280" y="20020"/>
                </a:lnTo>
                <a:lnTo>
                  <a:pt x="13726" y="21073"/>
                </a:lnTo>
                <a:lnTo>
                  <a:pt x="10853" y="21600"/>
                </a:lnTo>
                <a:lnTo>
                  <a:pt x="8087" y="21073"/>
                </a:lnTo>
                <a:lnTo>
                  <a:pt x="5320" y="20020"/>
                </a:lnTo>
                <a:lnTo>
                  <a:pt x="3086" y="18334"/>
                </a:lnTo>
                <a:lnTo>
                  <a:pt x="1596" y="16226"/>
                </a:lnTo>
                <a:lnTo>
                  <a:pt x="426" y="13592"/>
                </a:lnTo>
                <a:lnTo>
                  <a:pt x="0" y="10747"/>
                </a:lnTo>
                <a:lnTo>
                  <a:pt x="426" y="7902"/>
                </a:lnTo>
                <a:lnTo>
                  <a:pt x="1596" y="5268"/>
                </a:lnTo>
                <a:lnTo>
                  <a:pt x="3086" y="3056"/>
                </a:lnTo>
                <a:lnTo>
                  <a:pt x="5320" y="1475"/>
                </a:lnTo>
                <a:lnTo>
                  <a:pt x="8087" y="421"/>
                </a:lnTo>
                <a:lnTo>
                  <a:pt x="10853" y="0"/>
                </a:lnTo>
                <a:close/>
              </a:path>
            </a:pathLst>
          </a:custGeom>
          <a:solidFill>
            <a:srgbClr val="FF4C59"/>
          </a:solidFill>
          <a:ln w="3175">
            <a:solidFill>
              <a:srgbClr val="C00000"/>
            </a:solidFill>
          </a:ln>
        </p:spPr>
        <p:txBody>
          <a:bodyPr lIns="0" tIns="0" rIns="0" bIns="0"/>
          <a:lstStyle/>
          <a:p>
            <a:pPr algn="l" defTabSz="2438400">
              <a:defRPr sz="4800" b="0">
                <a:ln w="25399">
                  <a:solidFill>
                    <a:srgbClr val="0070C0"/>
                  </a:solidFill>
                </a:ln>
                <a:latin typeface="Arial" panose="020B0604020202020204"/>
                <a:ea typeface="Arial" panose="020B0604020202020204"/>
                <a:cs typeface="Arial" panose="020B0604020202020204"/>
                <a:sym typeface="Arial" panose="020B0604020202020204"/>
              </a:defRPr>
            </a:pPr>
            <a:endParaRPr>
              <a:latin typeface="思源黑体 CN Normal" panose="020B0400000000000000" charset="-122"/>
              <a:ea typeface="思源黑体 CN Normal" panose="020B0400000000000000" charset="-122"/>
            </a:endParaRPr>
          </a:p>
        </p:txBody>
      </p:sp>
      <p:sp>
        <p:nvSpPr>
          <p:cNvPr id="181" name="TextBox 45"/>
          <p:cNvSpPr txBox="1"/>
          <p:nvPr/>
        </p:nvSpPr>
        <p:spPr>
          <a:xfrm>
            <a:off x="3258574" y="5103812"/>
            <a:ext cx="466766" cy="800191"/>
          </a:xfrm>
          <a:prstGeom prst="rect">
            <a:avLst/>
          </a:prstGeom>
          <a:ln w="12700">
            <a:miter lim="400000"/>
          </a:ln>
        </p:spPr>
        <p:txBody>
          <a:bodyPr wrap="none" lIns="91426" tIns="91426" rIns="91426" bIns="91426">
            <a:spAutoFit/>
          </a:bodyPr>
          <a:lstStyle>
            <a:lvl1pPr algn="r" defTabSz="1826895">
              <a:defRPr sz="4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1</a:t>
            </a:r>
          </a:p>
        </p:txBody>
      </p:sp>
      <p:sp>
        <p:nvSpPr>
          <p:cNvPr id="182" name="TextBox 45"/>
          <p:cNvSpPr txBox="1"/>
          <p:nvPr/>
        </p:nvSpPr>
        <p:spPr>
          <a:xfrm>
            <a:off x="10137739" y="5137670"/>
            <a:ext cx="466766" cy="800191"/>
          </a:xfrm>
          <a:prstGeom prst="rect">
            <a:avLst/>
          </a:prstGeom>
          <a:ln w="12700">
            <a:miter lim="400000"/>
          </a:ln>
        </p:spPr>
        <p:txBody>
          <a:bodyPr wrap="none" lIns="91426" tIns="91426" rIns="91426" bIns="91426">
            <a:spAutoFit/>
          </a:bodyPr>
          <a:lstStyle>
            <a:lvl1pPr algn="r" defTabSz="1826895">
              <a:defRPr sz="4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2</a:t>
            </a:r>
          </a:p>
        </p:txBody>
      </p:sp>
      <p:sp>
        <p:nvSpPr>
          <p:cNvPr id="183" name="TextBox 45"/>
          <p:cNvSpPr txBox="1"/>
          <p:nvPr/>
        </p:nvSpPr>
        <p:spPr>
          <a:xfrm>
            <a:off x="13160339" y="8743355"/>
            <a:ext cx="466766" cy="800191"/>
          </a:xfrm>
          <a:prstGeom prst="rect">
            <a:avLst/>
          </a:prstGeom>
          <a:ln w="12700">
            <a:miter lim="400000"/>
          </a:ln>
        </p:spPr>
        <p:txBody>
          <a:bodyPr wrap="none" lIns="91426" tIns="91426" rIns="91426" bIns="91426">
            <a:spAutoFit/>
          </a:bodyPr>
          <a:lstStyle>
            <a:lvl1pPr algn="r" defTabSz="1826895">
              <a:defRPr sz="4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3</a:t>
            </a:r>
          </a:p>
        </p:txBody>
      </p:sp>
      <p:sp>
        <p:nvSpPr>
          <p:cNvPr id="184" name="TextBox 45"/>
          <p:cNvSpPr txBox="1"/>
          <p:nvPr/>
        </p:nvSpPr>
        <p:spPr>
          <a:xfrm>
            <a:off x="18058308" y="7731894"/>
            <a:ext cx="466766" cy="800191"/>
          </a:xfrm>
          <a:prstGeom prst="rect">
            <a:avLst/>
          </a:prstGeom>
          <a:ln w="12700">
            <a:miter lim="400000"/>
          </a:ln>
        </p:spPr>
        <p:txBody>
          <a:bodyPr wrap="none" lIns="91426" tIns="91426" rIns="91426" bIns="91426">
            <a:spAutoFit/>
          </a:bodyPr>
          <a:lstStyle>
            <a:lvl1pPr algn="r" defTabSz="1826895">
              <a:defRPr sz="4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4</a:t>
            </a:r>
          </a:p>
        </p:txBody>
      </p:sp>
      <p:sp>
        <p:nvSpPr>
          <p:cNvPr id="185" name="TextBox 45"/>
          <p:cNvSpPr txBox="1"/>
          <p:nvPr/>
        </p:nvSpPr>
        <p:spPr>
          <a:xfrm>
            <a:off x="17482573" y="2831206"/>
            <a:ext cx="466766" cy="800191"/>
          </a:xfrm>
          <a:prstGeom prst="rect">
            <a:avLst/>
          </a:prstGeom>
          <a:ln w="12700">
            <a:miter lim="400000"/>
          </a:ln>
        </p:spPr>
        <p:txBody>
          <a:bodyPr wrap="none" lIns="91426" tIns="91426" rIns="91426" bIns="91426">
            <a:spAutoFit/>
          </a:bodyPr>
          <a:lstStyle>
            <a:lvl1pPr algn="r" defTabSz="1826895">
              <a:defRPr sz="4000" b="0">
                <a:solidFill>
                  <a:srgbClr val="FFFFFF"/>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5</a:t>
            </a:r>
          </a:p>
        </p:txBody>
      </p:sp>
      <p:pic>
        <p:nvPicPr>
          <p:cNvPr id="186" name="摄图网_400732934.png" descr="摄图网_400732934.png"/>
          <p:cNvPicPr>
            <a:picLocks noChangeAspect="1"/>
          </p:cNvPicPr>
          <p:nvPr/>
        </p:nvPicPr>
        <p:blipFill>
          <a:blip r:embed="rId5" cstate="email"/>
          <a:srcRect/>
          <a:stretch>
            <a:fillRect/>
          </a:stretch>
        </p:blipFill>
        <p:spPr>
          <a:xfrm>
            <a:off x="5092966" y="5867796"/>
            <a:ext cx="2039046" cy="1980370"/>
          </a:xfrm>
          <a:prstGeom prst="rect">
            <a:avLst/>
          </a:prstGeom>
          <a:ln w="12700">
            <a:miter lim="400000"/>
            <a:headEnd/>
            <a:tailEnd/>
          </a:ln>
        </p:spPr>
      </p:pic>
      <p:pic>
        <p:nvPicPr>
          <p:cNvPr id="187" name="摄图网_400732934.png" descr="摄图网_400732934.png"/>
          <p:cNvPicPr>
            <a:picLocks noChangeAspect="1"/>
          </p:cNvPicPr>
          <p:nvPr/>
        </p:nvPicPr>
        <p:blipFill>
          <a:blip r:embed="rId5" cstate="email"/>
          <a:srcRect/>
          <a:stretch>
            <a:fillRect/>
          </a:stretch>
        </p:blipFill>
        <p:spPr>
          <a:xfrm>
            <a:off x="8155147" y="7020439"/>
            <a:ext cx="2039045" cy="1980369"/>
          </a:xfrm>
          <a:prstGeom prst="rect">
            <a:avLst/>
          </a:prstGeom>
          <a:ln w="12700">
            <a:miter lim="400000"/>
            <a:headEnd/>
            <a:tailEnd/>
          </a:ln>
        </p:spPr>
      </p:pic>
      <p:pic>
        <p:nvPicPr>
          <p:cNvPr id="188" name="摄图网_400732934.png" descr="摄图网_400732934.png"/>
          <p:cNvPicPr>
            <a:picLocks noChangeAspect="1"/>
          </p:cNvPicPr>
          <p:nvPr/>
        </p:nvPicPr>
        <p:blipFill>
          <a:blip r:embed="rId5" cstate="email"/>
          <a:srcRect/>
          <a:stretch>
            <a:fillRect/>
          </a:stretch>
        </p:blipFill>
        <p:spPr>
          <a:xfrm>
            <a:off x="9768584" y="9815556"/>
            <a:ext cx="2039045" cy="1980369"/>
          </a:xfrm>
          <a:prstGeom prst="rect">
            <a:avLst/>
          </a:prstGeom>
          <a:ln w="12700">
            <a:miter lim="400000"/>
            <a:headEnd/>
            <a:tailEnd/>
          </a:ln>
        </p:spPr>
      </p:pic>
      <p:pic>
        <p:nvPicPr>
          <p:cNvPr id="189" name="摄图网_400732934.png" descr="摄图网_400732934.png"/>
          <p:cNvPicPr>
            <a:picLocks noChangeAspect="1"/>
          </p:cNvPicPr>
          <p:nvPr/>
        </p:nvPicPr>
        <p:blipFill>
          <a:blip r:embed="rId5" cstate="email"/>
          <a:srcRect/>
          <a:stretch>
            <a:fillRect/>
          </a:stretch>
        </p:blipFill>
        <p:spPr>
          <a:xfrm>
            <a:off x="442376" y="4958146"/>
            <a:ext cx="2039046" cy="1980369"/>
          </a:xfrm>
          <a:prstGeom prst="rect">
            <a:avLst/>
          </a:prstGeom>
          <a:ln w="12700">
            <a:miter lim="400000"/>
            <a:headEnd/>
            <a:tailEnd/>
          </a:ln>
        </p:spPr>
      </p:pic>
      <p:pic>
        <p:nvPicPr>
          <p:cNvPr id="190" name="摄图网_400732934.png" descr="摄图网_400732934.png"/>
          <p:cNvPicPr>
            <a:picLocks noChangeAspect="1"/>
          </p:cNvPicPr>
          <p:nvPr/>
        </p:nvPicPr>
        <p:blipFill>
          <a:blip r:embed="rId5" cstate="email"/>
          <a:srcRect/>
          <a:stretch>
            <a:fillRect/>
          </a:stretch>
        </p:blipFill>
        <p:spPr>
          <a:xfrm>
            <a:off x="16174383" y="4695117"/>
            <a:ext cx="2039045" cy="1980369"/>
          </a:xfrm>
          <a:prstGeom prst="rect">
            <a:avLst/>
          </a:prstGeom>
          <a:ln w="12700">
            <a:miter lim="400000"/>
            <a:headEnd/>
            <a:tailEnd/>
          </a:ln>
        </p:spPr>
      </p:pic>
      <p:grpSp>
        <p:nvGrpSpPr>
          <p:cNvPr id="193" name="成组"/>
          <p:cNvGrpSpPr/>
          <p:nvPr/>
        </p:nvGrpSpPr>
        <p:grpSpPr>
          <a:xfrm>
            <a:off x="1569096" y="6813038"/>
            <a:ext cx="4063010" cy="3502688"/>
            <a:chOff x="0" y="-54473"/>
            <a:chExt cx="4063008" cy="3502686"/>
          </a:xfrm>
        </p:grpSpPr>
        <p:sp>
          <p:nvSpPr>
            <p:cNvPr id="191" name="可信度"/>
            <p:cNvSpPr txBox="1"/>
            <p:nvPr/>
          </p:nvSpPr>
          <p:spPr>
            <a:xfrm>
              <a:off x="1189929" y="-54473"/>
              <a:ext cx="1683151"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dirty="0" err="1">
                  <a:latin typeface="思源黑体 CN Normal" panose="020B0400000000000000" charset="-122"/>
                  <a:ea typeface="思源黑体 CN Normal" panose="020B0400000000000000" charset="-122"/>
                </a:rPr>
                <a:t>可信度</a:t>
              </a:r>
              <a:endParaRPr dirty="0">
                <a:latin typeface="思源黑体 CN Normal" panose="020B0400000000000000" charset="-122"/>
                <a:ea typeface="思源黑体 CN Normal" panose="020B0400000000000000" charset="-122"/>
              </a:endParaRPr>
            </a:p>
          </p:txBody>
        </p:sp>
        <p:sp>
          <p:nvSpPr>
            <p:cNvPr id="192" name="长年的活动举办经验，不但能为活动策划者提供丰富的经验，更重要的是能累积足够的执行资源"/>
            <p:cNvSpPr txBox="1"/>
            <p:nvPr/>
          </p:nvSpPr>
          <p:spPr>
            <a:xfrm>
              <a:off x="0" y="841732"/>
              <a:ext cx="4063008" cy="2606481"/>
            </a:xfrm>
            <a:prstGeom prst="rect">
              <a:avLst/>
            </a:prstGeom>
            <a:noFill/>
            <a:ln w="12700" cap="flat">
              <a:noFill/>
              <a:miter lim="400000"/>
            </a:ln>
            <a:effectLst/>
          </p:spPr>
          <p:txBody>
            <a:bodyPr wrap="square" lIns="71437" tIns="71437" rIns="71437" bIns="71437" numCol="1" anchor="t">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长年的活动举办经验，不但能为活动策划者提供丰富的经验，更重要的是能累积足够的执行资源</a:t>
              </a:r>
            </a:p>
          </p:txBody>
        </p:sp>
      </p:grpSp>
      <p:grpSp>
        <p:nvGrpSpPr>
          <p:cNvPr id="196" name="成组"/>
          <p:cNvGrpSpPr/>
          <p:nvPr/>
        </p:nvGrpSpPr>
        <p:grpSpPr>
          <a:xfrm>
            <a:off x="10356852" y="5568439"/>
            <a:ext cx="4063010" cy="2361870"/>
            <a:chOff x="0" y="-54473"/>
            <a:chExt cx="4063008" cy="2361869"/>
          </a:xfrm>
        </p:grpSpPr>
        <p:sp>
          <p:nvSpPr>
            <p:cNvPr id="194" name="吸引力"/>
            <p:cNvSpPr txBox="1"/>
            <p:nvPr/>
          </p:nvSpPr>
          <p:spPr>
            <a:xfrm>
              <a:off x="993573" y="-54473"/>
              <a:ext cx="1683151"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吸引力</a:t>
              </a:r>
            </a:p>
          </p:txBody>
        </p:sp>
        <p:sp>
          <p:nvSpPr>
            <p:cNvPr id="195" name="目标受众的吸引力大小是活动推广策划成功与否的根本"/>
            <p:cNvSpPr txBox="1"/>
            <p:nvPr/>
          </p:nvSpPr>
          <p:spPr>
            <a:xfrm>
              <a:off x="0" y="685800"/>
              <a:ext cx="4063008" cy="1621596"/>
            </a:xfrm>
            <a:prstGeom prst="rect">
              <a:avLst/>
            </a:prstGeom>
            <a:noFill/>
            <a:ln w="12700" cap="flat">
              <a:noFill/>
              <a:miter lim="400000"/>
            </a:ln>
            <a:effectLst/>
          </p:spPr>
          <p:txBody>
            <a:bodyPr wrap="square" lIns="71437" tIns="71437" rIns="71437" bIns="71437" numCol="1" anchor="t">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目标受众的吸引力大小是活动推广策划成功与否的根本</a:t>
              </a:r>
            </a:p>
          </p:txBody>
        </p:sp>
      </p:grpSp>
      <p:grpSp>
        <p:nvGrpSpPr>
          <p:cNvPr id="199" name="成组"/>
          <p:cNvGrpSpPr/>
          <p:nvPr/>
        </p:nvGrpSpPr>
        <p:grpSpPr>
          <a:xfrm>
            <a:off x="13462496" y="8823171"/>
            <a:ext cx="4063009" cy="3628633"/>
            <a:chOff x="0" y="-54473"/>
            <a:chExt cx="4063008" cy="3628631"/>
          </a:xfrm>
        </p:grpSpPr>
        <p:sp>
          <p:nvSpPr>
            <p:cNvPr id="197" name="关联度"/>
            <p:cNvSpPr txBox="1"/>
            <p:nvPr/>
          </p:nvSpPr>
          <p:spPr>
            <a:xfrm>
              <a:off x="934109" y="-54473"/>
              <a:ext cx="1683152"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关联度</a:t>
              </a:r>
            </a:p>
          </p:txBody>
        </p:sp>
        <p:sp>
          <p:nvSpPr>
            <p:cNvPr id="198" name="活动策划内容要和活动本身目的紧密衔接，要擅长于整合关联性较强的事情以及关联的资源"/>
            <p:cNvSpPr txBox="1"/>
            <p:nvPr/>
          </p:nvSpPr>
          <p:spPr>
            <a:xfrm>
              <a:off x="0" y="967677"/>
              <a:ext cx="4063008" cy="2606481"/>
            </a:xfrm>
            <a:prstGeom prst="rect">
              <a:avLst/>
            </a:prstGeom>
            <a:noFill/>
            <a:ln w="12700" cap="flat">
              <a:noFill/>
              <a:miter lim="400000"/>
            </a:ln>
            <a:effectLst/>
          </p:spPr>
          <p:txBody>
            <a:bodyPr wrap="square" lIns="71437" tIns="71437" rIns="71437" bIns="71437" numCol="1" anchor="t">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活动策划内容要和活动本身目的紧密衔接，要擅长于整合关联性较强的事情以及关联的资源</a:t>
              </a:r>
            </a:p>
          </p:txBody>
        </p:sp>
      </p:grpSp>
      <p:grpSp>
        <p:nvGrpSpPr>
          <p:cNvPr id="202" name="成组"/>
          <p:cNvGrpSpPr/>
          <p:nvPr/>
        </p:nvGrpSpPr>
        <p:grpSpPr>
          <a:xfrm>
            <a:off x="18517096" y="8276995"/>
            <a:ext cx="4063009" cy="3641408"/>
            <a:chOff x="0" y="-54473"/>
            <a:chExt cx="4063008" cy="3641407"/>
          </a:xfrm>
        </p:grpSpPr>
        <p:sp>
          <p:nvSpPr>
            <p:cNvPr id="200" name="执行力"/>
            <p:cNvSpPr txBox="1"/>
            <p:nvPr/>
          </p:nvSpPr>
          <p:spPr>
            <a:xfrm>
              <a:off x="625724" y="-54473"/>
              <a:ext cx="1683152"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执行力</a:t>
              </a:r>
            </a:p>
          </p:txBody>
        </p:sp>
        <p:sp>
          <p:nvSpPr>
            <p:cNvPr id="201" name="活动推广不单单需要前期精心的策划，推广策划的计划能不能最大限度的执行是非常关键的"/>
            <p:cNvSpPr txBox="1"/>
            <p:nvPr/>
          </p:nvSpPr>
          <p:spPr>
            <a:xfrm>
              <a:off x="0" y="980453"/>
              <a:ext cx="4063008" cy="2606481"/>
            </a:xfrm>
            <a:prstGeom prst="rect">
              <a:avLst/>
            </a:prstGeom>
            <a:noFill/>
            <a:ln w="12700" cap="flat">
              <a:noFill/>
              <a:miter lim="400000"/>
            </a:ln>
            <a:effectLst/>
          </p:spPr>
          <p:txBody>
            <a:bodyPr wrap="square" lIns="71437" tIns="71437" rIns="71437" bIns="71437" numCol="1" anchor="t">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活动推广不单单需要前期精心的策划，推广策划的计划能不能最大限度的执行是非常关键的</a:t>
              </a:r>
            </a:p>
          </p:txBody>
        </p:sp>
      </p:grpSp>
      <p:grpSp>
        <p:nvGrpSpPr>
          <p:cNvPr id="205" name="成组"/>
          <p:cNvGrpSpPr/>
          <p:nvPr/>
        </p:nvGrpSpPr>
        <p:grpSpPr>
          <a:xfrm>
            <a:off x="18313896" y="2053995"/>
            <a:ext cx="5934076" cy="2393763"/>
            <a:chOff x="0" y="-54473"/>
            <a:chExt cx="5934075" cy="2393762"/>
          </a:xfrm>
        </p:grpSpPr>
        <p:sp>
          <p:nvSpPr>
            <p:cNvPr id="203" name="传达力"/>
            <p:cNvSpPr txBox="1"/>
            <p:nvPr/>
          </p:nvSpPr>
          <p:spPr>
            <a:xfrm>
              <a:off x="197509" y="-54473"/>
              <a:ext cx="1683152" cy="759822"/>
            </a:xfrm>
            <a:prstGeom prst="rect">
              <a:avLst/>
            </a:prstGeom>
            <a:noFill/>
            <a:ln w="12700" cap="flat">
              <a:noFill/>
              <a:miter lim="400000"/>
            </a:ln>
            <a:effectLst/>
          </p:spPr>
          <p:txBody>
            <a:bodyPr wrap="none" lIns="71437" tIns="71437" rIns="71437" bIns="71437" numCol="1" anchor="ctr">
              <a:spAutoFit/>
            </a:bodyPr>
            <a:lstStyle>
              <a:lvl1pPr>
                <a:defRPr sz="4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传达力</a:t>
              </a:r>
            </a:p>
          </p:txBody>
        </p:sp>
        <p:sp>
          <p:nvSpPr>
            <p:cNvPr id="204" name="经过其他的信息传达媒介，把活动的影响力进一步扩展，获取更大的商业价值"/>
            <p:cNvSpPr txBox="1"/>
            <p:nvPr/>
          </p:nvSpPr>
          <p:spPr>
            <a:xfrm>
              <a:off x="0" y="717693"/>
              <a:ext cx="5934075" cy="1621596"/>
            </a:xfrm>
            <a:prstGeom prst="rect">
              <a:avLst/>
            </a:prstGeom>
            <a:noFill/>
            <a:ln w="12700" cap="flat">
              <a:noFill/>
              <a:miter lim="400000"/>
            </a:ln>
            <a:effectLst/>
          </p:spPr>
          <p:txBody>
            <a:bodyPr wrap="square" lIns="71437" tIns="71437" rIns="71437" bIns="71437" numCol="1" anchor="t">
              <a:spAutoFit/>
            </a:bodyPr>
            <a:lstStyle>
              <a:lvl1pPr>
                <a:defRPr b="0">
                  <a:solidFill>
                    <a:srgbClr val="FF5555"/>
                  </a:solidFill>
                  <a:latin typeface="思源黑体 CN Normal" panose="020B0400000000000000" charset="-122"/>
                  <a:ea typeface="思源黑体 CN Normal" panose="020B0400000000000000" charset="-122"/>
                  <a:cs typeface="思源黑体 CN Normal" panose="020B0400000000000000" charset="-122"/>
                  <a:sym typeface="思源黑体 CN Normal" panose="020B0400000000000000" charset="-122"/>
                </a:defRPr>
              </a:lvl1pPr>
            </a:lstStyle>
            <a:p>
              <a:r>
                <a:rPr>
                  <a:latin typeface="思源黑体 CN Normal" panose="020B0400000000000000" charset="-122"/>
                  <a:ea typeface="思源黑体 CN Normal" panose="020B0400000000000000" charset="-122"/>
                </a:rPr>
                <a:t>经过其他的信息传达媒介，把活动的影响力进一步扩展，获取更大的商业价值</a:t>
              </a:r>
            </a:p>
          </p:txBody>
        </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indefinite" fill="hold"/>
                                        <p:tgtEl>
                                          <p:spTgt spid="173"/>
                                        </p:tgtEl>
                                        <p:attrNameLst>
                                          <p:attrName>style.visibility</p:attrName>
                                        </p:attrNameLst>
                                      </p:cBhvr>
                                      <p:to>
                                        <p:strVal val="visible"/>
                                      </p:to>
                                    </p:set>
                                    <p:animEffect transition="in" filter="wipe(left)">
                                      <p:cBhvr>
                                        <p:cTn id="7" dur="500"/>
                                        <p:tgtEl>
                                          <p:spTgt spid="173"/>
                                        </p:tgtEl>
                                      </p:cBhvr>
                                    </p:animEffect>
                                  </p:childTnLst>
                                </p:cTn>
                              </p:par>
                            </p:childTnLst>
                          </p:cTn>
                        </p:par>
                        <p:par>
                          <p:cTn id="8" fill="hold">
                            <p:stCondLst>
                              <p:cond delay="500"/>
                            </p:stCondLst>
                            <p:childTnLst>
                              <p:par>
                                <p:cTn id="9" presetID="22" presetClass="entr" presetSubtype="8" fill="hold" grpId="2" nodeType="afterEffect">
                                  <p:stCondLst>
                                    <p:cond delay="0"/>
                                  </p:stCondLst>
                                  <p:childTnLst>
                                    <p:set>
                                      <p:cBhvr>
                                        <p:cTn id="10" dur="indefinite" fill="hold"/>
                                        <p:tgtEl>
                                          <p:spTgt spid="177"/>
                                        </p:tgtEl>
                                        <p:attrNameLst>
                                          <p:attrName>style.visibility</p:attrName>
                                        </p:attrNameLst>
                                      </p:cBhvr>
                                      <p:to>
                                        <p:strVal val="visible"/>
                                      </p:to>
                                    </p:set>
                                    <p:animEffect transition="in" filter="wipe(left)">
                                      <p:cBhvr>
                                        <p:cTn id="11" dur="500"/>
                                        <p:tgtEl>
                                          <p:spTgt spid="177"/>
                                        </p:tgtEl>
                                      </p:cBhvr>
                                    </p:animEffect>
                                  </p:childTnLst>
                                </p:cTn>
                              </p:par>
                            </p:childTnLst>
                          </p:cTn>
                        </p:par>
                        <p:par>
                          <p:cTn id="12" fill="hold">
                            <p:stCondLst>
                              <p:cond delay="1000"/>
                            </p:stCondLst>
                            <p:childTnLst>
                              <p:par>
                                <p:cTn id="13" presetID="22" presetClass="entr" presetSubtype="4" fill="hold" grpId="3" nodeType="afterEffect">
                                  <p:stCondLst>
                                    <p:cond delay="0"/>
                                  </p:stCondLst>
                                  <p:childTnLst>
                                    <p:set>
                                      <p:cBhvr>
                                        <p:cTn id="14" dur="indefinite" fill="hold"/>
                                        <p:tgtEl>
                                          <p:spTgt spid="181"/>
                                        </p:tgtEl>
                                        <p:attrNameLst>
                                          <p:attrName>style.visibility</p:attrName>
                                        </p:attrNameLst>
                                      </p:cBhvr>
                                      <p:to>
                                        <p:strVal val="visible"/>
                                      </p:to>
                                    </p:set>
                                    <p:animEffect transition="in" filter="wipe(down)">
                                      <p:cBhvr>
                                        <p:cTn id="15" dur="500"/>
                                        <p:tgtEl>
                                          <p:spTgt spid="181"/>
                                        </p:tgtEl>
                                      </p:cBhvr>
                                    </p:animEffect>
                                  </p:childTnLst>
                                </p:cTn>
                              </p:par>
                            </p:childTnLst>
                          </p:cTn>
                        </p:par>
                        <p:par>
                          <p:cTn id="16" fill="hold">
                            <p:stCondLst>
                              <p:cond delay="1500"/>
                            </p:stCondLst>
                            <p:childTnLst>
                              <p:par>
                                <p:cTn id="17" presetID="22" presetClass="entr" presetSubtype="8" fill="hold" grpId="4" nodeType="afterEffect">
                                  <p:stCondLst>
                                    <p:cond delay="0"/>
                                  </p:stCondLst>
                                  <p:childTnLst>
                                    <p:set>
                                      <p:cBhvr>
                                        <p:cTn id="18" dur="indefinite" fill="hold"/>
                                        <p:tgtEl>
                                          <p:spTgt spid="172"/>
                                        </p:tgtEl>
                                        <p:attrNameLst>
                                          <p:attrName>style.visibility</p:attrName>
                                        </p:attrNameLst>
                                      </p:cBhvr>
                                      <p:to>
                                        <p:strVal val="visible"/>
                                      </p:to>
                                    </p:set>
                                    <p:animEffect transition="in" filter="wipe(left)">
                                      <p:cBhvr>
                                        <p:cTn id="19" dur="500"/>
                                        <p:tgtEl>
                                          <p:spTgt spid="172"/>
                                        </p:tgtEl>
                                      </p:cBhvr>
                                    </p:animEffect>
                                  </p:childTnLst>
                                </p:cTn>
                              </p:par>
                            </p:childTnLst>
                          </p:cTn>
                        </p:par>
                        <p:par>
                          <p:cTn id="20" fill="hold">
                            <p:stCondLst>
                              <p:cond delay="2000"/>
                            </p:stCondLst>
                            <p:childTnLst>
                              <p:par>
                                <p:cTn id="21" presetID="22" presetClass="entr" presetSubtype="8" fill="hold" grpId="5" nodeType="afterEffect">
                                  <p:stCondLst>
                                    <p:cond delay="0"/>
                                  </p:stCondLst>
                                  <p:childTnLst>
                                    <p:set>
                                      <p:cBhvr>
                                        <p:cTn id="22" dur="indefinite" fill="hold"/>
                                        <p:tgtEl>
                                          <p:spTgt spid="178"/>
                                        </p:tgtEl>
                                        <p:attrNameLst>
                                          <p:attrName>style.visibility</p:attrName>
                                        </p:attrNameLst>
                                      </p:cBhvr>
                                      <p:to>
                                        <p:strVal val="visible"/>
                                      </p:to>
                                    </p:set>
                                    <p:animEffect transition="in" filter="wipe(left)">
                                      <p:cBhvr>
                                        <p:cTn id="23" dur="500"/>
                                        <p:tgtEl>
                                          <p:spTgt spid="178"/>
                                        </p:tgtEl>
                                      </p:cBhvr>
                                    </p:animEffect>
                                  </p:childTnLst>
                                </p:cTn>
                              </p:par>
                            </p:childTnLst>
                          </p:cTn>
                        </p:par>
                        <p:par>
                          <p:cTn id="24" fill="hold">
                            <p:stCondLst>
                              <p:cond delay="2500"/>
                            </p:stCondLst>
                            <p:childTnLst>
                              <p:par>
                                <p:cTn id="25" presetID="22" presetClass="entr" presetSubtype="4" fill="hold" grpId="6" nodeType="afterEffect">
                                  <p:stCondLst>
                                    <p:cond delay="0"/>
                                  </p:stCondLst>
                                  <p:childTnLst>
                                    <p:set>
                                      <p:cBhvr>
                                        <p:cTn id="26" dur="indefinite" fill="hold"/>
                                        <p:tgtEl>
                                          <p:spTgt spid="182"/>
                                        </p:tgtEl>
                                        <p:attrNameLst>
                                          <p:attrName>style.visibility</p:attrName>
                                        </p:attrNameLst>
                                      </p:cBhvr>
                                      <p:to>
                                        <p:strVal val="visible"/>
                                      </p:to>
                                    </p:set>
                                    <p:animEffect transition="in" filter="wipe(down)">
                                      <p:cBhvr>
                                        <p:cTn id="27" dur="500"/>
                                        <p:tgtEl>
                                          <p:spTgt spid="182"/>
                                        </p:tgtEl>
                                      </p:cBhvr>
                                    </p:animEffect>
                                  </p:childTnLst>
                                </p:cTn>
                              </p:par>
                            </p:childTnLst>
                          </p:cTn>
                        </p:par>
                        <p:par>
                          <p:cTn id="28" fill="hold">
                            <p:stCondLst>
                              <p:cond delay="3000"/>
                            </p:stCondLst>
                            <p:childTnLst>
                              <p:par>
                                <p:cTn id="29" presetID="22" presetClass="entr" presetSubtype="8" fill="hold" grpId="7" nodeType="afterEffect">
                                  <p:stCondLst>
                                    <p:cond delay="0"/>
                                  </p:stCondLst>
                                  <p:childTnLst>
                                    <p:set>
                                      <p:cBhvr>
                                        <p:cTn id="30" dur="indefinite" fill="hold"/>
                                        <p:tgtEl>
                                          <p:spTgt spid="180"/>
                                        </p:tgtEl>
                                        <p:attrNameLst>
                                          <p:attrName>style.visibility</p:attrName>
                                        </p:attrNameLst>
                                      </p:cBhvr>
                                      <p:to>
                                        <p:strVal val="visible"/>
                                      </p:to>
                                    </p:set>
                                    <p:animEffect transition="in" filter="wipe(left)">
                                      <p:cBhvr>
                                        <p:cTn id="31" dur="500"/>
                                        <p:tgtEl>
                                          <p:spTgt spid="180"/>
                                        </p:tgtEl>
                                      </p:cBhvr>
                                    </p:animEffect>
                                  </p:childTnLst>
                                </p:cTn>
                              </p:par>
                            </p:childTnLst>
                          </p:cTn>
                        </p:par>
                        <p:par>
                          <p:cTn id="32" fill="hold">
                            <p:stCondLst>
                              <p:cond delay="3500"/>
                            </p:stCondLst>
                            <p:childTnLst>
                              <p:par>
                                <p:cTn id="33" presetID="22" presetClass="entr" presetSubtype="4" fill="hold" grpId="8" nodeType="afterEffect">
                                  <p:stCondLst>
                                    <p:cond delay="0"/>
                                  </p:stCondLst>
                                  <p:childTnLst>
                                    <p:set>
                                      <p:cBhvr>
                                        <p:cTn id="34" dur="indefinite" fill="hold"/>
                                        <p:tgtEl>
                                          <p:spTgt spid="183"/>
                                        </p:tgtEl>
                                        <p:attrNameLst>
                                          <p:attrName>style.visibility</p:attrName>
                                        </p:attrNameLst>
                                      </p:cBhvr>
                                      <p:to>
                                        <p:strVal val="visible"/>
                                      </p:to>
                                    </p:set>
                                    <p:animEffect transition="in" filter="wipe(down)">
                                      <p:cBhvr>
                                        <p:cTn id="35" dur="500"/>
                                        <p:tgtEl>
                                          <p:spTgt spid="183"/>
                                        </p:tgtEl>
                                      </p:cBhvr>
                                    </p:animEffect>
                                  </p:childTnLst>
                                </p:cTn>
                              </p:par>
                            </p:childTnLst>
                          </p:cTn>
                        </p:par>
                        <p:par>
                          <p:cTn id="36" fill="hold">
                            <p:stCondLst>
                              <p:cond delay="4000"/>
                            </p:stCondLst>
                            <p:childTnLst>
                              <p:par>
                                <p:cTn id="37" presetID="22" presetClass="entr" presetSubtype="8" fill="hold" grpId="9" nodeType="afterEffect">
                                  <p:stCondLst>
                                    <p:cond delay="0"/>
                                  </p:stCondLst>
                                  <p:childTnLst>
                                    <p:set>
                                      <p:cBhvr>
                                        <p:cTn id="38" dur="indefinite" fill="hold"/>
                                        <p:tgtEl>
                                          <p:spTgt spid="174"/>
                                        </p:tgtEl>
                                        <p:attrNameLst>
                                          <p:attrName>style.visibility</p:attrName>
                                        </p:attrNameLst>
                                      </p:cBhvr>
                                      <p:to>
                                        <p:strVal val="visible"/>
                                      </p:to>
                                    </p:set>
                                    <p:animEffect transition="in" filter="wipe(left)">
                                      <p:cBhvr>
                                        <p:cTn id="39" dur="500"/>
                                        <p:tgtEl>
                                          <p:spTgt spid="174"/>
                                        </p:tgtEl>
                                      </p:cBhvr>
                                    </p:animEffect>
                                  </p:childTnLst>
                                </p:cTn>
                              </p:par>
                            </p:childTnLst>
                          </p:cTn>
                        </p:par>
                        <p:par>
                          <p:cTn id="40" fill="hold">
                            <p:stCondLst>
                              <p:cond delay="4500"/>
                            </p:stCondLst>
                            <p:childTnLst>
                              <p:par>
                                <p:cTn id="41" presetID="22" presetClass="entr" presetSubtype="8" fill="hold" grpId="10" nodeType="afterEffect">
                                  <p:stCondLst>
                                    <p:cond delay="0"/>
                                  </p:stCondLst>
                                  <p:childTnLst>
                                    <p:set>
                                      <p:cBhvr>
                                        <p:cTn id="42" dur="indefinite" fill="hold"/>
                                        <p:tgtEl>
                                          <p:spTgt spid="176"/>
                                        </p:tgtEl>
                                        <p:attrNameLst>
                                          <p:attrName>style.visibility</p:attrName>
                                        </p:attrNameLst>
                                      </p:cBhvr>
                                      <p:to>
                                        <p:strVal val="visible"/>
                                      </p:to>
                                    </p:set>
                                    <p:animEffect transition="in" filter="wipe(left)">
                                      <p:cBhvr>
                                        <p:cTn id="43" dur="500"/>
                                        <p:tgtEl>
                                          <p:spTgt spid="176"/>
                                        </p:tgtEl>
                                      </p:cBhvr>
                                    </p:animEffect>
                                  </p:childTnLst>
                                </p:cTn>
                              </p:par>
                            </p:childTnLst>
                          </p:cTn>
                        </p:par>
                        <p:par>
                          <p:cTn id="44" fill="hold">
                            <p:stCondLst>
                              <p:cond delay="5000"/>
                            </p:stCondLst>
                            <p:childTnLst>
                              <p:par>
                                <p:cTn id="45" presetID="22" presetClass="entr" presetSubtype="4" fill="hold" grpId="11" nodeType="afterEffect">
                                  <p:stCondLst>
                                    <p:cond delay="0"/>
                                  </p:stCondLst>
                                  <p:childTnLst>
                                    <p:set>
                                      <p:cBhvr>
                                        <p:cTn id="46" dur="indefinite" fill="hold"/>
                                        <p:tgtEl>
                                          <p:spTgt spid="184"/>
                                        </p:tgtEl>
                                        <p:attrNameLst>
                                          <p:attrName>style.visibility</p:attrName>
                                        </p:attrNameLst>
                                      </p:cBhvr>
                                      <p:to>
                                        <p:strVal val="visible"/>
                                      </p:to>
                                    </p:set>
                                    <p:animEffect transition="in" filter="wipe(down)">
                                      <p:cBhvr>
                                        <p:cTn id="47" dur="500"/>
                                        <p:tgtEl>
                                          <p:spTgt spid="184"/>
                                        </p:tgtEl>
                                      </p:cBhvr>
                                    </p:animEffect>
                                  </p:childTnLst>
                                </p:cTn>
                              </p:par>
                            </p:childTnLst>
                          </p:cTn>
                        </p:par>
                        <p:par>
                          <p:cTn id="48" fill="hold">
                            <p:stCondLst>
                              <p:cond delay="5500"/>
                            </p:stCondLst>
                            <p:childTnLst>
                              <p:par>
                                <p:cTn id="49" presetID="22" presetClass="entr" presetSubtype="4" fill="hold" grpId="12" nodeType="afterEffect">
                                  <p:stCondLst>
                                    <p:cond delay="0"/>
                                  </p:stCondLst>
                                  <p:childTnLst>
                                    <p:set>
                                      <p:cBhvr>
                                        <p:cTn id="50" dur="indefinite" fill="hold"/>
                                        <p:tgtEl>
                                          <p:spTgt spid="175"/>
                                        </p:tgtEl>
                                        <p:attrNameLst>
                                          <p:attrName>style.visibility</p:attrName>
                                        </p:attrNameLst>
                                      </p:cBhvr>
                                      <p:to>
                                        <p:strVal val="visible"/>
                                      </p:to>
                                    </p:set>
                                    <p:animEffect transition="in" filter="wipe(down)">
                                      <p:cBhvr>
                                        <p:cTn id="51" dur="500"/>
                                        <p:tgtEl>
                                          <p:spTgt spid="175"/>
                                        </p:tgtEl>
                                      </p:cBhvr>
                                    </p:animEffect>
                                  </p:childTnLst>
                                </p:cTn>
                              </p:par>
                            </p:childTnLst>
                          </p:cTn>
                        </p:par>
                        <p:par>
                          <p:cTn id="52" fill="hold">
                            <p:stCondLst>
                              <p:cond delay="6000"/>
                            </p:stCondLst>
                            <p:childTnLst>
                              <p:par>
                                <p:cTn id="53" presetID="22" presetClass="entr" presetSubtype="8" fill="hold" grpId="13" nodeType="afterEffect">
                                  <p:stCondLst>
                                    <p:cond delay="0"/>
                                  </p:stCondLst>
                                  <p:childTnLst>
                                    <p:set>
                                      <p:cBhvr>
                                        <p:cTn id="54" dur="indefinite" fill="hold"/>
                                        <p:tgtEl>
                                          <p:spTgt spid="179"/>
                                        </p:tgtEl>
                                        <p:attrNameLst>
                                          <p:attrName>style.visibility</p:attrName>
                                        </p:attrNameLst>
                                      </p:cBhvr>
                                      <p:to>
                                        <p:strVal val="visible"/>
                                      </p:to>
                                    </p:set>
                                    <p:animEffect transition="in" filter="wipe(left)">
                                      <p:cBhvr>
                                        <p:cTn id="55" dur="500"/>
                                        <p:tgtEl>
                                          <p:spTgt spid="179"/>
                                        </p:tgtEl>
                                      </p:cBhvr>
                                    </p:animEffect>
                                  </p:childTnLst>
                                </p:cTn>
                              </p:par>
                            </p:childTnLst>
                          </p:cTn>
                        </p:par>
                        <p:par>
                          <p:cTn id="56" fill="hold">
                            <p:stCondLst>
                              <p:cond delay="6500"/>
                            </p:stCondLst>
                            <p:childTnLst>
                              <p:par>
                                <p:cTn id="57" presetID="22" presetClass="entr" presetSubtype="4" fill="hold" grpId="14" nodeType="afterEffect">
                                  <p:stCondLst>
                                    <p:cond delay="0"/>
                                  </p:stCondLst>
                                  <p:childTnLst>
                                    <p:set>
                                      <p:cBhvr>
                                        <p:cTn id="58" dur="indefinite" fill="hold"/>
                                        <p:tgtEl>
                                          <p:spTgt spid="185"/>
                                        </p:tgtEl>
                                        <p:attrNameLst>
                                          <p:attrName>style.visibility</p:attrName>
                                        </p:attrNameLst>
                                      </p:cBhvr>
                                      <p:to>
                                        <p:strVal val="visible"/>
                                      </p:to>
                                    </p:set>
                                    <p:animEffect transition="in" filter="wipe(down)">
                                      <p:cBhvr>
                                        <p:cTn id="59" dur="500"/>
                                        <p:tgtEl>
                                          <p:spTgt spid="185"/>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15" nodeType="clickEffect">
                                  <p:stCondLst>
                                    <p:cond delay="0"/>
                                  </p:stCondLst>
                                  <p:childTnLst>
                                    <p:set>
                                      <p:cBhvr>
                                        <p:cTn id="63" dur="indefinite" fill="hold"/>
                                        <p:tgtEl>
                                          <p:spTgt spid="193"/>
                                        </p:tgtEl>
                                        <p:attrNameLst>
                                          <p:attrName>style.visibility</p:attrName>
                                        </p:attrNameLst>
                                      </p:cBhvr>
                                      <p:to>
                                        <p:strVal val="visible"/>
                                      </p:to>
                                    </p:set>
                                    <p:animEffect transition="in" filter="dissolve">
                                      <p:cBhvr>
                                        <p:cTn id="64" dur="700"/>
                                        <p:tgtEl>
                                          <p:spTgt spid="193"/>
                                        </p:tgtEl>
                                      </p:cBhvr>
                                    </p:animEffect>
                                  </p:childTnLst>
                                </p:cTn>
                              </p:par>
                            </p:childTnLst>
                          </p:cTn>
                        </p:par>
                        <p:par>
                          <p:cTn id="65" fill="hold">
                            <p:stCondLst>
                              <p:cond delay="1000"/>
                            </p:stCondLst>
                            <p:childTnLst>
                              <p:par>
                                <p:cTn id="66" presetID="9" presetClass="entr" presetSubtype="0" fill="hold" grpId="16" nodeType="afterEffect">
                                  <p:stCondLst>
                                    <p:cond delay="0"/>
                                  </p:stCondLst>
                                  <p:childTnLst>
                                    <p:set>
                                      <p:cBhvr>
                                        <p:cTn id="67" dur="indefinite" fill="hold"/>
                                        <p:tgtEl>
                                          <p:spTgt spid="196"/>
                                        </p:tgtEl>
                                        <p:attrNameLst>
                                          <p:attrName>style.visibility</p:attrName>
                                        </p:attrNameLst>
                                      </p:cBhvr>
                                      <p:to>
                                        <p:strVal val="visible"/>
                                      </p:to>
                                    </p:set>
                                    <p:animEffect transition="in" filter="dissolve">
                                      <p:cBhvr>
                                        <p:cTn id="68" dur="700"/>
                                        <p:tgtEl>
                                          <p:spTgt spid="196"/>
                                        </p:tgtEl>
                                      </p:cBhvr>
                                    </p:animEffect>
                                  </p:childTnLst>
                                </p:cTn>
                              </p:par>
                            </p:childTnLst>
                          </p:cTn>
                        </p:par>
                        <p:par>
                          <p:cTn id="69" fill="hold">
                            <p:stCondLst>
                              <p:cond delay="2000"/>
                            </p:stCondLst>
                            <p:childTnLst>
                              <p:par>
                                <p:cTn id="70" presetID="9" presetClass="entr" presetSubtype="0" fill="hold" grpId="17" nodeType="afterEffect">
                                  <p:stCondLst>
                                    <p:cond delay="0"/>
                                  </p:stCondLst>
                                  <p:childTnLst>
                                    <p:set>
                                      <p:cBhvr>
                                        <p:cTn id="71" dur="indefinite" fill="hold"/>
                                        <p:tgtEl>
                                          <p:spTgt spid="199"/>
                                        </p:tgtEl>
                                        <p:attrNameLst>
                                          <p:attrName>style.visibility</p:attrName>
                                        </p:attrNameLst>
                                      </p:cBhvr>
                                      <p:to>
                                        <p:strVal val="visible"/>
                                      </p:to>
                                    </p:set>
                                    <p:animEffect transition="in" filter="dissolve">
                                      <p:cBhvr>
                                        <p:cTn id="72" dur="700"/>
                                        <p:tgtEl>
                                          <p:spTgt spid="199"/>
                                        </p:tgtEl>
                                      </p:cBhvr>
                                    </p:animEffect>
                                  </p:childTnLst>
                                </p:cTn>
                              </p:par>
                            </p:childTnLst>
                          </p:cTn>
                        </p:par>
                        <p:par>
                          <p:cTn id="73" fill="hold">
                            <p:stCondLst>
                              <p:cond delay="3000"/>
                            </p:stCondLst>
                            <p:childTnLst>
                              <p:par>
                                <p:cTn id="74" presetID="9" presetClass="entr" presetSubtype="0" fill="hold" grpId="18" nodeType="afterEffect">
                                  <p:stCondLst>
                                    <p:cond delay="0"/>
                                  </p:stCondLst>
                                  <p:childTnLst>
                                    <p:set>
                                      <p:cBhvr>
                                        <p:cTn id="75" dur="indefinite" fill="hold"/>
                                        <p:tgtEl>
                                          <p:spTgt spid="202"/>
                                        </p:tgtEl>
                                        <p:attrNameLst>
                                          <p:attrName>style.visibility</p:attrName>
                                        </p:attrNameLst>
                                      </p:cBhvr>
                                      <p:to>
                                        <p:strVal val="visible"/>
                                      </p:to>
                                    </p:set>
                                    <p:animEffect transition="in" filter="dissolve">
                                      <p:cBhvr>
                                        <p:cTn id="76" dur="700"/>
                                        <p:tgtEl>
                                          <p:spTgt spid="202"/>
                                        </p:tgtEl>
                                      </p:cBhvr>
                                    </p:animEffect>
                                  </p:childTnLst>
                                </p:cTn>
                              </p:par>
                            </p:childTnLst>
                          </p:cTn>
                        </p:par>
                        <p:par>
                          <p:cTn id="77" fill="hold">
                            <p:stCondLst>
                              <p:cond delay="4000"/>
                            </p:stCondLst>
                            <p:childTnLst>
                              <p:par>
                                <p:cTn id="78" presetID="9" presetClass="entr" presetSubtype="0" fill="hold" grpId="19" nodeType="afterEffect">
                                  <p:stCondLst>
                                    <p:cond delay="0"/>
                                  </p:stCondLst>
                                  <p:childTnLst>
                                    <p:set>
                                      <p:cBhvr>
                                        <p:cTn id="79" dur="indefinite" fill="hold"/>
                                        <p:tgtEl>
                                          <p:spTgt spid="205"/>
                                        </p:tgtEl>
                                        <p:attrNameLst>
                                          <p:attrName>style.visibility</p:attrName>
                                        </p:attrNameLst>
                                      </p:cBhvr>
                                      <p:to>
                                        <p:strVal val="visible"/>
                                      </p:to>
                                    </p:set>
                                    <p:animEffect transition="in" filter="dissolve">
                                      <p:cBhvr>
                                        <p:cTn id="80" dur="7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4" animBg="1" advAuto="0"/>
      <p:bldP spid="173" grpId="1" animBg="1" advAuto="0"/>
      <p:bldP spid="174" grpId="9" animBg="1" advAuto="0"/>
      <p:bldP spid="175" grpId="12" animBg="1" advAuto="0"/>
      <p:bldP spid="176" grpId="10" animBg="1" advAuto="0"/>
      <p:bldP spid="177" grpId="2" animBg="1" advAuto="0"/>
      <p:bldP spid="178" grpId="5" animBg="1" advAuto="0"/>
      <p:bldP spid="179" grpId="13" animBg="1" advAuto="0"/>
      <p:bldP spid="180" grpId="7" animBg="1" advAuto="0"/>
      <p:bldP spid="181" grpId="3" animBg="1" advAuto="0"/>
      <p:bldP spid="182" grpId="6" animBg="1" advAuto="0"/>
      <p:bldP spid="183" grpId="8" animBg="1" advAuto="0"/>
      <p:bldP spid="184" grpId="11" animBg="1" advAuto="0"/>
      <p:bldP spid="185" grpId="14" animBg="1" advAuto="0"/>
      <p:bldP spid="193" grpId="15" animBg="1" advAuto="0"/>
      <p:bldP spid="196" grpId="16" animBg="1" advAuto="0"/>
      <p:bldP spid="199" grpId="17" animBg="1" advAuto="0"/>
      <p:bldP spid="202" grpId="18" animBg="1" advAuto="0"/>
      <p:bldP spid="205" grpId="19"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成组"/>
          <p:cNvGrpSpPr/>
          <p:nvPr/>
        </p:nvGrpSpPr>
        <p:grpSpPr>
          <a:xfrm>
            <a:off x="8640514" y="1198314"/>
            <a:ext cx="7102972" cy="8529421"/>
            <a:chOff x="0" y="-387350"/>
            <a:chExt cx="7102971" cy="8529420"/>
          </a:xfrm>
        </p:grpSpPr>
        <p:pic>
          <p:nvPicPr>
            <p:cNvPr id="207" name="圆形" descr="圆形"/>
            <p:cNvPicPr/>
            <p:nvPr/>
          </p:nvPicPr>
          <p:blipFill>
            <a:blip r:embed="rId3"/>
            <a:stretch>
              <a:fillRect/>
            </a:stretch>
          </p:blipFill>
          <p:spPr>
            <a:xfrm>
              <a:off x="0" y="-387350"/>
              <a:ext cx="7102972" cy="7102972"/>
            </a:xfrm>
            <a:prstGeom prst="rect">
              <a:avLst/>
            </a:prstGeom>
            <a:effectLst/>
          </p:spPr>
        </p:pic>
        <p:pic>
          <p:nvPicPr>
            <p:cNvPr id="209" name="摄图网_400732934.png" descr="摄图网_400732934.png"/>
            <p:cNvPicPr>
              <a:picLocks noChangeAspect="1"/>
            </p:cNvPicPr>
            <p:nvPr/>
          </p:nvPicPr>
          <p:blipFill>
            <a:blip r:embed="rId4" cstate="email"/>
            <a:stretch>
              <a:fillRect/>
            </a:stretch>
          </p:blipFill>
          <p:spPr>
            <a:xfrm>
              <a:off x="0" y="573801"/>
              <a:ext cx="7102972" cy="7568270"/>
            </a:xfrm>
            <a:prstGeom prst="rect">
              <a:avLst/>
            </a:prstGeom>
            <a:ln w="12700" cap="flat">
              <a:noFill/>
              <a:miter lim="400000"/>
              <a:headEnd/>
              <a:tailEnd/>
            </a:ln>
            <a:effectLst/>
          </p:spPr>
        </p:pic>
      </p:grpSp>
      <p:sp>
        <p:nvSpPr>
          <p:cNvPr id="211" name="Part  1"/>
          <p:cNvSpPr txBox="1"/>
          <p:nvPr/>
        </p:nvSpPr>
        <p:spPr>
          <a:xfrm>
            <a:off x="10243550" y="3552624"/>
            <a:ext cx="389689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dirty="0">
                <a:latin typeface="思源黑体 CN Normal" panose="020B0400000000000000" charset="-122"/>
                <a:ea typeface="思源黑体 CN Normal" panose="020B0400000000000000" charset="-122"/>
              </a:rPr>
              <a:t>Part  </a:t>
            </a:r>
            <a:r>
              <a:rPr lang="en-US" dirty="0">
                <a:latin typeface="思源黑体 CN Normal" panose="020B0400000000000000" charset="-122"/>
                <a:ea typeface="思源黑体 CN Normal" panose="020B0400000000000000" charset="-122"/>
              </a:rPr>
              <a:t>2</a:t>
            </a:r>
            <a:endParaRPr dirty="0">
              <a:latin typeface="思源黑体 CN Normal" panose="020B0400000000000000" charset="-122"/>
              <a:ea typeface="思源黑体 CN Normal" panose="020B0400000000000000" charset="-122"/>
            </a:endParaRPr>
          </a:p>
        </p:txBody>
      </p:sp>
      <p:sp>
        <p:nvSpPr>
          <p:cNvPr id="212" name="文案设计"/>
          <p:cNvSpPr txBox="1"/>
          <p:nvPr/>
        </p:nvSpPr>
        <p:spPr>
          <a:xfrm>
            <a:off x="9555061" y="9064424"/>
            <a:ext cx="5273879" cy="1683152"/>
          </a:xfrm>
          <a:prstGeom prst="rect">
            <a:avLst/>
          </a:prstGeom>
          <a:ln w="12700">
            <a:miter lim="400000"/>
          </a:ln>
        </p:spPr>
        <p:txBody>
          <a:bodyPr wrap="none" lIns="71437" tIns="71437" rIns="71437" bIns="71437" anchor="ctr">
            <a:spAutoFit/>
          </a:bodyPr>
          <a:lstStyle>
            <a:lvl1pPr>
              <a:defRPr sz="10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文案设计</a:t>
            </a:r>
          </a:p>
        </p:txBody>
      </p:sp>
      <p:sp>
        <p:nvSpPr>
          <p:cNvPr id="213" name="大型活动文案、广告语等设计"/>
          <p:cNvSpPr txBox="1"/>
          <p:nvPr/>
        </p:nvSpPr>
        <p:spPr>
          <a:xfrm>
            <a:off x="7952058" y="10769945"/>
            <a:ext cx="8479884" cy="913711"/>
          </a:xfrm>
          <a:prstGeom prst="rect">
            <a:avLst/>
          </a:prstGeom>
          <a:ln w="12700">
            <a:miter lim="400000"/>
          </a:ln>
        </p:spPr>
        <p:txBody>
          <a:bodyPr wrap="none" lIns="71437" tIns="71437" rIns="71437" bIns="71437" anchor="ctr">
            <a:spAutoFit/>
          </a:bodyPr>
          <a:lstStyle>
            <a:lvl1pPr>
              <a:defRPr sz="5000" b="0">
                <a:solidFill>
                  <a:srgbClr val="FF5555"/>
                </a:solidFill>
                <a:latin typeface="Source Han Sans CN Bold Bold"/>
                <a:ea typeface="Source Han Sans CN Bold Bold"/>
                <a:cs typeface="Source Han Sans CN Bold Bold"/>
                <a:sym typeface="Source Han Sans CN Bold Bold"/>
              </a:defRPr>
            </a:lvl1pPr>
          </a:lstStyle>
          <a:p>
            <a:r>
              <a:rPr>
                <a:latin typeface="思源黑体 CN Normal" panose="020B0400000000000000" charset="-122"/>
                <a:ea typeface="思源黑体 CN Normal" panose="020B0400000000000000" charset="-122"/>
              </a:rPr>
              <a:t>大型活动文案、广告语等设计</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ww.2ppt.com">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055" rtl="0" fontAlgn="auto" latinLnBrk="0" hangingPunct="0">
          <a:lnSpc>
            <a:spcPct val="100000"/>
          </a:lnSpc>
          <a:spcBef>
            <a:spcPts val="0"/>
          </a:spcBef>
          <a:spcAft>
            <a:spcPts val="0"/>
          </a:spcAft>
          <a:buClrTx/>
          <a:buSzTx/>
          <a:buFontTx/>
          <a:buNone/>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514</Words>
  <Application>Microsoft Office PowerPoint</Application>
  <PresentationFormat>自定义</PresentationFormat>
  <Paragraphs>208</Paragraphs>
  <Slides>24</Slides>
  <Notes>24</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24</vt:i4>
      </vt:variant>
    </vt:vector>
  </HeadingPairs>
  <TitlesOfParts>
    <vt:vector size="36" baseType="lpstr">
      <vt:lpstr>Helvetica Neue</vt:lpstr>
      <vt:lpstr>Helvetica Neue Medium</vt:lpstr>
      <vt:lpstr>Helvetica Neue Thin</vt:lpstr>
      <vt:lpstr>Source Han Sans CN Bold Bold</vt:lpstr>
      <vt:lpstr>思源黑体 CN Normal</vt:lpstr>
      <vt:lpstr>微软雅黑</vt:lpstr>
      <vt:lpstr>Arial</vt:lpstr>
      <vt:lpstr>Calibri</vt:lpstr>
      <vt:lpstr>Helvetica</vt:lpstr>
      <vt:lpstr>Wingdings</vt:lpstr>
      <vt:lpstr>www.2ppt.com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2021-07-05T03:26:14Z</dcterms:created>
  <dcterms:modified xsi:type="dcterms:W3CDTF">2023-01-10T06:54:03Z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376C4168206C4A28A084071D325003D8</vt:lpwstr>
  </property>
  <property fmtid="{A09F084E-AD41-489F-8076-AA5BE3082BCA}" pid="100">
    <vt:ui4>5</vt:ui4>
  </property>
  <property fmtid="{64440492-4C8B-11D1-8B70-080036B11A03}" pid="11">
    <vt:lpwstr>www.2ppt.com-爱PPT提供资源下载</vt:lpwstr>
  </property>
</Properties>
</file>