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.xml" ContentType="application/vnd.openxmlformats-officedocument.presentationml.notesSlide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4494" r:id="rId3"/>
    <p:sldId id="4495" r:id="rId4"/>
    <p:sldId id="4496" r:id="rId5"/>
    <p:sldId id="4473" r:id="rId6"/>
    <p:sldId id="4476" r:id="rId7"/>
    <p:sldId id="4486" r:id="rId8"/>
    <p:sldId id="4477" r:id="rId9"/>
    <p:sldId id="4497" r:id="rId10"/>
    <p:sldId id="4471" r:id="rId11"/>
    <p:sldId id="4410" r:id="rId12"/>
    <p:sldId id="4419" r:id="rId13"/>
    <p:sldId id="4409" r:id="rId14"/>
    <p:sldId id="4498" r:id="rId15"/>
    <p:sldId id="4472" r:id="rId16"/>
    <p:sldId id="4414" r:id="rId17"/>
    <p:sldId id="4475" r:id="rId18"/>
    <p:sldId id="4415" r:id="rId19"/>
    <p:sldId id="4499" r:id="rId20"/>
    <p:sldId id="4474" r:id="rId21"/>
    <p:sldId id="4417" r:id="rId22"/>
    <p:sldId id="4418" r:id="rId23"/>
    <p:sldId id="450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pos="528">
          <p15:clr>
            <a:srgbClr val="A4A3A4"/>
          </p15:clr>
        </p15:guide>
        <p15:guide id="4" orient="horz" pos="3966">
          <p15:clr>
            <a:srgbClr val="A4A3A4"/>
          </p15:clr>
        </p15:guide>
        <p15:guide id="5" pos="7108">
          <p15:clr>
            <a:srgbClr val="A4A3A4"/>
          </p15:clr>
        </p15:guide>
        <p15:guide id="6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1020" y="882"/>
      </p:cViewPr>
      <p:guideLst>
        <p:guide orient="horz" pos="311"/>
        <p:guide pos="3840"/>
        <p:guide pos="528"/>
        <p:guide orient="horz" pos="3966"/>
        <p:guide pos="7108"/>
        <p:guide pos="6550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-333023" y="-187325"/>
            <a:ext cx="12858398" cy="7232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2821783" y="859433"/>
            <a:ext cx="6548434" cy="2239252"/>
            <a:chOff x="3324225" y="1423988"/>
            <a:chExt cx="6815138" cy="2330451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281988" y="3167063"/>
              <a:ext cx="1711325" cy="560388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8281988" y="3111501"/>
              <a:ext cx="1711325" cy="55563"/>
            </a:xfrm>
            <a:custGeom>
              <a:avLst/>
              <a:gdLst>
                <a:gd name="T0" fmla="*/ 456 w 456"/>
                <a:gd name="T1" fmla="*/ 8 h 15"/>
                <a:gd name="T2" fmla="*/ 448 w 456"/>
                <a:gd name="T3" fmla="*/ 0 h 15"/>
                <a:gd name="T4" fmla="*/ 8 w 456"/>
                <a:gd name="T5" fmla="*/ 0 h 15"/>
                <a:gd name="T6" fmla="*/ 0 w 456"/>
                <a:gd name="T7" fmla="*/ 8 h 15"/>
                <a:gd name="T8" fmla="*/ 0 w 456"/>
                <a:gd name="T9" fmla="*/ 15 h 15"/>
                <a:gd name="T10" fmla="*/ 456 w 456"/>
                <a:gd name="T11" fmla="*/ 15 h 15"/>
                <a:gd name="T12" fmla="*/ 456 w 456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5">
                  <a:moveTo>
                    <a:pt x="456" y="8"/>
                  </a:moveTo>
                  <a:cubicBezTo>
                    <a:pt x="456" y="3"/>
                    <a:pt x="452" y="0"/>
                    <a:pt x="4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6" y="15"/>
                    <a:pt x="456" y="15"/>
                    <a:pt x="456" y="15"/>
                  </a:cubicBezTo>
                  <a:lnTo>
                    <a:pt x="4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8281988" y="3727451"/>
              <a:ext cx="1711325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8488363" y="3405188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12 w 78"/>
                <a:gd name="T3" fmla="*/ 0 h 47"/>
                <a:gd name="T4" fmla="*/ 0 w 78"/>
                <a:gd name="T5" fmla="*/ 0 h 47"/>
                <a:gd name="T6" fmla="*/ 0 w 78"/>
                <a:gd name="T7" fmla="*/ 47 h 47"/>
                <a:gd name="T8" fmla="*/ 12 w 78"/>
                <a:gd name="T9" fmla="*/ 47 h 47"/>
                <a:gd name="T10" fmla="*/ 66 w 78"/>
                <a:gd name="T11" fmla="*/ 47 h 47"/>
                <a:gd name="T12" fmla="*/ 78 w 78"/>
                <a:gd name="T13" fmla="*/ 47 h 47"/>
                <a:gd name="T14" fmla="*/ 78 w 78"/>
                <a:gd name="T15" fmla="*/ 0 h 47"/>
                <a:gd name="T16" fmla="*/ 66 w 78"/>
                <a:gd name="T17" fmla="*/ 0 h 47"/>
                <a:gd name="T18" fmla="*/ 66 w 78"/>
                <a:gd name="T19" fmla="*/ 0 h 47"/>
                <a:gd name="T20" fmla="*/ 12 w 7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8345488" y="3227388"/>
              <a:ext cx="142875" cy="57150"/>
            </a:xfrm>
            <a:custGeom>
              <a:avLst/>
              <a:gdLst>
                <a:gd name="T0" fmla="*/ 78 w 90"/>
                <a:gd name="T1" fmla="*/ 36 h 36"/>
                <a:gd name="T2" fmla="*/ 90 w 90"/>
                <a:gd name="T3" fmla="*/ 36 h 36"/>
                <a:gd name="T4" fmla="*/ 90 w 90"/>
                <a:gd name="T5" fmla="*/ 24 h 36"/>
                <a:gd name="T6" fmla="*/ 90 w 90"/>
                <a:gd name="T7" fmla="*/ 12 h 36"/>
                <a:gd name="T8" fmla="*/ 90 w 90"/>
                <a:gd name="T9" fmla="*/ 0 h 36"/>
                <a:gd name="T10" fmla="*/ 78 w 90"/>
                <a:gd name="T11" fmla="*/ 0 h 36"/>
                <a:gd name="T12" fmla="*/ 12 w 90"/>
                <a:gd name="T13" fmla="*/ 0 h 36"/>
                <a:gd name="T14" fmla="*/ 0 w 90"/>
                <a:gd name="T15" fmla="*/ 0 h 36"/>
                <a:gd name="T16" fmla="*/ 0 w 90"/>
                <a:gd name="T17" fmla="*/ 12 h 36"/>
                <a:gd name="T18" fmla="*/ 0 w 90"/>
                <a:gd name="T19" fmla="*/ 24 h 36"/>
                <a:gd name="T20" fmla="*/ 0 w 90"/>
                <a:gd name="T21" fmla="*/ 36 h 36"/>
                <a:gd name="T22" fmla="*/ 12 w 90"/>
                <a:gd name="T23" fmla="*/ 36 h 36"/>
                <a:gd name="T24" fmla="*/ 78 w 90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36">
                  <a:moveTo>
                    <a:pt x="78" y="36"/>
                  </a:moveTo>
                  <a:lnTo>
                    <a:pt x="90" y="36"/>
                  </a:lnTo>
                  <a:lnTo>
                    <a:pt x="90" y="2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5350" y="3227388"/>
              <a:ext cx="141288" cy="57150"/>
            </a:xfrm>
            <a:custGeom>
              <a:avLst/>
              <a:gdLst>
                <a:gd name="T0" fmla="*/ 78 w 89"/>
                <a:gd name="T1" fmla="*/ 36 h 36"/>
                <a:gd name="T2" fmla="*/ 89 w 89"/>
                <a:gd name="T3" fmla="*/ 36 h 36"/>
                <a:gd name="T4" fmla="*/ 89 w 89"/>
                <a:gd name="T5" fmla="*/ 24 h 36"/>
                <a:gd name="T6" fmla="*/ 89 w 89"/>
                <a:gd name="T7" fmla="*/ 12 h 36"/>
                <a:gd name="T8" fmla="*/ 89 w 89"/>
                <a:gd name="T9" fmla="*/ 0 h 36"/>
                <a:gd name="T10" fmla="*/ 78 w 89"/>
                <a:gd name="T11" fmla="*/ 0 h 36"/>
                <a:gd name="T12" fmla="*/ 11 w 89"/>
                <a:gd name="T13" fmla="*/ 0 h 36"/>
                <a:gd name="T14" fmla="*/ 0 w 89"/>
                <a:gd name="T15" fmla="*/ 0 h 36"/>
                <a:gd name="T16" fmla="*/ 0 w 89"/>
                <a:gd name="T17" fmla="*/ 12 h 36"/>
                <a:gd name="T18" fmla="*/ 0 w 89"/>
                <a:gd name="T19" fmla="*/ 24 h 36"/>
                <a:gd name="T20" fmla="*/ 0 w 89"/>
                <a:gd name="T21" fmla="*/ 36 h 36"/>
                <a:gd name="T22" fmla="*/ 11 w 89"/>
                <a:gd name="T23" fmla="*/ 36 h 36"/>
                <a:gd name="T24" fmla="*/ 78 w 89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6">
                  <a:moveTo>
                    <a:pt x="78" y="36"/>
                  </a:moveTo>
                  <a:lnTo>
                    <a:pt x="89" y="36"/>
                  </a:lnTo>
                  <a:lnTo>
                    <a:pt x="89" y="24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8691563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864600" y="3219451"/>
              <a:ext cx="138113" cy="65088"/>
            </a:xfrm>
            <a:custGeom>
              <a:avLst/>
              <a:gdLst>
                <a:gd name="T0" fmla="*/ 75 w 87"/>
                <a:gd name="T1" fmla="*/ 41 h 41"/>
                <a:gd name="T2" fmla="*/ 87 w 87"/>
                <a:gd name="T3" fmla="*/ 41 h 41"/>
                <a:gd name="T4" fmla="*/ 87 w 87"/>
                <a:gd name="T5" fmla="*/ 29 h 41"/>
                <a:gd name="T6" fmla="*/ 87 w 87"/>
                <a:gd name="T7" fmla="*/ 17 h 41"/>
                <a:gd name="T8" fmla="*/ 87 w 87"/>
                <a:gd name="T9" fmla="*/ 0 h 41"/>
                <a:gd name="T10" fmla="*/ 0 w 87"/>
                <a:gd name="T11" fmla="*/ 0 h 41"/>
                <a:gd name="T12" fmla="*/ 0 w 87"/>
                <a:gd name="T13" fmla="*/ 17 h 41"/>
                <a:gd name="T14" fmla="*/ 0 w 87"/>
                <a:gd name="T15" fmla="*/ 29 h 41"/>
                <a:gd name="T16" fmla="*/ 0 w 87"/>
                <a:gd name="T17" fmla="*/ 41 h 41"/>
                <a:gd name="T18" fmla="*/ 11 w 87"/>
                <a:gd name="T19" fmla="*/ 41 h 41"/>
                <a:gd name="T20" fmla="*/ 75 w 8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1">
                  <a:moveTo>
                    <a:pt x="75" y="41"/>
                  </a:moveTo>
                  <a:lnTo>
                    <a:pt x="87" y="41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5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3605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4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9209088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38530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9555163" y="3219451"/>
              <a:ext cx="141288" cy="65088"/>
            </a:xfrm>
            <a:custGeom>
              <a:avLst/>
              <a:gdLst>
                <a:gd name="T0" fmla="*/ 78 w 89"/>
                <a:gd name="T1" fmla="*/ 41 h 41"/>
                <a:gd name="T2" fmla="*/ 89 w 89"/>
                <a:gd name="T3" fmla="*/ 41 h 41"/>
                <a:gd name="T4" fmla="*/ 89 w 89"/>
                <a:gd name="T5" fmla="*/ 0 h 41"/>
                <a:gd name="T6" fmla="*/ 0 w 89"/>
                <a:gd name="T7" fmla="*/ 0 h 41"/>
                <a:gd name="T8" fmla="*/ 0 w 89"/>
                <a:gd name="T9" fmla="*/ 41 h 41"/>
                <a:gd name="T10" fmla="*/ 11 w 89"/>
                <a:gd name="T11" fmla="*/ 41 h 41"/>
                <a:gd name="T12" fmla="*/ 78 w 8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1">
                  <a:moveTo>
                    <a:pt x="78" y="41"/>
                  </a:moveTo>
                  <a:lnTo>
                    <a:pt x="89" y="4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9731375" y="3219451"/>
              <a:ext cx="85725" cy="65088"/>
            </a:xfrm>
            <a:custGeom>
              <a:avLst/>
              <a:gdLst>
                <a:gd name="T0" fmla="*/ 42 w 54"/>
                <a:gd name="T1" fmla="*/ 41 h 41"/>
                <a:gd name="T2" fmla="*/ 54 w 54"/>
                <a:gd name="T3" fmla="*/ 41 h 41"/>
                <a:gd name="T4" fmla="*/ 54 w 54"/>
                <a:gd name="T5" fmla="*/ 29 h 41"/>
                <a:gd name="T6" fmla="*/ 54 w 54"/>
                <a:gd name="T7" fmla="*/ 17 h 41"/>
                <a:gd name="T8" fmla="*/ 54 w 54"/>
                <a:gd name="T9" fmla="*/ 0 h 41"/>
                <a:gd name="T10" fmla="*/ 0 w 54"/>
                <a:gd name="T11" fmla="*/ 0 h 41"/>
                <a:gd name="T12" fmla="*/ 0 w 54"/>
                <a:gd name="T13" fmla="*/ 17 h 41"/>
                <a:gd name="T14" fmla="*/ 0 w 54"/>
                <a:gd name="T15" fmla="*/ 29 h 41"/>
                <a:gd name="T16" fmla="*/ 0 w 54"/>
                <a:gd name="T17" fmla="*/ 41 h 41"/>
                <a:gd name="T18" fmla="*/ 11 w 54"/>
                <a:gd name="T19" fmla="*/ 41 h 41"/>
                <a:gd name="T20" fmla="*/ 42 w 5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42" y="41"/>
                  </a:move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"/>
            <p:cNvSpPr/>
            <p:nvPr/>
          </p:nvSpPr>
          <p:spPr bwMode="auto">
            <a:xfrm>
              <a:off x="9844088" y="3219451"/>
              <a:ext cx="85725" cy="65088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17 h 41"/>
                <a:gd name="T4" fmla="*/ 0 w 54"/>
                <a:gd name="T5" fmla="*/ 29 h 41"/>
                <a:gd name="T6" fmla="*/ 0 w 54"/>
                <a:gd name="T7" fmla="*/ 41 h 41"/>
                <a:gd name="T8" fmla="*/ 11 w 54"/>
                <a:gd name="T9" fmla="*/ 41 h 41"/>
                <a:gd name="T10" fmla="*/ 42 w 54"/>
                <a:gd name="T11" fmla="*/ 41 h 41"/>
                <a:gd name="T12" fmla="*/ 54 w 54"/>
                <a:gd name="T13" fmla="*/ 41 h 41"/>
                <a:gd name="T14" fmla="*/ 54 w 54"/>
                <a:gd name="T15" fmla="*/ 29 h 41"/>
                <a:gd name="T16" fmla="*/ 54 w 54"/>
                <a:gd name="T17" fmla="*/ 17 h 41"/>
                <a:gd name="T18" fmla="*/ 54 w 54"/>
                <a:gd name="T19" fmla="*/ 0 h 41"/>
                <a:gd name="T20" fmla="*/ 0 w 54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0" y="0"/>
                  </a:move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"/>
            <p:cNvSpPr/>
            <p:nvPr/>
          </p:nvSpPr>
          <p:spPr bwMode="auto">
            <a:xfrm>
              <a:off x="96329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36 h 48"/>
                <a:gd name="T4" fmla="*/ 81 w 81"/>
                <a:gd name="T5" fmla="*/ 12 h 48"/>
                <a:gd name="T6" fmla="*/ 81 w 81"/>
                <a:gd name="T7" fmla="*/ 0 h 48"/>
                <a:gd name="T8" fmla="*/ 69 w 81"/>
                <a:gd name="T9" fmla="*/ 0 h 48"/>
                <a:gd name="T10" fmla="*/ 12 w 81"/>
                <a:gd name="T11" fmla="*/ 0 h 48"/>
                <a:gd name="T12" fmla="*/ 0 w 81"/>
                <a:gd name="T13" fmla="*/ 0 h 48"/>
                <a:gd name="T14" fmla="*/ 0 w 81"/>
                <a:gd name="T15" fmla="*/ 12 h 48"/>
                <a:gd name="T16" fmla="*/ 0 w 81"/>
                <a:gd name="T17" fmla="*/ 36 h 48"/>
                <a:gd name="T18" fmla="*/ 0 w 81"/>
                <a:gd name="T19" fmla="*/ 48 h 48"/>
                <a:gd name="T20" fmla="*/ 12 w 81"/>
                <a:gd name="T21" fmla="*/ 48 h 48"/>
                <a:gd name="T22" fmla="*/ 69 w 81"/>
                <a:gd name="T23" fmla="*/ 48 h 48"/>
                <a:gd name="T24" fmla="*/ 81 w 8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94678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0 h 48"/>
                <a:gd name="T4" fmla="*/ 69 w 81"/>
                <a:gd name="T5" fmla="*/ 0 h 48"/>
                <a:gd name="T6" fmla="*/ 12 w 81"/>
                <a:gd name="T7" fmla="*/ 0 h 48"/>
                <a:gd name="T8" fmla="*/ 0 w 81"/>
                <a:gd name="T9" fmla="*/ 0 h 48"/>
                <a:gd name="T10" fmla="*/ 0 w 81"/>
                <a:gd name="T11" fmla="*/ 12 h 48"/>
                <a:gd name="T12" fmla="*/ 0 w 81"/>
                <a:gd name="T13" fmla="*/ 36 h 48"/>
                <a:gd name="T14" fmla="*/ 0 w 81"/>
                <a:gd name="T15" fmla="*/ 48 h 48"/>
                <a:gd name="T16" fmla="*/ 12 w 81"/>
                <a:gd name="T17" fmla="*/ 48 h 48"/>
                <a:gd name="T18" fmla="*/ 69 w 81"/>
                <a:gd name="T19" fmla="*/ 48 h 48"/>
                <a:gd name="T20" fmla="*/ 81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3"/>
            <p:cNvSpPr/>
            <p:nvPr/>
          </p:nvSpPr>
          <p:spPr bwMode="auto">
            <a:xfrm>
              <a:off x="9302750" y="3309938"/>
              <a:ext cx="123825" cy="76200"/>
            </a:xfrm>
            <a:custGeom>
              <a:avLst/>
              <a:gdLst>
                <a:gd name="T0" fmla="*/ 66 w 78"/>
                <a:gd name="T1" fmla="*/ 48 h 48"/>
                <a:gd name="T2" fmla="*/ 78 w 78"/>
                <a:gd name="T3" fmla="*/ 48 h 48"/>
                <a:gd name="T4" fmla="*/ 78 w 78"/>
                <a:gd name="T5" fmla="*/ 36 h 48"/>
                <a:gd name="T6" fmla="*/ 78 w 78"/>
                <a:gd name="T7" fmla="*/ 12 h 48"/>
                <a:gd name="T8" fmla="*/ 78 w 78"/>
                <a:gd name="T9" fmla="*/ 0 h 48"/>
                <a:gd name="T10" fmla="*/ 66 w 78"/>
                <a:gd name="T11" fmla="*/ 0 h 48"/>
                <a:gd name="T12" fmla="*/ 12 w 78"/>
                <a:gd name="T13" fmla="*/ 0 h 48"/>
                <a:gd name="T14" fmla="*/ 0 w 78"/>
                <a:gd name="T15" fmla="*/ 0 h 48"/>
                <a:gd name="T16" fmla="*/ 0 w 78"/>
                <a:gd name="T17" fmla="*/ 12 h 48"/>
                <a:gd name="T18" fmla="*/ 0 w 78"/>
                <a:gd name="T19" fmla="*/ 36 h 48"/>
                <a:gd name="T20" fmla="*/ 0 w 78"/>
                <a:gd name="T21" fmla="*/ 48 h 48"/>
                <a:gd name="T22" fmla="*/ 12 w 78"/>
                <a:gd name="T23" fmla="*/ 48 h 48"/>
                <a:gd name="T24" fmla="*/ 66 w 78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8">
                  <a:moveTo>
                    <a:pt x="66" y="48"/>
                  </a:moveTo>
                  <a:lnTo>
                    <a:pt x="78" y="48"/>
                  </a:lnTo>
                  <a:lnTo>
                    <a:pt x="78" y="36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9126538" y="3309938"/>
              <a:ext cx="127000" cy="76200"/>
            </a:xfrm>
            <a:custGeom>
              <a:avLst/>
              <a:gdLst>
                <a:gd name="T0" fmla="*/ 69 w 80"/>
                <a:gd name="T1" fmla="*/ 48 h 48"/>
                <a:gd name="T2" fmla="*/ 80 w 80"/>
                <a:gd name="T3" fmla="*/ 48 h 48"/>
                <a:gd name="T4" fmla="*/ 80 w 80"/>
                <a:gd name="T5" fmla="*/ 36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12 h 48"/>
                <a:gd name="T12" fmla="*/ 80 w 80"/>
                <a:gd name="T13" fmla="*/ 0 h 48"/>
                <a:gd name="T14" fmla="*/ 69 w 80"/>
                <a:gd name="T15" fmla="*/ 0 h 48"/>
                <a:gd name="T16" fmla="*/ 12 w 80"/>
                <a:gd name="T17" fmla="*/ 0 h 48"/>
                <a:gd name="T18" fmla="*/ 0 w 80"/>
                <a:gd name="T19" fmla="*/ 0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48 h 48"/>
                <a:gd name="T26" fmla="*/ 12 w 80"/>
                <a:gd name="T27" fmla="*/ 48 h 48"/>
                <a:gd name="T28" fmla="*/ 69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69" y="48"/>
                  </a:moveTo>
                  <a:lnTo>
                    <a:pt x="80" y="4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8958263" y="3309938"/>
              <a:ext cx="127000" cy="76200"/>
            </a:xfrm>
            <a:custGeom>
              <a:avLst/>
              <a:gdLst>
                <a:gd name="T0" fmla="*/ 68 w 80"/>
                <a:gd name="T1" fmla="*/ 48 h 48"/>
                <a:gd name="T2" fmla="*/ 80 w 80"/>
                <a:gd name="T3" fmla="*/ 48 h 48"/>
                <a:gd name="T4" fmla="*/ 80 w 80"/>
                <a:gd name="T5" fmla="*/ 0 h 48"/>
                <a:gd name="T6" fmla="*/ 68 w 80"/>
                <a:gd name="T7" fmla="*/ 0 h 48"/>
                <a:gd name="T8" fmla="*/ 14 w 80"/>
                <a:gd name="T9" fmla="*/ 0 h 48"/>
                <a:gd name="T10" fmla="*/ 0 w 80"/>
                <a:gd name="T11" fmla="*/ 0 h 48"/>
                <a:gd name="T12" fmla="*/ 0 w 80"/>
                <a:gd name="T13" fmla="*/ 12 h 48"/>
                <a:gd name="T14" fmla="*/ 0 w 80"/>
                <a:gd name="T15" fmla="*/ 36 h 48"/>
                <a:gd name="T16" fmla="*/ 0 w 80"/>
                <a:gd name="T17" fmla="*/ 48 h 48"/>
                <a:gd name="T18" fmla="*/ 14 w 80"/>
                <a:gd name="T19" fmla="*/ 48 h 48"/>
                <a:gd name="T20" fmla="*/ 68 w 8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68" y="48"/>
                  </a:moveTo>
                  <a:lnTo>
                    <a:pt x="80" y="48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8788400" y="3309938"/>
              <a:ext cx="128588" cy="76200"/>
            </a:xfrm>
            <a:custGeom>
              <a:avLst/>
              <a:gdLst>
                <a:gd name="T0" fmla="*/ 69 w 81"/>
                <a:gd name="T1" fmla="*/ 48 h 48"/>
                <a:gd name="T2" fmla="*/ 81 w 81"/>
                <a:gd name="T3" fmla="*/ 48 h 48"/>
                <a:gd name="T4" fmla="*/ 81 w 81"/>
                <a:gd name="T5" fmla="*/ 36 h 48"/>
                <a:gd name="T6" fmla="*/ 81 w 81"/>
                <a:gd name="T7" fmla="*/ 12 h 48"/>
                <a:gd name="T8" fmla="*/ 81 w 81"/>
                <a:gd name="T9" fmla="*/ 0 h 48"/>
                <a:gd name="T10" fmla="*/ 69 w 81"/>
                <a:gd name="T11" fmla="*/ 0 h 48"/>
                <a:gd name="T12" fmla="*/ 12 w 81"/>
                <a:gd name="T13" fmla="*/ 0 h 48"/>
                <a:gd name="T14" fmla="*/ 0 w 81"/>
                <a:gd name="T15" fmla="*/ 0 h 48"/>
                <a:gd name="T16" fmla="*/ 0 w 81"/>
                <a:gd name="T17" fmla="*/ 48 h 48"/>
                <a:gd name="T18" fmla="*/ 12 w 81"/>
                <a:gd name="T19" fmla="*/ 48 h 48"/>
                <a:gd name="T20" fmla="*/ 69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69" y="48"/>
                  </a:moveTo>
                  <a:lnTo>
                    <a:pt x="81" y="48"/>
                  </a:ln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8620125" y="3309938"/>
              <a:ext cx="127000" cy="76200"/>
            </a:xfrm>
            <a:custGeom>
              <a:avLst/>
              <a:gdLst>
                <a:gd name="T0" fmla="*/ 12 w 80"/>
                <a:gd name="T1" fmla="*/ 48 h 48"/>
                <a:gd name="T2" fmla="*/ 68 w 80"/>
                <a:gd name="T3" fmla="*/ 48 h 48"/>
                <a:gd name="T4" fmla="*/ 80 w 80"/>
                <a:gd name="T5" fmla="*/ 48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0 h 48"/>
                <a:gd name="T12" fmla="*/ 68 w 80"/>
                <a:gd name="T13" fmla="*/ 0 h 48"/>
                <a:gd name="T14" fmla="*/ 12 w 80"/>
                <a:gd name="T15" fmla="*/ 0 h 48"/>
                <a:gd name="T16" fmla="*/ 0 w 80"/>
                <a:gd name="T17" fmla="*/ 0 h 48"/>
                <a:gd name="T18" fmla="*/ 0 w 80"/>
                <a:gd name="T19" fmla="*/ 12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36 h 48"/>
                <a:gd name="T26" fmla="*/ 0 w 80"/>
                <a:gd name="T27" fmla="*/ 48 h 48"/>
                <a:gd name="T28" fmla="*/ 12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12" y="48"/>
                  </a:moveTo>
                  <a:lnTo>
                    <a:pt x="68" y="48"/>
                  </a:lnTo>
                  <a:lnTo>
                    <a:pt x="80" y="48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504238" y="3502026"/>
              <a:ext cx="127000" cy="74613"/>
            </a:xfrm>
            <a:custGeom>
              <a:avLst/>
              <a:gdLst>
                <a:gd name="T0" fmla="*/ 80 w 80"/>
                <a:gd name="T1" fmla="*/ 47 h 47"/>
                <a:gd name="T2" fmla="*/ 80 w 80"/>
                <a:gd name="T3" fmla="*/ 0 h 47"/>
                <a:gd name="T4" fmla="*/ 68 w 80"/>
                <a:gd name="T5" fmla="*/ 0 h 47"/>
                <a:gd name="T6" fmla="*/ 11 w 80"/>
                <a:gd name="T7" fmla="*/ 0 h 47"/>
                <a:gd name="T8" fmla="*/ 0 w 80"/>
                <a:gd name="T9" fmla="*/ 0 h 47"/>
                <a:gd name="T10" fmla="*/ 0 w 80"/>
                <a:gd name="T11" fmla="*/ 47 h 47"/>
                <a:gd name="T12" fmla="*/ 11 w 80"/>
                <a:gd name="T13" fmla="*/ 47 h 47"/>
                <a:gd name="T14" fmla="*/ 68 w 80"/>
                <a:gd name="T15" fmla="*/ 47 h 47"/>
                <a:gd name="T16" fmla="*/ 80 w 80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80" y="47"/>
                  </a:moveTo>
                  <a:lnTo>
                    <a:pt x="80" y="0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68" y="47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8672513" y="3502026"/>
              <a:ext cx="127000" cy="74613"/>
            </a:xfrm>
            <a:custGeom>
              <a:avLst/>
              <a:gdLst>
                <a:gd name="T0" fmla="*/ 5 w 34"/>
                <a:gd name="T1" fmla="*/ 20 h 20"/>
                <a:gd name="T2" fmla="*/ 29 w 34"/>
                <a:gd name="T3" fmla="*/ 20 h 20"/>
                <a:gd name="T4" fmla="*/ 34 w 34"/>
                <a:gd name="T5" fmla="*/ 20 h 20"/>
                <a:gd name="T6" fmla="*/ 34 w 34"/>
                <a:gd name="T7" fmla="*/ 0 h 20"/>
                <a:gd name="T8" fmla="*/ 29 w 34"/>
                <a:gd name="T9" fmla="*/ 0 h 20"/>
                <a:gd name="T10" fmla="*/ 5 w 34"/>
                <a:gd name="T11" fmla="*/ 0 h 20"/>
                <a:gd name="T12" fmla="*/ 0 w 34"/>
                <a:gd name="T13" fmla="*/ 0 h 20"/>
                <a:gd name="T14" fmla="*/ 0 w 34"/>
                <a:gd name="T15" fmla="*/ 4 h 20"/>
                <a:gd name="T16" fmla="*/ 0 w 34"/>
                <a:gd name="T17" fmla="*/ 6 h 20"/>
                <a:gd name="T18" fmla="*/ 0 w 34"/>
                <a:gd name="T19" fmla="*/ 15 h 20"/>
                <a:gd name="T20" fmla="*/ 0 w 34"/>
                <a:gd name="T21" fmla="*/ 17 h 20"/>
                <a:gd name="T22" fmla="*/ 0 w 34"/>
                <a:gd name="T23" fmla="*/ 20 h 20"/>
                <a:gd name="T24" fmla="*/ 5 w 34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5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653463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47 h 47"/>
                <a:gd name="T18" fmla="*/ 12 w 81"/>
                <a:gd name="T19" fmla="*/ 47 h 47"/>
                <a:gd name="T20" fmla="*/ 69 w 81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8826500" y="3405188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8 w 80"/>
                <a:gd name="T7" fmla="*/ 0 h 47"/>
                <a:gd name="T8" fmla="*/ 68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8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845550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994775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35 h 47"/>
                <a:gd name="T6" fmla="*/ 81 w 81"/>
                <a:gd name="T7" fmla="*/ 11 h 47"/>
                <a:gd name="T8" fmla="*/ 81 w 81"/>
                <a:gd name="T9" fmla="*/ 0 h 47"/>
                <a:gd name="T10" fmla="*/ 69 w 81"/>
                <a:gd name="T11" fmla="*/ 0 h 47"/>
                <a:gd name="T12" fmla="*/ 69 w 81"/>
                <a:gd name="T13" fmla="*/ 0 h 47"/>
                <a:gd name="T14" fmla="*/ 12 w 81"/>
                <a:gd name="T15" fmla="*/ 0 h 47"/>
                <a:gd name="T16" fmla="*/ 12 w 81"/>
                <a:gd name="T17" fmla="*/ 0 h 47"/>
                <a:gd name="T18" fmla="*/ 0 w 81"/>
                <a:gd name="T19" fmla="*/ 0 h 47"/>
                <a:gd name="T20" fmla="*/ 0 w 81"/>
                <a:gd name="T21" fmla="*/ 11 h 47"/>
                <a:gd name="T22" fmla="*/ 0 w 81"/>
                <a:gd name="T23" fmla="*/ 35 h 47"/>
                <a:gd name="T24" fmla="*/ 0 w 81"/>
                <a:gd name="T25" fmla="*/ 47 h 47"/>
                <a:gd name="T26" fmla="*/ 12 w 81"/>
                <a:gd name="T27" fmla="*/ 47 h 47"/>
                <a:gd name="T28" fmla="*/ 69 w 81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35"/>
                  </a:lnTo>
                  <a:lnTo>
                    <a:pt x="81" y="1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9013825" y="3502026"/>
              <a:ext cx="123825" cy="74613"/>
            </a:xfrm>
            <a:custGeom>
              <a:avLst/>
              <a:gdLst>
                <a:gd name="T0" fmla="*/ 66 w 78"/>
                <a:gd name="T1" fmla="*/ 47 h 47"/>
                <a:gd name="T2" fmla="*/ 78 w 78"/>
                <a:gd name="T3" fmla="*/ 47 h 47"/>
                <a:gd name="T4" fmla="*/ 78 w 78"/>
                <a:gd name="T5" fmla="*/ 36 h 47"/>
                <a:gd name="T6" fmla="*/ 78 w 78"/>
                <a:gd name="T7" fmla="*/ 36 h 47"/>
                <a:gd name="T8" fmla="*/ 78 w 78"/>
                <a:gd name="T9" fmla="*/ 14 h 47"/>
                <a:gd name="T10" fmla="*/ 78 w 78"/>
                <a:gd name="T11" fmla="*/ 12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  <a:gd name="T18" fmla="*/ 0 w 78"/>
                <a:gd name="T19" fmla="*/ 0 h 47"/>
                <a:gd name="T20" fmla="*/ 0 w 78"/>
                <a:gd name="T21" fmla="*/ 14 h 47"/>
                <a:gd name="T22" fmla="*/ 0 w 78"/>
                <a:gd name="T23" fmla="*/ 36 h 47"/>
                <a:gd name="T24" fmla="*/ 0 w 78"/>
                <a:gd name="T25" fmla="*/ 47 h 47"/>
                <a:gd name="T26" fmla="*/ 12 w 78"/>
                <a:gd name="T27" fmla="*/ 47 h 47"/>
                <a:gd name="T28" fmla="*/ 66 w 7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7">
                  <a:moveTo>
                    <a:pt x="66" y="47"/>
                  </a:moveTo>
                  <a:lnTo>
                    <a:pt x="78" y="47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167813" y="3405188"/>
              <a:ext cx="127000" cy="74613"/>
            </a:xfrm>
            <a:custGeom>
              <a:avLst/>
              <a:gdLst>
                <a:gd name="T0" fmla="*/ 69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9 w 80"/>
                <a:gd name="T7" fmla="*/ 0 h 47"/>
                <a:gd name="T8" fmla="*/ 69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9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9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9186863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93360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"/>
            <p:cNvSpPr/>
            <p:nvPr/>
          </p:nvSpPr>
          <p:spPr bwMode="auto">
            <a:xfrm>
              <a:off x="9355138" y="3502026"/>
              <a:ext cx="128588" cy="74613"/>
            </a:xfrm>
            <a:custGeom>
              <a:avLst/>
              <a:gdLst>
                <a:gd name="T0" fmla="*/ 81 w 81"/>
                <a:gd name="T1" fmla="*/ 0 h 47"/>
                <a:gd name="T2" fmla="*/ 69 w 81"/>
                <a:gd name="T3" fmla="*/ 0 h 47"/>
                <a:gd name="T4" fmla="*/ 12 w 81"/>
                <a:gd name="T5" fmla="*/ 0 h 47"/>
                <a:gd name="T6" fmla="*/ 0 w 81"/>
                <a:gd name="T7" fmla="*/ 0 h 47"/>
                <a:gd name="T8" fmla="*/ 0 w 81"/>
                <a:gd name="T9" fmla="*/ 14 h 47"/>
                <a:gd name="T10" fmla="*/ 0 w 81"/>
                <a:gd name="T11" fmla="*/ 36 h 47"/>
                <a:gd name="T12" fmla="*/ 0 w 81"/>
                <a:gd name="T13" fmla="*/ 47 h 47"/>
                <a:gd name="T14" fmla="*/ 12 w 81"/>
                <a:gd name="T15" fmla="*/ 47 h 47"/>
                <a:gd name="T16" fmla="*/ 69 w 81"/>
                <a:gd name="T17" fmla="*/ 47 h 47"/>
                <a:gd name="T18" fmla="*/ 81 w 81"/>
                <a:gd name="T19" fmla="*/ 47 h 47"/>
                <a:gd name="T20" fmla="*/ 81 w 81"/>
                <a:gd name="T21" fmla="*/ 36 h 47"/>
                <a:gd name="T22" fmla="*/ 81 w 81"/>
                <a:gd name="T23" fmla="*/ 36 h 47"/>
                <a:gd name="T24" fmla="*/ 81 w 81"/>
                <a:gd name="T25" fmla="*/ 14 h 47"/>
                <a:gd name="T26" fmla="*/ 81 w 81"/>
                <a:gd name="T27" fmla="*/ 12 h 47"/>
                <a:gd name="T28" fmla="*/ 81 w 81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81" y="0"/>
                  </a:move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lnTo>
                    <a:pt x="81" y="47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9"/>
            <p:cNvSpPr/>
            <p:nvPr/>
          </p:nvSpPr>
          <p:spPr bwMode="auto">
            <a:xfrm>
              <a:off x="95011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9520238" y="3502026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0 w 78"/>
                <a:gd name="T3" fmla="*/ 0 h 47"/>
                <a:gd name="T4" fmla="*/ 0 w 78"/>
                <a:gd name="T5" fmla="*/ 47 h 47"/>
                <a:gd name="T6" fmla="*/ 12 w 78"/>
                <a:gd name="T7" fmla="*/ 47 h 47"/>
                <a:gd name="T8" fmla="*/ 66 w 78"/>
                <a:gd name="T9" fmla="*/ 47 h 47"/>
                <a:gd name="T10" fmla="*/ 78 w 78"/>
                <a:gd name="T11" fmla="*/ 47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95202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5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5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5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/>
            <p:nvPr/>
          </p:nvSpPr>
          <p:spPr bwMode="auto">
            <a:xfrm>
              <a:off x="9666288" y="3600451"/>
              <a:ext cx="106363" cy="74613"/>
            </a:xfrm>
            <a:custGeom>
              <a:avLst/>
              <a:gdLst>
                <a:gd name="T0" fmla="*/ 15 w 67"/>
                <a:gd name="T1" fmla="*/ 0 h 47"/>
                <a:gd name="T2" fmla="*/ 0 w 67"/>
                <a:gd name="T3" fmla="*/ 0 h 47"/>
                <a:gd name="T4" fmla="*/ 0 w 67"/>
                <a:gd name="T5" fmla="*/ 11 h 47"/>
                <a:gd name="T6" fmla="*/ 0 w 67"/>
                <a:gd name="T7" fmla="*/ 35 h 47"/>
                <a:gd name="T8" fmla="*/ 0 w 67"/>
                <a:gd name="T9" fmla="*/ 47 h 47"/>
                <a:gd name="T10" fmla="*/ 15 w 67"/>
                <a:gd name="T11" fmla="*/ 47 h 47"/>
                <a:gd name="T12" fmla="*/ 55 w 67"/>
                <a:gd name="T13" fmla="*/ 47 h 47"/>
                <a:gd name="T14" fmla="*/ 67 w 67"/>
                <a:gd name="T15" fmla="*/ 47 h 47"/>
                <a:gd name="T16" fmla="*/ 67 w 67"/>
                <a:gd name="T17" fmla="*/ 35 h 47"/>
                <a:gd name="T18" fmla="*/ 67 w 67"/>
                <a:gd name="T19" fmla="*/ 11 h 47"/>
                <a:gd name="T20" fmla="*/ 67 w 67"/>
                <a:gd name="T21" fmla="*/ 0 h 47"/>
                <a:gd name="T22" fmla="*/ 55 w 67"/>
                <a:gd name="T23" fmla="*/ 0 h 47"/>
                <a:gd name="T24" fmla="*/ 15 w 6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47">
                  <a:moveTo>
                    <a:pt x="1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55" y="47"/>
                  </a:lnTo>
                  <a:lnTo>
                    <a:pt x="67" y="47"/>
                  </a:lnTo>
                  <a:lnTo>
                    <a:pt x="67" y="35"/>
                  </a:lnTo>
                  <a:lnTo>
                    <a:pt x="67" y="1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98250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4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4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4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9690100" y="3340101"/>
              <a:ext cx="239713" cy="222250"/>
            </a:xfrm>
            <a:custGeom>
              <a:avLst/>
              <a:gdLst>
                <a:gd name="T0" fmla="*/ 82 w 151"/>
                <a:gd name="T1" fmla="*/ 0 h 140"/>
                <a:gd name="T2" fmla="*/ 71 w 151"/>
                <a:gd name="T3" fmla="*/ 0 h 140"/>
                <a:gd name="T4" fmla="*/ 71 w 151"/>
                <a:gd name="T5" fmla="*/ 10 h 140"/>
                <a:gd name="T6" fmla="*/ 71 w 151"/>
                <a:gd name="T7" fmla="*/ 12 h 140"/>
                <a:gd name="T8" fmla="*/ 71 w 151"/>
                <a:gd name="T9" fmla="*/ 55 h 140"/>
                <a:gd name="T10" fmla="*/ 0 w 151"/>
                <a:gd name="T11" fmla="*/ 55 h 140"/>
                <a:gd name="T12" fmla="*/ 0 w 151"/>
                <a:gd name="T13" fmla="*/ 67 h 140"/>
                <a:gd name="T14" fmla="*/ 0 w 151"/>
                <a:gd name="T15" fmla="*/ 104 h 140"/>
                <a:gd name="T16" fmla="*/ 0 w 151"/>
                <a:gd name="T17" fmla="*/ 109 h 140"/>
                <a:gd name="T18" fmla="*/ 0 w 151"/>
                <a:gd name="T19" fmla="*/ 128 h 140"/>
                <a:gd name="T20" fmla="*/ 0 w 151"/>
                <a:gd name="T21" fmla="*/ 140 h 140"/>
                <a:gd name="T22" fmla="*/ 11 w 151"/>
                <a:gd name="T23" fmla="*/ 140 h 140"/>
                <a:gd name="T24" fmla="*/ 71 w 151"/>
                <a:gd name="T25" fmla="*/ 140 h 140"/>
                <a:gd name="T26" fmla="*/ 97 w 151"/>
                <a:gd name="T27" fmla="*/ 140 h 140"/>
                <a:gd name="T28" fmla="*/ 139 w 151"/>
                <a:gd name="T29" fmla="*/ 140 h 140"/>
                <a:gd name="T30" fmla="*/ 151 w 151"/>
                <a:gd name="T31" fmla="*/ 140 h 140"/>
                <a:gd name="T32" fmla="*/ 151 w 151"/>
                <a:gd name="T33" fmla="*/ 128 h 140"/>
                <a:gd name="T34" fmla="*/ 151 w 151"/>
                <a:gd name="T35" fmla="*/ 104 h 140"/>
                <a:gd name="T36" fmla="*/ 151 w 151"/>
                <a:gd name="T37" fmla="*/ 100 h 140"/>
                <a:gd name="T38" fmla="*/ 151 w 151"/>
                <a:gd name="T39" fmla="*/ 12 h 140"/>
                <a:gd name="T40" fmla="*/ 151 w 151"/>
                <a:gd name="T41" fmla="*/ 0 h 140"/>
                <a:gd name="T42" fmla="*/ 139 w 151"/>
                <a:gd name="T43" fmla="*/ 0 h 140"/>
                <a:gd name="T44" fmla="*/ 82 w 151"/>
                <a:gd name="T4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40">
                  <a:moveTo>
                    <a:pt x="82" y="0"/>
                  </a:moveTo>
                  <a:lnTo>
                    <a:pt x="71" y="0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5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71" y="140"/>
                  </a:lnTo>
                  <a:lnTo>
                    <a:pt x="97" y="140"/>
                  </a:lnTo>
                  <a:lnTo>
                    <a:pt x="139" y="140"/>
                  </a:lnTo>
                  <a:lnTo>
                    <a:pt x="151" y="140"/>
                  </a:lnTo>
                  <a:lnTo>
                    <a:pt x="151" y="128"/>
                  </a:lnTo>
                  <a:lnTo>
                    <a:pt x="151" y="104"/>
                  </a:lnTo>
                  <a:lnTo>
                    <a:pt x="151" y="100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/>
            <p:nvPr/>
          </p:nvSpPr>
          <p:spPr bwMode="auto">
            <a:xfrm>
              <a:off x="8345488" y="3309938"/>
              <a:ext cx="241300" cy="76200"/>
            </a:xfrm>
            <a:custGeom>
              <a:avLst/>
              <a:gdLst>
                <a:gd name="T0" fmla="*/ 140 w 152"/>
                <a:gd name="T1" fmla="*/ 48 h 48"/>
                <a:gd name="T2" fmla="*/ 152 w 152"/>
                <a:gd name="T3" fmla="*/ 48 h 48"/>
                <a:gd name="T4" fmla="*/ 152 w 152"/>
                <a:gd name="T5" fmla="*/ 36 h 48"/>
                <a:gd name="T6" fmla="*/ 152 w 152"/>
                <a:gd name="T7" fmla="*/ 12 h 48"/>
                <a:gd name="T8" fmla="*/ 152 w 152"/>
                <a:gd name="T9" fmla="*/ 0 h 48"/>
                <a:gd name="T10" fmla="*/ 140 w 152"/>
                <a:gd name="T11" fmla="*/ 0 h 48"/>
                <a:gd name="T12" fmla="*/ 12 w 152"/>
                <a:gd name="T13" fmla="*/ 0 h 48"/>
                <a:gd name="T14" fmla="*/ 0 w 152"/>
                <a:gd name="T15" fmla="*/ 0 h 48"/>
                <a:gd name="T16" fmla="*/ 0 w 152"/>
                <a:gd name="T17" fmla="*/ 12 h 48"/>
                <a:gd name="T18" fmla="*/ 0 w 152"/>
                <a:gd name="T19" fmla="*/ 36 h 48"/>
                <a:gd name="T20" fmla="*/ 0 w 152"/>
                <a:gd name="T21" fmla="*/ 48 h 48"/>
                <a:gd name="T22" fmla="*/ 12 w 152"/>
                <a:gd name="T23" fmla="*/ 48 h 48"/>
                <a:gd name="T24" fmla="*/ 140 w 15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8">
                  <a:moveTo>
                    <a:pt x="140" y="48"/>
                  </a:moveTo>
                  <a:lnTo>
                    <a:pt x="152" y="48"/>
                  </a:lnTo>
                  <a:lnTo>
                    <a:pt x="152" y="36"/>
                  </a:lnTo>
                  <a:lnTo>
                    <a:pt x="152" y="12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8345488" y="3411538"/>
              <a:ext cx="98425" cy="68263"/>
            </a:xfrm>
            <a:custGeom>
              <a:avLst/>
              <a:gdLst>
                <a:gd name="T0" fmla="*/ 50 w 62"/>
                <a:gd name="T1" fmla="*/ 43 h 43"/>
                <a:gd name="T2" fmla="*/ 62 w 62"/>
                <a:gd name="T3" fmla="*/ 43 h 43"/>
                <a:gd name="T4" fmla="*/ 62 w 62"/>
                <a:gd name="T5" fmla="*/ 31 h 43"/>
                <a:gd name="T6" fmla="*/ 62 w 62"/>
                <a:gd name="T7" fmla="*/ 14 h 43"/>
                <a:gd name="T8" fmla="*/ 62 w 62"/>
                <a:gd name="T9" fmla="*/ 14 h 43"/>
                <a:gd name="T10" fmla="*/ 62 w 62"/>
                <a:gd name="T11" fmla="*/ 0 h 43"/>
                <a:gd name="T12" fmla="*/ 50 w 62"/>
                <a:gd name="T13" fmla="*/ 0 h 43"/>
                <a:gd name="T14" fmla="*/ 12 w 62"/>
                <a:gd name="T15" fmla="*/ 0 h 43"/>
                <a:gd name="T16" fmla="*/ 0 w 62"/>
                <a:gd name="T17" fmla="*/ 0 h 43"/>
                <a:gd name="T18" fmla="*/ 0 w 62"/>
                <a:gd name="T19" fmla="*/ 14 h 43"/>
                <a:gd name="T20" fmla="*/ 0 w 62"/>
                <a:gd name="T21" fmla="*/ 31 h 43"/>
                <a:gd name="T22" fmla="*/ 0 w 62"/>
                <a:gd name="T23" fmla="*/ 43 h 43"/>
                <a:gd name="T24" fmla="*/ 12 w 62"/>
                <a:gd name="T25" fmla="*/ 43 h 43"/>
                <a:gd name="T26" fmla="*/ 50 w 62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3">
                  <a:moveTo>
                    <a:pt x="50" y="43"/>
                  </a:moveTo>
                  <a:lnTo>
                    <a:pt x="62" y="43"/>
                  </a:lnTo>
                  <a:lnTo>
                    <a:pt x="62" y="31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8345488" y="3513138"/>
              <a:ext cx="131763" cy="63500"/>
            </a:xfrm>
            <a:custGeom>
              <a:avLst/>
              <a:gdLst>
                <a:gd name="T0" fmla="*/ 71 w 83"/>
                <a:gd name="T1" fmla="*/ 40 h 40"/>
                <a:gd name="T2" fmla="*/ 83 w 83"/>
                <a:gd name="T3" fmla="*/ 40 h 40"/>
                <a:gd name="T4" fmla="*/ 83 w 83"/>
                <a:gd name="T5" fmla="*/ 29 h 40"/>
                <a:gd name="T6" fmla="*/ 83 w 83"/>
                <a:gd name="T7" fmla="*/ 12 h 40"/>
                <a:gd name="T8" fmla="*/ 83 w 83"/>
                <a:gd name="T9" fmla="*/ 0 h 40"/>
                <a:gd name="T10" fmla="*/ 71 w 83"/>
                <a:gd name="T11" fmla="*/ 0 h 40"/>
                <a:gd name="T12" fmla="*/ 12 w 83"/>
                <a:gd name="T13" fmla="*/ 0 h 40"/>
                <a:gd name="T14" fmla="*/ 0 w 83"/>
                <a:gd name="T15" fmla="*/ 0 h 40"/>
                <a:gd name="T16" fmla="*/ 0 w 83"/>
                <a:gd name="T17" fmla="*/ 12 h 40"/>
                <a:gd name="T18" fmla="*/ 0 w 83"/>
                <a:gd name="T19" fmla="*/ 29 h 40"/>
                <a:gd name="T20" fmla="*/ 0 w 83"/>
                <a:gd name="T21" fmla="*/ 40 h 40"/>
                <a:gd name="T22" fmla="*/ 12 w 83"/>
                <a:gd name="T23" fmla="*/ 40 h 40"/>
                <a:gd name="T24" fmla="*/ 71 w 83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0">
                  <a:moveTo>
                    <a:pt x="71" y="40"/>
                  </a:moveTo>
                  <a:lnTo>
                    <a:pt x="83" y="40"/>
                  </a:lnTo>
                  <a:lnTo>
                    <a:pt x="83" y="29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71" y="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8345488" y="3600451"/>
              <a:ext cx="158750" cy="74613"/>
            </a:xfrm>
            <a:custGeom>
              <a:avLst/>
              <a:gdLst>
                <a:gd name="T0" fmla="*/ 100 w 100"/>
                <a:gd name="T1" fmla="*/ 0 h 47"/>
                <a:gd name="T2" fmla="*/ 88 w 100"/>
                <a:gd name="T3" fmla="*/ 0 h 47"/>
                <a:gd name="T4" fmla="*/ 12 w 100"/>
                <a:gd name="T5" fmla="*/ 0 h 47"/>
                <a:gd name="T6" fmla="*/ 0 w 100"/>
                <a:gd name="T7" fmla="*/ 0 h 47"/>
                <a:gd name="T8" fmla="*/ 0 w 100"/>
                <a:gd name="T9" fmla="*/ 11 h 47"/>
                <a:gd name="T10" fmla="*/ 0 w 100"/>
                <a:gd name="T11" fmla="*/ 35 h 47"/>
                <a:gd name="T12" fmla="*/ 0 w 100"/>
                <a:gd name="T13" fmla="*/ 47 h 47"/>
                <a:gd name="T14" fmla="*/ 12 w 100"/>
                <a:gd name="T15" fmla="*/ 47 h 47"/>
                <a:gd name="T16" fmla="*/ 88 w 100"/>
                <a:gd name="T17" fmla="*/ 47 h 47"/>
                <a:gd name="T18" fmla="*/ 100 w 100"/>
                <a:gd name="T19" fmla="*/ 47 h 47"/>
                <a:gd name="T20" fmla="*/ 100 w 100"/>
                <a:gd name="T21" fmla="*/ 35 h 47"/>
                <a:gd name="T22" fmla="*/ 100 w 100"/>
                <a:gd name="T23" fmla="*/ 35 h 47"/>
                <a:gd name="T24" fmla="*/ 100 w 100"/>
                <a:gd name="T25" fmla="*/ 11 h 47"/>
                <a:gd name="T26" fmla="*/ 100 w 100"/>
                <a:gd name="T27" fmla="*/ 11 h 47"/>
                <a:gd name="T28" fmla="*/ 100 w 100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7">
                  <a:moveTo>
                    <a:pt x="100" y="0"/>
                  </a:moveTo>
                  <a:lnTo>
                    <a:pt x="8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8540750" y="3600451"/>
              <a:ext cx="157163" cy="74613"/>
            </a:xfrm>
            <a:custGeom>
              <a:avLst/>
              <a:gdLst>
                <a:gd name="T0" fmla="*/ 12 w 99"/>
                <a:gd name="T1" fmla="*/ 0 h 47"/>
                <a:gd name="T2" fmla="*/ 0 w 99"/>
                <a:gd name="T3" fmla="*/ 0 h 47"/>
                <a:gd name="T4" fmla="*/ 0 w 99"/>
                <a:gd name="T5" fmla="*/ 11 h 47"/>
                <a:gd name="T6" fmla="*/ 0 w 99"/>
                <a:gd name="T7" fmla="*/ 35 h 47"/>
                <a:gd name="T8" fmla="*/ 0 w 99"/>
                <a:gd name="T9" fmla="*/ 47 h 47"/>
                <a:gd name="T10" fmla="*/ 12 w 99"/>
                <a:gd name="T11" fmla="*/ 47 h 47"/>
                <a:gd name="T12" fmla="*/ 88 w 99"/>
                <a:gd name="T13" fmla="*/ 47 h 47"/>
                <a:gd name="T14" fmla="*/ 99 w 99"/>
                <a:gd name="T15" fmla="*/ 47 h 47"/>
                <a:gd name="T16" fmla="*/ 99 w 99"/>
                <a:gd name="T17" fmla="*/ 35 h 47"/>
                <a:gd name="T18" fmla="*/ 99 w 99"/>
                <a:gd name="T19" fmla="*/ 11 h 47"/>
                <a:gd name="T20" fmla="*/ 99 w 99"/>
                <a:gd name="T21" fmla="*/ 0 h 47"/>
                <a:gd name="T22" fmla="*/ 88 w 99"/>
                <a:gd name="T23" fmla="*/ 0 h 47"/>
                <a:gd name="T24" fmla="*/ 12 w 9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99" y="47"/>
                  </a:lnTo>
                  <a:lnTo>
                    <a:pt x="99" y="35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/>
          </p:nvSpPr>
          <p:spPr bwMode="auto">
            <a:xfrm>
              <a:off x="8736013" y="3600451"/>
              <a:ext cx="742950" cy="74613"/>
            </a:xfrm>
            <a:custGeom>
              <a:avLst/>
              <a:gdLst>
                <a:gd name="T0" fmla="*/ 12 w 468"/>
                <a:gd name="T1" fmla="*/ 0 h 47"/>
                <a:gd name="T2" fmla="*/ 0 w 468"/>
                <a:gd name="T3" fmla="*/ 0 h 47"/>
                <a:gd name="T4" fmla="*/ 0 w 468"/>
                <a:gd name="T5" fmla="*/ 11 h 47"/>
                <a:gd name="T6" fmla="*/ 0 w 468"/>
                <a:gd name="T7" fmla="*/ 35 h 47"/>
                <a:gd name="T8" fmla="*/ 0 w 468"/>
                <a:gd name="T9" fmla="*/ 47 h 47"/>
                <a:gd name="T10" fmla="*/ 12 w 468"/>
                <a:gd name="T11" fmla="*/ 47 h 47"/>
                <a:gd name="T12" fmla="*/ 456 w 468"/>
                <a:gd name="T13" fmla="*/ 47 h 47"/>
                <a:gd name="T14" fmla="*/ 468 w 468"/>
                <a:gd name="T15" fmla="*/ 47 h 47"/>
                <a:gd name="T16" fmla="*/ 468 w 468"/>
                <a:gd name="T17" fmla="*/ 35 h 47"/>
                <a:gd name="T18" fmla="*/ 468 w 468"/>
                <a:gd name="T19" fmla="*/ 11 h 47"/>
                <a:gd name="T20" fmla="*/ 468 w 468"/>
                <a:gd name="T21" fmla="*/ 0 h 47"/>
                <a:gd name="T22" fmla="*/ 456 w 468"/>
                <a:gd name="T23" fmla="*/ 0 h 47"/>
                <a:gd name="T24" fmla="*/ 12 w 46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456" y="47"/>
                  </a:lnTo>
                  <a:lnTo>
                    <a:pt x="468" y="47"/>
                  </a:lnTo>
                  <a:lnTo>
                    <a:pt x="468" y="35"/>
                  </a:lnTo>
                  <a:lnTo>
                    <a:pt x="468" y="11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1"/>
            <p:cNvSpPr>
              <a:spLocks noChangeArrowheads="1"/>
            </p:cNvSpPr>
            <p:nvPr/>
          </p:nvSpPr>
          <p:spPr bwMode="auto">
            <a:xfrm>
              <a:off x="3722688" y="3348038"/>
              <a:ext cx="1090613" cy="30163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2"/>
            <p:cNvSpPr>
              <a:spLocks noChangeArrowheads="1"/>
            </p:cNvSpPr>
            <p:nvPr/>
          </p:nvSpPr>
          <p:spPr bwMode="auto">
            <a:xfrm>
              <a:off x="3722688" y="3317876"/>
              <a:ext cx="1090613" cy="30163"/>
            </a:xfrm>
            <a:prstGeom prst="rect">
              <a:avLst/>
            </a:prstGeom>
            <a:solidFill>
              <a:srgbClr val="73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3"/>
            <p:cNvSpPr>
              <a:spLocks noChangeArrowheads="1"/>
            </p:cNvSpPr>
            <p:nvPr/>
          </p:nvSpPr>
          <p:spPr bwMode="auto">
            <a:xfrm>
              <a:off x="3722688" y="3287713"/>
              <a:ext cx="1090613" cy="30163"/>
            </a:xfrm>
            <a:prstGeom prst="rect">
              <a:avLst/>
            </a:prstGeom>
            <a:solidFill>
              <a:srgbClr val="50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4"/>
            <p:cNvSpPr/>
            <p:nvPr/>
          </p:nvSpPr>
          <p:spPr bwMode="auto">
            <a:xfrm>
              <a:off x="3519488" y="3317876"/>
              <a:ext cx="82550" cy="33338"/>
            </a:xfrm>
            <a:custGeom>
              <a:avLst/>
              <a:gdLst>
                <a:gd name="T0" fmla="*/ 21 w 22"/>
                <a:gd name="T1" fmla="*/ 0 h 9"/>
                <a:gd name="T2" fmla="*/ 0 w 22"/>
                <a:gd name="T3" fmla="*/ 4 h 9"/>
                <a:gd name="T4" fmla="*/ 21 w 22"/>
                <a:gd name="T5" fmla="*/ 9 h 9"/>
                <a:gd name="T6" fmla="*/ 21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6"/>
                    <a:pt x="22" y="3"/>
                    <a:pt x="21" y="0"/>
                  </a:cubicBezTo>
                  <a:close/>
                </a:path>
              </a:pathLst>
            </a:cu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/>
            <p:nvPr/>
          </p:nvSpPr>
          <p:spPr bwMode="auto">
            <a:xfrm>
              <a:off x="3597275" y="3287713"/>
              <a:ext cx="125413" cy="90488"/>
            </a:xfrm>
            <a:custGeom>
              <a:avLst/>
              <a:gdLst>
                <a:gd name="T0" fmla="*/ 0 w 33"/>
                <a:gd name="T1" fmla="*/ 17 h 24"/>
                <a:gd name="T2" fmla="*/ 33 w 33"/>
                <a:gd name="T3" fmla="*/ 24 h 24"/>
                <a:gd name="T4" fmla="*/ 33 w 33"/>
                <a:gd name="T5" fmla="*/ 0 h 24"/>
                <a:gd name="T6" fmla="*/ 0 w 33"/>
                <a:gd name="T7" fmla="*/ 8 h 24"/>
                <a:gd name="T8" fmla="*/ 0 w 3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0" y="17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4813300" y="3287713"/>
              <a:ext cx="30163" cy="90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4843463" y="3287713"/>
              <a:ext cx="109538" cy="90488"/>
            </a:xfrm>
            <a:prstGeom prst="rect">
              <a:avLst/>
            </a:pr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58"/>
            <p:cNvSpPr>
              <a:spLocks noChangeArrowheads="1"/>
            </p:cNvSpPr>
            <p:nvPr/>
          </p:nvSpPr>
          <p:spPr bwMode="auto">
            <a:xfrm>
              <a:off x="4843463" y="3351213"/>
              <a:ext cx="109538" cy="26988"/>
            </a:xfrm>
            <a:prstGeom prst="rect">
              <a:avLst/>
            </a:pr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9"/>
            <p:cNvSpPr>
              <a:spLocks noChangeArrowheads="1"/>
            </p:cNvSpPr>
            <p:nvPr/>
          </p:nvSpPr>
          <p:spPr bwMode="auto">
            <a:xfrm>
              <a:off x="4813300" y="3351213"/>
              <a:ext cx="30163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3324225" y="3517901"/>
              <a:ext cx="1617663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61"/>
            <p:cNvSpPr>
              <a:spLocks noChangeArrowheads="1"/>
            </p:cNvSpPr>
            <p:nvPr/>
          </p:nvSpPr>
          <p:spPr bwMode="auto">
            <a:xfrm>
              <a:off x="33845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62"/>
            <p:cNvSpPr>
              <a:spLocks noChangeArrowheads="1"/>
            </p:cNvSpPr>
            <p:nvPr/>
          </p:nvSpPr>
          <p:spPr bwMode="auto">
            <a:xfrm>
              <a:off x="3668713" y="3517901"/>
              <a:ext cx="23813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38163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396557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108450" y="3517901"/>
              <a:ext cx="26988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4246563" y="3517901"/>
              <a:ext cx="23813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97375" y="3517901"/>
              <a:ext cx="22225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352742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34559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35972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740150" y="3517901"/>
              <a:ext cx="23813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72"/>
            <p:cNvSpPr>
              <a:spLocks noChangeArrowheads="1"/>
            </p:cNvSpPr>
            <p:nvPr/>
          </p:nvSpPr>
          <p:spPr bwMode="auto">
            <a:xfrm>
              <a:off x="38877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73"/>
            <p:cNvSpPr>
              <a:spLocks noChangeArrowheads="1"/>
            </p:cNvSpPr>
            <p:nvPr/>
          </p:nvSpPr>
          <p:spPr bwMode="auto">
            <a:xfrm>
              <a:off x="40290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74"/>
            <p:cNvSpPr>
              <a:spLocks noChangeArrowheads="1"/>
            </p:cNvSpPr>
            <p:nvPr/>
          </p:nvSpPr>
          <p:spPr bwMode="auto">
            <a:xfrm>
              <a:off x="417671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4322763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449897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77"/>
            <p:cNvSpPr>
              <a:spLocks noChangeArrowheads="1"/>
            </p:cNvSpPr>
            <p:nvPr/>
          </p:nvSpPr>
          <p:spPr bwMode="auto">
            <a:xfrm>
              <a:off x="478472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78"/>
            <p:cNvSpPr>
              <a:spLocks noChangeArrowheads="1"/>
            </p:cNvSpPr>
            <p:nvPr/>
          </p:nvSpPr>
          <p:spPr bwMode="auto">
            <a:xfrm>
              <a:off x="4641850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79"/>
            <p:cNvSpPr>
              <a:spLocks noChangeArrowheads="1"/>
            </p:cNvSpPr>
            <p:nvPr/>
          </p:nvSpPr>
          <p:spPr bwMode="auto">
            <a:xfrm>
              <a:off x="4573588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80"/>
            <p:cNvSpPr>
              <a:spLocks noChangeArrowheads="1"/>
            </p:cNvSpPr>
            <p:nvPr/>
          </p:nvSpPr>
          <p:spPr bwMode="auto">
            <a:xfrm>
              <a:off x="47164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81"/>
            <p:cNvSpPr>
              <a:spLocks noChangeArrowheads="1"/>
            </p:cNvSpPr>
            <p:nvPr/>
          </p:nvSpPr>
          <p:spPr bwMode="auto">
            <a:xfrm>
              <a:off x="48561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82"/>
            <p:cNvSpPr>
              <a:spLocks noChangeArrowheads="1"/>
            </p:cNvSpPr>
            <p:nvPr/>
          </p:nvSpPr>
          <p:spPr bwMode="auto">
            <a:xfrm>
              <a:off x="3324225" y="3689351"/>
              <a:ext cx="1617663" cy="158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3"/>
            <p:cNvSpPr/>
            <p:nvPr/>
          </p:nvSpPr>
          <p:spPr bwMode="auto">
            <a:xfrm>
              <a:off x="3860801" y="1589088"/>
              <a:ext cx="1103313" cy="1214438"/>
            </a:xfrm>
            <a:custGeom>
              <a:avLst/>
              <a:gdLst>
                <a:gd name="T0" fmla="*/ 294 w 294"/>
                <a:gd name="T1" fmla="*/ 14 h 323"/>
                <a:gd name="T2" fmla="*/ 280 w 294"/>
                <a:gd name="T3" fmla="*/ 0 h 323"/>
                <a:gd name="T4" fmla="*/ 14 w 294"/>
                <a:gd name="T5" fmla="*/ 0 h 323"/>
                <a:gd name="T6" fmla="*/ 0 w 294"/>
                <a:gd name="T7" fmla="*/ 14 h 323"/>
                <a:gd name="T8" fmla="*/ 0 w 294"/>
                <a:gd name="T9" fmla="*/ 323 h 323"/>
                <a:gd name="T10" fmla="*/ 294 w 294"/>
                <a:gd name="T11" fmla="*/ 323 h 323"/>
                <a:gd name="T12" fmla="*/ 294 w 294"/>
                <a:gd name="T13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3">
                  <a:moveTo>
                    <a:pt x="294" y="14"/>
                  </a:moveTo>
                  <a:cubicBezTo>
                    <a:pt x="294" y="6"/>
                    <a:pt x="288" y="0"/>
                    <a:pt x="2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94" y="323"/>
                    <a:pt x="294" y="323"/>
                    <a:pt x="294" y="323"/>
                  </a:cubicBezTo>
                  <a:cubicBezTo>
                    <a:pt x="294" y="14"/>
                    <a:pt x="294" y="14"/>
                    <a:pt x="294" y="14"/>
                  </a:cubicBezTo>
                </a:path>
              </a:pathLst>
            </a:cu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"/>
            <p:cNvSpPr/>
            <p:nvPr/>
          </p:nvSpPr>
          <p:spPr bwMode="auto">
            <a:xfrm>
              <a:off x="3860800" y="2803526"/>
              <a:ext cx="1103313" cy="300038"/>
            </a:xfrm>
            <a:custGeom>
              <a:avLst/>
              <a:gdLst>
                <a:gd name="T0" fmla="*/ 0 w 294"/>
                <a:gd name="T1" fmla="*/ 0 h 80"/>
                <a:gd name="T2" fmla="*/ 0 w 294"/>
                <a:gd name="T3" fmla="*/ 67 h 80"/>
                <a:gd name="T4" fmla="*/ 14 w 294"/>
                <a:gd name="T5" fmla="*/ 80 h 80"/>
                <a:gd name="T6" fmla="*/ 280 w 294"/>
                <a:gd name="T7" fmla="*/ 80 h 80"/>
                <a:gd name="T8" fmla="*/ 294 w 294"/>
                <a:gd name="T9" fmla="*/ 67 h 80"/>
                <a:gd name="T10" fmla="*/ 294 w 294"/>
                <a:gd name="T11" fmla="*/ 0 h 80"/>
                <a:gd name="T12" fmla="*/ 0 w 29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80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6" y="80"/>
                    <a:pt x="14" y="80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8" y="80"/>
                    <a:pt x="294" y="74"/>
                    <a:pt x="294" y="67"/>
                  </a:cubicBezTo>
                  <a:cubicBezTo>
                    <a:pt x="294" y="0"/>
                    <a:pt x="294" y="0"/>
                    <a:pt x="2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5"/>
            <p:cNvSpPr/>
            <p:nvPr/>
          </p:nvSpPr>
          <p:spPr bwMode="auto">
            <a:xfrm>
              <a:off x="3890963" y="2828926"/>
              <a:ext cx="1039813" cy="252413"/>
            </a:xfrm>
            <a:custGeom>
              <a:avLst/>
              <a:gdLst>
                <a:gd name="T0" fmla="*/ 0 w 277"/>
                <a:gd name="T1" fmla="*/ 61 h 67"/>
                <a:gd name="T2" fmla="*/ 6 w 277"/>
                <a:gd name="T3" fmla="*/ 67 h 67"/>
                <a:gd name="T4" fmla="*/ 272 w 277"/>
                <a:gd name="T5" fmla="*/ 67 h 67"/>
                <a:gd name="T6" fmla="*/ 277 w 277"/>
                <a:gd name="T7" fmla="*/ 61 h 67"/>
                <a:gd name="T8" fmla="*/ 277 w 277"/>
                <a:gd name="T9" fmla="*/ 6 h 67"/>
                <a:gd name="T10" fmla="*/ 272 w 277"/>
                <a:gd name="T11" fmla="*/ 0 h 67"/>
                <a:gd name="T12" fmla="*/ 6 w 277"/>
                <a:gd name="T13" fmla="*/ 0 h 67"/>
                <a:gd name="T14" fmla="*/ 0 w 277"/>
                <a:gd name="T15" fmla="*/ 6 h 67"/>
                <a:gd name="T16" fmla="*/ 0 w 277"/>
                <a:gd name="T1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67">
                  <a:moveTo>
                    <a:pt x="0" y="61"/>
                  </a:moveTo>
                  <a:cubicBezTo>
                    <a:pt x="0" y="64"/>
                    <a:pt x="3" y="67"/>
                    <a:pt x="6" y="67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5" y="67"/>
                    <a:pt x="277" y="64"/>
                    <a:pt x="277" y="61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7" y="3"/>
                    <a:pt x="275" y="0"/>
                    <a:pt x="2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86"/>
            <p:cNvSpPr>
              <a:spLocks noChangeArrowheads="1"/>
            </p:cNvSpPr>
            <p:nvPr/>
          </p:nvSpPr>
          <p:spPr bwMode="auto">
            <a:xfrm>
              <a:off x="3929063" y="2881313"/>
              <a:ext cx="6191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87"/>
            <p:cNvSpPr>
              <a:spLocks noChangeArrowheads="1"/>
            </p:cNvSpPr>
            <p:nvPr/>
          </p:nvSpPr>
          <p:spPr bwMode="auto">
            <a:xfrm>
              <a:off x="4570413" y="2881313"/>
              <a:ext cx="3270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88"/>
            <p:cNvSpPr>
              <a:spLocks noChangeArrowheads="1"/>
            </p:cNvSpPr>
            <p:nvPr/>
          </p:nvSpPr>
          <p:spPr bwMode="auto">
            <a:xfrm>
              <a:off x="4276725" y="2949576"/>
              <a:ext cx="620713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89"/>
            <p:cNvSpPr>
              <a:spLocks noChangeArrowheads="1"/>
            </p:cNvSpPr>
            <p:nvPr/>
          </p:nvSpPr>
          <p:spPr bwMode="auto">
            <a:xfrm>
              <a:off x="3929063" y="2949576"/>
              <a:ext cx="325438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90"/>
            <p:cNvSpPr>
              <a:spLocks noChangeArrowheads="1"/>
            </p:cNvSpPr>
            <p:nvPr/>
          </p:nvSpPr>
          <p:spPr bwMode="auto">
            <a:xfrm>
              <a:off x="4138613" y="3017838"/>
              <a:ext cx="5921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91"/>
            <p:cNvSpPr>
              <a:spLocks noChangeArrowheads="1"/>
            </p:cNvSpPr>
            <p:nvPr/>
          </p:nvSpPr>
          <p:spPr bwMode="auto">
            <a:xfrm>
              <a:off x="3929063" y="3017838"/>
              <a:ext cx="176213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92"/>
            <p:cNvSpPr>
              <a:spLocks noChangeArrowheads="1"/>
            </p:cNvSpPr>
            <p:nvPr/>
          </p:nvSpPr>
          <p:spPr bwMode="auto">
            <a:xfrm>
              <a:off x="4749800" y="3017838"/>
              <a:ext cx="1476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3"/>
            <p:cNvSpPr>
              <a:spLocks noEditPoints="1"/>
            </p:cNvSpPr>
            <p:nvPr/>
          </p:nvSpPr>
          <p:spPr bwMode="auto">
            <a:xfrm>
              <a:off x="4914900" y="158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5"/>
            <p:cNvSpPr/>
            <p:nvPr/>
          </p:nvSpPr>
          <p:spPr bwMode="auto">
            <a:xfrm>
              <a:off x="4006850" y="1709738"/>
              <a:ext cx="806450" cy="277813"/>
            </a:xfrm>
            <a:custGeom>
              <a:avLst/>
              <a:gdLst>
                <a:gd name="T0" fmla="*/ 0 w 215"/>
                <a:gd name="T1" fmla="*/ 67 h 74"/>
                <a:gd name="T2" fmla="*/ 8 w 215"/>
                <a:gd name="T3" fmla="*/ 74 h 74"/>
                <a:gd name="T4" fmla="*/ 208 w 215"/>
                <a:gd name="T5" fmla="*/ 74 h 74"/>
                <a:gd name="T6" fmla="*/ 215 w 215"/>
                <a:gd name="T7" fmla="*/ 67 h 74"/>
                <a:gd name="T8" fmla="*/ 215 w 215"/>
                <a:gd name="T9" fmla="*/ 8 h 74"/>
                <a:gd name="T10" fmla="*/ 208 w 215"/>
                <a:gd name="T11" fmla="*/ 0 h 74"/>
                <a:gd name="T12" fmla="*/ 8 w 215"/>
                <a:gd name="T13" fmla="*/ 0 h 74"/>
                <a:gd name="T14" fmla="*/ 0 w 215"/>
                <a:gd name="T15" fmla="*/ 8 h 74"/>
                <a:gd name="T16" fmla="*/ 0 w 215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4">
                  <a:moveTo>
                    <a:pt x="0" y="67"/>
                  </a:moveTo>
                  <a:cubicBezTo>
                    <a:pt x="0" y="71"/>
                    <a:pt x="4" y="74"/>
                    <a:pt x="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11" y="74"/>
                    <a:pt x="215" y="71"/>
                    <a:pt x="215" y="67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5" y="4"/>
                    <a:pt x="211" y="0"/>
                    <a:pt x="2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96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97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98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99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0"/>
            <p:cNvSpPr/>
            <p:nvPr/>
          </p:nvSpPr>
          <p:spPr bwMode="auto">
            <a:xfrm>
              <a:off x="4619625" y="1589088"/>
              <a:ext cx="146050" cy="341313"/>
            </a:xfrm>
            <a:custGeom>
              <a:avLst/>
              <a:gdLst>
                <a:gd name="T0" fmla="*/ 47 w 92"/>
                <a:gd name="T1" fmla="*/ 161 h 215"/>
                <a:gd name="T2" fmla="*/ 92 w 92"/>
                <a:gd name="T3" fmla="*/ 215 h 215"/>
                <a:gd name="T4" fmla="*/ 92 w 92"/>
                <a:gd name="T5" fmla="*/ 156 h 215"/>
                <a:gd name="T6" fmla="*/ 92 w 92"/>
                <a:gd name="T7" fmla="*/ 132 h 215"/>
                <a:gd name="T8" fmla="*/ 92 w 92"/>
                <a:gd name="T9" fmla="*/ 0 h 215"/>
                <a:gd name="T10" fmla="*/ 0 w 92"/>
                <a:gd name="T11" fmla="*/ 0 h 215"/>
                <a:gd name="T12" fmla="*/ 0 w 92"/>
                <a:gd name="T13" fmla="*/ 132 h 215"/>
                <a:gd name="T14" fmla="*/ 0 w 92"/>
                <a:gd name="T15" fmla="*/ 156 h 215"/>
                <a:gd name="T16" fmla="*/ 0 w 92"/>
                <a:gd name="T17" fmla="*/ 215 h 215"/>
                <a:gd name="T18" fmla="*/ 47 w 92"/>
                <a:gd name="T19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15">
                  <a:moveTo>
                    <a:pt x="47" y="161"/>
                  </a:moveTo>
                  <a:lnTo>
                    <a:pt x="92" y="215"/>
                  </a:lnTo>
                  <a:lnTo>
                    <a:pt x="92" y="156"/>
                  </a:lnTo>
                  <a:lnTo>
                    <a:pt x="92" y="13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47" y="161"/>
                  </a:ln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1"/>
            <p:cNvSpPr/>
            <p:nvPr/>
          </p:nvSpPr>
          <p:spPr bwMode="auto">
            <a:xfrm>
              <a:off x="4619625" y="1589088"/>
              <a:ext cx="14288" cy="341313"/>
            </a:xfrm>
            <a:custGeom>
              <a:avLst/>
              <a:gdLst>
                <a:gd name="T0" fmla="*/ 9 w 9"/>
                <a:gd name="T1" fmla="*/ 132 h 215"/>
                <a:gd name="T2" fmla="*/ 9 w 9"/>
                <a:gd name="T3" fmla="*/ 0 h 215"/>
                <a:gd name="T4" fmla="*/ 0 w 9"/>
                <a:gd name="T5" fmla="*/ 0 h 215"/>
                <a:gd name="T6" fmla="*/ 0 w 9"/>
                <a:gd name="T7" fmla="*/ 132 h 215"/>
                <a:gd name="T8" fmla="*/ 0 w 9"/>
                <a:gd name="T9" fmla="*/ 156 h 215"/>
                <a:gd name="T10" fmla="*/ 0 w 9"/>
                <a:gd name="T11" fmla="*/ 215 h 215"/>
                <a:gd name="T12" fmla="*/ 9 w 9"/>
                <a:gd name="T13" fmla="*/ 203 h 215"/>
                <a:gd name="T14" fmla="*/ 9 w 9"/>
                <a:gd name="T15" fmla="*/ 156 h 215"/>
                <a:gd name="T16" fmla="*/ 9 w 9"/>
                <a:gd name="T17" fmla="*/ 1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5">
                  <a:moveTo>
                    <a:pt x="9" y="13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9" y="203"/>
                  </a:lnTo>
                  <a:lnTo>
                    <a:pt x="9" y="156"/>
                  </a:lnTo>
                  <a:lnTo>
                    <a:pt x="9" y="132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2"/>
            <p:cNvSpPr/>
            <p:nvPr/>
          </p:nvSpPr>
          <p:spPr bwMode="auto">
            <a:xfrm>
              <a:off x="8248650" y="2024063"/>
              <a:ext cx="457200" cy="136525"/>
            </a:xfrm>
            <a:custGeom>
              <a:avLst/>
              <a:gdLst>
                <a:gd name="T0" fmla="*/ 122 w 122"/>
                <a:gd name="T1" fmla="*/ 6 h 36"/>
                <a:gd name="T2" fmla="*/ 116 w 122"/>
                <a:gd name="T3" fmla="*/ 0 h 36"/>
                <a:gd name="T4" fmla="*/ 5 w 122"/>
                <a:gd name="T5" fmla="*/ 0 h 36"/>
                <a:gd name="T6" fmla="*/ 0 w 122"/>
                <a:gd name="T7" fmla="*/ 6 h 36"/>
                <a:gd name="T8" fmla="*/ 0 w 122"/>
                <a:gd name="T9" fmla="*/ 36 h 36"/>
                <a:gd name="T10" fmla="*/ 122 w 122"/>
                <a:gd name="T11" fmla="*/ 36 h 36"/>
                <a:gd name="T12" fmla="*/ 122 w 122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6">
                  <a:moveTo>
                    <a:pt x="122" y="6"/>
                  </a:moveTo>
                  <a:cubicBezTo>
                    <a:pt x="122" y="3"/>
                    <a:pt x="119" y="0"/>
                    <a:pt x="1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6"/>
                    <a:pt x="122" y="6"/>
                    <a:pt x="122" y="6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3"/>
            <p:cNvSpPr/>
            <p:nvPr/>
          </p:nvSpPr>
          <p:spPr bwMode="auto">
            <a:xfrm>
              <a:off x="8248650" y="2674938"/>
              <a:ext cx="457200" cy="169863"/>
            </a:xfrm>
            <a:custGeom>
              <a:avLst/>
              <a:gdLst>
                <a:gd name="T0" fmla="*/ 0 w 122"/>
                <a:gd name="T1" fmla="*/ 39 h 45"/>
                <a:gd name="T2" fmla="*/ 5 w 122"/>
                <a:gd name="T3" fmla="*/ 45 h 45"/>
                <a:gd name="T4" fmla="*/ 116 w 122"/>
                <a:gd name="T5" fmla="*/ 45 h 45"/>
                <a:gd name="T6" fmla="*/ 122 w 122"/>
                <a:gd name="T7" fmla="*/ 39 h 45"/>
                <a:gd name="T8" fmla="*/ 122 w 122"/>
                <a:gd name="T9" fmla="*/ 0 h 45"/>
                <a:gd name="T10" fmla="*/ 0 w 122"/>
                <a:gd name="T11" fmla="*/ 0 h 45"/>
                <a:gd name="T12" fmla="*/ 0 w 122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5">
                  <a:moveTo>
                    <a:pt x="0" y="39"/>
                  </a:moveTo>
                  <a:cubicBezTo>
                    <a:pt x="0" y="42"/>
                    <a:pt x="2" y="45"/>
                    <a:pt x="5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9" y="45"/>
                    <a:pt x="122" y="42"/>
                    <a:pt x="122" y="39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04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05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06"/>
            <p:cNvSpPr>
              <a:spLocks noChangeArrowheads="1"/>
            </p:cNvSpPr>
            <p:nvPr/>
          </p:nvSpPr>
          <p:spPr bwMode="auto">
            <a:xfrm>
              <a:off x="8439150" y="2727326"/>
              <a:ext cx="71438" cy="68263"/>
            </a:xfrm>
            <a:prstGeom prst="ellipse">
              <a:avLst/>
            </a:pr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7"/>
            <p:cNvSpPr/>
            <p:nvPr/>
          </p:nvSpPr>
          <p:spPr bwMode="auto">
            <a:xfrm>
              <a:off x="8380413" y="2081213"/>
              <a:ext cx="193675" cy="26988"/>
            </a:xfrm>
            <a:custGeom>
              <a:avLst/>
              <a:gdLst>
                <a:gd name="T0" fmla="*/ 52 w 52"/>
                <a:gd name="T1" fmla="*/ 3 h 7"/>
                <a:gd name="T2" fmla="*/ 48 w 52"/>
                <a:gd name="T3" fmla="*/ 7 h 7"/>
                <a:gd name="T4" fmla="*/ 3 w 52"/>
                <a:gd name="T5" fmla="*/ 7 h 7"/>
                <a:gd name="T6" fmla="*/ 0 w 52"/>
                <a:gd name="T7" fmla="*/ 3 h 7"/>
                <a:gd name="T8" fmla="*/ 3 w 52"/>
                <a:gd name="T9" fmla="*/ 0 h 7"/>
                <a:gd name="T10" fmla="*/ 48 w 52"/>
                <a:gd name="T11" fmla="*/ 0 h 7"/>
                <a:gd name="T12" fmla="*/ 52 w 5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">
                  <a:moveTo>
                    <a:pt x="52" y="3"/>
                  </a:moveTo>
                  <a:cubicBezTo>
                    <a:pt x="52" y="5"/>
                    <a:pt x="50" y="7"/>
                    <a:pt x="4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3"/>
                  </a:cubicBezTo>
                  <a:close/>
                </a:path>
              </a:pathLst>
            </a:cu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8"/>
            <p:cNvSpPr/>
            <p:nvPr/>
          </p:nvSpPr>
          <p:spPr bwMode="auto">
            <a:xfrm>
              <a:off x="8380413" y="2081213"/>
              <a:ext cx="193675" cy="19050"/>
            </a:xfrm>
            <a:custGeom>
              <a:avLst/>
              <a:gdLst>
                <a:gd name="T0" fmla="*/ 3 w 52"/>
                <a:gd name="T1" fmla="*/ 2 h 5"/>
                <a:gd name="T2" fmla="*/ 48 w 52"/>
                <a:gd name="T3" fmla="*/ 2 h 5"/>
                <a:gd name="T4" fmla="*/ 52 w 52"/>
                <a:gd name="T5" fmla="*/ 5 h 5"/>
                <a:gd name="T6" fmla="*/ 52 w 52"/>
                <a:gd name="T7" fmla="*/ 3 h 5"/>
                <a:gd name="T8" fmla="*/ 48 w 52"/>
                <a:gd name="T9" fmla="*/ 0 h 5"/>
                <a:gd name="T10" fmla="*/ 3 w 52"/>
                <a:gd name="T11" fmla="*/ 0 h 5"/>
                <a:gd name="T12" fmla="*/ 0 w 52"/>
                <a:gd name="T13" fmla="*/ 3 h 5"/>
                <a:gd name="T14" fmla="*/ 0 w 52"/>
                <a:gd name="T15" fmla="*/ 5 h 5"/>
                <a:gd name="T16" fmla="*/ 3 w 5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">
                  <a:moveTo>
                    <a:pt x="3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52" y="4"/>
                    <a:pt x="52" y="4"/>
                    <a:pt x="52" y="3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2B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1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2"/>
            <p:cNvSpPr/>
            <p:nvPr/>
          </p:nvSpPr>
          <p:spPr bwMode="auto">
            <a:xfrm>
              <a:off x="9685338" y="1509713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13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14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15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16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17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8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19"/>
            <p:cNvSpPr>
              <a:spLocks noChangeArrowheads="1"/>
            </p:cNvSpPr>
            <p:nvPr/>
          </p:nvSpPr>
          <p:spPr bwMode="auto">
            <a:xfrm>
              <a:off x="9118600" y="1825626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120"/>
            <p:cNvSpPr>
              <a:spLocks noChangeArrowheads="1"/>
            </p:cNvSpPr>
            <p:nvPr/>
          </p:nvSpPr>
          <p:spPr bwMode="auto">
            <a:xfrm>
              <a:off x="9336088" y="1825626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21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22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24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25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26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27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28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29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30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31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32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33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34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36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37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38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39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40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41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42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3"/>
            <p:cNvSpPr/>
            <p:nvPr/>
          </p:nvSpPr>
          <p:spPr bwMode="auto">
            <a:xfrm>
              <a:off x="9932988" y="1423988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44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45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46"/>
            <p:cNvSpPr>
              <a:spLocks noChangeArrowheads="1"/>
            </p:cNvSpPr>
            <p:nvPr/>
          </p:nvSpPr>
          <p:spPr bwMode="auto">
            <a:xfrm>
              <a:off x="9134475" y="1550988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47"/>
            <p:cNvSpPr>
              <a:spLocks noChangeArrowheads="1"/>
            </p:cNvSpPr>
            <p:nvPr/>
          </p:nvSpPr>
          <p:spPr bwMode="auto">
            <a:xfrm>
              <a:off x="9134475" y="1595438"/>
              <a:ext cx="344488" cy="2381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48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49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50"/>
            <p:cNvSpPr>
              <a:spLocks noChangeArrowheads="1"/>
            </p:cNvSpPr>
            <p:nvPr/>
          </p:nvSpPr>
          <p:spPr bwMode="auto">
            <a:xfrm>
              <a:off x="9366250" y="1738313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51"/>
            <p:cNvSpPr>
              <a:spLocks noChangeArrowheads="1"/>
            </p:cNvSpPr>
            <p:nvPr/>
          </p:nvSpPr>
          <p:spPr bwMode="auto">
            <a:xfrm>
              <a:off x="9583738" y="1738313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52"/>
            <p:cNvSpPr>
              <a:spLocks noChangeArrowheads="1"/>
            </p:cNvSpPr>
            <p:nvPr/>
          </p:nvSpPr>
          <p:spPr bwMode="auto">
            <a:xfrm>
              <a:off x="9197975" y="1852613"/>
              <a:ext cx="844550" cy="2857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53"/>
            <p:cNvSpPr>
              <a:spLocks noChangeArrowheads="1"/>
            </p:cNvSpPr>
            <p:nvPr/>
          </p:nvSpPr>
          <p:spPr bwMode="auto">
            <a:xfrm>
              <a:off x="9159875" y="194151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54"/>
            <p:cNvSpPr>
              <a:spLocks noChangeArrowheads="1"/>
            </p:cNvSpPr>
            <p:nvPr/>
          </p:nvSpPr>
          <p:spPr bwMode="auto">
            <a:xfrm>
              <a:off x="9159875" y="20399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55"/>
            <p:cNvSpPr>
              <a:spLocks noChangeArrowheads="1"/>
            </p:cNvSpPr>
            <p:nvPr/>
          </p:nvSpPr>
          <p:spPr bwMode="auto">
            <a:xfrm>
              <a:off x="9159875" y="214153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56"/>
            <p:cNvSpPr>
              <a:spLocks noChangeArrowheads="1"/>
            </p:cNvSpPr>
            <p:nvPr/>
          </p:nvSpPr>
          <p:spPr bwMode="auto">
            <a:xfrm>
              <a:off x="9159875" y="223837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157"/>
            <p:cNvSpPr>
              <a:spLocks noChangeArrowheads="1"/>
            </p:cNvSpPr>
            <p:nvPr/>
          </p:nvSpPr>
          <p:spPr bwMode="auto">
            <a:xfrm>
              <a:off x="9159875" y="233997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158"/>
            <p:cNvSpPr>
              <a:spLocks noChangeArrowheads="1"/>
            </p:cNvSpPr>
            <p:nvPr/>
          </p:nvSpPr>
          <p:spPr bwMode="auto">
            <a:xfrm>
              <a:off x="9159875" y="243840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159"/>
            <p:cNvSpPr>
              <a:spLocks noChangeArrowheads="1"/>
            </p:cNvSpPr>
            <p:nvPr/>
          </p:nvSpPr>
          <p:spPr bwMode="auto">
            <a:xfrm>
              <a:off x="9159875" y="2540001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160"/>
            <p:cNvSpPr>
              <a:spLocks noChangeArrowheads="1"/>
            </p:cNvSpPr>
            <p:nvPr/>
          </p:nvSpPr>
          <p:spPr bwMode="auto">
            <a:xfrm>
              <a:off x="9159875" y="26368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61"/>
            <p:cNvSpPr>
              <a:spLocks noChangeArrowheads="1"/>
            </p:cNvSpPr>
            <p:nvPr/>
          </p:nvSpPr>
          <p:spPr bwMode="auto">
            <a:xfrm>
              <a:off x="9159875" y="2743201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62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solidFill>
              <a:srgbClr val="4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63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64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close/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close/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close/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close/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close/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close/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close/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close/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close/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close/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close/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close/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5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66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solidFill>
              <a:srgbClr val="B1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67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68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169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170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71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72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73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74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75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76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77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79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80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81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82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3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84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85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86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87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88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89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91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3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94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95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96"/>
            <p:cNvSpPr/>
            <p:nvPr/>
          </p:nvSpPr>
          <p:spPr bwMode="auto">
            <a:xfrm>
              <a:off x="5080000" y="1960563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9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9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5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5"/>
                    <a:pt x="813" y="430"/>
                  </a:cubicBezTo>
                  <a:cubicBezTo>
                    <a:pt x="813" y="9"/>
                    <a:pt x="813" y="9"/>
                    <a:pt x="813" y="9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2A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97"/>
            <p:cNvSpPr/>
            <p:nvPr/>
          </p:nvSpPr>
          <p:spPr bwMode="auto">
            <a:xfrm>
              <a:off x="5080000" y="1905001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8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8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4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4"/>
                    <a:pt x="813" y="430"/>
                  </a:cubicBezTo>
                  <a:cubicBezTo>
                    <a:pt x="813" y="8"/>
                    <a:pt x="813" y="8"/>
                    <a:pt x="813" y="8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98"/>
            <p:cNvSpPr/>
            <p:nvPr/>
          </p:nvSpPr>
          <p:spPr bwMode="auto">
            <a:xfrm>
              <a:off x="5167313" y="3254376"/>
              <a:ext cx="1441450" cy="225425"/>
            </a:xfrm>
            <a:custGeom>
              <a:avLst/>
              <a:gdLst>
                <a:gd name="T0" fmla="*/ 370 w 384"/>
                <a:gd name="T1" fmla="*/ 15 h 60"/>
                <a:gd name="T2" fmla="*/ 341 w 384"/>
                <a:gd name="T3" fmla="*/ 15 h 60"/>
                <a:gd name="T4" fmla="*/ 185 w 384"/>
                <a:gd name="T5" fmla="*/ 15 h 60"/>
                <a:gd name="T6" fmla="*/ 62 w 384"/>
                <a:gd name="T7" fmla="*/ 15 h 60"/>
                <a:gd name="T8" fmla="*/ 0 w 384"/>
                <a:gd name="T9" fmla="*/ 60 h 60"/>
                <a:gd name="T10" fmla="*/ 158 w 384"/>
                <a:gd name="T11" fmla="*/ 60 h 60"/>
                <a:gd name="T12" fmla="*/ 185 w 384"/>
                <a:gd name="T13" fmla="*/ 60 h 60"/>
                <a:gd name="T14" fmla="*/ 341 w 384"/>
                <a:gd name="T15" fmla="*/ 60 h 60"/>
                <a:gd name="T16" fmla="*/ 370 w 384"/>
                <a:gd name="T17" fmla="*/ 60 h 60"/>
                <a:gd name="T18" fmla="*/ 384 w 384"/>
                <a:gd name="T19" fmla="*/ 45 h 60"/>
                <a:gd name="T20" fmla="*/ 384 w 384"/>
                <a:gd name="T21" fmla="*/ 44 h 60"/>
                <a:gd name="T22" fmla="*/ 384 w 384"/>
                <a:gd name="T23" fmla="*/ 0 h 60"/>
                <a:gd name="T24" fmla="*/ 370 w 384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0">
                  <a:moveTo>
                    <a:pt x="370" y="15"/>
                  </a:moveTo>
                  <a:cubicBezTo>
                    <a:pt x="341" y="15"/>
                    <a:pt x="341" y="15"/>
                    <a:pt x="341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77" y="59"/>
                    <a:pt x="384" y="53"/>
                    <a:pt x="384" y="45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8"/>
                    <a:pt x="377" y="14"/>
                    <a:pt x="370" y="1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99"/>
            <p:cNvSpPr/>
            <p:nvPr/>
          </p:nvSpPr>
          <p:spPr bwMode="auto">
            <a:xfrm>
              <a:off x="5399088" y="1844676"/>
              <a:ext cx="1209675" cy="1465263"/>
            </a:xfrm>
            <a:custGeom>
              <a:avLst/>
              <a:gdLst>
                <a:gd name="T0" fmla="*/ 310 w 322"/>
                <a:gd name="T1" fmla="*/ 0 h 390"/>
                <a:gd name="T2" fmla="*/ 306 w 322"/>
                <a:gd name="T3" fmla="*/ 0 h 390"/>
                <a:gd name="T4" fmla="*/ 279 w 322"/>
                <a:gd name="T5" fmla="*/ 0 h 390"/>
                <a:gd name="T6" fmla="*/ 0 w 322"/>
                <a:gd name="T7" fmla="*/ 0 h 390"/>
                <a:gd name="T8" fmla="*/ 0 w 322"/>
                <a:gd name="T9" fmla="*/ 390 h 390"/>
                <a:gd name="T10" fmla="*/ 123 w 322"/>
                <a:gd name="T11" fmla="*/ 390 h 390"/>
                <a:gd name="T12" fmla="*/ 279 w 322"/>
                <a:gd name="T13" fmla="*/ 390 h 390"/>
                <a:gd name="T14" fmla="*/ 308 w 322"/>
                <a:gd name="T15" fmla="*/ 390 h 390"/>
                <a:gd name="T16" fmla="*/ 322 w 322"/>
                <a:gd name="T17" fmla="*/ 375 h 390"/>
                <a:gd name="T18" fmla="*/ 322 w 322"/>
                <a:gd name="T19" fmla="*/ 374 h 390"/>
                <a:gd name="T20" fmla="*/ 322 w 322"/>
                <a:gd name="T21" fmla="*/ 367 h 390"/>
                <a:gd name="T22" fmla="*/ 322 w 322"/>
                <a:gd name="T23" fmla="*/ 16 h 390"/>
                <a:gd name="T24" fmla="*/ 322 w 322"/>
                <a:gd name="T25" fmla="*/ 15 h 390"/>
                <a:gd name="T26" fmla="*/ 310 w 322"/>
                <a:gd name="T2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" h="390">
                  <a:moveTo>
                    <a:pt x="310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23" y="390"/>
                    <a:pt x="123" y="390"/>
                    <a:pt x="123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15" y="389"/>
                    <a:pt x="322" y="383"/>
                    <a:pt x="322" y="375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22" y="16"/>
                    <a:pt x="322" y="16"/>
                    <a:pt x="322" y="16"/>
                  </a:cubicBezTo>
                  <a:cubicBezTo>
                    <a:pt x="322" y="15"/>
                    <a:pt x="322" y="15"/>
                    <a:pt x="322" y="15"/>
                  </a:cubicBezTo>
                  <a:cubicBezTo>
                    <a:pt x="322" y="7"/>
                    <a:pt x="317" y="1"/>
                    <a:pt x="3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00"/>
            <p:cNvSpPr/>
            <p:nvPr/>
          </p:nvSpPr>
          <p:spPr bwMode="auto">
            <a:xfrm>
              <a:off x="5167313" y="1844676"/>
              <a:ext cx="231775" cy="1635125"/>
            </a:xfrm>
            <a:custGeom>
              <a:avLst/>
              <a:gdLst>
                <a:gd name="T0" fmla="*/ 146 w 146"/>
                <a:gd name="T1" fmla="*/ 0 h 1030"/>
                <a:gd name="T2" fmla="*/ 0 w 146"/>
                <a:gd name="T3" fmla="*/ 111 h 1030"/>
                <a:gd name="T4" fmla="*/ 0 w 146"/>
                <a:gd name="T5" fmla="*/ 1030 h 1030"/>
                <a:gd name="T6" fmla="*/ 146 w 146"/>
                <a:gd name="T7" fmla="*/ 923 h 1030"/>
                <a:gd name="T8" fmla="*/ 146 w 14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0"/>
                  </a:moveTo>
                  <a:lnTo>
                    <a:pt x="0" y="111"/>
                  </a:lnTo>
                  <a:lnTo>
                    <a:pt x="0" y="1030"/>
                  </a:lnTo>
                  <a:lnTo>
                    <a:pt x="146" y="92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1"/>
            <p:cNvSpPr/>
            <p:nvPr/>
          </p:nvSpPr>
          <p:spPr bwMode="auto">
            <a:xfrm>
              <a:off x="6608763" y="3254376"/>
              <a:ext cx="1436688" cy="225425"/>
            </a:xfrm>
            <a:custGeom>
              <a:avLst/>
              <a:gdLst>
                <a:gd name="T0" fmla="*/ 198 w 383"/>
                <a:gd name="T1" fmla="*/ 15 h 60"/>
                <a:gd name="T2" fmla="*/ 42 w 383"/>
                <a:gd name="T3" fmla="*/ 15 h 60"/>
                <a:gd name="T4" fmla="*/ 14 w 383"/>
                <a:gd name="T5" fmla="*/ 15 h 60"/>
                <a:gd name="T6" fmla="*/ 0 w 383"/>
                <a:gd name="T7" fmla="*/ 0 h 60"/>
                <a:gd name="T8" fmla="*/ 0 w 383"/>
                <a:gd name="T9" fmla="*/ 44 h 60"/>
                <a:gd name="T10" fmla="*/ 0 w 383"/>
                <a:gd name="T11" fmla="*/ 45 h 60"/>
                <a:gd name="T12" fmla="*/ 14 w 383"/>
                <a:gd name="T13" fmla="*/ 60 h 60"/>
                <a:gd name="T14" fmla="*/ 42 w 383"/>
                <a:gd name="T15" fmla="*/ 60 h 60"/>
                <a:gd name="T16" fmla="*/ 198 w 383"/>
                <a:gd name="T17" fmla="*/ 60 h 60"/>
                <a:gd name="T18" fmla="*/ 225 w 383"/>
                <a:gd name="T19" fmla="*/ 60 h 60"/>
                <a:gd name="T20" fmla="*/ 383 w 383"/>
                <a:gd name="T21" fmla="*/ 60 h 60"/>
                <a:gd name="T22" fmla="*/ 321 w 383"/>
                <a:gd name="T23" fmla="*/ 15 h 60"/>
                <a:gd name="T24" fmla="*/ 198 w 383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60">
                  <a:moveTo>
                    <a:pt x="198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4"/>
                    <a:pt x="0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6" y="59"/>
                    <a:pt x="14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21" y="15"/>
                    <a:pt x="321" y="15"/>
                    <a:pt x="321" y="15"/>
                  </a:cubicBezTo>
                  <a:lnTo>
                    <a:pt x="198" y="1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202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203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04"/>
            <p:cNvSpPr/>
            <p:nvPr/>
          </p:nvSpPr>
          <p:spPr bwMode="auto">
            <a:xfrm>
              <a:off x="6608763" y="1844676"/>
              <a:ext cx="1204913" cy="1465263"/>
            </a:xfrm>
            <a:custGeom>
              <a:avLst/>
              <a:gdLst>
                <a:gd name="T0" fmla="*/ 14 w 321"/>
                <a:gd name="T1" fmla="*/ 390 h 390"/>
                <a:gd name="T2" fmla="*/ 42 w 321"/>
                <a:gd name="T3" fmla="*/ 390 h 390"/>
                <a:gd name="T4" fmla="*/ 198 w 321"/>
                <a:gd name="T5" fmla="*/ 390 h 390"/>
                <a:gd name="T6" fmla="*/ 321 w 321"/>
                <a:gd name="T7" fmla="*/ 390 h 390"/>
                <a:gd name="T8" fmla="*/ 321 w 321"/>
                <a:gd name="T9" fmla="*/ 0 h 390"/>
                <a:gd name="T10" fmla="*/ 42 w 321"/>
                <a:gd name="T11" fmla="*/ 0 h 390"/>
                <a:gd name="T12" fmla="*/ 15 w 321"/>
                <a:gd name="T13" fmla="*/ 0 h 390"/>
                <a:gd name="T14" fmla="*/ 12 w 321"/>
                <a:gd name="T15" fmla="*/ 0 h 390"/>
                <a:gd name="T16" fmla="*/ 0 w 321"/>
                <a:gd name="T17" fmla="*/ 15 h 390"/>
                <a:gd name="T18" fmla="*/ 0 w 321"/>
                <a:gd name="T19" fmla="*/ 16 h 390"/>
                <a:gd name="T20" fmla="*/ 0 w 321"/>
                <a:gd name="T21" fmla="*/ 367 h 390"/>
                <a:gd name="T22" fmla="*/ 0 w 321"/>
                <a:gd name="T23" fmla="*/ 374 h 390"/>
                <a:gd name="T24" fmla="*/ 0 w 321"/>
                <a:gd name="T25" fmla="*/ 375 h 390"/>
                <a:gd name="T26" fmla="*/ 14 w 321"/>
                <a:gd name="T2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90">
                  <a:moveTo>
                    <a:pt x="14" y="390"/>
                  </a:moveTo>
                  <a:cubicBezTo>
                    <a:pt x="42" y="390"/>
                    <a:pt x="42" y="390"/>
                    <a:pt x="42" y="390"/>
                  </a:cubicBezTo>
                  <a:cubicBezTo>
                    <a:pt x="198" y="390"/>
                    <a:pt x="198" y="390"/>
                    <a:pt x="198" y="390"/>
                  </a:cubicBezTo>
                  <a:cubicBezTo>
                    <a:pt x="321" y="390"/>
                    <a:pt x="321" y="390"/>
                    <a:pt x="321" y="3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"/>
                    <a:pt x="0" y="7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3"/>
                    <a:pt x="6" y="389"/>
                    <a:pt x="14" y="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7813675" y="1844676"/>
              <a:ext cx="231775" cy="1635125"/>
            </a:xfrm>
            <a:custGeom>
              <a:avLst/>
              <a:gdLst>
                <a:gd name="T0" fmla="*/ 146 w 146"/>
                <a:gd name="T1" fmla="*/ 111 h 1030"/>
                <a:gd name="T2" fmla="*/ 0 w 146"/>
                <a:gd name="T3" fmla="*/ 0 h 1030"/>
                <a:gd name="T4" fmla="*/ 0 w 146"/>
                <a:gd name="T5" fmla="*/ 923 h 1030"/>
                <a:gd name="T6" fmla="*/ 146 w 146"/>
                <a:gd name="T7" fmla="*/ 1030 h 1030"/>
                <a:gd name="T8" fmla="*/ 146 w 146"/>
                <a:gd name="T9" fmla="*/ 1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111"/>
                  </a:moveTo>
                  <a:lnTo>
                    <a:pt x="0" y="0"/>
                  </a:lnTo>
                  <a:lnTo>
                    <a:pt x="0" y="923"/>
                  </a:lnTo>
                  <a:lnTo>
                    <a:pt x="146" y="1030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7858125" y="19415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7913688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7962900" y="2012951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8012113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354638" y="1941513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5302250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5249863" y="2012951"/>
              <a:ext cx="6350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203825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5399088" y="3344863"/>
              <a:ext cx="1171575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368925" y="3386138"/>
              <a:ext cx="1201738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291138" y="3430588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6638925" y="3348038"/>
              <a:ext cx="1169988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6638925" y="3389313"/>
              <a:ext cx="1200150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6638925" y="3433763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5459413" y="1968501"/>
              <a:ext cx="244475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459413" y="2017713"/>
              <a:ext cx="360363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5699125" y="2166938"/>
              <a:ext cx="1889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5929313" y="2166938"/>
              <a:ext cx="2778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5527675" y="2279651"/>
              <a:ext cx="874713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5486400" y="237807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5486400" y="247650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5486400" y="27924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5486400" y="2889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5486400" y="29987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5486400" y="3095626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5486400" y="3208338"/>
              <a:ext cx="6683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5492750" y="2554288"/>
              <a:ext cx="909638" cy="1952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6810375" y="2251076"/>
              <a:ext cx="874713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6810375" y="23479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6810375" y="244633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6810375" y="2554288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6810375" y="26527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6810375" y="2762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6810375" y="28590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45"/>
            <p:cNvSpPr>
              <a:spLocks noChangeArrowheads="1"/>
            </p:cNvSpPr>
            <p:nvPr/>
          </p:nvSpPr>
          <p:spPr bwMode="auto">
            <a:xfrm>
              <a:off x="6810375" y="296862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6810375" y="3065463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47"/>
            <p:cNvSpPr>
              <a:spLocks noChangeArrowheads="1"/>
            </p:cNvSpPr>
            <p:nvPr/>
          </p:nvSpPr>
          <p:spPr bwMode="auto">
            <a:xfrm>
              <a:off x="7062788" y="3178176"/>
              <a:ext cx="663575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solidFill>
              <a:srgbClr val="D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1" name="矩形 259"/>
          <p:cNvSpPr>
            <a:spLocks noChangeArrowheads="1"/>
          </p:cNvSpPr>
          <p:nvPr/>
        </p:nvSpPr>
        <p:spPr bwMode="auto">
          <a:xfrm>
            <a:off x="4061658" y="6012841"/>
            <a:ext cx="4735435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smtClean="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 smtClean="0">
                <a:solidFill>
                  <a:schemeClr val="accent1"/>
                </a:solidFill>
                <a:cs typeface="Arial" panose="020B0604020202020204" pitchFamily="34" charset="0"/>
              </a:rPr>
              <a:t>PPT818  </a:t>
            </a:r>
            <a:endParaRPr lang="zh-CN" altLang="en-US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52" name="矩形 259"/>
          <p:cNvSpPr>
            <a:spLocks noChangeArrowheads="1"/>
          </p:cNvSpPr>
          <p:nvPr/>
        </p:nvSpPr>
        <p:spPr bwMode="auto">
          <a:xfrm>
            <a:off x="2781300" y="4578494"/>
            <a:ext cx="7296150" cy="82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Report </a:t>
            </a:r>
            <a:r>
              <a:rPr lang="en-US" altLang="zh-CN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矩形 259"/>
          <p:cNvSpPr>
            <a:spLocks noChangeArrowheads="1"/>
          </p:cNvSpPr>
          <p:nvPr/>
        </p:nvSpPr>
        <p:spPr bwMode="auto">
          <a:xfrm>
            <a:off x="3143250" y="3664094"/>
            <a:ext cx="6572250" cy="9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学术报告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51" grpId="0" bldLvl="0" animBg="1"/>
      <p:bldP spid="251" grpId="1" bldLvl="0" animBg="1"/>
      <p:bldP spid="252" grpId="0" bldLvl="0" animBg="1"/>
      <p:bldP spid="252" grpId="1" bldLvl="0" animBg="1"/>
      <p:bldP spid="253" grpId="0" bldLvl="0" animBg="1"/>
      <p:bldP spid="25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095649" y="1772816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06887" y="2114579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1396" y="2021497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56960" y="2024593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07027" y="4713188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9516" y="4717370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121059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6162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423434" y="2108200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423434" y="2360613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121059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6162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423434" y="4778828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423434" y="5031241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2955012" y="2300796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587633" y="3994593"/>
            <a:ext cx="1455414" cy="25781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/>
          <p:nvPr/>
        </p:nvSpPr>
        <p:spPr>
          <a:xfrm>
            <a:off x="983432" y="4266671"/>
            <a:ext cx="2069617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427625" y="4088601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644075" y="2701449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5816881" y="2086800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460106" y="3454232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234045" y="389663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447431" y="249008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625888" y="17229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264897" y="454398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374712" y="5313427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561756" y="4425281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5711069" y="3861335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326403" y="3325977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2678689" y="2602824"/>
            <a:ext cx="1570297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/>
          <p:nvPr/>
        </p:nvSpPr>
        <p:spPr>
          <a:xfrm>
            <a:off x="2146952" y="2870541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204036" y="1839916"/>
            <a:ext cx="1345236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191683" y="2117919"/>
            <a:ext cx="1711622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7845077" y="4659387"/>
            <a:ext cx="1344392" cy="2578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7815379" y="4930848"/>
            <a:ext cx="2063339" cy="44196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309875" y="3961588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/>
          <p:nvPr/>
        </p:nvSpPr>
        <p:spPr>
          <a:xfrm>
            <a:off x="4523267" y="254214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/>
          <p:nvPr/>
        </p:nvSpPr>
        <p:spPr>
          <a:xfrm>
            <a:off x="5705187" y="1774970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/>
          <p:nvPr/>
        </p:nvSpPr>
        <p:spPr>
          <a:xfrm>
            <a:off x="7340730" y="4614947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398100" y="2246722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9843957" y="2417706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558293" y="2857352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4" grpId="0" build="p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bldLvl="0" animBg="1"/>
      <p:bldP spid="28" grpId="1" bldLvl="0" animBg="1"/>
      <p:bldP spid="29" grpId="0" bldLvl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425" y="1187444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425" y="4323905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7792" y="1187444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1598" y="4323902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425" y="5798241"/>
            <a:ext cx="11233149" cy="368935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797563" y="4876531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797563" y="4555800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528048" y="4881454"/>
            <a:ext cx="4896544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528048" y="4560723"/>
            <a:ext cx="16002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4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739704" y="2179318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5094" y="220837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9704" y="3051259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094" y="3160455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39704" y="3923200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5093" y="4114593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39704" y="4798901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5094" y="5068728"/>
              <a:ext cx="644135" cy="42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34583" y="3059406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34579" y="3935437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34582" y="2187464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4580" y="4807048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60750" y="2354567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80918" y="2192619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60750" y="3313704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0918" y="3151754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60750" y="4296196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480918" y="4134247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60750" y="5236111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480918" y="5074162"/>
            <a:ext cx="302672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644564" y="2765243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593253" y="3552085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304714" y="3740426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560315" y="2410328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449820" y="4842841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93512" y="2765243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97968" y="3552085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064862" y="3740426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809263" y="2410328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919756" y="4842841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4879531" y="3145270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4862790" y="2706648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375391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375390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8729437" y="5579265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8729436" y="530603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67910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67909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521956" y="1965406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521955" y="1692173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1" grpId="0" bldLvl="0" animBg="1"/>
      <p:bldP spid="32772" grpId="0" bldLvl="0" animBg="1"/>
      <p:bldP spid="32773" grpId="0" bldLvl="0" animBg="1"/>
      <p:bldP spid="32774" grpId="0" bldLvl="0" animBg="1"/>
      <p:bldP spid="32775" grpId="0" bldLvl="0" animBg="1"/>
      <p:bldP spid="32776" grpId="0" bldLvl="0" animBg="1"/>
      <p:bldP spid="32777" grpId="0" bldLvl="0" animBg="1"/>
      <p:bldP spid="32778" grpId="0" bldLvl="0" animBg="1"/>
      <p:bldP spid="32779" grpId="0" bldLvl="0" animBg="1"/>
      <p:bldP spid="32782" grpId="0" bldLvl="0" animBg="1"/>
      <p:bldP spid="32783" grpId="0" bldLvl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07460" y="2157608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591296" y="2525060"/>
            <a:ext cx="3609160" cy="585499"/>
            <a:chOff x="8633669" y="2306010"/>
            <a:chExt cx="2990246" cy="639312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591296" y="3348565"/>
            <a:ext cx="3609160" cy="585499"/>
            <a:chOff x="8633669" y="2306010"/>
            <a:chExt cx="2990246" cy="639312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591296" y="4172072"/>
            <a:ext cx="3609160" cy="585499"/>
            <a:chOff x="8633669" y="2306010"/>
            <a:chExt cx="2990246" cy="639312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591296" y="4995577"/>
            <a:ext cx="3609160" cy="585499"/>
            <a:chOff x="8633669" y="2306010"/>
            <a:chExt cx="2990246" cy="639312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217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1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845632" y="2671095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649469" y="2436703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453307" y="2671095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44957" cy="61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884969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465340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/>
          <p:nvPr/>
        </p:nvSpPr>
        <p:spPr bwMode="auto">
          <a:xfrm>
            <a:off x="8472976" y="1223788"/>
            <a:ext cx="3068023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095095" y="1472615"/>
            <a:ext cx="2896903" cy="12306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153149" y="2720751"/>
            <a:ext cx="2780795" cy="553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08177" y="1474548"/>
            <a:ext cx="4339352" cy="1263971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1" y="2067998"/>
              <a:ext cx="487199" cy="32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1964828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08177" y="2656487"/>
            <a:ext cx="4339352" cy="1263971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1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08177" y="3836751"/>
            <a:ext cx="4339352" cy="126396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38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08177" y="5018688"/>
            <a:ext cx="4339352" cy="126396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38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8" cy="5308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242005" y="2429200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1695181" y="2987485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486132" y="2049390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416660" y="1712072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734496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138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68264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1909110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664994" y="2839938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344965" y="3799696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2733623" y="2520019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595523" y="3284435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244539" y="2045321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173035" y="2452428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335147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202031" y="5554534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017470" y="501090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017470" y="4080372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6675668" y="4909958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6720675" y="3987318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416480" y="2360158"/>
            <a:ext cx="3527513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6700281" y="2009606"/>
            <a:ext cx="1883658" cy="2578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6678580" y="2350521"/>
            <a:ext cx="711200" cy="516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6678580" y="3108669"/>
            <a:ext cx="4265413" cy="5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133768" y="2060658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8710756" y="2163655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358358" y="559067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551237" y="3933153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48602" y="5224370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46524" y="2126764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94886" y="3984119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346616" y="199050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346613" y="3150469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346616" y="4310429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6047" y="5470387"/>
            <a:ext cx="3014825" cy="3816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-333023" y="-187325"/>
            <a:ext cx="12858398" cy="72326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grpSp>
        <p:nvGrpSpPr>
          <p:cNvPr id="250" name="组合 249"/>
          <p:cNvGrpSpPr/>
          <p:nvPr/>
        </p:nvGrpSpPr>
        <p:grpSpPr>
          <a:xfrm>
            <a:off x="2821783" y="859433"/>
            <a:ext cx="6548434" cy="2239252"/>
            <a:chOff x="3324225" y="1423988"/>
            <a:chExt cx="6815138" cy="2330451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8281988" y="3167063"/>
              <a:ext cx="1711325" cy="560388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8281988" y="3111501"/>
              <a:ext cx="1711325" cy="55563"/>
            </a:xfrm>
            <a:custGeom>
              <a:avLst/>
              <a:gdLst>
                <a:gd name="T0" fmla="*/ 456 w 456"/>
                <a:gd name="T1" fmla="*/ 8 h 15"/>
                <a:gd name="T2" fmla="*/ 448 w 456"/>
                <a:gd name="T3" fmla="*/ 0 h 15"/>
                <a:gd name="T4" fmla="*/ 8 w 456"/>
                <a:gd name="T5" fmla="*/ 0 h 15"/>
                <a:gd name="T6" fmla="*/ 0 w 456"/>
                <a:gd name="T7" fmla="*/ 8 h 15"/>
                <a:gd name="T8" fmla="*/ 0 w 456"/>
                <a:gd name="T9" fmla="*/ 15 h 15"/>
                <a:gd name="T10" fmla="*/ 456 w 456"/>
                <a:gd name="T11" fmla="*/ 15 h 15"/>
                <a:gd name="T12" fmla="*/ 456 w 456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5">
                  <a:moveTo>
                    <a:pt x="456" y="8"/>
                  </a:moveTo>
                  <a:cubicBezTo>
                    <a:pt x="456" y="3"/>
                    <a:pt x="452" y="0"/>
                    <a:pt x="4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56" y="15"/>
                    <a:pt x="456" y="15"/>
                    <a:pt x="456" y="15"/>
                  </a:cubicBezTo>
                  <a:lnTo>
                    <a:pt x="4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8281988" y="3727451"/>
              <a:ext cx="1711325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8488363" y="3405188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12 w 78"/>
                <a:gd name="T3" fmla="*/ 0 h 47"/>
                <a:gd name="T4" fmla="*/ 0 w 78"/>
                <a:gd name="T5" fmla="*/ 0 h 47"/>
                <a:gd name="T6" fmla="*/ 0 w 78"/>
                <a:gd name="T7" fmla="*/ 47 h 47"/>
                <a:gd name="T8" fmla="*/ 12 w 78"/>
                <a:gd name="T9" fmla="*/ 47 h 47"/>
                <a:gd name="T10" fmla="*/ 66 w 78"/>
                <a:gd name="T11" fmla="*/ 47 h 47"/>
                <a:gd name="T12" fmla="*/ 78 w 78"/>
                <a:gd name="T13" fmla="*/ 47 h 47"/>
                <a:gd name="T14" fmla="*/ 78 w 78"/>
                <a:gd name="T15" fmla="*/ 0 h 47"/>
                <a:gd name="T16" fmla="*/ 66 w 78"/>
                <a:gd name="T17" fmla="*/ 0 h 47"/>
                <a:gd name="T18" fmla="*/ 66 w 78"/>
                <a:gd name="T19" fmla="*/ 0 h 47"/>
                <a:gd name="T20" fmla="*/ 12 w 7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8345488" y="3227388"/>
              <a:ext cx="142875" cy="57150"/>
            </a:xfrm>
            <a:custGeom>
              <a:avLst/>
              <a:gdLst>
                <a:gd name="T0" fmla="*/ 78 w 90"/>
                <a:gd name="T1" fmla="*/ 36 h 36"/>
                <a:gd name="T2" fmla="*/ 90 w 90"/>
                <a:gd name="T3" fmla="*/ 36 h 36"/>
                <a:gd name="T4" fmla="*/ 90 w 90"/>
                <a:gd name="T5" fmla="*/ 24 h 36"/>
                <a:gd name="T6" fmla="*/ 90 w 90"/>
                <a:gd name="T7" fmla="*/ 12 h 36"/>
                <a:gd name="T8" fmla="*/ 90 w 90"/>
                <a:gd name="T9" fmla="*/ 0 h 36"/>
                <a:gd name="T10" fmla="*/ 78 w 90"/>
                <a:gd name="T11" fmla="*/ 0 h 36"/>
                <a:gd name="T12" fmla="*/ 12 w 90"/>
                <a:gd name="T13" fmla="*/ 0 h 36"/>
                <a:gd name="T14" fmla="*/ 0 w 90"/>
                <a:gd name="T15" fmla="*/ 0 h 36"/>
                <a:gd name="T16" fmla="*/ 0 w 90"/>
                <a:gd name="T17" fmla="*/ 12 h 36"/>
                <a:gd name="T18" fmla="*/ 0 w 90"/>
                <a:gd name="T19" fmla="*/ 24 h 36"/>
                <a:gd name="T20" fmla="*/ 0 w 90"/>
                <a:gd name="T21" fmla="*/ 36 h 36"/>
                <a:gd name="T22" fmla="*/ 12 w 90"/>
                <a:gd name="T23" fmla="*/ 36 h 36"/>
                <a:gd name="T24" fmla="*/ 78 w 90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36">
                  <a:moveTo>
                    <a:pt x="78" y="36"/>
                  </a:moveTo>
                  <a:lnTo>
                    <a:pt x="90" y="36"/>
                  </a:lnTo>
                  <a:lnTo>
                    <a:pt x="90" y="24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5350" y="3227388"/>
              <a:ext cx="141288" cy="57150"/>
            </a:xfrm>
            <a:custGeom>
              <a:avLst/>
              <a:gdLst>
                <a:gd name="T0" fmla="*/ 78 w 89"/>
                <a:gd name="T1" fmla="*/ 36 h 36"/>
                <a:gd name="T2" fmla="*/ 89 w 89"/>
                <a:gd name="T3" fmla="*/ 36 h 36"/>
                <a:gd name="T4" fmla="*/ 89 w 89"/>
                <a:gd name="T5" fmla="*/ 24 h 36"/>
                <a:gd name="T6" fmla="*/ 89 w 89"/>
                <a:gd name="T7" fmla="*/ 12 h 36"/>
                <a:gd name="T8" fmla="*/ 89 w 89"/>
                <a:gd name="T9" fmla="*/ 0 h 36"/>
                <a:gd name="T10" fmla="*/ 78 w 89"/>
                <a:gd name="T11" fmla="*/ 0 h 36"/>
                <a:gd name="T12" fmla="*/ 11 w 89"/>
                <a:gd name="T13" fmla="*/ 0 h 36"/>
                <a:gd name="T14" fmla="*/ 0 w 89"/>
                <a:gd name="T15" fmla="*/ 0 h 36"/>
                <a:gd name="T16" fmla="*/ 0 w 89"/>
                <a:gd name="T17" fmla="*/ 12 h 36"/>
                <a:gd name="T18" fmla="*/ 0 w 89"/>
                <a:gd name="T19" fmla="*/ 24 h 36"/>
                <a:gd name="T20" fmla="*/ 0 w 89"/>
                <a:gd name="T21" fmla="*/ 36 h 36"/>
                <a:gd name="T22" fmla="*/ 11 w 89"/>
                <a:gd name="T23" fmla="*/ 36 h 36"/>
                <a:gd name="T24" fmla="*/ 78 w 89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36">
                  <a:moveTo>
                    <a:pt x="78" y="36"/>
                  </a:moveTo>
                  <a:lnTo>
                    <a:pt x="89" y="36"/>
                  </a:lnTo>
                  <a:lnTo>
                    <a:pt x="89" y="24"/>
                  </a:lnTo>
                  <a:lnTo>
                    <a:pt x="89" y="12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8691563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864600" y="3219451"/>
              <a:ext cx="138113" cy="65088"/>
            </a:xfrm>
            <a:custGeom>
              <a:avLst/>
              <a:gdLst>
                <a:gd name="T0" fmla="*/ 75 w 87"/>
                <a:gd name="T1" fmla="*/ 41 h 41"/>
                <a:gd name="T2" fmla="*/ 87 w 87"/>
                <a:gd name="T3" fmla="*/ 41 h 41"/>
                <a:gd name="T4" fmla="*/ 87 w 87"/>
                <a:gd name="T5" fmla="*/ 29 h 41"/>
                <a:gd name="T6" fmla="*/ 87 w 87"/>
                <a:gd name="T7" fmla="*/ 17 h 41"/>
                <a:gd name="T8" fmla="*/ 87 w 87"/>
                <a:gd name="T9" fmla="*/ 0 h 41"/>
                <a:gd name="T10" fmla="*/ 0 w 87"/>
                <a:gd name="T11" fmla="*/ 0 h 41"/>
                <a:gd name="T12" fmla="*/ 0 w 87"/>
                <a:gd name="T13" fmla="*/ 17 h 41"/>
                <a:gd name="T14" fmla="*/ 0 w 87"/>
                <a:gd name="T15" fmla="*/ 29 h 41"/>
                <a:gd name="T16" fmla="*/ 0 w 87"/>
                <a:gd name="T17" fmla="*/ 41 h 41"/>
                <a:gd name="T18" fmla="*/ 11 w 87"/>
                <a:gd name="T19" fmla="*/ 41 h 41"/>
                <a:gd name="T20" fmla="*/ 75 w 87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1">
                  <a:moveTo>
                    <a:pt x="75" y="41"/>
                  </a:moveTo>
                  <a:lnTo>
                    <a:pt x="87" y="41"/>
                  </a:lnTo>
                  <a:lnTo>
                    <a:pt x="87" y="29"/>
                  </a:lnTo>
                  <a:lnTo>
                    <a:pt x="87" y="17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5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3605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4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9209088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385300" y="3219451"/>
              <a:ext cx="142875" cy="65088"/>
            </a:xfrm>
            <a:custGeom>
              <a:avLst/>
              <a:gdLst>
                <a:gd name="T0" fmla="*/ 78 w 90"/>
                <a:gd name="T1" fmla="*/ 41 h 41"/>
                <a:gd name="T2" fmla="*/ 90 w 90"/>
                <a:gd name="T3" fmla="*/ 41 h 41"/>
                <a:gd name="T4" fmla="*/ 90 w 90"/>
                <a:gd name="T5" fmla="*/ 29 h 41"/>
                <a:gd name="T6" fmla="*/ 90 w 90"/>
                <a:gd name="T7" fmla="*/ 17 h 41"/>
                <a:gd name="T8" fmla="*/ 90 w 90"/>
                <a:gd name="T9" fmla="*/ 0 h 41"/>
                <a:gd name="T10" fmla="*/ 0 w 90"/>
                <a:gd name="T11" fmla="*/ 0 h 41"/>
                <a:gd name="T12" fmla="*/ 0 w 90"/>
                <a:gd name="T13" fmla="*/ 17 h 41"/>
                <a:gd name="T14" fmla="*/ 0 w 90"/>
                <a:gd name="T15" fmla="*/ 29 h 41"/>
                <a:gd name="T16" fmla="*/ 0 w 90"/>
                <a:gd name="T17" fmla="*/ 41 h 41"/>
                <a:gd name="T18" fmla="*/ 12 w 90"/>
                <a:gd name="T19" fmla="*/ 41 h 41"/>
                <a:gd name="T20" fmla="*/ 78 w 90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41">
                  <a:moveTo>
                    <a:pt x="78" y="41"/>
                  </a:moveTo>
                  <a:lnTo>
                    <a:pt x="90" y="41"/>
                  </a:lnTo>
                  <a:lnTo>
                    <a:pt x="90" y="29"/>
                  </a:lnTo>
                  <a:lnTo>
                    <a:pt x="90" y="1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9555163" y="3219451"/>
              <a:ext cx="141288" cy="65088"/>
            </a:xfrm>
            <a:custGeom>
              <a:avLst/>
              <a:gdLst>
                <a:gd name="T0" fmla="*/ 78 w 89"/>
                <a:gd name="T1" fmla="*/ 41 h 41"/>
                <a:gd name="T2" fmla="*/ 89 w 89"/>
                <a:gd name="T3" fmla="*/ 41 h 41"/>
                <a:gd name="T4" fmla="*/ 89 w 89"/>
                <a:gd name="T5" fmla="*/ 0 h 41"/>
                <a:gd name="T6" fmla="*/ 0 w 89"/>
                <a:gd name="T7" fmla="*/ 0 h 41"/>
                <a:gd name="T8" fmla="*/ 0 w 89"/>
                <a:gd name="T9" fmla="*/ 41 h 41"/>
                <a:gd name="T10" fmla="*/ 11 w 89"/>
                <a:gd name="T11" fmla="*/ 41 h 41"/>
                <a:gd name="T12" fmla="*/ 78 w 8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1">
                  <a:moveTo>
                    <a:pt x="78" y="41"/>
                  </a:moveTo>
                  <a:lnTo>
                    <a:pt x="89" y="41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78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9731375" y="3219451"/>
              <a:ext cx="85725" cy="65088"/>
            </a:xfrm>
            <a:custGeom>
              <a:avLst/>
              <a:gdLst>
                <a:gd name="T0" fmla="*/ 42 w 54"/>
                <a:gd name="T1" fmla="*/ 41 h 41"/>
                <a:gd name="T2" fmla="*/ 54 w 54"/>
                <a:gd name="T3" fmla="*/ 41 h 41"/>
                <a:gd name="T4" fmla="*/ 54 w 54"/>
                <a:gd name="T5" fmla="*/ 29 h 41"/>
                <a:gd name="T6" fmla="*/ 54 w 54"/>
                <a:gd name="T7" fmla="*/ 17 h 41"/>
                <a:gd name="T8" fmla="*/ 54 w 54"/>
                <a:gd name="T9" fmla="*/ 0 h 41"/>
                <a:gd name="T10" fmla="*/ 0 w 54"/>
                <a:gd name="T11" fmla="*/ 0 h 41"/>
                <a:gd name="T12" fmla="*/ 0 w 54"/>
                <a:gd name="T13" fmla="*/ 17 h 41"/>
                <a:gd name="T14" fmla="*/ 0 w 54"/>
                <a:gd name="T15" fmla="*/ 29 h 41"/>
                <a:gd name="T16" fmla="*/ 0 w 54"/>
                <a:gd name="T17" fmla="*/ 41 h 41"/>
                <a:gd name="T18" fmla="*/ 11 w 54"/>
                <a:gd name="T19" fmla="*/ 41 h 41"/>
                <a:gd name="T20" fmla="*/ 42 w 5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42" y="41"/>
                  </a:move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0"/>
            <p:cNvSpPr/>
            <p:nvPr/>
          </p:nvSpPr>
          <p:spPr bwMode="auto">
            <a:xfrm>
              <a:off x="9844088" y="3219451"/>
              <a:ext cx="85725" cy="65088"/>
            </a:xfrm>
            <a:custGeom>
              <a:avLst/>
              <a:gdLst>
                <a:gd name="T0" fmla="*/ 0 w 54"/>
                <a:gd name="T1" fmla="*/ 0 h 41"/>
                <a:gd name="T2" fmla="*/ 0 w 54"/>
                <a:gd name="T3" fmla="*/ 17 h 41"/>
                <a:gd name="T4" fmla="*/ 0 w 54"/>
                <a:gd name="T5" fmla="*/ 29 h 41"/>
                <a:gd name="T6" fmla="*/ 0 w 54"/>
                <a:gd name="T7" fmla="*/ 41 h 41"/>
                <a:gd name="T8" fmla="*/ 11 w 54"/>
                <a:gd name="T9" fmla="*/ 41 h 41"/>
                <a:gd name="T10" fmla="*/ 42 w 54"/>
                <a:gd name="T11" fmla="*/ 41 h 41"/>
                <a:gd name="T12" fmla="*/ 54 w 54"/>
                <a:gd name="T13" fmla="*/ 41 h 41"/>
                <a:gd name="T14" fmla="*/ 54 w 54"/>
                <a:gd name="T15" fmla="*/ 29 h 41"/>
                <a:gd name="T16" fmla="*/ 54 w 54"/>
                <a:gd name="T17" fmla="*/ 17 h 41"/>
                <a:gd name="T18" fmla="*/ 54 w 54"/>
                <a:gd name="T19" fmla="*/ 0 h 41"/>
                <a:gd name="T20" fmla="*/ 0 w 54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1">
                  <a:moveTo>
                    <a:pt x="0" y="0"/>
                  </a:moveTo>
                  <a:lnTo>
                    <a:pt x="0" y="17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42" y="41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"/>
            <p:cNvSpPr/>
            <p:nvPr/>
          </p:nvSpPr>
          <p:spPr bwMode="auto">
            <a:xfrm>
              <a:off x="96329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36 h 48"/>
                <a:gd name="T4" fmla="*/ 81 w 81"/>
                <a:gd name="T5" fmla="*/ 12 h 48"/>
                <a:gd name="T6" fmla="*/ 81 w 81"/>
                <a:gd name="T7" fmla="*/ 0 h 48"/>
                <a:gd name="T8" fmla="*/ 69 w 81"/>
                <a:gd name="T9" fmla="*/ 0 h 48"/>
                <a:gd name="T10" fmla="*/ 12 w 81"/>
                <a:gd name="T11" fmla="*/ 0 h 48"/>
                <a:gd name="T12" fmla="*/ 0 w 81"/>
                <a:gd name="T13" fmla="*/ 0 h 48"/>
                <a:gd name="T14" fmla="*/ 0 w 81"/>
                <a:gd name="T15" fmla="*/ 12 h 48"/>
                <a:gd name="T16" fmla="*/ 0 w 81"/>
                <a:gd name="T17" fmla="*/ 36 h 48"/>
                <a:gd name="T18" fmla="*/ 0 w 81"/>
                <a:gd name="T19" fmla="*/ 48 h 48"/>
                <a:gd name="T20" fmla="*/ 12 w 81"/>
                <a:gd name="T21" fmla="*/ 48 h 48"/>
                <a:gd name="T22" fmla="*/ 69 w 81"/>
                <a:gd name="T23" fmla="*/ 48 h 48"/>
                <a:gd name="T24" fmla="*/ 81 w 81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9467850" y="3309938"/>
              <a:ext cx="128588" cy="76200"/>
            </a:xfrm>
            <a:custGeom>
              <a:avLst/>
              <a:gdLst>
                <a:gd name="T0" fmla="*/ 81 w 81"/>
                <a:gd name="T1" fmla="*/ 48 h 48"/>
                <a:gd name="T2" fmla="*/ 81 w 81"/>
                <a:gd name="T3" fmla="*/ 0 h 48"/>
                <a:gd name="T4" fmla="*/ 69 w 81"/>
                <a:gd name="T5" fmla="*/ 0 h 48"/>
                <a:gd name="T6" fmla="*/ 12 w 81"/>
                <a:gd name="T7" fmla="*/ 0 h 48"/>
                <a:gd name="T8" fmla="*/ 0 w 81"/>
                <a:gd name="T9" fmla="*/ 0 h 48"/>
                <a:gd name="T10" fmla="*/ 0 w 81"/>
                <a:gd name="T11" fmla="*/ 12 h 48"/>
                <a:gd name="T12" fmla="*/ 0 w 81"/>
                <a:gd name="T13" fmla="*/ 36 h 48"/>
                <a:gd name="T14" fmla="*/ 0 w 81"/>
                <a:gd name="T15" fmla="*/ 48 h 48"/>
                <a:gd name="T16" fmla="*/ 12 w 81"/>
                <a:gd name="T17" fmla="*/ 48 h 48"/>
                <a:gd name="T18" fmla="*/ 69 w 81"/>
                <a:gd name="T19" fmla="*/ 48 h 48"/>
                <a:gd name="T20" fmla="*/ 81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81" y="48"/>
                  </a:move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3"/>
            <p:cNvSpPr/>
            <p:nvPr/>
          </p:nvSpPr>
          <p:spPr bwMode="auto">
            <a:xfrm>
              <a:off x="9302750" y="3309938"/>
              <a:ext cx="123825" cy="76200"/>
            </a:xfrm>
            <a:custGeom>
              <a:avLst/>
              <a:gdLst>
                <a:gd name="T0" fmla="*/ 66 w 78"/>
                <a:gd name="T1" fmla="*/ 48 h 48"/>
                <a:gd name="T2" fmla="*/ 78 w 78"/>
                <a:gd name="T3" fmla="*/ 48 h 48"/>
                <a:gd name="T4" fmla="*/ 78 w 78"/>
                <a:gd name="T5" fmla="*/ 36 h 48"/>
                <a:gd name="T6" fmla="*/ 78 w 78"/>
                <a:gd name="T7" fmla="*/ 12 h 48"/>
                <a:gd name="T8" fmla="*/ 78 w 78"/>
                <a:gd name="T9" fmla="*/ 0 h 48"/>
                <a:gd name="T10" fmla="*/ 66 w 78"/>
                <a:gd name="T11" fmla="*/ 0 h 48"/>
                <a:gd name="T12" fmla="*/ 12 w 78"/>
                <a:gd name="T13" fmla="*/ 0 h 48"/>
                <a:gd name="T14" fmla="*/ 0 w 78"/>
                <a:gd name="T15" fmla="*/ 0 h 48"/>
                <a:gd name="T16" fmla="*/ 0 w 78"/>
                <a:gd name="T17" fmla="*/ 12 h 48"/>
                <a:gd name="T18" fmla="*/ 0 w 78"/>
                <a:gd name="T19" fmla="*/ 36 h 48"/>
                <a:gd name="T20" fmla="*/ 0 w 78"/>
                <a:gd name="T21" fmla="*/ 48 h 48"/>
                <a:gd name="T22" fmla="*/ 12 w 78"/>
                <a:gd name="T23" fmla="*/ 48 h 48"/>
                <a:gd name="T24" fmla="*/ 66 w 78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8">
                  <a:moveTo>
                    <a:pt x="66" y="48"/>
                  </a:moveTo>
                  <a:lnTo>
                    <a:pt x="78" y="48"/>
                  </a:lnTo>
                  <a:lnTo>
                    <a:pt x="78" y="36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6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9126538" y="3309938"/>
              <a:ext cx="127000" cy="76200"/>
            </a:xfrm>
            <a:custGeom>
              <a:avLst/>
              <a:gdLst>
                <a:gd name="T0" fmla="*/ 69 w 80"/>
                <a:gd name="T1" fmla="*/ 48 h 48"/>
                <a:gd name="T2" fmla="*/ 80 w 80"/>
                <a:gd name="T3" fmla="*/ 48 h 48"/>
                <a:gd name="T4" fmla="*/ 80 w 80"/>
                <a:gd name="T5" fmla="*/ 36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12 h 48"/>
                <a:gd name="T12" fmla="*/ 80 w 80"/>
                <a:gd name="T13" fmla="*/ 0 h 48"/>
                <a:gd name="T14" fmla="*/ 69 w 80"/>
                <a:gd name="T15" fmla="*/ 0 h 48"/>
                <a:gd name="T16" fmla="*/ 12 w 80"/>
                <a:gd name="T17" fmla="*/ 0 h 48"/>
                <a:gd name="T18" fmla="*/ 0 w 80"/>
                <a:gd name="T19" fmla="*/ 0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48 h 48"/>
                <a:gd name="T26" fmla="*/ 12 w 80"/>
                <a:gd name="T27" fmla="*/ 48 h 48"/>
                <a:gd name="T28" fmla="*/ 69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69" y="48"/>
                  </a:moveTo>
                  <a:lnTo>
                    <a:pt x="80" y="4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8958263" y="3309938"/>
              <a:ext cx="127000" cy="76200"/>
            </a:xfrm>
            <a:custGeom>
              <a:avLst/>
              <a:gdLst>
                <a:gd name="T0" fmla="*/ 68 w 80"/>
                <a:gd name="T1" fmla="*/ 48 h 48"/>
                <a:gd name="T2" fmla="*/ 80 w 80"/>
                <a:gd name="T3" fmla="*/ 48 h 48"/>
                <a:gd name="T4" fmla="*/ 80 w 80"/>
                <a:gd name="T5" fmla="*/ 0 h 48"/>
                <a:gd name="T6" fmla="*/ 68 w 80"/>
                <a:gd name="T7" fmla="*/ 0 h 48"/>
                <a:gd name="T8" fmla="*/ 14 w 80"/>
                <a:gd name="T9" fmla="*/ 0 h 48"/>
                <a:gd name="T10" fmla="*/ 0 w 80"/>
                <a:gd name="T11" fmla="*/ 0 h 48"/>
                <a:gd name="T12" fmla="*/ 0 w 80"/>
                <a:gd name="T13" fmla="*/ 12 h 48"/>
                <a:gd name="T14" fmla="*/ 0 w 80"/>
                <a:gd name="T15" fmla="*/ 36 h 48"/>
                <a:gd name="T16" fmla="*/ 0 w 80"/>
                <a:gd name="T17" fmla="*/ 48 h 48"/>
                <a:gd name="T18" fmla="*/ 14 w 80"/>
                <a:gd name="T19" fmla="*/ 48 h 48"/>
                <a:gd name="T20" fmla="*/ 68 w 80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68" y="48"/>
                  </a:moveTo>
                  <a:lnTo>
                    <a:pt x="80" y="48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8788400" y="3309938"/>
              <a:ext cx="128588" cy="76200"/>
            </a:xfrm>
            <a:custGeom>
              <a:avLst/>
              <a:gdLst>
                <a:gd name="T0" fmla="*/ 69 w 81"/>
                <a:gd name="T1" fmla="*/ 48 h 48"/>
                <a:gd name="T2" fmla="*/ 81 w 81"/>
                <a:gd name="T3" fmla="*/ 48 h 48"/>
                <a:gd name="T4" fmla="*/ 81 w 81"/>
                <a:gd name="T5" fmla="*/ 36 h 48"/>
                <a:gd name="T6" fmla="*/ 81 w 81"/>
                <a:gd name="T7" fmla="*/ 12 h 48"/>
                <a:gd name="T8" fmla="*/ 81 w 81"/>
                <a:gd name="T9" fmla="*/ 0 h 48"/>
                <a:gd name="T10" fmla="*/ 69 w 81"/>
                <a:gd name="T11" fmla="*/ 0 h 48"/>
                <a:gd name="T12" fmla="*/ 12 w 81"/>
                <a:gd name="T13" fmla="*/ 0 h 48"/>
                <a:gd name="T14" fmla="*/ 0 w 81"/>
                <a:gd name="T15" fmla="*/ 0 h 48"/>
                <a:gd name="T16" fmla="*/ 0 w 81"/>
                <a:gd name="T17" fmla="*/ 48 h 48"/>
                <a:gd name="T18" fmla="*/ 12 w 81"/>
                <a:gd name="T19" fmla="*/ 48 h 48"/>
                <a:gd name="T20" fmla="*/ 69 w 81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8">
                  <a:moveTo>
                    <a:pt x="69" y="48"/>
                  </a:moveTo>
                  <a:lnTo>
                    <a:pt x="81" y="48"/>
                  </a:lnTo>
                  <a:lnTo>
                    <a:pt x="81" y="36"/>
                  </a:lnTo>
                  <a:lnTo>
                    <a:pt x="81" y="12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69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8620125" y="3309938"/>
              <a:ext cx="127000" cy="76200"/>
            </a:xfrm>
            <a:custGeom>
              <a:avLst/>
              <a:gdLst>
                <a:gd name="T0" fmla="*/ 12 w 80"/>
                <a:gd name="T1" fmla="*/ 48 h 48"/>
                <a:gd name="T2" fmla="*/ 68 w 80"/>
                <a:gd name="T3" fmla="*/ 48 h 48"/>
                <a:gd name="T4" fmla="*/ 80 w 80"/>
                <a:gd name="T5" fmla="*/ 48 h 48"/>
                <a:gd name="T6" fmla="*/ 80 w 80"/>
                <a:gd name="T7" fmla="*/ 36 h 48"/>
                <a:gd name="T8" fmla="*/ 80 w 80"/>
                <a:gd name="T9" fmla="*/ 12 h 48"/>
                <a:gd name="T10" fmla="*/ 80 w 80"/>
                <a:gd name="T11" fmla="*/ 0 h 48"/>
                <a:gd name="T12" fmla="*/ 68 w 80"/>
                <a:gd name="T13" fmla="*/ 0 h 48"/>
                <a:gd name="T14" fmla="*/ 12 w 80"/>
                <a:gd name="T15" fmla="*/ 0 h 48"/>
                <a:gd name="T16" fmla="*/ 0 w 80"/>
                <a:gd name="T17" fmla="*/ 0 h 48"/>
                <a:gd name="T18" fmla="*/ 0 w 80"/>
                <a:gd name="T19" fmla="*/ 12 h 48"/>
                <a:gd name="T20" fmla="*/ 0 w 80"/>
                <a:gd name="T21" fmla="*/ 12 h 48"/>
                <a:gd name="T22" fmla="*/ 0 w 80"/>
                <a:gd name="T23" fmla="*/ 36 h 48"/>
                <a:gd name="T24" fmla="*/ 0 w 80"/>
                <a:gd name="T25" fmla="*/ 36 h 48"/>
                <a:gd name="T26" fmla="*/ 0 w 80"/>
                <a:gd name="T27" fmla="*/ 48 h 48"/>
                <a:gd name="T28" fmla="*/ 12 w 8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8">
                  <a:moveTo>
                    <a:pt x="12" y="48"/>
                  </a:moveTo>
                  <a:lnTo>
                    <a:pt x="68" y="48"/>
                  </a:lnTo>
                  <a:lnTo>
                    <a:pt x="80" y="48"/>
                  </a:lnTo>
                  <a:lnTo>
                    <a:pt x="80" y="36"/>
                  </a:lnTo>
                  <a:lnTo>
                    <a:pt x="80" y="12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504238" y="3502026"/>
              <a:ext cx="127000" cy="74613"/>
            </a:xfrm>
            <a:custGeom>
              <a:avLst/>
              <a:gdLst>
                <a:gd name="T0" fmla="*/ 80 w 80"/>
                <a:gd name="T1" fmla="*/ 47 h 47"/>
                <a:gd name="T2" fmla="*/ 80 w 80"/>
                <a:gd name="T3" fmla="*/ 0 h 47"/>
                <a:gd name="T4" fmla="*/ 68 w 80"/>
                <a:gd name="T5" fmla="*/ 0 h 47"/>
                <a:gd name="T6" fmla="*/ 11 w 80"/>
                <a:gd name="T7" fmla="*/ 0 h 47"/>
                <a:gd name="T8" fmla="*/ 0 w 80"/>
                <a:gd name="T9" fmla="*/ 0 h 47"/>
                <a:gd name="T10" fmla="*/ 0 w 80"/>
                <a:gd name="T11" fmla="*/ 47 h 47"/>
                <a:gd name="T12" fmla="*/ 11 w 80"/>
                <a:gd name="T13" fmla="*/ 47 h 47"/>
                <a:gd name="T14" fmla="*/ 68 w 80"/>
                <a:gd name="T15" fmla="*/ 47 h 47"/>
                <a:gd name="T16" fmla="*/ 80 w 80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47">
                  <a:moveTo>
                    <a:pt x="80" y="47"/>
                  </a:moveTo>
                  <a:lnTo>
                    <a:pt x="80" y="0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68" y="47"/>
                  </a:lnTo>
                  <a:lnTo>
                    <a:pt x="80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8672513" y="3502026"/>
              <a:ext cx="127000" cy="74613"/>
            </a:xfrm>
            <a:custGeom>
              <a:avLst/>
              <a:gdLst>
                <a:gd name="T0" fmla="*/ 5 w 34"/>
                <a:gd name="T1" fmla="*/ 20 h 20"/>
                <a:gd name="T2" fmla="*/ 29 w 34"/>
                <a:gd name="T3" fmla="*/ 20 h 20"/>
                <a:gd name="T4" fmla="*/ 34 w 34"/>
                <a:gd name="T5" fmla="*/ 20 h 20"/>
                <a:gd name="T6" fmla="*/ 34 w 34"/>
                <a:gd name="T7" fmla="*/ 0 h 20"/>
                <a:gd name="T8" fmla="*/ 29 w 34"/>
                <a:gd name="T9" fmla="*/ 0 h 20"/>
                <a:gd name="T10" fmla="*/ 5 w 34"/>
                <a:gd name="T11" fmla="*/ 0 h 20"/>
                <a:gd name="T12" fmla="*/ 0 w 34"/>
                <a:gd name="T13" fmla="*/ 0 h 20"/>
                <a:gd name="T14" fmla="*/ 0 w 34"/>
                <a:gd name="T15" fmla="*/ 4 h 20"/>
                <a:gd name="T16" fmla="*/ 0 w 34"/>
                <a:gd name="T17" fmla="*/ 6 h 20"/>
                <a:gd name="T18" fmla="*/ 0 w 34"/>
                <a:gd name="T19" fmla="*/ 15 h 20"/>
                <a:gd name="T20" fmla="*/ 0 w 34"/>
                <a:gd name="T21" fmla="*/ 17 h 20"/>
                <a:gd name="T22" fmla="*/ 0 w 34"/>
                <a:gd name="T23" fmla="*/ 20 h 20"/>
                <a:gd name="T24" fmla="*/ 5 w 34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5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653463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47 h 47"/>
                <a:gd name="T18" fmla="*/ 12 w 81"/>
                <a:gd name="T19" fmla="*/ 47 h 47"/>
                <a:gd name="T20" fmla="*/ 69 w 81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8826500" y="3405188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8 w 80"/>
                <a:gd name="T7" fmla="*/ 0 h 47"/>
                <a:gd name="T8" fmla="*/ 68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8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845550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994775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35 h 47"/>
                <a:gd name="T6" fmla="*/ 81 w 81"/>
                <a:gd name="T7" fmla="*/ 11 h 47"/>
                <a:gd name="T8" fmla="*/ 81 w 81"/>
                <a:gd name="T9" fmla="*/ 0 h 47"/>
                <a:gd name="T10" fmla="*/ 69 w 81"/>
                <a:gd name="T11" fmla="*/ 0 h 47"/>
                <a:gd name="T12" fmla="*/ 69 w 81"/>
                <a:gd name="T13" fmla="*/ 0 h 47"/>
                <a:gd name="T14" fmla="*/ 12 w 81"/>
                <a:gd name="T15" fmla="*/ 0 h 47"/>
                <a:gd name="T16" fmla="*/ 12 w 81"/>
                <a:gd name="T17" fmla="*/ 0 h 47"/>
                <a:gd name="T18" fmla="*/ 0 w 81"/>
                <a:gd name="T19" fmla="*/ 0 h 47"/>
                <a:gd name="T20" fmla="*/ 0 w 81"/>
                <a:gd name="T21" fmla="*/ 11 h 47"/>
                <a:gd name="T22" fmla="*/ 0 w 81"/>
                <a:gd name="T23" fmla="*/ 35 h 47"/>
                <a:gd name="T24" fmla="*/ 0 w 81"/>
                <a:gd name="T25" fmla="*/ 47 h 47"/>
                <a:gd name="T26" fmla="*/ 12 w 81"/>
                <a:gd name="T27" fmla="*/ 47 h 47"/>
                <a:gd name="T28" fmla="*/ 69 w 81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35"/>
                  </a:lnTo>
                  <a:lnTo>
                    <a:pt x="81" y="1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9013825" y="3502026"/>
              <a:ext cx="123825" cy="74613"/>
            </a:xfrm>
            <a:custGeom>
              <a:avLst/>
              <a:gdLst>
                <a:gd name="T0" fmla="*/ 66 w 78"/>
                <a:gd name="T1" fmla="*/ 47 h 47"/>
                <a:gd name="T2" fmla="*/ 78 w 78"/>
                <a:gd name="T3" fmla="*/ 47 h 47"/>
                <a:gd name="T4" fmla="*/ 78 w 78"/>
                <a:gd name="T5" fmla="*/ 36 h 47"/>
                <a:gd name="T6" fmla="*/ 78 w 78"/>
                <a:gd name="T7" fmla="*/ 36 h 47"/>
                <a:gd name="T8" fmla="*/ 78 w 78"/>
                <a:gd name="T9" fmla="*/ 14 h 47"/>
                <a:gd name="T10" fmla="*/ 78 w 78"/>
                <a:gd name="T11" fmla="*/ 12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  <a:gd name="T18" fmla="*/ 0 w 78"/>
                <a:gd name="T19" fmla="*/ 0 h 47"/>
                <a:gd name="T20" fmla="*/ 0 w 78"/>
                <a:gd name="T21" fmla="*/ 14 h 47"/>
                <a:gd name="T22" fmla="*/ 0 w 78"/>
                <a:gd name="T23" fmla="*/ 36 h 47"/>
                <a:gd name="T24" fmla="*/ 0 w 78"/>
                <a:gd name="T25" fmla="*/ 47 h 47"/>
                <a:gd name="T26" fmla="*/ 12 w 78"/>
                <a:gd name="T27" fmla="*/ 47 h 47"/>
                <a:gd name="T28" fmla="*/ 66 w 7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47">
                  <a:moveTo>
                    <a:pt x="66" y="47"/>
                  </a:moveTo>
                  <a:lnTo>
                    <a:pt x="78" y="47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167813" y="3405188"/>
              <a:ext cx="127000" cy="74613"/>
            </a:xfrm>
            <a:custGeom>
              <a:avLst/>
              <a:gdLst>
                <a:gd name="T0" fmla="*/ 69 w 80"/>
                <a:gd name="T1" fmla="*/ 47 h 47"/>
                <a:gd name="T2" fmla="*/ 80 w 80"/>
                <a:gd name="T3" fmla="*/ 47 h 47"/>
                <a:gd name="T4" fmla="*/ 80 w 80"/>
                <a:gd name="T5" fmla="*/ 0 h 47"/>
                <a:gd name="T6" fmla="*/ 69 w 80"/>
                <a:gd name="T7" fmla="*/ 0 h 47"/>
                <a:gd name="T8" fmla="*/ 69 w 80"/>
                <a:gd name="T9" fmla="*/ 0 h 47"/>
                <a:gd name="T10" fmla="*/ 12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47 h 47"/>
                <a:gd name="T18" fmla="*/ 12 w 80"/>
                <a:gd name="T19" fmla="*/ 47 h 47"/>
                <a:gd name="T20" fmla="*/ 69 w 80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7">
                  <a:moveTo>
                    <a:pt x="69" y="47"/>
                  </a:moveTo>
                  <a:lnTo>
                    <a:pt x="80" y="47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9186863" y="3502026"/>
              <a:ext cx="127000" cy="74613"/>
            </a:xfrm>
            <a:custGeom>
              <a:avLst/>
              <a:gdLst>
                <a:gd name="T0" fmla="*/ 68 w 80"/>
                <a:gd name="T1" fmla="*/ 47 h 47"/>
                <a:gd name="T2" fmla="*/ 80 w 80"/>
                <a:gd name="T3" fmla="*/ 47 h 47"/>
                <a:gd name="T4" fmla="*/ 80 w 80"/>
                <a:gd name="T5" fmla="*/ 36 h 47"/>
                <a:gd name="T6" fmla="*/ 80 w 80"/>
                <a:gd name="T7" fmla="*/ 14 h 47"/>
                <a:gd name="T8" fmla="*/ 80 w 80"/>
                <a:gd name="T9" fmla="*/ 0 h 47"/>
                <a:gd name="T10" fmla="*/ 68 w 80"/>
                <a:gd name="T11" fmla="*/ 0 h 47"/>
                <a:gd name="T12" fmla="*/ 12 w 80"/>
                <a:gd name="T13" fmla="*/ 0 h 47"/>
                <a:gd name="T14" fmla="*/ 0 w 80"/>
                <a:gd name="T15" fmla="*/ 0 h 47"/>
                <a:gd name="T16" fmla="*/ 0 w 80"/>
                <a:gd name="T17" fmla="*/ 14 h 47"/>
                <a:gd name="T18" fmla="*/ 0 w 80"/>
                <a:gd name="T19" fmla="*/ 36 h 47"/>
                <a:gd name="T20" fmla="*/ 0 w 80"/>
                <a:gd name="T21" fmla="*/ 47 h 47"/>
                <a:gd name="T22" fmla="*/ 12 w 80"/>
                <a:gd name="T23" fmla="*/ 47 h 47"/>
                <a:gd name="T24" fmla="*/ 68 w 80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47">
                  <a:moveTo>
                    <a:pt x="68" y="47"/>
                  </a:moveTo>
                  <a:lnTo>
                    <a:pt x="80" y="47"/>
                  </a:lnTo>
                  <a:lnTo>
                    <a:pt x="80" y="36"/>
                  </a:lnTo>
                  <a:lnTo>
                    <a:pt x="80" y="14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8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93360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"/>
            <p:cNvSpPr/>
            <p:nvPr/>
          </p:nvSpPr>
          <p:spPr bwMode="auto">
            <a:xfrm>
              <a:off x="9355138" y="3502026"/>
              <a:ext cx="128588" cy="74613"/>
            </a:xfrm>
            <a:custGeom>
              <a:avLst/>
              <a:gdLst>
                <a:gd name="T0" fmla="*/ 81 w 81"/>
                <a:gd name="T1" fmla="*/ 0 h 47"/>
                <a:gd name="T2" fmla="*/ 69 w 81"/>
                <a:gd name="T3" fmla="*/ 0 h 47"/>
                <a:gd name="T4" fmla="*/ 12 w 81"/>
                <a:gd name="T5" fmla="*/ 0 h 47"/>
                <a:gd name="T6" fmla="*/ 0 w 81"/>
                <a:gd name="T7" fmla="*/ 0 h 47"/>
                <a:gd name="T8" fmla="*/ 0 w 81"/>
                <a:gd name="T9" fmla="*/ 14 h 47"/>
                <a:gd name="T10" fmla="*/ 0 w 81"/>
                <a:gd name="T11" fmla="*/ 36 h 47"/>
                <a:gd name="T12" fmla="*/ 0 w 81"/>
                <a:gd name="T13" fmla="*/ 47 h 47"/>
                <a:gd name="T14" fmla="*/ 12 w 81"/>
                <a:gd name="T15" fmla="*/ 47 h 47"/>
                <a:gd name="T16" fmla="*/ 69 w 81"/>
                <a:gd name="T17" fmla="*/ 47 h 47"/>
                <a:gd name="T18" fmla="*/ 81 w 81"/>
                <a:gd name="T19" fmla="*/ 47 h 47"/>
                <a:gd name="T20" fmla="*/ 81 w 81"/>
                <a:gd name="T21" fmla="*/ 36 h 47"/>
                <a:gd name="T22" fmla="*/ 81 w 81"/>
                <a:gd name="T23" fmla="*/ 36 h 47"/>
                <a:gd name="T24" fmla="*/ 81 w 81"/>
                <a:gd name="T25" fmla="*/ 14 h 47"/>
                <a:gd name="T26" fmla="*/ 81 w 81"/>
                <a:gd name="T27" fmla="*/ 12 h 47"/>
                <a:gd name="T28" fmla="*/ 81 w 81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7">
                  <a:moveTo>
                    <a:pt x="81" y="0"/>
                  </a:moveTo>
                  <a:lnTo>
                    <a:pt x="69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lnTo>
                    <a:pt x="81" y="47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9"/>
            <p:cNvSpPr/>
            <p:nvPr/>
          </p:nvSpPr>
          <p:spPr bwMode="auto">
            <a:xfrm>
              <a:off x="9501188" y="3405188"/>
              <a:ext cx="128588" cy="74613"/>
            </a:xfrm>
            <a:custGeom>
              <a:avLst/>
              <a:gdLst>
                <a:gd name="T0" fmla="*/ 69 w 81"/>
                <a:gd name="T1" fmla="*/ 47 h 47"/>
                <a:gd name="T2" fmla="*/ 81 w 81"/>
                <a:gd name="T3" fmla="*/ 47 h 47"/>
                <a:gd name="T4" fmla="*/ 81 w 81"/>
                <a:gd name="T5" fmla="*/ 0 h 47"/>
                <a:gd name="T6" fmla="*/ 69 w 81"/>
                <a:gd name="T7" fmla="*/ 0 h 47"/>
                <a:gd name="T8" fmla="*/ 69 w 81"/>
                <a:gd name="T9" fmla="*/ 0 h 47"/>
                <a:gd name="T10" fmla="*/ 12 w 81"/>
                <a:gd name="T11" fmla="*/ 0 h 47"/>
                <a:gd name="T12" fmla="*/ 12 w 81"/>
                <a:gd name="T13" fmla="*/ 0 h 47"/>
                <a:gd name="T14" fmla="*/ 0 w 81"/>
                <a:gd name="T15" fmla="*/ 0 h 47"/>
                <a:gd name="T16" fmla="*/ 0 w 81"/>
                <a:gd name="T17" fmla="*/ 11 h 47"/>
                <a:gd name="T18" fmla="*/ 0 w 81"/>
                <a:gd name="T19" fmla="*/ 35 h 47"/>
                <a:gd name="T20" fmla="*/ 0 w 81"/>
                <a:gd name="T21" fmla="*/ 47 h 47"/>
                <a:gd name="T22" fmla="*/ 12 w 81"/>
                <a:gd name="T23" fmla="*/ 47 h 47"/>
                <a:gd name="T24" fmla="*/ 69 w 81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47">
                  <a:moveTo>
                    <a:pt x="69" y="47"/>
                  </a:moveTo>
                  <a:lnTo>
                    <a:pt x="81" y="47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9520238" y="3502026"/>
              <a:ext cx="123825" cy="74613"/>
            </a:xfrm>
            <a:custGeom>
              <a:avLst/>
              <a:gdLst>
                <a:gd name="T0" fmla="*/ 12 w 78"/>
                <a:gd name="T1" fmla="*/ 0 h 47"/>
                <a:gd name="T2" fmla="*/ 0 w 78"/>
                <a:gd name="T3" fmla="*/ 0 h 47"/>
                <a:gd name="T4" fmla="*/ 0 w 78"/>
                <a:gd name="T5" fmla="*/ 47 h 47"/>
                <a:gd name="T6" fmla="*/ 12 w 78"/>
                <a:gd name="T7" fmla="*/ 47 h 47"/>
                <a:gd name="T8" fmla="*/ 66 w 78"/>
                <a:gd name="T9" fmla="*/ 47 h 47"/>
                <a:gd name="T10" fmla="*/ 78 w 78"/>
                <a:gd name="T11" fmla="*/ 47 h 47"/>
                <a:gd name="T12" fmla="*/ 78 w 78"/>
                <a:gd name="T13" fmla="*/ 0 h 47"/>
                <a:gd name="T14" fmla="*/ 66 w 78"/>
                <a:gd name="T15" fmla="*/ 0 h 47"/>
                <a:gd name="T16" fmla="*/ 12 w 78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7">
                  <a:moveTo>
                    <a:pt x="12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66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95202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5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5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5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/>
            <p:nvPr/>
          </p:nvSpPr>
          <p:spPr bwMode="auto">
            <a:xfrm>
              <a:off x="9666288" y="3600451"/>
              <a:ext cx="106363" cy="74613"/>
            </a:xfrm>
            <a:custGeom>
              <a:avLst/>
              <a:gdLst>
                <a:gd name="T0" fmla="*/ 15 w 67"/>
                <a:gd name="T1" fmla="*/ 0 h 47"/>
                <a:gd name="T2" fmla="*/ 0 w 67"/>
                <a:gd name="T3" fmla="*/ 0 h 47"/>
                <a:gd name="T4" fmla="*/ 0 w 67"/>
                <a:gd name="T5" fmla="*/ 11 h 47"/>
                <a:gd name="T6" fmla="*/ 0 w 67"/>
                <a:gd name="T7" fmla="*/ 35 h 47"/>
                <a:gd name="T8" fmla="*/ 0 w 67"/>
                <a:gd name="T9" fmla="*/ 47 h 47"/>
                <a:gd name="T10" fmla="*/ 15 w 67"/>
                <a:gd name="T11" fmla="*/ 47 h 47"/>
                <a:gd name="T12" fmla="*/ 55 w 67"/>
                <a:gd name="T13" fmla="*/ 47 h 47"/>
                <a:gd name="T14" fmla="*/ 67 w 67"/>
                <a:gd name="T15" fmla="*/ 47 h 47"/>
                <a:gd name="T16" fmla="*/ 67 w 67"/>
                <a:gd name="T17" fmla="*/ 35 h 47"/>
                <a:gd name="T18" fmla="*/ 67 w 67"/>
                <a:gd name="T19" fmla="*/ 11 h 47"/>
                <a:gd name="T20" fmla="*/ 67 w 67"/>
                <a:gd name="T21" fmla="*/ 0 h 47"/>
                <a:gd name="T22" fmla="*/ 55 w 67"/>
                <a:gd name="T23" fmla="*/ 0 h 47"/>
                <a:gd name="T24" fmla="*/ 15 w 67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47">
                  <a:moveTo>
                    <a:pt x="1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55" y="47"/>
                  </a:lnTo>
                  <a:lnTo>
                    <a:pt x="67" y="47"/>
                  </a:lnTo>
                  <a:lnTo>
                    <a:pt x="67" y="35"/>
                  </a:lnTo>
                  <a:lnTo>
                    <a:pt x="67" y="1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9825038" y="3600451"/>
              <a:ext cx="104775" cy="74613"/>
            </a:xfrm>
            <a:custGeom>
              <a:avLst/>
              <a:gdLst>
                <a:gd name="T0" fmla="*/ 14 w 66"/>
                <a:gd name="T1" fmla="*/ 0 h 47"/>
                <a:gd name="T2" fmla="*/ 0 w 66"/>
                <a:gd name="T3" fmla="*/ 0 h 47"/>
                <a:gd name="T4" fmla="*/ 0 w 66"/>
                <a:gd name="T5" fmla="*/ 11 h 47"/>
                <a:gd name="T6" fmla="*/ 0 w 66"/>
                <a:gd name="T7" fmla="*/ 35 h 47"/>
                <a:gd name="T8" fmla="*/ 0 w 66"/>
                <a:gd name="T9" fmla="*/ 47 h 47"/>
                <a:gd name="T10" fmla="*/ 14 w 66"/>
                <a:gd name="T11" fmla="*/ 47 h 47"/>
                <a:gd name="T12" fmla="*/ 54 w 66"/>
                <a:gd name="T13" fmla="*/ 47 h 47"/>
                <a:gd name="T14" fmla="*/ 66 w 66"/>
                <a:gd name="T15" fmla="*/ 47 h 47"/>
                <a:gd name="T16" fmla="*/ 66 w 66"/>
                <a:gd name="T17" fmla="*/ 35 h 47"/>
                <a:gd name="T18" fmla="*/ 66 w 66"/>
                <a:gd name="T19" fmla="*/ 11 h 47"/>
                <a:gd name="T20" fmla="*/ 66 w 66"/>
                <a:gd name="T21" fmla="*/ 0 h 47"/>
                <a:gd name="T22" fmla="*/ 54 w 66"/>
                <a:gd name="T23" fmla="*/ 0 h 47"/>
                <a:gd name="T24" fmla="*/ 14 w 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4" y="47"/>
                  </a:lnTo>
                  <a:lnTo>
                    <a:pt x="54" y="47"/>
                  </a:lnTo>
                  <a:lnTo>
                    <a:pt x="66" y="47"/>
                  </a:lnTo>
                  <a:lnTo>
                    <a:pt x="66" y="35"/>
                  </a:lnTo>
                  <a:lnTo>
                    <a:pt x="66" y="11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9690100" y="3340101"/>
              <a:ext cx="239713" cy="222250"/>
            </a:xfrm>
            <a:custGeom>
              <a:avLst/>
              <a:gdLst>
                <a:gd name="T0" fmla="*/ 82 w 151"/>
                <a:gd name="T1" fmla="*/ 0 h 140"/>
                <a:gd name="T2" fmla="*/ 71 w 151"/>
                <a:gd name="T3" fmla="*/ 0 h 140"/>
                <a:gd name="T4" fmla="*/ 71 w 151"/>
                <a:gd name="T5" fmla="*/ 10 h 140"/>
                <a:gd name="T6" fmla="*/ 71 w 151"/>
                <a:gd name="T7" fmla="*/ 12 h 140"/>
                <a:gd name="T8" fmla="*/ 71 w 151"/>
                <a:gd name="T9" fmla="*/ 55 h 140"/>
                <a:gd name="T10" fmla="*/ 0 w 151"/>
                <a:gd name="T11" fmla="*/ 55 h 140"/>
                <a:gd name="T12" fmla="*/ 0 w 151"/>
                <a:gd name="T13" fmla="*/ 67 h 140"/>
                <a:gd name="T14" fmla="*/ 0 w 151"/>
                <a:gd name="T15" fmla="*/ 104 h 140"/>
                <a:gd name="T16" fmla="*/ 0 w 151"/>
                <a:gd name="T17" fmla="*/ 109 h 140"/>
                <a:gd name="T18" fmla="*/ 0 w 151"/>
                <a:gd name="T19" fmla="*/ 128 h 140"/>
                <a:gd name="T20" fmla="*/ 0 w 151"/>
                <a:gd name="T21" fmla="*/ 140 h 140"/>
                <a:gd name="T22" fmla="*/ 11 w 151"/>
                <a:gd name="T23" fmla="*/ 140 h 140"/>
                <a:gd name="T24" fmla="*/ 71 w 151"/>
                <a:gd name="T25" fmla="*/ 140 h 140"/>
                <a:gd name="T26" fmla="*/ 97 w 151"/>
                <a:gd name="T27" fmla="*/ 140 h 140"/>
                <a:gd name="T28" fmla="*/ 139 w 151"/>
                <a:gd name="T29" fmla="*/ 140 h 140"/>
                <a:gd name="T30" fmla="*/ 151 w 151"/>
                <a:gd name="T31" fmla="*/ 140 h 140"/>
                <a:gd name="T32" fmla="*/ 151 w 151"/>
                <a:gd name="T33" fmla="*/ 128 h 140"/>
                <a:gd name="T34" fmla="*/ 151 w 151"/>
                <a:gd name="T35" fmla="*/ 104 h 140"/>
                <a:gd name="T36" fmla="*/ 151 w 151"/>
                <a:gd name="T37" fmla="*/ 100 h 140"/>
                <a:gd name="T38" fmla="*/ 151 w 151"/>
                <a:gd name="T39" fmla="*/ 12 h 140"/>
                <a:gd name="T40" fmla="*/ 151 w 151"/>
                <a:gd name="T41" fmla="*/ 0 h 140"/>
                <a:gd name="T42" fmla="*/ 139 w 151"/>
                <a:gd name="T43" fmla="*/ 0 h 140"/>
                <a:gd name="T44" fmla="*/ 82 w 151"/>
                <a:gd name="T4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40">
                  <a:moveTo>
                    <a:pt x="82" y="0"/>
                  </a:moveTo>
                  <a:lnTo>
                    <a:pt x="71" y="0"/>
                  </a:lnTo>
                  <a:lnTo>
                    <a:pt x="71" y="10"/>
                  </a:lnTo>
                  <a:lnTo>
                    <a:pt x="71" y="12"/>
                  </a:lnTo>
                  <a:lnTo>
                    <a:pt x="71" y="55"/>
                  </a:lnTo>
                  <a:lnTo>
                    <a:pt x="0" y="55"/>
                  </a:lnTo>
                  <a:lnTo>
                    <a:pt x="0" y="6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1" y="140"/>
                  </a:lnTo>
                  <a:lnTo>
                    <a:pt x="71" y="140"/>
                  </a:lnTo>
                  <a:lnTo>
                    <a:pt x="97" y="140"/>
                  </a:lnTo>
                  <a:lnTo>
                    <a:pt x="139" y="140"/>
                  </a:lnTo>
                  <a:lnTo>
                    <a:pt x="151" y="140"/>
                  </a:lnTo>
                  <a:lnTo>
                    <a:pt x="151" y="128"/>
                  </a:lnTo>
                  <a:lnTo>
                    <a:pt x="151" y="104"/>
                  </a:lnTo>
                  <a:lnTo>
                    <a:pt x="151" y="100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/>
            <p:nvPr/>
          </p:nvSpPr>
          <p:spPr bwMode="auto">
            <a:xfrm>
              <a:off x="8345488" y="3309938"/>
              <a:ext cx="241300" cy="76200"/>
            </a:xfrm>
            <a:custGeom>
              <a:avLst/>
              <a:gdLst>
                <a:gd name="T0" fmla="*/ 140 w 152"/>
                <a:gd name="T1" fmla="*/ 48 h 48"/>
                <a:gd name="T2" fmla="*/ 152 w 152"/>
                <a:gd name="T3" fmla="*/ 48 h 48"/>
                <a:gd name="T4" fmla="*/ 152 w 152"/>
                <a:gd name="T5" fmla="*/ 36 h 48"/>
                <a:gd name="T6" fmla="*/ 152 w 152"/>
                <a:gd name="T7" fmla="*/ 12 h 48"/>
                <a:gd name="T8" fmla="*/ 152 w 152"/>
                <a:gd name="T9" fmla="*/ 0 h 48"/>
                <a:gd name="T10" fmla="*/ 140 w 152"/>
                <a:gd name="T11" fmla="*/ 0 h 48"/>
                <a:gd name="T12" fmla="*/ 12 w 152"/>
                <a:gd name="T13" fmla="*/ 0 h 48"/>
                <a:gd name="T14" fmla="*/ 0 w 152"/>
                <a:gd name="T15" fmla="*/ 0 h 48"/>
                <a:gd name="T16" fmla="*/ 0 w 152"/>
                <a:gd name="T17" fmla="*/ 12 h 48"/>
                <a:gd name="T18" fmla="*/ 0 w 152"/>
                <a:gd name="T19" fmla="*/ 36 h 48"/>
                <a:gd name="T20" fmla="*/ 0 w 152"/>
                <a:gd name="T21" fmla="*/ 48 h 48"/>
                <a:gd name="T22" fmla="*/ 12 w 152"/>
                <a:gd name="T23" fmla="*/ 48 h 48"/>
                <a:gd name="T24" fmla="*/ 140 w 15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48">
                  <a:moveTo>
                    <a:pt x="140" y="48"/>
                  </a:moveTo>
                  <a:lnTo>
                    <a:pt x="152" y="48"/>
                  </a:lnTo>
                  <a:lnTo>
                    <a:pt x="152" y="36"/>
                  </a:lnTo>
                  <a:lnTo>
                    <a:pt x="152" y="12"/>
                  </a:lnTo>
                  <a:lnTo>
                    <a:pt x="152" y="0"/>
                  </a:lnTo>
                  <a:lnTo>
                    <a:pt x="14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8345488" y="3411538"/>
              <a:ext cx="98425" cy="68263"/>
            </a:xfrm>
            <a:custGeom>
              <a:avLst/>
              <a:gdLst>
                <a:gd name="T0" fmla="*/ 50 w 62"/>
                <a:gd name="T1" fmla="*/ 43 h 43"/>
                <a:gd name="T2" fmla="*/ 62 w 62"/>
                <a:gd name="T3" fmla="*/ 43 h 43"/>
                <a:gd name="T4" fmla="*/ 62 w 62"/>
                <a:gd name="T5" fmla="*/ 31 h 43"/>
                <a:gd name="T6" fmla="*/ 62 w 62"/>
                <a:gd name="T7" fmla="*/ 14 h 43"/>
                <a:gd name="T8" fmla="*/ 62 w 62"/>
                <a:gd name="T9" fmla="*/ 14 h 43"/>
                <a:gd name="T10" fmla="*/ 62 w 62"/>
                <a:gd name="T11" fmla="*/ 0 h 43"/>
                <a:gd name="T12" fmla="*/ 50 w 62"/>
                <a:gd name="T13" fmla="*/ 0 h 43"/>
                <a:gd name="T14" fmla="*/ 12 w 62"/>
                <a:gd name="T15" fmla="*/ 0 h 43"/>
                <a:gd name="T16" fmla="*/ 0 w 62"/>
                <a:gd name="T17" fmla="*/ 0 h 43"/>
                <a:gd name="T18" fmla="*/ 0 w 62"/>
                <a:gd name="T19" fmla="*/ 14 h 43"/>
                <a:gd name="T20" fmla="*/ 0 w 62"/>
                <a:gd name="T21" fmla="*/ 31 h 43"/>
                <a:gd name="T22" fmla="*/ 0 w 62"/>
                <a:gd name="T23" fmla="*/ 43 h 43"/>
                <a:gd name="T24" fmla="*/ 12 w 62"/>
                <a:gd name="T25" fmla="*/ 43 h 43"/>
                <a:gd name="T26" fmla="*/ 50 w 62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3">
                  <a:moveTo>
                    <a:pt x="50" y="43"/>
                  </a:moveTo>
                  <a:lnTo>
                    <a:pt x="62" y="43"/>
                  </a:lnTo>
                  <a:lnTo>
                    <a:pt x="62" y="31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8345488" y="3513138"/>
              <a:ext cx="131763" cy="63500"/>
            </a:xfrm>
            <a:custGeom>
              <a:avLst/>
              <a:gdLst>
                <a:gd name="T0" fmla="*/ 71 w 83"/>
                <a:gd name="T1" fmla="*/ 40 h 40"/>
                <a:gd name="T2" fmla="*/ 83 w 83"/>
                <a:gd name="T3" fmla="*/ 40 h 40"/>
                <a:gd name="T4" fmla="*/ 83 w 83"/>
                <a:gd name="T5" fmla="*/ 29 h 40"/>
                <a:gd name="T6" fmla="*/ 83 w 83"/>
                <a:gd name="T7" fmla="*/ 12 h 40"/>
                <a:gd name="T8" fmla="*/ 83 w 83"/>
                <a:gd name="T9" fmla="*/ 0 h 40"/>
                <a:gd name="T10" fmla="*/ 71 w 83"/>
                <a:gd name="T11" fmla="*/ 0 h 40"/>
                <a:gd name="T12" fmla="*/ 12 w 83"/>
                <a:gd name="T13" fmla="*/ 0 h 40"/>
                <a:gd name="T14" fmla="*/ 0 w 83"/>
                <a:gd name="T15" fmla="*/ 0 h 40"/>
                <a:gd name="T16" fmla="*/ 0 w 83"/>
                <a:gd name="T17" fmla="*/ 12 h 40"/>
                <a:gd name="T18" fmla="*/ 0 w 83"/>
                <a:gd name="T19" fmla="*/ 29 h 40"/>
                <a:gd name="T20" fmla="*/ 0 w 83"/>
                <a:gd name="T21" fmla="*/ 40 h 40"/>
                <a:gd name="T22" fmla="*/ 12 w 83"/>
                <a:gd name="T23" fmla="*/ 40 h 40"/>
                <a:gd name="T24" fmla="*/ 71 w 83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0">
                  <a:moveTo>
                    <a:pt x="71" y="40"/>
                  </a:moveTo>
                  <a:lnTo>
                    <a:pt x="83" y="40"/>
                  </a:lnTo>
                  <a:lnTo>
                    <a:pt x="83" y="29"/>
                  </a:lnTo>
                  <a:lnTo>
                    <a:pt x="83" y="12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71" y="4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8345488" y="3600451"/>
              <a:ext cx="158750" cy="74613"/>
            </a:xfrm>
            <a:custGeom>
              <a:avLst/>
              <a:gdLst>
                <a:gd name="T0" fmla="*/ 100 w 100"/>
                <a:gd name="T1" fmla="*/ 0 h 47"/>
                <a:gd name="T2" fmla="*/ 88 w 100"/>
                <a:gd name="T3" fmla="*/ 0 h 47"/>
                <a:gd name="T4" fmla="*/ 12 w 100"/>
                <a:gd name="T5" fmla="*/ 0 h 47"/>
                <a:gd name="T6" fmla="*/ 0 w 100"/>
                <a:gd name="T7" fmla="*/ 0 h 47"/>
                <a:gd name="T8" fmla="*/ 0 w 100"/>
                <a:gd name="T9" fmla="*/ 11 h 47"/>
                <a:gd name="T10" fmla="*/ 0 w 100"/>
                <a:gd name="T11" fmla="*/ 35 h 47"/>
                <a:gd name="T12" fmla="*/ 0 w 100"/>
                <a:gd name="T13" fmla="*/ 47 h 47"/>
                <a:gd name="T14" fmla="*/ 12 w 100"/>
                <a:gd name="T15" fmla="*/ 47 h 47"/>
                <a:gd name="T16" fmla="*/ 88 w 100"/>
                <a:gd name="T17" fmla="*/ 47 h 47"/>
                <a:gd name="T18" fmla="*/ 100 w 100"/>
                <a:gd name="T19" fmla="*/ 47 h 47"/>
                <a:gd name="T20" fmla="*/ 100 w 100"/>
                <a:gd name="T21" fmla="*/ 35 h 47"/>
                <a:gd name="T22" fmla="*/ 100 w 100"/>
                <a:gd name="T23" fmla="*/ 35 h 47"/>
                <a:gd name="T24" fmla="*/ 100 w 100"/>
                <a:gd name="T25" fmla="*/ 11 h 47"/>
                <a:gd name="T26" fmla="*/ 100 w 100"/>
                <a:gd name="T27" fmla="*/ 11 h 47"/>
                <a:gd name="T28" fmla="*/ 100 w 100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47">
                  <a:moveTo>
                    <a:pt x="100" y="0"/>
                  </a:moveTo>
                  <a:lnTo>
                    <a:pt x="88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8540750" y="3600451"/>
              <a:ext cx="157163" cy="74613"/>
            </a:xfrm>
            <a:custGeom>
              <a:avLst/>
              <a:gdLst>
                <a:gd name="T0" fmla="*/ 12 w 99"/>
                <a:gd name="T1" fmla="*/ 0 h 47"/>
                <a:gd name="T2" fmla="*/ 0 w 99"/>
                <a:gd name="T3" fmla="*/ 0 h 47"/>
                <a:gd name="T4" fmla="*/ 0 w 99"/>
                <a:gd name="T5" fmla="*/ 11 h 47"/>
                <a:gd name="T6" fmla="*/ 0 w 99"/>
                <a:gd name="T7" fmla="*/ 35 h 47"/>
                <a:gd name="T8" fmla="*/ 0 w 99"/>
                <a:gd name="T9" fmla="*/ 47 h 47"/>
                <a:gd name="T10" fmla="*/ 12 w 99"/>
                <a:gd name="T11" fmla="*/ 47 h 47"/>
                <a:gd name="T12" fmla="*/ 88 w 99"/>
                <a:gd name="T13" fmla="*/ 47 h 47"/>
                <a:gd name="T14" fmla="*/ 99 w 99"/>
                <a:gd name="T15" fmla="*/ 47 h 47"/>
                <a:gd name="T16" fmla="*/ 99 w 99"/>
                <a:gd name="T17" fmla="*/ 35 h 47"/>
                <a:gd name="T18" fmla="*/ 99 w 99"/>
                <a:gd name="T19" fmla="*/ 11 h 47"/>
                <a:gd name="T20" fmla="*/ 99 w 99"/>
                <a:gd name="T21" fmla="*/ 0 h 47"/>
                <a:gd name="T22" fmla="*/ 88 w 99"/>
                <a:gd name="T23" fmla="*/ 0 h 47"/>
                <a:gd name="T24" fmla="*/ 12 w 99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88" y="47"/>
                  </a:lnTo>
                  <a:lnTo>
                    <a:pt x="99" y="47"/>
                  </a:lnTo>
                  <a:lnTo>
                    <a:pt x="99" y="35"/>
                  </a:lnTo>
                  <a:lnTo>
                    <a:pt x="99" y="11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/>
          </p:nvSpPr>
          <p:spPr bwMode="auto">
            <a:xfrm>
              <a:off x="8736013" y="3600451"/>
              <a:ext cx="742950" cy="74613"/>
            </a:xfrm>
            <a:custGeom>
              <a:avLst/>
              <a:gdLst>
                <a:gd name="T0" fmla="*/ 12 w 468"/>
                <a:gd name="T1" fmla="*/ 0 h 47"/>
                <a:gd name="T2" fmla="*/ 0 w 468"/>
                <a:gd name="T3" fmla="*/ 0 h 47"/>
                <a:gd name="T4" fmla="*/ 0 w 468"/>
                <a:gd name="T5" fmla="*/ 11 h 47"/>
                <a:gd name="T6" fmla="*/ 0 w 468"/>
                <a:gd name="T7" fmla="*/ 35 h 47"/>
                <a:gd name="T8" fmla="*/ 0 w 468"/>
                <a:gd name="T9" fmla="*/ 47 h 47"/>
                <a:gd name="T10" fmla="*/ 12 w 468"/>
                <a:gd name="T11" fmla="*/ 47 h 47"/>
                <a:gd name="T12" fmla="*/ 456 w 468"/>
                <a:gd name="T13" fmla="*/ 47 h 47"/>
                <a:gd name="T14" fmla="*/ 468 w 468"/>
                <a:gd name="T15" fmla="*/ 47 h 47"/>
                <a:gd name="T16" fmla="*/ 468 w 468"/>
                <a:gd name="T17" fmla="*/ 35 h 47"/>
                <a:gd name="T18" fmla="*/ 468 w 468"/>
                <a:gd name="T19" fmla="*/ 11 h 47"/>
                <a:gd name="T20" fmla="*/ 468 w 468"/>
                <a:gd name="T21" fmla="*/ 0 h 47"/>
                <a:gd name="T22" fmla="*/ 456 w 468"/>
                <a:gd name="T23" fmla="*/ 0 h 47"/>
                <a:gd name="T24" fmla="*/ 12 w 46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47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2" y="47"/>
                  </a:lnTo>
                  <a:lnTo>
                    <a:pt x="456" y="47"/>
                  </a:lnTo>
                  <a:lnTo>
                    <a:pt x="468" y="47"/>
                  </a:lnTo>
                  <a:lnTo>
                    <a:pt x="468" y="35"/>
                  </a:lnTo>
                  <a:lnTo>
                    <a:pt x="468" y="11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51"/>
            <p:cNvSpPr>
              <a:spLocks noChangeArrowheads="1"/>
            </p:cNvSpPr>
            <p:nvPr/>
          </p:nvSpPr>
          <p:spPr bwMode="auto">
            <a:xfrm>
              <a:off x="3722688" y="3348038"/>
              <a:ext cx="1090613" cy="30163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52"/>
            <p:cNvSpPr>
              <a:spLocks noChangeArrowheads="1"/>
            </p:cNvSpPr>
            <p:nvPr/>
          </p:nvSpPr>
          <p:spPr bwMode="auto">
            <a:xfrm>
              <a:off x="3722688" y="3317876"/>
              <a:ext cx="1090613" cy="30163"/>
            </a:xfrm>
            <a:prstGeom prst="rect">
              <a:avLst/>
            </a:prstGeom>
            <a:solidFill>
              <a:srgbClr val="73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3"/>
            <p:cNvSpPr>
              <a:spLocks noChangeArrowheads="1"/>
            </p:cNvSpPr>
            <p:nvPr/>
          </p:nvSpPr>
          <p:spPr bwMode="auto">
            <a:xfrm>
              <a:off x="3722688" y="3287713"/>
              <a:ext cx="1090613" cy="30163"/>
            </a:xfrm>
            <a:prstGeom prst="rect">
              <a:avLst/>
            </a:prstGeom>
            <a:solidFill>
              <a:srgbClr val="50B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4"/>
            <p:cNvSpPr/>
            <p:nvPr/>
          </p:nvSpPr>
          <p:spPr bwMode="auto">
            <a:xfrm>
              <a:off x="3519488" y="3317876"/>
              <a:ext cx="82550" cy="33338"/>
            </a:xfrm>
            <a:custGeom>
              <a:avLst/>
              <a:gdLst>
                <a:gd name="T0" fmla="*/ 21 w 22"/>
                <a:gd name="T1" fmla="*/ 0 h 9"/>
                <a:gd name="T2" fmla="*/ 0 w 22"/>
                <a:gd name="T3" fmla="*/ 4 h 9"/>
                <a:gd name="T4" fmla="*/ 21 w 22"/>
                <a:gd name="T5" fmla="*/ 9 h 9"/>
                <a:gd name="T6" fmla="*/ 21 w 2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9">
                  <a:moveTo>
                    <a:pt x="2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6"/>
                    <a:pt x="22" y="3"/>
                    <a:pt x="21" y="0"/>
                  </a:cubicBezTo>
                  <a:close/>
                </a:path>
              </a:pathLst>
            </a:cu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/>
            <p:nvPr/>
          </p:nvSpPr>
          <p:spPr bwMode="auto">
            <a:xfrm>
              <a:off x="3597275" y="3287713"/>
              <a:ext cx="125413" cy="90488"/>
            </a:xfrm>
            <a:custGeom>
              <a:avLst/>
              <a:gdLst>
                <a:gd name="T0" fmla="*/ 0 w 33"/>
                <a:gd name="T1" fmla="*/ 17 h 24"/>
                <a:gd name="T2" fmla="*/ 33 w 33"/>
                <a:gd name="T3" fmla="*/ 24 h 24"/>
                <a:gd name="T4" fmla="*/ 33 w 33"/>
                <a:gd name="T5" fmla="*/ 0 h 24"/>
                <a:gd name="T6" fmla="*/ 0 w 33"/>
                <a:gd name="T7" fmla="*/ 8 h 24"/>
                <a:gd name="T8" fmla="*/ 0 w 33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0" y="17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4813300" y="3287713"/>
              <a:ext cx="30163" cy="904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57"/>
            <p:cNvSpPr>
              <a:spLocks noChangeArrowheads="1"/>
            </p:cNvSpPr>
            <p:nvPr/>
          </p:nvSpPr>
          <p:spPr bwMode="auto">
            <a:xfrm>
              <a:off x="4843463" y="3287713"/>
              <a:ext cx="109538" cy="90488"/>
            </a:xfrm>
            <a:prstGeom prst="rect">
              <a:avLst/>
            </a:pr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58"/>
            <p:cNvSpPr>
              <a:spLocks noChangeArrowheads="1"/>
            </p:cNvSpPr>
            <p:nvPr/>
          </p:nvSpPr>
          <p:spPr bwMode="auto">
            <a:xfrm>
              <a:off x="4843463" y="3351213"/>
              <a:ext cx="109538" cy="26988"/>
            </a:xfrm>
            <a:prstGeom prst="rect">
              <a:avLst/>
            </a:prstGeom>
            <a:solidFill>
              <a:srgbClr val="39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9"/>
            <p:cNvSpPr>
              <a:spLocks noChangeArrowheads="1"/>
            </p:cNvSpPr>
            <p:nvPr/>
          </p:nvSpPr>
          <p:spPr bwMode="auto">
            <a:xfrm>
              <a:off x="4813300" y="3351213"/>
              <a:ext cx="30163" cy="26988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3324225" y="3517901"/>
              <a:ext cx="1617663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61"/>
            <p:cNvSpPr>
              <a:spLocks noChangeArrowheads="1"/>
            </p:cNvSpPr>
            <p:nvPr/>
          </p:nvSpPr>
          <p:spPr bwMode="auto">
            <a:xfrm>
              <a:off x="33845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62"/>
            <p:cNvSpPr>
              <a:spLocks noChangeArrowheads="1"/>
            </p:cNvSpPr>
            <p:nvPr/>
          </p:nvSpPr>
          <p:spPr bwMode="auto">
            <a:xfrm>
              <a:off x="3668713" y="3517901"/>
              <a:ext cx="23813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3816350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64"/>
            <p:cNvSpPr>
              <a:spLocks noChangeArrowheads="1"/>
            </p:cNvSpPr>
            <p:nvPr/>
          </p:nvSpPr>
          <p:spPr bwMode="auto">
            <a:xfrm>
              <a:off x="396557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65"/>
            <p:cNvSpPr>
              <a:spLocks noChangeArrowheads="1"/>
            </p:cNvSpPr>
            <p:nvPr/>
          </p:nvSpPr>
          <p:spPr bwMode="auto">
            <a:xfrm>
              <a:off x="4108450" y="3517901"/>
              <a:ext cx="26988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66"/>
            <p:cNvSpPr>
              <a:spLocks noChangeArrowheads="1"/>
            </p:cNvSpPr>
            <p:nvPr/>
          </p:nvSpPr>
          <p:spPr bwMode="auto">
            <a:xfrm>
              <a:off x="4246563" y="3517901"/>
              <a:ext cx="23813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67"/>
            <p:cNvSpPr>
              <a:spLocks noChangeArrowheads="1"/>
            </p:cNvSpPr>
            <p:nvPr/>
          </p:nvSpPr>
          <p:spPr bwMode="auto">
            <a:xfrm>
              <a:off x="4397375" y="3517901"/>
              <a:ext cx="22225" cy="10477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68"/>
            <p:cNvSpPr>
              <a:spLocks noChangeArrowheads="1"/>
            </p:cNvSpPr>
            <p:nvPr/>
          </p:nvSpPr>
          <p:spPr bwMode="auto">
            <a:xfrm>
              <a:off x="3527425" y="3517901"/>
              <a:ext cx="22225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69"/>
            <p:cNvSpPr>
              <a:spLocks noChangeArrowheads="1"/>
            </p:cNvSpPr>
            <p:nvPr/>
          </p:nvSpPr>
          <p:spPr bwMode="auto">
            <a:xfrm>
              <a:off x="34559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70"/>
            <p:cNvSpPr>
              <a:spLocks noChangeArrowheads="1"/>
            </p:cNvSpPr>
            <p:nvPr/>
          </p:nvSpPr>
          <p:spPr bwMode="auto">
            <a:xfrm>
              <a:off x="35972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740150" y="3517901"/>
              <a:ext cx="23813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72"/>
            <p:cNvSpPr>
              <a:spLocks noChangeArrowheads="1"/>
            </p:cNvSpPr>
            <p:nvPr/>
          </p:nvSpPr>
          <p:spPr bwMode="auto">
            <a:xfrm>
              <a:off x="3887788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73"/>
            <p:cNvSpPr>
              <a:spLocks noChangeArrowheads="1"/>
            </p:cNvSpPr>
            <p:nvPr/>
          </p:nvSpPr>
          <p:spPr bwMode="auto">
            <a:xfrm>
              <a:off x="4029075" y="3517901"/>
              <a:ext cx="26988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74"/>
            <p:cNvSpPr>
              <a:spLocks noChangeArrowheads="1"/>
            </p:cNvSpPr>
            <p:nvPr/>
          </p:nvSpPr>
          <p:spPr bwMode="auto">
            <a:xfrm>
              <a:off x="417671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4322763" y="3517901"/>
              <a:ext cx="25400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449897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77"/>
            <p:cNvSpPr>
              <a:spLocks noChangeArrowheads="1"/>
            </p:cNvSpPr>
            <p:nvPr/>
          </p:nvSpPr>
          <p:spPr bwMode="auto">
            <a:xfrm>
              <a:off x="4784725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78"/>
            <p:cNvSpPr>
              <a:spLocks noChangeArrowheads="1"/>
            </p:cNvSpPr>
            <p:nvPr/>
          </p:nvSpPr>
          <p:spPr bwMode="auto">
            <a:xfrm>
              <a:off x="4641850" y="3517901"/>
              <a:ext cx="25400" cy="96838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79"/>
            <p:cNvSpPr>
              <a:spLocks noChangeArrowheads="1"/>
            </p:cNvSpPr>
            <p:nvPr/>
          </p:nvSpPr>
          <p:spPr bwMode="auto">
            <a:xfrm>
              <a:off x="4573588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80"/>
            <p:cNvSpPr>
              <a:spLocks noChangeArrowheads="1"/>
            </p:cNvSpPr>
            <p:nvPr/>
          </p:nvSpPr>
          <p:spPr bwMode="auto">
            <a:xfrm>
              <a:off x="47164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81"/>
            <p:cNvSpPr>
              <a:spLocks noChangeArrowheads="1"/>
            </p:cNvSpPr>
            <p:nvPr/>
          </p:nvSpPr>
          <p:spPr bwMode="auto">
            <a:xfrm>
              <a:off x="4856163" y="3517901"/>
              <a:ext cx="22225" cy="47625"/>
            </a:xfrm>
            <a:prstGeom prst="rect">
              <a:avLst/>
            </a:prstGeom>
            <a:solidFill>
              <a:srgbClr val="E2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82"/>
            <p:cNvSpPr>
              <a:spLocks noChangeArrowheads="1"/>
            </p:cNvSpPr>
            <p:nvPr/>
          </p:nvSpPr>
          <p:spPr bwMode="auto">
            <a:xfrm>
              <a:off x="3324225" y="3689351"/>
              <a:ext cx="1617663" cy="158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3"/>
            <p:cNvSpPr/>
            <p:nvPr/>
          </p:nvSpPr>
          <p:spPr bwMode="auto">
            <a:xfrm>
              <a:off x="3860801" y="1589088"/>
              <a:ext cx="1103313" cy="1214438"/>
            </a:xfrm>
            <a:custGeom>
              <a:avLst/>
              <a:gdLst>
                <a:gd name="T0" fmla="*/ 294 w 294"/>
                <a:gd name="T1" fmla="*/ 14 h 323"/>
                <a:gd name="T2" fmla="*/ 280 w 294"/>
                <a:gd name="T3" fmla="*/ 0 h 323"/>
                <a:gd name="T4" fmla="*/ 14 w 294"/>
                <a:gd name="T5" fmla="*/ 0 h 323"/>
                <a:gd name="T6" fmla="*/ 0 w 294"/>
                <a:gd name="T7" fmla="*/ 14 h 323"/>
                <a:gd name="T8" fmla="*/ 0 w 294"/>
                <a:gd name="T9" fmla="*/ 323 h 323"/>
                <a:gd name="T10" fmla="*/ 294 w 294"/>
                <a:gd name="T11" fmla="*/ 323 h 323"/>
                <a:gd name="T12" fmla="*/ 294 w 294"/>
                <a:gd name="T13" fmla="*/ 1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23">
                  <a:moveTo>
                    <a:pt x="294" y="14"/>
                  </a:moveTo>
                  <a:cubicBezTo>
                    <a:pt x="294" y="6"/>
                    <a:pt x="288" y="0"/>
                    <a:pt x="2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294" y="323"/>
                    <a:pt x="294" y="323"/>
                    <a:pt x="294" y="323"/>
                  </a:cubicBezTo>
                  <a:cubicBezTo>
                    <a:pt x="294" y="14"/>
                    <a:pt x="294" y="14"/>
                    <a:pt x="294" y="14"/>
                  </a:cubicBezTo>
                </a:path>
              </a:pathLst>
            </a:cu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4"/>
            <p:cNvSpPr/>
            <p:nvPr/>
          </p:nvSpPr>
          <p:spPr bwMode="auto">
            <a:xfrm>
              <a:off x="3860800" y="2803526"/>
              <a:ext cx="1103313" cy="300038"/>
            </a:xfrm>
            <a:custGeom>
              <a:avLst/>
              <a:gdLst>
                <a:gd name="T0" fmla="*/ 0 w 294"/>
                <a:gd name="T1" fmla="*/ 0 h 80"/>
                <a:gd name="T2" fmla="*/ 0 w 294"/>
                <a:gd name="T3" fmla="*/ 67 h 80"/>
                <a:gd name="T4" fmla="*/ 14 w 294"/>
                <a:gd name="T5" fmla="*/ 80 h 80"/>
                <a:gd name="T6" fmla="*/ 280 w 294"/>
                <a:gd name="T7" fmla="*/ 80 h 80"/>
                <a:gd name="T8" fmla="*/ 294 w 294"/>
                <a:gd name="T9" fmla="*/ 67 h 80"/>
                <a:gd name="T10" fmla="*/ 294 w 294"/>
                <a:gd name="T11" fmla="*/ 0 h 80"/>
                <a:gd name="T12" fmla="*/ 0 w 29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80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4"/>
                    <a:pt x="6" y="80"/>
                    <a:pt x="14" y="80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8" y="80"/>
                    <a:pt x="294" y="74"/>
                    <a:pt x="294" y="67"/>
                  </a:cubicBezTo>
                  <a:cubicBezTo>
                    <a:pt x="294" y="0"/>
                    <a:pt x="294" y="0"/>
                    <a:pt x="2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5"/>
            <p:cNvSpPr/>
            <p:nvPr/>
          </p:nvSpPr>
          <p:spPr bwMode="auto">
            <a:xfrm>
              <a:off x="3890963" y="2828926"/>
              <a:ext cx="1039813" cy="252413"/>
            </a:xfrm>
            <a:custGeom>
              <a:avLst/>
              <a:gdLst>
                <a:gd name="T0" fmla="*/ 0 w 277"/>
                <a:gd name="T1" fmla="*/ 61 h 67"/>
                <a:gd name="T2" fmla="*/ 6 w 277"/>
                <a:gd name="T3" fmla="*/ 67 h 67"/>
                <a:gd name="T4" fmla="*/ 272 w 277"/>
                <a:gd name="T5" fmla="*/ 67 h 67"/>
                <a:gd name="T6" fmla="*/ 277 w 277"/>
                <a:gd name="T7" fmla="*/ 61 h 67"/>
                <a:gd name="T8" fmla="*/ 277 w 277"/>
                <a:gd name="T9" fmla="*/ 6 h 67"/>
                <a:gd name="T10" fmla="*/ 272 w 277"/>
                <a:gd name="T11" fmla="*/ 0 h 67"/>
                <a:gd name="T12" fmla="*/ 6 w 277"/>
                <a:gd name="T13" fmla="*/ 0 h 67"/>
                <a:gd name="T14" fmla="*/ 0 w 277"/>
                <a:gd name="T15" fmla="*/ 6 h 67"/>
                <a:gd name="T16" fmla="*/ 0 w 277"/>
                <a:gd name="T17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67">
                  <a:moveTo>
                    <a:pt x="0" y="61"/>
                  </a:moveTo>
                  <a:cubicBezTo>
                    <a:pt x="0" y="64"/>
                    <a:pt x="3" y="67"/>
                    <a:pt x="6" y="67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5" y="67"/>
                    <a:pt x="277" y="64"/>
                    <a:pt x="277" y="61"/>
                  </a:cubicBezTo>
                  <a:cubicBezTo>
                    <a:pt x="277" y="6"/>
                    <a:pt x="277" y="6"/>
                    <a:pt x="277" y="6"/>
                  </a:cubicBezTo>
                  <a:cubicBezTo>
                    <a:pt x="277" y="3"/>
                    <a:pt x="275" y="0"/>
                    <a:pt x="27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86"/>
            <p:cNvSpPr>
              <a:spLocks noChangeArrowheads="1"/>
            </p:cNvSpPr>
            <p:nvPr/>
          </p:nvSpPr>
          <p:spPr bwMode="auto">
            <a:xfrm>
              <a:off x="3929063" y="2881313"/>
              <a:ext cx="6191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87"/>
            <p:cNvSpPr>
              <a:spLocks noChangeArrowheads="1"/>
            </p:cNvSpPr>
            <p:nvPr/>
          </p:nvSpPr>
          <p:spPr bwMode="auto">
            <a:xfrm>
              <a:off x="4570413" y="2881313"/>
              <a:ext cx="3270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88"/>
            <p:cNvSpPr>
              <a:spLocks noChangeArrowheads="1"/>
            </p:cNvSpPr>
            <p:nvPr/>
          </p:nvSpPr>
          <p:spPr bwMode="auto">
            <a:xfrm>
              <a:off x="4276725" y="2949576"/>
              <a:ext cx="620713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89"/>
            <p:cNvSpPr>
              <a:spLocks noChangeArrowheads="1"/>
            </p:cNvSpPr>
            <p:nvPr/>
          </p:nvSpPr>
          <p:spPr bwMode="auto">
            <a:xfrm>
              <a:off x="3929063" y="2949576"/>
              <a:ext cx="325438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90"/>
            <p:cNvSpPr>
              <a:spLocks noChangeArrowheads="1"/>
            </p:cNvSpPr>
            <p:nvPr/>
          </p:nvSpPr>
          <p:spPr bwMode="auto">
            <a:xfrm>
              <a:off x="4138613" y="3017838"/>
              <a:ext cx="5921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91"/>
            <p:cNvSpPr>
              <a:spLocks noChangeArrowheads="1"/>
            </p:cNvSpPr>
            <p:nvPr/>
          </p:nvSpPr>
          <p:spPr bwMode="auto">
            <a:xfrm>
              <a:off x="3929063" y="3017838"/>
              <a:ext cx="176213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92"/>
            <p:cNvSpPr>
              <a:spLocks noChangeArrowheads="1"/>
            </p:cNvSpPr>
            <p:nvPr/>
          </p:nvSpPr>
          <p:spPr bwMode="auto">
            <a:xfrm>
              <a:off x="4749800" y="3017838"/>
              <a:ext cx="147638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93"/>
            <p:cNvSpPr>
              <a:spLocks noEditPoints="1"/>
            </p:cNvSpPr>
            <p:nvPr/>
          </p:nvSpPr>
          <p:spPr bwMode="auto">
            <a:xfrm>
              <a:off x="4914900" y="1589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A61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95"/>
            <p:cNvSpPr/>
            <p:nvPr/>
          </p:nvSpPr>
          <p:spPr bwMode="auto">
            <a:xfrm>
              <a:off x="4006850" y="1709738"/>
              <a:ext cx="806450" cy="277813"/>
            </a:xfrm>
            <a:custGeom>
              <a:avLst/>
              <a:gdLst>
                <a:gd name="T0" fmla="*/ 0 w 215"/>
                <a:gd name="T1" fmla="*/ 67 h 74"/>
                <a:gd name="T2" fmla="*/ 8 w 215"/>
                <a:gd name="T3" fmla="*/ 74 h 74"/>
                <a:gd name="T4" fmla="*/ 208 w 215"/>
                <a:gd name="T5" fmla="*/ 74 h 74"/>
                <a:gd name="T6" fmla="*/ 215 w 215"/>
                <a:gd name="T7" fmla="*/ 67 h 74"/>
                <a:gd name="T8" fmla="*/ 215 w 215"/>
                <a:gd name="T9" fmla="*/ 8 h 74"/>
                <a:gd name="T10" fmla="*/ 208 w 215"/>
                <a:gd name="T11" fmla="*/ 0 h 74"/>
                <a:gd name="T12" fmla="*/ 8 w 215"/>
                <a:gd name="T13" fmla="*/ 0 h 74"/>
                <a:gd name="T14" fmla="*/ 0 w 215"/>
                <a:gd name="T15" fmla="*/ 8 h 74"/>
                <a:gd name="T16" fmla="*/ 0 w 215"/>
                <a:gd name="T1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4">
                  <a:moveTo>
                    <a:pt x="0" y="67"/>
                  </a:moveTo>
                  <a:cubicBezTo>
                    <a:pt x="0" y="71"/>
                    <a:pt x="4" y="74"/>
                    <a:pt x="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11" y="74"/>
                    <a:pt x="215" y="71"/>
                    <a:pt x="215" y="67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5" y="4"/>
                    <a:pt x="211" y="0"/>
                    <a:pt x="2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6AC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96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97"/>
            <p:cNvSpPr>
              <a:spLocks noChangeArrowheads="1"/>
            </p:cNvSpPr>
            <p:nvPr/>
          </p:nvSpPr>
          <p:spPr bwMode="auto">
            <a:xfrm>
              <a:off x="4224338" y="2081213"/>
              <a:ext cx="3762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98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solidFill>
              <a:srgbClr val="9CD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99"/>
            <p:cNvSpPr>
              <a:spLocks noChangeArrowheads="1"/>
            </p:cNvSpPr>
            <p:nvPr/>
          </p:nvSpPr>
          <p:spPr bwMode="auto">
            <a:xfrm>
              <a:off x="4306888" y="2152651"/>
              <a:ext cx="2063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0"/>
            <p:cNvSpPr/>
            <p:nvPr/>
          </p:nvSpPr>
          <p:spPr bwMode="auto">
            <a:xfrm>
              <a:off x="4619625" y="1589088"/>
              <a:ext cx="146050" cy="341313"/>
            </a:xfrm>
            <a:custGeom>
              <a:avLst/>
              <a:gdLst>
                <a:gd name="T0" fmla="*/ 47 w 92"/>
                <a:gd name="T1" fmla="*/ 161 h 215"/>
                <a:gd name="T2" fmla="*/ 92 w 92"/>
                <a:gd name="T3" fmla="*/ 215 h 215"/>
                <a:gd name="T4" fmla="*/ 92 w 92"/>
                <a:gd name="T5" fmla="*/ 156 h 215"/>
                <a:gd name="T6" fmla="*/ 92 w 92"/>
                <a:gd name="T7" fmla="*/ 132 h 215"/>
                <a:gd name="T8" fmla="*/ 92 w 92"/>
                <a:gd name="T9" fmla="*/ 0 h 215"/>
                <a:gd name="T10" fmla="*/ 0 w 92"/>
                <a:gd name="T11" fmla="*/ 0 h 215"/>
                <a:gd name="T12" fmla="*/ 0 w 92"/>
                <a:gd name="T13" fmla="*/ 132 h 215"/>
                <a:gd name="T14" fmla="*/ 0 w 92"/>
                <a:gd name="T15" fmla="*/ 156 h 215"/>
                <a:gd name="T16" fmla="*/ 0 w 92"/>
                <a:gd name="T17" fmla="*/ 215 h 215"/>
                <a:gd name="T18" fmla="*/ 47 w 92"/>
                <a:gd name="T19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15">
                  <a:moveTo>
                    <a:pt x="47" y="161"/>
                  </a:moveTo>
                  <a:lnTo>
                    <a:pt x="92" y="215"/>
                  </a:lnTo>
                  <a:lnTo>
                    <a:pt x="92" y="156"/>
                  </a:lnTo>
                  <a:lnTo>
                    <a:pt x="92" y="132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47" y="161"/>
                  </a:lnTo>
                  <a:close/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1"/>
            <p:cNvSpPr/>
            <p:nvPr/>
          </p:nvSpPr>
          <p:spPr bwMode="auto">
            <a:xfrm>
              <a:off x="4619625" y="1589088"/>
              <a:ext cx="14288" cy="341313"/>
            </a:xfrm>
            <a:custGeom>
              <a:avLst/>
              <a:gdLst>
                <a:gd name="T0" fmla="*/ 9 w 9"/>
                <a:gd name="T1" fmla="*/ 132 h 215"/>
                <a:gd name="T2" fmla="*/ 9 w 9"/>
                <a:gd name="T3" fmla="*/ 0 h 215"/>
                <a:gd name="T4" fmla="*/ 0 w 9"/>
                <a:gd name="T5" fmla="*/ 0 h 215"/>
                <a:gd name="T6" fmla="*/ 0 w 9"/>
                <a:gd name="T7" fmla="*/ 132 h 215"/>
                <a:gd name="T8" fmla="*/ 0 w 9"/>
                <a:gd name="T9" fmla="*/ 156 h 215"/>
                <a:gd name="T10" fmla="*/ 0 w 9"/>
                <a:gd name="T11" fmla="*/ 215 h 215"/>
                <a:gd name="T12" fmla="*/ 9 w 9"/>
                <a:gd name="T13" fmla="*/ 203 h 215"/>
                <a:gd name="T14" fmla="*/ 9 w 9"/>
                <a:gd name="T15" fmla="*/ 156 h 215"/>
                <a:gd name="T16" fmla="*/ 9 w 9"/>
                <a:gd name="T17" fmla="*/ 13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5">
                  <a:moveTo>
                    <a:pt x="9" y="13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56"/>
                  </a:lnTo>
                  <a:lnTo>
                    <a:pt x="0" y="215"/>
                  </a:lnTo>
                  <a:lnTo>
                    <a:pt x="9" y="203"/>
                  </a:lnTo>
                  <a:lnTo>
                    <a:pt x="9" y="156"/>
                  </a:lnTo>
                  <a:lnTo>
                    <a:pt x="9" y="132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2"/>
            <p:cNvSpPr/>
            <p:nvPr/>
          </p:nvSpPr>
          <p:spPr bwMode="auto">
            <a:xfrm>
              <a:off x="8248650" y="2024063"/>
              <a:ext cx="457200" cy="136525"/>
            </a:xfrm>
            <a:custGeom>
              <a:avLst/>
              <a:gdLst>
                <a:gd name="T0" fmla="*/ 122 w 122"/>
                <a:gd name="T1" fmla="*/ 6 h 36"/>
                <a:gd name="T2" fmla="*/ 116 w 122"/>
                <a:gd name="T3" fmla="*/ 0 h 36"/>
                <a:gd name="T4" fmla="*/ 5 w 122"/>
                <a:gd name="T5" fmla="*/ 0 h 36"/>
                <a:gd name="T6" fmla="*/ 0 w 122"/>
                <a:gd name="T7" fmla="*/ 6 h 36"/>
                <a:gd name="T8" fmla="*/ 0 w 122"/>
                <a:gd name="T9" fmla="*/ 36 h 36"/>
                <a:gd name="T10" fmla="*/ 122 w 122"/>
                <a:gd name="T11" fmla="*/ 36 h 36"/>
                <a:gd name="T12" fmla="*/ 122 w 122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6">
                  <a:moveTo>
                    <a:pt x="122" y="6"/>
                  </a:moveTo>
                  <a:cubicBezTo>
                    <a:pt x="122" y="3"/>
                    <a:pt x="119" y="0"/>
                    <a:pt x="11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6"/>
                    <a:pt x="122" y="6"/>
                    <a:pt x="122" y="6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3"/>
            <p:cNvSpPr/>
            <p:nvPr/>
          </p:nvSpPr>
          <p:spPr bwMode="auto">
            <a:xfrm>
              <a:off x="8248650" y="2674938"/>
              <a:ext cx="457200" cy="169863"/>
            </a:xfrm>
            <a:custGeom>
              <a:avLst/>
              <a:gdLst>
                <a:gd name="T0" fmla="*/ 0 w 122"/>
                <a:gd name="T1" fmla="*/ 39 h 45"/>
                <a:gd name="T2" fmla="*/ 5 w 122"/>
                <a:gd name="T3" fmla="*/ 45 h 45"/>
                <a:gd name="T4" fmla="*/ 116 w 122"/>
                <a:gd name="T5" fmla="*/ 45 h 45"/>
                <a:gd name="T6" fmla="*/ 122 w 122"/>
                <a:gd name="T7" fmla="*/ 39 h 45"/>
                <a:gd name="T8" fmla="*/ 122 w 122"/>
                <a:gd name="T9" fmla="*/ 0 h 45"/>
                <a:gd name="T10" fmla="*/ 0 w 122"/>
                <a:gd name="T11" fmla="*/ 0 h 45"/>
                <a:gd name="T12" fmla="*/ 0 w 122"/>
                <a:gd name="T13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5">
                  <a:moveTo>
                    <a:pt x="0" y="39"/>
                  </a:moveTo>
                  <a:cubicBezTo>
                    <a:pt x="0" y="42"/>
                    <a:pt x="2" y="45"/>
                    <a:pt x="5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9" y="45"/>
                    <a:pt x="122" y="42"/>
                    <a:pt x="122" y="39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63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04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solidFill>
              <a:srgbClr val="83C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05"/>
            <p:cNvSpPr>
              <a:spLocks noChangeArrowheads="1"/>
            </p:cNvSpPr>
            <p:nvPr/>
          </p:nvSpPr>
          <p:spPr bwMode="auto">
            <a:xfrm>
              <a:off x="8248650" y="2160588"/>
              <a:ext cx="4572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Oval 106"/>
            <p:cNvSpPr>
              <a:spLocks noChangeArrowheads="1"/>
            </p:cNvSpPr>
            <p:nvPr/>
          </p:nvSpPr>
          <p:spPr bwMode="auto">
            <a:xfrm>
              <a:off x="8439150" y="2727326"/>
              <a:ext cx="71438" cy="68263"/>
            </a:xfrm>
            <a:prstGeom prst="ellipse">
              <a:avLst/>
            </a:pr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7"/>
            <p:cNvSpPr/>
            <p:nvPr/>
          </p:nvSpPr>
          <p:spPr bwMode="auto">
            <a:xfrm>
              <a:off x="8380413" y="2081213"/>
              <a:ext cx="193675" cy="26988"/>
            </a:xfrm>
            <a:custGeom>
              <a:avLst/>
              <a:gdLst>
                <a:gd name="T0" fmla="*/ 52 w 52"/>
                <a:gd name="T1" fmla="*/ 3 h 7"/>
                <a:gd name="T2" fmla="*/ 48 w 52"/>
                <a:gd name="T3" fmla="*/ 7 h 7"/>
                <a:gd name="T4" fmla="*/ 3 w 52"/>
                <a:gd name="T5" fmla="*/ 7 h 7"/>
                <a:gd name="T6" fmla="*/ 0 w 52"/>
                <a:gd name="T7" fmla="*/ 3 h 7"/>
                <a:gd name="T8" fmla="*/ 3 w 52"/>
                <a:gd name="T9" fmla="*/ 0 h 7"/>
                <a:gd name="T10" fmla="*/ 48 w 52"/>
                <a:gd name="T11" fmla="*/ 0 h 7"/>
                <a:gd name="T12" fmla="*/ 52 w 52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">
                  <a:moveTo>
                    <a:pt x="52" y="3"/>
                  </a:moveTo>
                  <a:cubicBezTo>
                    <a:pt x="52" y="5"/>
                    <a:pt x="50" y="7"/>
                    <a:pt x="4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3"/>
                  </a:cubicBezTo>
                  <a:close/>
                </a:path>
              </a:pathLst>
            </a:custGeom>
            <a:solidFill>
              <a:srgbClr val="33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8"/>
            <p:cNvSpPr/>
            <p:nvPr/>
          </p:nvSpPr>
          <p:spPr bwMode="auto">
            <a:xfrm>
              <a:off x="8380413" y="2081213"/>
              <a:ext cx="193675" cy="19050"/>
            </a:xfrm>
            <a:custGeom>
              <a:avLst/>
              <a:gdLst>
                <a:gd name="T0" fmla="*/ 3 w 52"/>
                <a:gd name="T1" fmla="*/ 2 h 5"/>
                <a:gd name="T2" fmla="*/ 48 w 52"/>
                <a:gd name="T3" fmla="*/ 2 h 5"/>
                <a:gd name="T4" fmla="*/ 52 w 52"/>
                <a:gd name="T5" fmla="*/ 5 h 5"/>
                <a:gd name="T6" fmla="*/ 52 w 52"/>
                <a:gd name="T7" fmla="*/ 3 h 5"/>
                <a:gd name="T8" fmla="*/ 48 w 52"/>
                <a:gd name="T9" fmla="*/ 0 h 5"/>
                <a:gd name="T10" fmla="*/ 3 w 52"/>
                <a:gd name="T11" fmla="*/ 0 h 5"/>
                <a:gd name="T12" fmla="*/ 0 w 52"/>
                <a:gd name="T13" fmla="*/ 3 h 5"/>
                <a:gd name="T14" fmla="*/ 0 w 52"/>
                <a:gd name="T15" fmla="*/ 5 h 5"/>
                <a:gd name="T16" fmla="*/ 3 w 52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">
                  <a:moveTo>
                    <a:pt x="3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1" y="3"/>
                    <a:pt x="52" y="5"/>
                  </a:cubicBezTo>
                  <a:cubicBezTo>
                    <a:pt x="52" y="4"/>
                    <a:pt x="52" y="4"/>
                    <a:pt x="52" y="3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2B3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0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1"/>
            <p:cNvSpPr/>
            <p:nvPr/>
          </p:nvSpPr>
          <p:spPr bwMode="auto">
            <a:xfrm>
              <a:off x="8834438" y="1509713"/>
              <a:ext cx="1057275" cy="1447800"/>
            </a:xfrm>
            <a:custGeom>
              <a:avLst/>
              <a:gdLst>
                <a:gd name="T0" fmla="*/ 536 w 666"/>
                <a:gd name="T1" fmla="*/ 0 h 912"/>
                <a:gd name="T2" fmla="*/ 0 w 666"/>
                <a:gd name="T3" fmla="*/ 0 h 912"/>
                <a:gd name="T4" fmla="*/ 0 w 666"/>
                <a:gd name="T5" fmla="*/ 912 h 912"/>
                <a:gd name="T6" fmla="*/ 666 w 666"/>
                <a:gd name="T7" fmla="*/ 912 h 912"/>
                <a:gd name="T8" fmla="*/ 666 w 666"/>
                <a:gd name="T9" fmla="*/ 92 h 912"/>
                <a:gd name="T10" fmla="*/ 536 w 666"/>
                <a:gd name="T1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2">
                  <a:moveTo>
                    <a:pt x="536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666" y="912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2"/>
            <p:cNvSpPr/>
            <p:nvPr/>
          </p:nvSpPr>
          <p:spPr bwMode="auto">
            <a:xfrm>
              <a:off x="9685338" y="1509713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13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14"/>
            <p:cNvSpPr>
              <a:spLocks noChangeArrowheads="1"/>
            </p:cNvSpPr>
            <p:nvPr/>
          </p:nvSpPr>
          <p:spPr bwMode="auto">
            <a:xfrm>
              <a:off x="8886825" y="1573213"/>
              <a:ext cx="176213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15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16"/>
            <p:cNvSpPr>
              <a:spLocks noChangeArrowheads="1"/>
            </p:cNvSpPr>
            <p:nvPr/>
          </p:nvSpPr>
          <p:spPr bwMode="auto">
            <a:xfrm>
              <a:off x="8886825" y="1638301"/>
              <a:ext cx="2365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17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Rectangle 118"/>
            <p:cNvSpPr>
              <a:spLocks noChangeArrowheads="1"/>
            </p:cNvSpPr>
            <p:nvPr/>
          </p:nvSpPr>
          <p:spPr bwMode="auto">
            <a:xfrm>
              <a:off x="8886825" y="1679576"/>
              <a:ext cx="344488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19"/>
            <p:cNvSpPr>
              <a:spLocks noChangeArrowheads="1"/>
            </p:cNvSpPr>
            <p:nvPr/>
          </p:nvSpPr>
          <p:spPr bwMode="auto">
            <a:xfrm>
              <a:off x="9118600" y="1825626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120"/>
            <p:cNvSpPr>
              <a:spLocks noChangeArrowheads="1"/>
            </p:cNvSpPr>
            <p:nvPr/>
          </p:nvSpPr>
          <p:spPr bwMode="auto">
            <a:xfrm>
              <a:off x="9336088" y="1825626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121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122"/>
            <p:cNvSpPr>
              <a:spLocks noChangeArrowheads="1"/>
            </p:cNvSpPr>
            <p:nvPr/>
          </p:nvSpPr>
          <p:spPr bwMode="auto">
            <a:xfrm>
              <a:off x="8950325" y="1935163"/>
              <a:ext cx="8445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24"/>
            <p:cNvSpPr>
              <a:spLocks noChangeArrowheads="1"/>
            </p:cNvSpPr>
            <p:nvPr/>
          </p:nvSpPr>
          <p:spPr bwMode="auto">
            <a:xfrm>
              <a:off x="8912225" y="2028826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25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26"/>
            <p:cNvSpPr>
              <a:spLocks noChangeArrowheads="1"/>
            </p:cNvSpPr>
            <p:nvPr/>
          </p:nvSpPr>
          <p:spPr bwMode="auto">
            <a:xfrm>
              <a:off x="8912225" y="2125663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27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28"/>
            <p:cNvSpPr>
              <a:spLocks noChangeArrowheads="1"/>
            </p:cNvSpPr>
            <p:nvPr/>
          </p:nvSpPr>
          <p:spPr bwMode="auto">
            <a:xfrm>
              <a:off x="8912225" y="2227263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129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130"/>
            <p:cNvSpPr>
              <a:spLocks noChangeArrowheads="1"/>
            </p:cNvSpPr>
            <p:nvPr/>
          </p:nvSpPr>
          <p:spPr bwMode="auto">
            <a:xfrm>
              <a:off x="8912225" y="2325688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131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132"/>
            <p:cNvSpPr>
              <a:spLocks noChangeArrowheads="1"/>
            </p:cNvSpPr>
            <p:nvPr/>
          </p:nvSpPr>
          <p:spPr bwMode="auto">
            <a:xfrm>
              <a:off x="8912225" y="2427288"/>
              <a:ext cx="8826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133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134"/>
            <p:cNvSpPr>
              <a:spLocks noChangeArrowheads="1"/>
            </p:cNvSpPr>
            <p:nvPr/>
          </p:nvSpPr>
          <p:spPr bwMode="auto">
            <a:xfrm>
              <a:off x="8912225" y="2524126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135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136"/>
            <p:cNvSpPr>
              <a:spLocks noChangeArrowheads="1"/>
            </p:cNvSpPr>
            <p:nvPr/>
          </p:nvSpPr>
          <p:spPr bwMode="auto">
            <a:xfrm>
              <a:off x="8912225" y="2625726"/>
              <a:ext cx="8826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137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138"/>
            <p:cNvSpPr>
              <a:spLocks noChangeArrowheads="1"/>
            </p:cNvSpPr>
            <p:nvPr/>
          </p:nvSpPr>
          <p:spPr bwMode="auto">
            <a:xfrm>
              <a:off x="8912225" y="2724151"/>
              <a:ext cx="8826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139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40"/>
            <p:cNvSpPr>
              <a:spLocks noChangeArrowheads="1"/>
            </p:cNvSpPr>
            <p:nvPr/>
          </p:nvSpPr>
          <p:spPr bwMode="auto">
            <a:xfrm>
              <a:off x="8912225" y="2828926"/>
              <a:ext cx="64293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41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42"/>
            <p:cNvSpPr/>
            <p:nvPr/>
          </p:nvSpPr>
          <p:spPr bwMode="auto">
            <a:xfrm>
              <a:off x="9082088" y="1423988"/>
              <a:ext cx="1057275" cy="1446213"/>
            </a:xfrm>
            <a:custGeom>
              <a:avLst/>
              <a:gdLst>
                <a:gd name="T0" fmla="*/ 536 w 666"/>
                <a:gd name="T1" fmla="*/ 0 h 911"/>
                <a:gd name="T2" fmla="*/ 0 w 666"/>
                <a:gd name="T3" fmla="*/ 0 h 911"/>
                <a:gd name="T4" fmla="*/ 0 w 666"/>
                <a:gd name="T5" fmla="*/ 911 h 911"/>
                <a:gd name="T6" fmla="*/ 666 w 666"/>
                <a:gd name="T7" fmla="*/ 911 h 911"/>
                <a:gd name="T8" fmla="*/ 666 w 666"/>
                <a:gd name="T9" fmla="*/ 92 h 911"/>
                <a:gd name="T10" fmla="*/ 536 w 666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911">
                  <a:moveTo>
                    <a:pt x="536" y="0"/>
                  </a:moveTo>
                  <a:lnTo>
                    <a:pt x="0" y="0"/>
                  </a:lnTo>
                  <a:lnTo>
                    <a:pt x="0" y="911"/>
                  </a:lnTo>
                  <a:lnTo>
                    <a:pt x="666" y="911"/>
                  </a:lnTo>
                  <a:lnTo>
                    <a:pt x="666" y="92"/>
                  </a:lnTo>
                  <a:lnTo>
                    <a:pt x="5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43"/>
            <p:cNvSpPr/>
            <p:nvPr/>
          </p:nvSpPr>
          <p:spPr bwMode="auto">
            <a:xfrm>
              <a:off x="9932988" y="1423988"/>
              <a:ext cx="206375" cy="146050"/>
            </a:xfrm>
            <a:custGeom>
              <a:avLst/>
              <a:gdLst>
                <a:gd name="T0" fmla="*/ 0 w 130"/>
                <a:gd name="T1" fmla="*/ 92 h 92"/>
                <a:gd name="T2" fmla="*/ 130 w 130"/>
                <a:gd name="T3" fmla="*/ 92 h 92"/>
                <a:gd name="T4" fmla="*/ 0 w 130"/>
                <a:gd name="T5" fmla="*/ 0 h 92"/>
                <a:gd name="T6" fmla="*/ 0 w 13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92">
                  <a:moveTo>
                    <a:pt x="0" y="92"/>
                  </a:moveTo>
                  <a:lnTo>
                    <a:pt x="130" y="92"/>
                  </a:lnTo>
                  <a:lnTo>
                    <a:pt x="0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44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145"/>
            <p:cNvSpPr>
              <a:spLocks noChangeArrowheads="1"/>
            </p:cNvSpPr>
            <p:nvPr/>
          </p:nvSpPr>
          <p:spPr bwMode="auto">
            <a:xfrm>
              <a:off x="9134475" y="1487488"/>
              <a:ext cx="29210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146"/>
            <p:cNvSpPr>
              <a:spLocks noChangeArrowheads="1"/>
            </p:cNvSpPr>
            <p:nvPr/>
          </p:nvSpPr>
          <p:spPr bwMode="auto">
            <a:xfrm>
              <a:off x="9134475" y="1550988"/>
              <a:ext cx="236538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47"/>
            <p:cNvSpPr>
              <a:spLocks noChangeArrowheads="1"/>
            </p:cNvSpPr>
            <p:nvPr/>
          </p:nvSpPr>
          <p:spPr bwMode="auto">
            <a:xfrm>
              <a:off x="9134475" y="1595438"/>
              <a:ext cx="344488" cy="2381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48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solidFill>
              <a:srgbClr val="B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49"/>
            <p:cNvSpPr>
              <a:spLocks noChangeArrowheads="1"/>
            </p:cNvSpPr>
            <p:nvPr/>
          </p:nvSpPr>
          <p:spPr bwMode="auto">
            <a:xfrm>
              <a:off x="9366250" y="1685926"/>
              <a:ext cx="4889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150"/>
            <p:cNvSpPr>
              <a:spLocks noChangeArrowheads="1"/>
            </p:cNvSpPr>
            <p:nvPr/>
          </p:nvSpPr>
          <p:spPr bwMode="auto">
            <a:xfrm>
              <a:off x="9366250" y="1738313"/>
              <a:ext cx="180975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151"/>
            <p:cNvSpPr>
              <a:spLocks noChangeArrowheads="1"/>
            </p:cNvSpPr>
            <p:nvPr/>
          </p:nvSpPr>
          <p:spPr bwMode="auto">
            <a:xfrm>
              <a:off x="9583738" y="1738313"/>
              <a:ext cx="27146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52"/>
            <p:cNvSpPr>
              <a:spLocks noChangeArrowheads="1"/>
            </p:cNvSpPr>
            <p:nvPr/>
          </p:nvSpPr>
          <p:spPr bwMode="auto">
            <a:xfrm>
              <a:off x="9197975" y="1852613"/>
              <a:ext cx="844550" cy="2857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153"/>
            <p:cNvSpPr>
              <a:spLocks noChangeArrowheads="1"/>
            </p:cNvSpPr>
            <p:nvPr/>
          </p:nvSpPr>
          <p:spPr bwMode="auto">
            <a:xfrm>
              <a:off x="9159875" y="1941513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154"/>
            <p:cNvSpPr>
              <a:spLocks noChangeArrowheads="1"/>
            </p:cNvSpPr>
            <p:nvPr/>
          </p:nvSpPr>
          <p:spPr bwMode="auto">
            <a:xfrm>
              <a:off x="9159875" y="20399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155"/>
            <p:cNvSpPr>
              <a:spLocks noChangeArrowheads="1"/>
            </p:cNvSpPr>
            <p:nvPr/>
          </p:nvSpPr>
          <p:spPr bwMode="auto">
            <a:xfrm>
              <a:off x="9159875" y="2141538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156"/>
            <p:cNvSpPr>
              <a:spLocks noChangeArrowheads="1"/>
            </p:cNvSpPr>
            <p:nvPr/>
          </p:nvSpPr>
          <p:spPr bwMode="auto">
            <a:xfrm>
              <a:off x="9159875" y="2238376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157"/>
            <p:cNvSpPr>
              <a:spLocks noChangeArrowheads="1"/>
            </p:cNvSpPr>
            <p:nvPr/>
          </p:nvSpPr>
          <p:spPr bwMode="auto">
            <a:xfrm>
              <a:off x="9159875" y="2339976"/>
              <a:ext cx="882650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158"/>
            <p:cNvSpPr>
              <a:spLocks noChangeArrowheads="1"/>
            </p:cNvSpPr>
            <p:nvPr/>
          </p:nvSpPr>
          <p:spPr bwMode="auto">
            <a:xfrm>
              <a:off x="9159875" y="2438401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159"/>
            <p:cNvSpPr>
              <a:spLocks noChangeArrowheads="1"/>
            </p:cNvSpPr>
            <p:nvPr/>
          </p:nvSpPr>
          <p:spPr bwMode="auto">
            <a:xfrm>
              <a:off x="9159875" y="2540001"/>
              <a:ext cx="882650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160"/>
            <p:cNvSpPr>
              <a:spLocks noChangeArrowheads="1"/>
            </p:cNvSpPr>
            <p:nvPr/>
          </p:nvSpPr>
          <p:spPr bwMode="auto">
            <a:xfrm>
              <a:off x="9159875" y="2636838"/>
              <a:ext cx="88265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61"/>
            <p:cNvSpPr>
              <a:spLocks noChangeArrowheads="1"/>
            </p:cNvSpPr>
            <p:nvPr/>
          </p:nvSpPr>
          <p:spPr bwMode="auto">
            <a:xfrm>
              <a:off x="9159875" y="2743201"/>
              <a:ext cx="6429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62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solidFill>
              <a:srgbClr val="4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63"/>
            <p:cNvSpPr>
              <a:spLocks noChangeArrowheads="1"/>
            </p:cNvSpPr>
            <p:nvPr/>
          </p:nvSpPr>
          <p:spPr bwMode="auto">
            <a:xfrm>
              <a:off x="9063038" y="1509713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64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close/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close/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close/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close/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close/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close/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close/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close/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close/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close/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close/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close/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65"/>
            <p:cNvSpPr>
              <a:spLocks noEditPoints="1"/>
            </p:cNvSpPr>
            <p:nvPr/>
          </p:nvSpPr>
          <p:spPr bwMode="auto">
            <a:xfrm>
              <a:off x="9063038" y="1509713"/>
              <a:ext cx="19050" cy="1379538"/>
            </a:xfrm>
            <a:custGeom>
              <a:avLst/>
              <a:gdLst>
                <a:gd name="T0" fmla="*/ 0 w 12"/>
                <a:gd name="T1" fmla="*/ 850 h 869"/>
                <a:gd name="T2" fmla="*/ 12 w 12"/>
                <a:gd name="T3" fmla="*/ 869 h 869"/>
                <a:gd name="T4" fmla="*/ 12 w 12"/>
                <a:gd name="T5" fmla="*/ 850 h 869"/>
                <a:gd name="T6" fmla="*/ 0 w 12"/>
                <a:gd name="T7" fmla="*/ 784 h 869"/>
                <a:gd name="T8" fmla="*/ 12 w 12"/>
                <a:gd name="T9" fmla="*/ 831 h 869"/>
                <a:gd name="T10" fmla="*/ 12 w 12"/>
                <a:gd name="T11" fmla="*/ 725 h 869"/>
                <a:gd name="T12" fmla="*/ 0 w 12"/>
                <a:gd name="T13" fmla="*/ 765 h 869"/>
                <a:gd name="T14" fmla="*/ 12 w 12"/>
                <a:gd name="T15" fmla="*/ 725 h 869"/>
                <a:gd name="T16" fmla="*/ 0 w 12"/>
                <a:gd name="T17" fmla="*/ 658 h 869"/>
                <a:gd name="T18" fmla="*/ 12 w 12"/>
                <a:gd name="T19" fmla="*/ 703 h 869"/>
                <a:gd name="T20" fmla="*/ 12 w 12"/>
                <a:gd name="T21" fmla="*/ 599 h 869"/>
                <a:gd name="T22" fmla="*/ 0 w 12"/>
                <a:gd name="T23" fmla="*/ 639 h 869"/>
                <a:gd name="T24" fmla="*/ 12 w 12"/>
                <a:gd name="T25" fmla="*/ 599 h 869"/>
                <a:gd name="T26" fmla="*/ 0 w 12"/>
                <a:gd name="T27" fmla="*/ 533 h 869"/>
                <a:gd name="T28" fmla="*/ 12 w 12"/>
                <a:gd name="T29" fmla="*/ 578 h 869"/>
                <a:gd name="T30" fmla="*/ 12 w 12"/>
                <a:gd name="T31" fmla="*/ 474 h 869"/>
                <a:gd name="T32" fmla="*/ 0 w 12"/>
                <a:gd name="T33" fmla="*/ 514 h 869"/>
                <a:gd name="T34" fmla="*/ 12 w 12"/>
                <a:gd name="T35" fmla="*/ 474 h 869"/>
                <a:gd name="T36" fmla="*/ 0 w 12"/>
                <a:gd name="T37" fmla="*/ 407 h 869"/>
                <a:gd name="T38" fmla="*/ 12 w 12"/>
                <a:gd name="T39" fmla="*/ 452 h 869"/>
                <a:gd name="T40" fmla="*/ 12 w 12"/>
                <a:gd name="T41" fmla="*/ 348 h 869"/>
                <a:gd name="T42" fmla="*/ 0 w 12"/>
                <a:gd name="T43" fmla="*/ 388 h 869"/>
                <a:gd name="T44" fmla="*/ 12 w 12"/>
                <a:gd name="T45" fmla="*/ 348 h 869"/>
                <a:gd name="T46" fmla="*/ 0 w 12"/>
                <a:gd name="T47" fmla="*/ 289 h 869"/>
                <a:gd name="T48" fmla="*/ 12 w 12"/>
                <a:gd name="T49" fmla="*/ 327 h 869"/>
                <a:gd name="T50" fmla="*/ 12 w 12"/>
                <a:gd name="T51" fmla="*/ 123 h 869"/>
                <a:gd name="T52" fmla="*/ 0 w 12"/>
                <a:gd name="T53" fmla="*/ 268 h 869"/>
                <a:gd name="T54" fmla="*/ 12 w 12"/>
                <a:gd name="T55" fmla="*/ 123 h 869"/>
                <a:gd name="T56" fmla="*/ 0 w 12"/>
                <a:gd name="T57" fmla="*/ 95 h 869"/>
                <a:gd name="T58" fmla="*/ 12 w 12"/>
                <a:gd name="T59" fmla="*/ 107 h 869"/>
                <a:gd name="T60" fmla="*/ 12 w 12"/>
                <a:gd name="T61" fmla="*/ 66 h 869"/>
                <a:gd name="T62" fmla="*/ 0 w 12"/>
                <a:gd name="T63" fmla="*/ 81 h 869"/>
                <a:gd name="T64" fmla="*/ 12 w 12"/>
                <a:gd name="T65" fmla="*/ 66 h 869"/>
                <a:gd name="T66" fmla="*/ 0 w 12"/>
                <a:gd name="T67" fmla="*/ 0 h 869"/>
                <a:gd name="T68" fmla="*/ 12 w 12"/>
                <a:gd name="T69" fmla="*/ 4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869">
                  <a:moveTo>
                    <a:pt x="12" y="850"/>
                  </a:moveTo>
                  <a:lnTo>
                    <a:pt x="0" y="850"/>
                  </a:lnTo>
                  <a:lnTo>
                    <a:pt x="0" y="869"/>
                  </a:lnTo>
                  <a:lnTo>
                    <a:pt x="12" y="869"/>
                  </a:lnTo>
                  <a:lnTo>
                    <a:pt x="12" y="857"/>
                  </a:lnTo>
                  <a:lnTo>
                    <a:pt x="12" y="850"/>
                  </a:lnTo>
                  <a:moveTo>
                    <a:pt x="12" y="784"/>
                  </a:moveTo>
                  <a:lnTo>
                    <a:pt x="0" y="784"/>
                  </a:lnTo>
                  <a:lnTo>
                    <a:pt x="0" y="831"/>
                  </a:lnTo>
                  <a:lnTo>
                    <a:pt x="12" y="831"/>
                  </a:lnTo>
                  <a:lnTo>
                    <a:pt x="12" y="784"/>
                  </a:lnTo>
                  <a:moveTo>
                    <a:pt x="12" y="725"/>
                  </a:moveTo>
                  <a:lnTo>
                    <a:pt x="0" y="725"/>
                  </a:lnTo>
                  <a:lnTo>
                    <a:pt x="0" y="765"/>
                  </a:lnTo>
                  <a:lnTo>
                    <a:pt x="12" y="765"/>
                  </a:lnTo>
                  <a:lnTo>
                    <a:pt x="12" y="725"/>
                  </a:lnTo>
                  <a:moveTo>
                    <a:pt x="12" y="658"/>
                  </a:moveTo>
                  <a:lnTo>
                    <a:pt x="0" y="658"/>
                  </a:lnTo>
                  <a:lnTo>
                    <a:pt x="0" y="703"/>
                  </a:lnTo>
                  <a:lnTo>
                    <a:pt x="12" y="703"/>
                  </a:lnTo>
                  <a:lnTo>
                    <a:pt x="12" y="658"/>
                  </a:lnTo>
                  <a:moveTo>
                    <a:pt x="12" y="599"/>
                  </a:moveTo>
                  <a:lnTo>
                    <a:pt x="0" y="599"/>
                  </a:lnTo>
                  <a:lnTo>
                    <a:pt x="0" y="639"/>
                  </a:lnTo>
                  <a:lnTo>
                    <a:pt x="12" y="639"/>
                  </a:lnTo>
                  <a:lnTo>
                    <a:pt x="12" y="599"/>
                  </a:lnTo>
                  <a:moveTo>
                    <a:pt x="12" y="533"/>
                  </a:moveTo>
                  <a:lnTo>
                    <a:pt x="0" y="533"/>
                  </a:lnTo>
                  <a:lnTo>
                    <a:pt x="0" y="578"/>
                  </a:lnTo>
                  <a:lnTo>
                    <a:pt x="12" y="578"/>
                  </a:lnTo>
                  <a:lnTo>
                    <a:pt x="12" y="533"/>
                  </a:lnTo>
                  <a:moveTo>
                    <a:pt x="12" y="474"/>
                  </a:moveTo>
                  <a:lnTo>
                    <a:pt x="0" y="474"/>
                  </a:lnTo>
                  <a:lnTo>
                    <a:pt x="0" y="514"/>
                  </a:lnTo>
                  <a:lnTo>
                    <a:pt x="12" y="514"/>
                  </a:lnTo>
                  <a:lnTo>
                    <a:pt x="12" y="474"/>
                  </a:lnTo>
                  <a:moveTo>
                    <a:pt x="12" y="407"/>
                  </a:moveTo>
                  <a:lnTo>
                    <a:pt x="0" y="407"/>
                  </a:lnTo>
                  <a:lnTo>
                    <a:pt x="0" y="452"/>
                  </a:lnTo>
                  <a:lnTo>
                    <a:pt x="12" y="452"/>
                  </a:lnTo>
                  <a:lnTo>
                    <a:pt x="12" y="407"/>
                  </a:lnTo>
                  <a:moveTo>
                    <a:pt x="12" y="348"/>
                  </a:moveTo>
                  <a:lnTo>
                    <a:pt x="0" y="348"/>
                  </a:lnTo>
                  <a:lnTo>
                    <a:pt x="0" y="388"/>
                  </a:lnTo>
                  <a:lnTo>
                    <a:pt x="12" y="388"/>
                  </a:lnTo>
                  <a:lnTo>
                    <a:pt x="12" y="348"/>
                  </a:lnTo>
                  <a:moveTo>
                    <a:pt x="12" y="289"/>
                  </a:moveTo>
                  <a:lnTo>
                    <a:pt x="0" y="289"/>
                  </a:lnTo>
                  <a:lnTo>
                    <a:pt x="0" y="327"/>
                  </a:lnTo>
                  <a:lnTo>
                    <a:pt x="12" y="327"/>
                  </a:lnTo>
                  <a:lnTo>
                    <a:pt x="12" y="289"/>
                  </a:lnTo>
                  <a:moveTo>
                    <a:pt x="12" y="123"/>
                  </a:moveTo>
                  <a:lnTo>
                    <a:pt x="0" y="123"/>
                  </a:lnTo>
                  <a:lnTo>
                    <a:pt x="0" y="268"/>
                  </a:lnTo>
                  <a:lnTo>
                    <a:pt x="12" y="268"/>
                  </a:lnTo>
                  <a:lnTo>
                    <a:pt x="12" y="123"/>
                  </a:lnTo>
                  <a:moveTo>
                    <a:pt x="12" y="95"/>
                  </a:moveTo>
                  <a:lnTo>
                    <a:pt x="0" y="95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2" y="95"/>
                  </a:lnTo>
                  <a:moveTo>
                    <a:pt x="12" y="66"/>
                  </a:moveTo>
                  <a:lnTo>
                    <a:pt x="0" y="66"/>
                  </a:lnTo>
                  <a:lnTo>
                    <a:pt x="0" y="81"/>
                  </a:lnTo>
                  <a:lnTo>
                    <a:pt x="12" y="81"/>
                  </a:lnTo>
                  <a:lnTo>
                    <a:pt x="12" y="66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66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solidFill>
              <a:srgbClr val="B1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67"/>
            <p:cNvSpPr>
              <a:spLocks noChangeArrowheads="1"/>
            </p:cNvSpPr>
            <p:nvPr/>
          </p:nvSpPr>
          <p:spPr bwMode="auto">
            <a:xfrm>
              <a:off x="9063038" y="1573213"/>
              <a:ext cx="19050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68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169"/>
            <p:cNvSpPr>
              <a:spLocks noChangeArrowheads="1"/>
            </p:cNvSpPr>
            <p:nvPr/>
          </p:nvSpPr>
          <p:spPr bwMode="auto">
            <a:xfrm>
              <a:off x="9063038" y="1638301"/>
              <a:ext cx="19050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170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71"/>
            <p:cNvSpPr>
              <a:spLocks noChangeArrowheads="1"/>
            </p:cNvSpPr>
            <p:nvPr/>
          </p:nvSpPr>
          <p:spPr bwMode="auto">
            <a:xfrm>
              <a:off x="9063038" y="1679576"/>
              <a:ext cx="1905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72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73"/>
            <p:cNvSpPr>
              <a:spLocks noChangeArrowheads="1"/>
            </p:cNvSpPr>
            <p:nvPr/>
          </p:nvSpPr>
          <p:spPr bwMode="auto">
            <a:xfrm>
              <a:off x="9063038" y="1935163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74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75"/>
            <p:cNvSpPr>
              <a:spLocks noChangeArrowheads="1"/>
            </p:cNvSpPr>
            <p:nvPr/>
          </p:nvSpPr>
          <p:spPr bwMode="auto">
            <a:xfrm>
              <a:off x="9063038" y="2028826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76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77"/>
            <p:cNvSpPr>
              <a:spLocks noChangeArrowheads="1"/>
            </p:cNvSpPr>
            <p:nvPr/>
          </p:nvSpPr>
          <p:spPr bwMode="auto">
            <a:xfrm>
              <a:off x="9063038" y="2125663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178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79"/>
            <p:cNvSpPr>
              <a:spLocks noChangeArrowheads="1"/>
            </p:cNvSpPr>
            <p:nvPr/>
          </p:nvSpPr>
          <p:spPr bwMode="auto">
            <a:xfrm>
              <a:off x="9063038" y="2227263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80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81"/>
            <p:cNvSpPr>
              <a:spLocks noChangeArrowheads="1"/>
            </p:cNvSpPr>
            <p:nvPr/>
          </p:nvSpPr>
          <p:spPr bwMode="auto">
            <a:xfrm>
              <a:off x="9063038" y="2325688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82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83"/>
            <p:cNvSpPr>
              <a:spLocks noChangeArrowheads="1"/>
            </p:cNvSpPr>
            <p:nvPr/>
          </p:nvSpPr>
          <p:spPr bwMode="auto">
            <a:xfrm>
              <a:off x="9063038" y="2427288"/>
              <a:ext cx="1905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84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85"/>
            <p:cNvSpPr>
              <a:spLocks noChangeArrowheads="1"/>
            </p:cNvSpPr>
            <p:nvPr/>
          </p:nvSpPr>
          <p:spPr bwMode="auto">
            <a:xfrm>
              <a:off x="9063038" y="25241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86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87"/>
            <p:cNvSpPr>
              <a:spLocks noChangeArrowheads="1"/>
            </p:cNvSpPr>
            <p:nvPr/>
          </p:nvSpPr>
          <p:spPr bwMode="auto">
            <a:xfrm>
              <a:off x="9063038" y="2625726"/>
              <a:ext cx="190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88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89"/>
            <p:cNvSpPr>
              <a:spLocks noChangeArrowheads="1"/>
            </p:cNvSpPr>
            <p:nvPr/>
          </p:nvSpPr>
          <p:spPr bwMode="auto">
            <a:xfrm>
              <a:off x="9063038" y="2724151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solidFill>
              <a:srgbClr val="D7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91"/>
            <p:cNvSpPr>
              <a:spLocks noChangeArrowheads="1"/>
            </p:cNvSpPr>
            <p:nvPr/>
          </p:nvSpPr>
          <p:spPr bwMode="auto">
            <a:xfrm>
              <a:off x="9063038" y="2828926"/>
              <a:ext cx="190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93"/>
            <p:cNvSpPr/>
            <p:nvPr/>
          </p:nvSpPr>
          <p:spPr bwMode="auto">
            <a:xfrm>
              <a:off x="9082088" y="1509713"/>
              <a:ext cx="0" cy="1360488"/>
            </a:xfrm>
            <a:custGeom>
              <a:avLst/>
              <a:gdLst>
                <a:gd name="T0" fmla="*/ 0 h 857"/>
                <a:gd name="T1" fmla="*/ 0 h 857"/>
                <a:gd name="T2" fmla="*/ 0 h 857"/>
                <a:gd name="T3" fmla="*/ 40 h 857"/>
                <a:gd name="T4" fmla="*/ 66 h 857"/>
                <a:gd name="T5" fmla="*/ 81 h 857"/>
                <a:gd name="T6" fmla="*/ 95 h 857"/>
                <a:gd name="T7" fmla="*/ 107 h 857"/>
                <a:gd name="T8" fmla="*/ 123 h 857"/>
                <a:gd name="T9" fmla="*/ 268 h 857"/>
                <a:gd name="T10" fmla="*/ 289 h 857"/>
                <a:gd name="T11" fmla="*/ 327 h 857"/>
                <a:gd name="T12" fmla="*/ 348 h 857"/>
                <a:gd name="T13" fmla="*/ 388 h 857"/>
                <a:gd name="T14" fmla="*/ 407 h 857"/>
                <a:gd name="T15" fmla="*/ 452 h 857"/>
                <a:gd name="T16" fmla="*/ 474 h 857"/>
                <a:gd name="T17" fmla="*/ 514 h 857"/>
                <a:gd name="T18" fmla="*/ 533 h 857"/>
                <a:gd name="T19" fmla="*/ 578 h 857"/>
                <a:gd name="T20" fmla="*/ 599 h 857"/>
                <a:gd name="T21" fmla="*/ 639 h 857"/>
                <a:gd name="T22" fmla="*/ 658 h 857"/>
                <a:gd name="T23" fmla="*/ 703 h 857"/>
                <a:gd name="T24" fmla="*/ 725 h 857"/>
                <a:gd name="T25" fmla="*/ 765 h 857"/>
                <a:gd name="T26" fmla="*/ 784 h 857"/>
                <a:gd name="T27" fmla="*/ 831 h 857"/>
                <a:gd name="T28" fmla="*/ 850 h 857"/>
                <a:gd name="T29" fmla="*/ 857 h 857"/>
                <a:gd name="T30" fmla="*/ 0 h 8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</a:cxnLst>
              <a:rect l="0" t="0" r="r" b="b"/>
              <a:pathLst>
                <a:path h="8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7"/>
                  </a:lnTo>
                  <a:lnTo>
                    <a:pt x="0" y="123"/>
                  </a:lnTo>
                  <a:lnTo>
                    <a:pt x="0" y="268"/>
                  </a:lnTo>
                  <a:lnTo>
                    <a:pt x="0" y="289"/>
                  </a:lnTo>
                  <a:lnTo>
                    <a:pt x="0" y="327"/>
                  </a:lnTo>
                  <a:lnTo>
                    <a:pt x="0" y="348"/>
                  </a:lnTo>
                  <a:lnTo>
                    <a:pt x="0" y="388"/>
                  </a:lnTo>
                  <a:lnTo>
                    <a:pt x="0" y="40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514"/>
                  </a:lnTo>
                  <a:lnTo>
                    <a:pt x="0" y="533"/>
                  </a:lnTo>
                  <a:lnTo>
                    <a:pt x="0" y="578"/>
                  </a:lnTo>
                  <a:lnTo>
                    <a:pt x="0" y="599"/>
                  </a:lnTo>
                  <a:lnTo>
                    <a:pt x="0" y="639"/>
                  </a:lnTo>
                  <a:lnTo>
                    <a:pt x="0" y="658"/>
                  </a:lnTo>
                  <a:lnTo>
                    <a:pt x="0" y="703"/>
                  </a:lnTo>
                  <a:lnTo>
                    <a:pt x="0" y="725"/>
                  </a:lnTo>
                  <a:lnTo>
                    <a:pt x="0" y="765"/>
                  </a:lnTo>
                  <a:lnTo>
                    <a:pt x="0" y="784"/>
                  </a:lnTo>
                  <a:lnTo>
                    <a:pt x="0" y="831"/>
                  </a:lnTo>
                  <a:lnTo>
                    <a:pt x="0" y="850"/>
                  </a:lnTo>
                  <a:lnTo>
                    <a:pt x="0" y="85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94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95"/>
            <p:cNvSpPr>
              <a:spLocks noChangeArrowheads="1"/>
            </p:cNvSpPr>
            <p:nvPr/>
          </p:nvSpPr>
          <p:spPr bwMode="auto">
            <a:xfrm>
              <a:off x="9082088" y="2870201"/>
              <a:ext cx="809625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96"/>
            <p:cNvSpPr/>
            <p:nvPr/>
          </p:nvSpPr>
          <p:spPr bwMode="auto">
            <a:xfrm>
              <a:off x="5080000" y="1960563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9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9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5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5"/>
                    <a:pt x="813" y="430"/>
                  </a:cubicBezTo>
                  <a:cubicBezTo>
                    <a:pt x="813" y="9"/>
                    <a:pt x="813" y="9"/>
                    <a:pt x="813" y="9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2A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97"/>
            <p:cNvSpPr/>
            <p:nvPr/>
          </p:nvSpPr>
          <p:spPr bwMode="auto">
            <a:xfrm>
              <a:off x="5080000" y="1905001"/>
              <a:ext cx="3051175" cy="1646238"/>
            </a:xfrm>
            <a:custGeom>
              <a:avLst/>
              <a:gdLst>
                <a:gd name="T0" fmla="*/ 0 w 813"/>
                <a:gd name="T1" fmla="*/ 430 h 438"/>
                <a:gd name="T2" fmla="*/ 8 w 813"/>
                <a:gd name="T3" fmla="*/ 438 h 438"/>
                <a:gd name="T4" fmla="*/ 805 w 813"/>
                <a:gd name="T5" fmla="*/ 438 h 438"/>
                <a:gd name="T6" fmla="*/ 813 w 813"/>
                <a:gd name="T7" fmla="*/ 430 h 438"/>
                <a:gd name="T8" fmla="*/ 813 w 813"/>
                <a:gd name="T9" fmla="*/ 8 h 438"/>
                <a:gd name="T10" fmla="*/ 805 w 813"/>
                <a:gd name="T11" fmla="*/ 0 h 438"/>
                <a:gd name="T12" fmla="*/ 8 w 813"/>
                <a:gd name="T13" fmla="*/ 0 h 438"/>
                <a:gd name="T14" fmla="*/ 0 w 813"/>
                <a:gd name="T15" fmla="*/ 8 h 438"/>
                <a:gd name="T16" fmla="*/ 0 w 813"/>
                <a:gd name="T17" fmla="*/ 43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438">
                  <a:moveTo>
                    <a:pt x="0" y="430"/>
                  </a:moveTo>
                  <a:cubicBezTo>
                    <a:pt x="0" y="434"/>
                    <a:pt x="4" y="438"/>
                    <a:pt x="8" y="438"/>
                  </a:cubicBezTo>
                  <a:cubicBezTo>
                    <a:pt x="805" y="438"/>
                    <a:pt x="805" y="438"/>
                    <a:pt x="805" y="438"/>
                  </a:cubicBezTo>
                  <a:cubicBezTo>
                    <a:pt x="809" y="438"/>
                    <a:pt x="813" y="434"/>
                    <a:pt x="813" y="430"/>
                  </a:cubicBezTo>
                  <a:cubicBezTo>
                    <a:pt x="813" y="8"/>
                    <a:pt x="813" y="8"/>
                    <a:pt x="813" y="8"/>
                  </a:cubicBezTo>
                  <a:cubicBezTo>
                    <a:pt x="813" y="4"/>
                    <a:pt x="809" y="0"/>
                    <a:pt x="80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30"/>
                    <a:pt x="0" y="430"/>
                    <a:pt x="0" y="430"/>
                  </a:cubicBezTo>
                </a:path>
              </a:pathLst>
            </a:custGeom>
            <a:solidFill>
              <a:srgbClr val="3E4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98"/>
            <p:cNvSpPr/>
            <p:nvPr/>
          </p:nvSpPr>
          <p:spPr bwMode="auto">
            <a:xfrm>
              <a:off x="5167313" y="3254376"/>
              <a:ext cx="1441450" cy="225425"/>
            </a:xfrm>
            <a:custGeom>
              <a:avLst/>
              <a:gdLst>
                <a:gd name="T0" fmla="*/ 370 w 384"/>
                <a:gd name="T1" fmla="*/ 15 h 60"/>
                <a:gd name="T2" fmla="*/ 341 w 384"/>
                <a:gd name="T3" fmla="*/ 15 h 60"/>
                <a:gd name="T4" fmla="*/ 185 w 384"/>
                <a:gd name="T5" fmla="*/ 15 h 60"/>
                <a:gd name="T6" fmla="*/ 62 w 384"/>
                <a:gd name="T7" fmla="*/ 15 h 60"/>
                <a:gd name="T8" fmla="*/ 0 w 384"/>
                <a:gd name="T9" fmla="*/ 60 h 60"/>
                <a:gd name="T10" fmla="*/ 158 w 384"/>
                <a:gd name="T11" fmla="*/ 60 h 60"/>
                <a:gd name="T12" fmla="*/ 185 w 384"/>
                <a:gd name="T13" fmla="*/ 60 h 60"/>
                <a:gd name="T14" fmla="*/ 341 w 384"/>
                <a:gd name="T15" fmla="*/ 60 h 60"/>
                <a:gd name="T16" fmla="*/ 370 w 384"/>
                <a:gd name="T17" fmla="*/ 60 h 60"/>
                <a:gd name="T18" fmla="*/ 384 w 384"/>
                <a:gd name="T19" fmla="*/ 45 h 60"/>
                <a:gd name="T20" fmla="*/ 384 w 384"/>
                <a:gd name="T21" fmla="*/ 44 h 60"/>
                <a:gd name="T22" fmla="*/ 384 w 384"/>
                <a:gd name="T23" fmla="*/ 0 h 60"/>
                <a:gd name="T24" fmla="*/ 370 w 384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0">
                  <a:moveTo>
                    <a:pt x="370" y="15"/>
                  </a:moveTo>
                  <a:cubicBezTo>
                    <a:pt x="341" y="15"/>
                    <a:pt x="341" y="15"/>
                    <a:pt x="341" y="15"/>
                  </a:cubicBezTo>
                  <a:cubicBezTo>
                    <a:pt x="185" y="15"/>
                    <a:pt x="185" y="15"/>
                    <a:pt x="185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341" y="60"/>
                    <a:pt x="341" y="60"/>
                    <a:pt x="341" y="60"/>
                  </a:cubicBezTo>
                  <a:cubicBezTo>
                    <a:pt x="370" y="60"/>
                    <a:pt x="370" y="60"/>
                    <a:pt x="370" y="60"/>
                  </a:cubicBezTo>
                  <a:cubicBezTo>
                    <a:pt x="377" y="59"/>
                    <a:pt x="384" y="53"/>
                    <a:pt x="384" y="45"/>
                  </a:cubicBezTo>
                  <a:cubicBezTo>
                    <a:pt x="384" y="44"/>
                    <a:pt x="384" y="44"/>
                    <a:pt x="384" y="44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8"/>
                    <a:pt x="377" y="14"/>
                    <a:pt x="370" y="1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99"/>
            <p:cNvSpPr/>
            <p:nvPr/>
          </p:nvSpPr>
          <p:spPr bwMode="auto">
            <a:xfrm>
              <a:off x="5399088" y="1844676"/>
              <a:ext cx="1209675" cy="1465263"/>
            </a:xfrm>
            <a:custGeom>
              <a:avLst/>
              <a:gdLst>
                <a:gd name="T0" fmla="*/ 310 w 322"/>
                <a:gd name="T1" fmla="*/ 0 h 390"/>
                <a:gd name="T2" fmla="*/ 306 w 322"/>
                <a:gd name="T3" fmla="*/ 0 h 390"/>
                <a:gd name="T4" fmla="*/ 279 w 322"/>
                <a:gd name="T5" fmla="*/ 0 h 390"/>
                <a:gd name="T6" fmla="*/ 0 w 322"/>
                <a:gd name="T7" fmla="*/ 0 h 390"/>
                <a:gd name="T8" fmla="*/ 0 w 322"/>
                <a:gd name="T9" fmla="*/ 390 h 390"/>
                <a:gd name="T10" fmla="*/ 123 w 322"/>
                <a:gd name="T11" fmla="*/ 390 h 390"/>
                <a:gd name="T12" fmla="*/ 279 w 322"/>
                <a:gd name="T13" fmla="*/ 390 h 390"/>
                <a:gd name="T14" fmla="*/ 308 w 322"/>
                <a:gd name="T15" fmla="*/ 390 h 390"/>
                <a:gd name="T16" fmla="*/ 322 w 322"/>
                <a:gd name="T17" fmla="*/ 375 h 390"/>
                <a:gd name="T18" fmla="*/ 322 w 322"/>
                <a:gd name="T19" fmla="*/ 374 h 390"/>
                <a:gd name="T20" fmla="*/ 322 w 322"/>
                <a:gd name="T21" fmla="*/ 367 h 390"/>
                <a:gd name="T22" fmla="*/ 322 w 322"/>
                <a:gd name="T23" fmla="*/ 16 h 390"/>
                <a:gd name="T24" fmla="*/ 322 w 322"/>
                <a:gd name="T25" fmla="*/ 15 h 390"/>
                <a:gd name="T26" fmla="*/ 310 w 322"/>
                <a:gd name="T27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" h="390">
                  <a:moveTo>
                    <a:pt x="310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23" y="390"/>
                    <a:pt x="123" y="390"/>
                    <a:pt x="123" y="390"/>
                  </a:cubicBezTo>
                  <a:cubicBezTo>
                    <a:pt x="279" y="390"/>
                    <a:pt x="279" y="390"/>
                    <a:pt x="279" y="390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15" y="389"/>
                    <a:pt x="322" y="383"/>
                    <a:pt x="322" y="375"/>
                  </a:cubicBezTo>
                  <a:cubicBezTo>
                    <a:pt x="322" y="374"/>
                    <a:pt x="322" y="374"/>
                    <a:pt x="322" y="374"/>
                  </a:cubicBezTo>
                  <a:cubicBezTo>
                    <a:pt x="322" y="367"/>
                    <a:pt x="322" y="367"/>
                    <a:pt x="322" y="367"/>
                  </a:cubicBezTo>
                  <a:cubicBezTo>
                    <a:pt x="322" y="16"/>
                    <a:pt x="322" y="16"/>
                    <a:pt x="322" y="16"/>
                  </a:cubicBezTo>
                  <a:cubicBezTo>
                    <a:pt x="322" y="15"/>
                    <a:pt x="322" y="15"/>
                    <a:pt x="322" y="15"/>
                  </a:cubicBezTo>
                  <a:cubicBezTo>
                    <a:pt x="322" y="7"/>
                    <a:pt x="317" y="1"/>
                    <a:pt x="3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00"/>
            <p:cNvSpPr/>
            <p:nvPr/>
          </p:nvSpPr>
          <p:spPr bwMode="auto">
            <a:xfrm>
              <a:off x="5167313" y="1844676"/>
              <a:ext cx="231775" cy="1635125"/>
            </a:xfrm>
            <a:custGeom>
              <a:avLst/>
              <a:gdLst>
                <a:gd name="T0" fmla="*/ 146 w 146"/>
                <a:gd name="T1" fmla="*/ 0 h 1030"/>
                <a:gd name="T2" fmla="*/ 0 w 146"/>
                <a:gd name="T3" fmla="*/ 111 h 1030"/>
                <a:gd name="T4" fmla="*/ 0 w 146"/>
                <a:gd name="T5" fmla="*/ 1030 h 1030"/>
                <a:gd name="T6" fmla="*/ 146 w 146"/>
                <a:gd name="T7" fmla="*/ 923 h 1030"/>
                <a:gd name="T8" fmla="*/ 146 w 146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0"/>
                  </a:moveTo>
                  <a:lnTo>
                    <a:pt x="0" y="111"/>
                  </a:lnTo>
                  <a:lnTo>
                    <a:pt x="0" y="1030"/>
                  </a:lnTo>
                  <a:lnTo>
                    <a:pt x="146" y="92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01"/>
            <p:cNvSpPr/>
            <p:nvPr/>
          </p:nvSpPr>
          <p:spPr bwMode="auto">
            <a:xfrm>
              <a:off x="6608763" y="3254376"/>
              <a:ext cx="1436688" cy="225425"/>
            </a:xfrm>
            <a:custGeom>
              <a:avLst/>
              <a:gdLst>
                <a:gd name="T0" fmla="*/ 198 w 383"/>
                <a:gd name="T1" fmla="*/ 15 h 60"/>
                <a:gd name="T2" fmla="*/ 42 w 383"/>
                <a:gd name="T3" fmla="*/ 15 h 60"/>
                <a:gd name="T4" fmla="*/ 14 w 383"/>
                <a:gd name="T5" fmla="*/ 15 h 60"/>
                <a:gd name="T6" fmla="*/ 0 w 383"/>
                <a:gd name="T7" fmla="*/ 0 h 60"/>
                <a:gd name="T8" fmla="*/ 0 w 383"/>
                <a:gd name="T9" fmla="*/ 44 h 60"/>
                <a:gd name="T10" fmla="*/ 0 w 383"/>
                <a:gd name="T11" fmla="*/ 45 h 60"/>
                <a:gd name="T12" fmla="*/ 14 w 383"/>
                <a:gd name="T13" fmla="*/ 60 h 60"/>
                <a:gd name="T14" fmla="*/ 42 w 383"/>
                <a:gd name="T15" fmla="*/ 60 h 60"/>
                <a:gd name="T16" fmla="*/ 198 w 383"/>
                <a:gd name="T17" fmla="*/ 60 h 60"/>
                <a:gd name="T18" fmla="*/ 225 w 383"/>
                <a:gd name="T19" fmla="*/ 60 h 60"/>
                <a:gd name="T20" fmla="*/ 383 w 383"/>
                <a:gd name="T21" fmla="*/ 60 h 60"/>
                <a:gd name="T22" fmla="*/ 321 w 383"/>
                <a:gd name="T23" fmla="*/ 15 h 60"/>
                <a:gd name="T24" fmla="*/ 198 w 383"/>
                <a:gd name="T25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60">
                  <a:moveTo>
                    <a:pt x="198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6" y="14"/>
                    <a:pt x="0" y="8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6" y="59"/>
                    <a:pt x="14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383" y="60"/>
                    <a:pt x="383" y="60"/>
                    <a:pt x="383" y="60"/>
                  </a:cubicBezTo>
                  <a:cubicBezTo>
                    <a:pt x="321" y="15"/>
                    <a:pt x="321" y="15"/>
                    <a:pt x="321" y="15"/>
                  </a:cubicBezTo>
                  <a:lnTo>
                    <a:pt x="198" y="1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Line 202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Line 203"/>
            <p:cNvSpPr>
              <a:spLocks noChangeShapeType="1"/>
            </p:cNvSpPr>
            <p:nvPr/>
          </p:nvSpPr>
          <p:spPr bwMode="auto">
            <a:xfrm>
              <a:off x="8045450" y="347980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04"/>
            <p:cNvSpPr/>
            <p:nvPr/>
          </p:nvSpPr>
          <p:spPr bwMode="auto">
            <a:xfrm>
              <a:off x="6608763" y="1844676"/>
              <a:ext cx="1204913" cy="1465263"/>
            </a:xfrm>
            <a:custGeom>
              <a:avLst/>
              <a:gdLst>
                <a:gd name="T0" fmla="*/ 14 w 321"/>
                <a:gd name="T1" fmla="*/ 390 h 390"/>
                <a:gd name="T2" fmla="*/ 42 w 321"/>
                <a:gd name="T3" fmla="*/ 390 h 390"/>
                <a:gd name="T4" fmla="*/ 198 w 321"/>
                <a:gd name="T5" fmla="*/ 390 h 390"/>
                <a:gd name="T6" fmla="*/ 321 w 321"/>
                <a:gd name="T7" fmla="*/ 390 h 390"/>
                <a:gd name="T8" fmla="*/ 321 w 321"/>
                <a:gd name="T9" fmla="*/ 0 h 390"/>
                <a:gd name="T10" fmla="*/ 42 w 321"/>
                <a:gd name="T11" fmla="*/ 0 h 390"/>
                <a:gd name="T12" fmla="*/ 15 w 321"/>
                <a:gd name="T13" fmla="*/ 0 h 390"/>
                <a:gd name="T14" fmla="*/ 12 w 321"/>
                <a:gd name="T15" fmla="*/ 0 h 390"/>
                <a:gd name="T16" fmla="*/ 0 w 321"/>
                <a:gd name="T17" fmla="*/ 15 h 390"/>
                <a:gd name="T18" fmla="*/ 0 w 321"/>
                <a:gd name="T19" fmla="*/ 16 h 390"/>
                <a:gd name="T20" fmla="*/ 0 w 321"/>
                <a:gd name="T21" fmla="*/ 367 h 390"/>
                <a:gd name="T22" fmla="*/ 0 w 321"/>
                <a:gd name="T23" fmla="*/ 374 h 390"/>
                <a:gd name="T24" fmla="*/ 0 w 321"/>
                <a:gd name="T25" fmla="*/ 375 h 390"/>
                <a:gd name="T26" fmla="*/ 14 w 321"/>
                <a:gd name="T2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90">
                  <a:moveTo>
                    <a:pt x="14" y="390"/>
                  </a:moveTo>
                  <a:cubicBezTo>
                    <a:pt x="42" y="390"/>
                    <a:pt x="42" y="390"/>
                    <a:pt x="42" y="390"/>
                  </a:cubicBezTo>
                  <a:cubicBezTo>
                    <a:pt x="198" y="390"/>
                    <a:pt x="198" y="390"/>
                    <a:pt x="198" y="390"/>
                  </a:cubicBezTo>
                  <a:cubicBezTo>
                    <a:pt x="321" y="390"/>
                    <a:pt x="321" y="390"/>
                    <a:pt x="321" y="39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"/>
                    <a:pt x="0" y="7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3"/>
                    <a:pt x="6" y="389"/>
                    <a:pt x="14" y="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06"/>
            <p:cNvSpPr/>
            <p:nvPr/>
          </p:nvSpPr>
          <p:spPr bwMode="auto">
            <a:xfrm>
              <a:off x="7813675" y="1844676"/>
              <a:ext cx="231775" cy="1635125"/>
            </a:xfrm>
            <a:custGeom>
              <a:avLst/>
              <a:gdLst>
                <a:gd name="T0" fmla="*/ 146 w 146"/>
                <a:gd name="T1" fmla="*/ 111 h 1030"/>
                <a:gd name="T2" fmla="*/ 0 w 146"/>
                <a:gd name="T3" fmla="*/ 0 h 1030"/>
                <a:gd name="T4" fmla="*/ 0 w 146"/>
                <a:gd name="T5" fmla="*/ 923 h 1030"/>
                <a:gd name="T6" fmla="*/ 146 w 146"/>
                <a:gd name="T7" fmla="*/ 1030 h 1030"/>
                <a:gd name="T8" fmla="*/ 146 w 146"/>
                <a:gd name="T9" fmla="*/ 1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030">
                  <a:moveTo>
                    <a:pt x="146" y="111"/>
                  </a:moveTo>
                  <a:lnTo>
                    <a:pt x="0" y="0"/>
                  </a:lnTo>
                  <a:lnTo>
                    <a:pt x="0" y="923"/>
                  </a:lnTo>
                  <a:lnTo>
                    <a:pt x="146" y="1030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7858125" y="19415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7913688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7962900" y="2012951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8012113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5354638" y="1941513"/>
              <a:ext cx="11113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5302250" y="19796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5249863" y="2012951"/>
              <a:ext cx="6350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5203825" y="2043113"/>
              <a:ext cx="7938" cy="1338263"/>
            </a:xfrm>
            <a:prstGeom prst="rect">
              <a:avLst/>
            </a:prstGeom>
            <a:solidFill>
              <a:srgbClr val="E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5399088" y="3344863"/>
              <a:ext cx="1171575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5368925" y="3386138"/>
              <a:ext cx="1201738" cy="6350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5291138" y="3430588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6638925" y="3348038"/>
              <a:ext cx="1169988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6638925" y="3389313"/>
              <a:ext cx="1200150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6638925" y="3433763"/>
              <a:ext cx="1279525" cy="7938"/>
            </a:xfrm>
            <a:prstGeom prst="rect">
              <a:avLst/>
            </a:prstGeom>
            <a:solidFill>
              <a:srgbClr val="E1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5459413" y="1905001"/>
              <a:ext cx="30480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5459413" y="1968501"/>
              <a:ext cx="244475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5459413" y="2017713"/>
              <a:ext cx="360363" cy="222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solidFill>
              <a:srgbClr val="C1E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5699125" y="2111376"/>
              <a:ext cx="508000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5699125" y="2166938"/>
              <a:ext cx="1889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5929313" y="2166938"/>
              <a:ext cx="277813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5527675" y="2279651"/>
              <a:ext cx="874713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5486400" y="237807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5486400" y="247650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5486400" y="27924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5486400" y="2889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5486400" y="29987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5486400" y="3095626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5486400" y="3208338"/>
              <a:ext cx="668338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5492750" y="2554288"/>
              <a:ext cx="909638" cy="1952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6810375" y="2251076"/>
              <a:ext cx="874713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6810375" y="23479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6810375" y="244633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6810375" y="2554288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242"/>
            <p:cNvSpPr>
              <a:spLocks noChangeArrowheads="1"/>
            </p:cNvSpPr>
            <p:nvPr/>
          </p:nvSpPr>
          <p:spPr bwMode="auto">
            <a:xfrm>
              <a:off x="6810375" y="2652713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243"/>
            <p:cNvSpPr>
              <a:spLocks noChangeArrowheads="1"/>
            </p:cNvSpPr>
            <p:nvPr/>
          </p:nvSpPr>
          <p:spPr bwMode="auto">
            <a:xfrm>
              <a:off x="6810375" y="2762251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244"/>
            <p:cNvSpPr>
              <a:spLocks noChangeArrowheads="1"/>
            </p:cNvSpPr>
            <p:nvPr/>
          </p:nvSpPr>
          <p:spPr bwMode="auto">
            <a:xfrm>
              <a:off x="6810375" y="2859088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245"/>
            <p:cNvSpPr>
              <a:spLocks noChangeArrowheads="1"/>
            </p:cNvSpPr>
            <p:nvPr/>
          </p:nvSpPr>
          <p:spPr bwMode="auto">
            <a:xfrm>
              <a:off x="6810375" y="2968626"/>
              <a:ext cx="915988" cy="3333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46"/>
            <p:cNvSpPr>
              <a:spLocks noChangeArrowheads="1"/>
            </p:cNvSpPr>
            <p:nvPr/>
          </p:nvSpPr>
          <p:spPr bwMode="auto">
            <a:xfrm>
              <a:off x="6810375" y="3065463"/>
              <a:ext cx="915988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47"/>
            <p:cNvSpPr>
              <a:spLocks noChangeArrowheads="1"/>
            </p:cNvSpPr>
            <p:nvPr/>
          </p:nvSpPr>
          <p:spPr bwMode="auto">
            <a:xfrm>
              <a:off x="7062788" y="3178176"/>
              <a:ext cx="663575" cy="34925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48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solidFill>
              <a:srgbClr val="D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6810375" y="1919288"/>
              <a:ext cx="9159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1" name="矩形 259"/>
          <p:cNvSpPr>
            <a:spLocks noChangeArrowheads="1"/>
          </p:cNvSpPr>
          <p:nvPr/>
        </p:nvSpPr>
        <p:spPr bwMode="auto">
          <a:xfrm>
            <a:off x="3728283" y="5333345"/>
            <a:ext cx="4735435" cy="43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253" name="矩形 259"/>
          <p:cNvSpPr>
            <a:spLocks noChangeArrowheads="1"/>
          </p:cNvSpPr>
          <p:nvPr/>
        </p:nvSpPr>
        <p:spPr bwMode="auto">
          <a:xfrm>
            <a:off x="1743075" y="3476769"/>
            <a:ext cx="870585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6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9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51" grpId="0" bldLvl="0" animBg="1"/>
      <p:bldP spid="251" grpId="1" bldLvl="0" animBg="1"/>
      <p:bldP spid="253" grpId="0" bldLvl="0" animBg="1"/>
      <p:bldP spid="25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46" y="1383036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46" y="3883499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544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5444" y="1383036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5444" y="3883522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546" y="1684196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89443" y="1383036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89443" y="3883522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88546" y="4195684"/>
            <a:ext cx="2808822" cy="161544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/>
      <p:bldP spid="17" grpId="0" bldLvl="0" animBg="1"/>
      <p:bldP spid="18" grpId="0" bldLvl="0" animBg="1"/>
      <p:bldP spid="19" grpId="0"/>
      <p:bldP spid="20" grpId="0" bldLvl="0" animBg="1"/>
      <p:bldP spid="21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481630" y="1548226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494937" y="1548226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577274" y="1548226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562454" y="1548226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577274" y="1747892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81632" y="1747892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94938" y="1747892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51340" y="3845875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62455" y="1747892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658131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65813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899674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899674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149485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14948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391027" y="5136665"/>
            <a:ext cx="2135561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391028" y="487981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ldLvl="0" animBg="1"/>
      <p:bldP spid="188" grpId="0" bldLvl="0" animBg="1"/>
      <p:bldP spid="169" grpId="0" bldLvl="0" animBg="1"/>
      <p:bldP spid="199" grpId="0" bldLvl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730" y="2260423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23767" y="4811292"/>
            <a:ext cx="2452753" cy="853991"/>
            <a:chOff x="8512415" y="2327889"/>
            <a:chExt cx="3256083" cy="809798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826725" y="2169537"/>
            <a:ext cx="2365966" cy="853992"/>
            <a:chOff x="8512415" y="2327889"/>
            <a:chExt cx="3256083" cy="809799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558787" y="4979135"/>
            <a:ext cx="2365966" cy="853992"/>
            <a:chOff x="8512415" y="2327889"/>
            <a:chExt cx="3256083" cy="809799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3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8188" y="1449290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141204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120860" y="3769002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107384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43195" y="2756165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72354" y="4989023"/>
            <a:ext cx="2537702" cy="836143"/>
            <a:chOff x="1929542" y="4908274"/>
            <a:chExt cx="2729132" cy="792871"/>
          </a:xfrm>
        </p:grpSpPr>
        <p:sp>
          <p:nvSpPr>
            <p:cNvPr id="44" name="TextBox 43"/>
            <p:cNvSpPr txBox="1"/>
            <p:nvPr/>
          </p:nvSpPr>
          <p:spPr>
            <a:xfrm>
              <a:off x="2526527" y="4908274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52010" y="5014049"/>
            <a:ext cx="2537702" cy="811117"/>
            <a:chOff x="5703260" y="4932005"/>
            <a:chExt cx="2729132" cy="769140"/>
          </a:xfrm>
        </p:grpSpPr>
        <p:sp>
          <p:nvSpPr>
            <p:cNvPr id="48" name="TextBox 47"/>
            <p:cNvSpPr txBox="1"/>
            <p:nvPr/>
          </p:nvSpPr>
          <p:spPr>
            <a:xfrm>
              <a:off x="6300246" y="4932005"/>
              <a:ext cx="1535161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057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35348" y="1522470"/>
            <a:ext cx="2611174" cy="826478"/>
            <a:chOff x="4038291" y="1621125"/>
            <a:chExt cx="2304129" cy="783709"/>
          </a:xfrm>
        </p:grpSpPr>
        <p:sp>
          <p:nvSpPr>
            <p:cNvPr id="50" name="TextBox 49"/>
            <p:cNvSpPr txBox="1"/>
            <p:nvPr/>
          </p:nvSpPr>
          <p:spPr>
            <a:xfrm>
              <a:off x="4560543" y="1621125"/>
              <a:ext cx="1259624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781508" y="1534369"/>
            <a:ext cx="2611174" cy="814573"/>
            <a:chOff x="7780247" y="1632414"/>
            <a:chExt cx="2304129" cy="772422"/>
          </a:xfrm>
        </p:grpSpPr>
        <p:sp>
          <p:nvSpPr>
            <p:cNvPr id="52" name="TextBox 51"/>
            <p:cNvSpPr txBox="1"/>
            <p:nvPr/>
          </p:nvSpPr>
          <p:spPr>
            <a:xfrm>
              <a:off x="8302498" y="1632414"/>
              <a:ext cx="1259624" cy="33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50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05583" y="3305933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85818" y="2027647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828166" y="3437198"/>
            <a:ext cx="2535673" cy="70739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182879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2425" y="4459477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879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425" y="4729091"/>
            <a:ext cx="159385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bldLvl="0" animBg="1"/>
          <p:bldP spid="5" grpId="0" bldLvl="0" animBg="1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356430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364534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133039" y="146409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141143" y="114336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9620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03437" y="2386860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07254" y="23868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011072" y="2386860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9620" y="3901335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03437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07254" y="3901335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11072" y="390133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695186" y="4574080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689011" y="4253317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2320" y="3146497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6145" y="2825734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564141" y="460207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557966" y="428130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456631" y="3081182"/>
            <a:ext cx="2113134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450456" y="2760419"/>
            <a:ext cx="163339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232980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241084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09589" y="5750342"/>
            <a:ext cx="2587802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17693" y="5429610"/>
            <a:ext cx="1875655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23875" y="46402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3875" y="556292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bldLvl="0" animBg="1"/>
      <p:bldP spid="32" grpId="0" bldLvl="0" animBg="1"/>
      <p:bldP spid="36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CF8F"/>
      </a:accent1>
      <a:accent2>
        <a:srgbClr val="595959"/>
      </a:accent2>
      <a:accent3>
        <a:srgbClr val="83CF8F"/>
      </a:accent3>
      <a:accent4>
        <a:srgbClr val="595959"/>
      </a:accent4>
      <a:accent5>
        <a:srgbClr val="83CF8F"/>
      </a:accent5>
      <a:accent6>
        <a:srgbClr val="595959"/>
      </a:accent6>
      <a:hlink>
        <a:srgbClr val="83CF8F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2747</Words>
  <Application>Microsoft Office PowerPoint</Application>
  <PresentationFormat>宽屏</PresentationFormat>
  <Paragraphs>243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Malgun Gothic</vt:lpstr>
      <vt:lpstr>Open Sans</vt:lpstr>
      <vt:lpstr>宋体</vt:lpstr>
      <vt:lpstr>微软雅黑</vt:lpstr>
      <vt:lpstr>Arial</vt:lpstr>
      <vt:lpstr>Calibri</vt:lpstr>
      <vt:lpstr>Calibri Light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2021-07-08T00:18:07Z</dcterms:created>
  <dcterms:modified xsi:type="dcterms:W3CDTF">2023-01-11T01:23:53Z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RubyTemplateID">
    <vt:lpwstr>2</vt:lpwstr>
  </property>
  <property fmtid="{D5CDD505-2E9C-101B-9397-08002B2CF9AE}" pid="4" name="ICV">
    <vt:lpwstr>0D3DAB2297A842ECB59E0FCD1000A4EA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