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5" r:id="rId2"/>
    <p:sldId id="273" r:id="rId3"/>
    <p:sldId id="257" r:id="rId4"/>
    <p:sldId id="279" r:id="rId5"/>
    <p:sldId id="269" r:id="rId6"/>
    <p:sldId id="294" r:id="rId7"/>
    <p:sldId id="287" r:id="rId8"/>
    <p:sldId id="288" r:id="rId9"/>
    <p:sldId id="291" r:id="rId10"/>
    <p:sldId id="275" r:id="rId11"/>
    <p:sldId id="280" r:id="rId12"/>
    <p:sldId id="282" r:id="rId13"/>
    <p:sldId id="270" r:id="rId14"/>
    <p:sldId id="286" r:id="rId15"/>
    <p:sldId id="283" r:id="rId16"/>
    <p:sldId id="284" r:id="rId17"/>
    <p:sldId id="285" r:id="rId18"/>
    <p:sldId id="289" r:id="rId19"/>
    <p:sldId id="290" r:id="rId20"/>
    <p:sldId id="293" r:id="rId21"/>
    <p:sldId id="292" r:id="rId22"/>
    <p:sldId id="276" r:id="rId23"/>
    <p:sldId id="277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/>
    <p:restoredTop sz="94669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10.wav"/><Relationship Id="rId7" Type="http://schemas.openxmlformats.org/officeDocument/2006/relationships/image" Target="../media/image15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1.wav"/><Relationship Id="rId4" Type="http://schemas.openxmlformats.org/officeDocument/2006/relationships/audio" Target="../media/audio8.wav"/><Relationship Id="rId9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audio" Target="../media/audio6.wav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57278" y="1988840"/>
            <a:ext cx="63802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乘法运算律</a:t>
            </a:r>
          </a:p>
        </p:txBody>
      </p:sp>
      <p:sp>
        <p:nvSpPr>
          <p:cNvPr id="5" name="矩形 4"/>
          <p:cNvSpPr/>
          <p:nvPr/>
        </p:nvSpPr>
        <p:spPr>
          <a:xfrm>
            <a:off x="3345549" y="58388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35975" cy="114300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3600" b="1" dirty="0"/>
              <a:t>下面哪些算式运用运算定律？为什么？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r>
              <a:rPr lang="en-US" altLang="zh-CN" sz="4400" b="1" dirty="0"/>
              <a:t>4×5=2×10</a:t>
            </a:r>
          </a:p>
          <a:p>
            <a:r>
              <a:rPr lang="en-US" altLang="zh-CN" sz="4400" b="1" dirty="0"/>
              <a:t>a+b=b+a</a:t>
            </a:r>
          </a:p>
          <a:p>
            <a:r>
              <a:rPr lang="en-US" altLang="zh-CN" sz="4400" b="1" dirty="0"/>
              <a:t>a+b+c=a+c+b</a:t>
            </a:r>
          </a:p>
          <a:p>
            <a:r>
              <a:rPr lang="en-US" altLang="zh-CN" sz="4400" b="1" dirty="0"/>
              <a:t>a×b×c=a×c×b</a:t>
            </a:r>
          </a:p>
          <a:p>
            <a:r>
              <a:rPr lang="en-US" altLang="zh-CN" sz="4400" b="1" dirty="0"/>
              <a:t>4×6×25=6×(4×25)</a:t>
            </a:r>
          </a:p>
          <a:p>
            <a:r>
              <a:rPr lang="en-US" altLang="zh-CN" sz="4400" b="1" dirty="0"/>
              <a:t>1×2+3=1×3+2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9" descr="20081123231445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33375"/>
            <a:ext cx="7559675" cy="193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1030" descr="20081123231445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84313"/>
            <a:ext cx="7559675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1031" descr="20081123231445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4005263"/>
            <a:ext cx="7559675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032" descr="20081123231445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420938"/>
            <a:ext cx="7559675" cy="1935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52" name="Group 1036"/>
          <p:cNvGrpSpPr/>
          <p:nvPr/>
        </p:nvGrpSpPr>
        <p:grpSpPr>
          <a:xfrm>
            <a:off x="611188" y="5876925"/>
            <a:ext cx="7058025" cy="981075"/>
            <a:chOff x="385" y="3702"/>
            <a:chExt cx="4446" cy="618"/>
          </a:xfrm>
        </p:grpSpPr>
        <p:sp>
          <p:nvSpPr>
            <p:cNvPr id="24585" name="AutoShape 1033"/>
            <p:cNvSpPr/>
            <p:nvPr/>
          </p:nvSpPr>
          <p:spPr>
            <a:xfrm rot="-5400000">
              <a:off x="2472" y="1615"/>
              <a:ext cx="272" cy="4446"/>
            </a:xfrm>
            <a:prstGeom prst="leftBrace">
              <a:avLst>
                <a:gd name="adj1" fmla="val 136213"/>
                <a:gd name="adj2" fmla="val 50000"/>
              </a:avLst>
            </a:prstGeom>
            <a:noFill/>
            <a:ln w="412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 anchorCtr="0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86" name="Text Box 1035"/>
            <p:cNvSpPr txBox="1"/>
            <p:nvPr/>
          </p:nvSpPr>
          <p:spPr>
            <a:xfrm>
              <a:off x="1247" y="3878"/>
              <a:ext cx="332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latin typeface="Arial" panose="020B0604020202020204" pitchFamily="34" charset="0"/>
                </a:rPr>
                <a:t>鼓号方队里一共有？人</a:t>
              </a:r>
            </a:p>
          </p:txBody>
        </p:sp>
      </p:grpSp>
      <p:sp>
        <p:nvSpPr>
          <p:cNvPr id="24583" name="WordArt 1037"/>
          <p:cNvSpPr>
            <a:spLocks noTextEdit="1"/>
          </p:cNvSpPr>
          <p:nvPr/>
        </p:nvSpPr>
        <p:spPr>
          <a:xfrm rot="1041362">
            <a:off x="1311275" y="131763"/>
            <a:ext cx="4530725" cy="347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8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3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9×4=36</a:t>
            </a:r>
          </a:p>
        </p:txBody>
      </p:sp>
      <p:sp>
        <p:nvSpPr>
          <p:cNvPr id="24584" name="WordArt 1038"/>
          <p:cNvSpPr>
            <a:spLocks noTextEdit="1"/>
          </p:cNvSpPr>
          <p:nvPr/>
        </p:nvSpPr>
        <p:spPr>
          <a:xfrm>
            <a:off x="2051050" y="3357563"/>
            <a:ext cx="5526088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9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4×9=36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>
                <a:alpha val="100000"/>
              </a:srgbClr>
            </a:gs>
            <a:gs pos="25000">
              <a:srgbClr val="21D6E0">
                <a:alpha val="100000"/>
              </a:srgbClr>
            </a:gs>
            <a:gs pos="75000">
              <a:srgbClr val="0087E6">
                <a:alpha val="100000"/>
              </a:srgbClr>
            </a:gs>
            <a:gs pos="100000">
              <a:srgbClr val="005CB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4" name="Group 1030"/>
          <p:cNvGrpSpPr/>
          <p:nvPr/>
        </p:nvGrpSpPr>
        <p:grpSpPr>
          <a:xfrm>
            <a:off x="611188" y="5876925"/>
            <a:ext cx="7058025" cy="1011238"/>
            <a:chOff x="385" y="3702"/>
            <a:chExt cx="4446" cy="637"/>
          </a:xfrm>
        </p:grpSpPr>
        <p:sp>
          <p:nvSpPr>
            <p:cNvPr id="25635" name="AutoShape 1031"/>
            <p:cNvSpPr/>
            <p:nvPr/>
          </p:nvSpPr>
          <p:spPr>
            <a:xfrm rot="-5400000">
              <a:off x="2472" y="1615"/>
              <a:ext cx="272" cy="4446"/>
            </a:xfrm>
            <a:prstGeom prst="leftBrace">
              <a:avLst>
                <a:gd name="adj1" fmla="val 136213"/>
                <a:gd name="adj2" fmla="val 50000"/>
              </a:avLst>
            </a:prstGeom>
            <a:noFill/>
            <a:ln w="412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 anchorCtr="0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6" name="Text Box 1032"/>
            <p:cNvSpPr txBox="1"/>
            <p:nvPr/>
          </p:nvSpPr>
          <p:spPr>
            <a:xfrm>
              <a:off x="1247" y="3897"/>
              <a:ext cx="350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</a:rPr>
                <a:t>5</a:t>
              </a:r>
              <a:r>
                <a:rPr lang="zh-CN" altLang="en-US" sz="4000" b="1" dirty="0">
                  <a:latin typeface="Arial" panose="020B0604020202020204" pitchFamily="34" charset="0"/>
                </a:rPr>
                <a:t>个鼓号方队一共有？人</a:t>
              </a:r>
            </a:p>
          </p:txBody>
        </p:sp>
      </p:grpSp>
      <p:grpSp>
        <p:nvGrpSpPr>
          <p:cNvPr id="25603" name="Group 1043"/>
          <p:cNvGrpSpPr/>
          <p:nvPr/>
        </p:nvGrpSpPr>
        <p:grpSpPr>
          <a:xfrm>
            <a:off x="250825" y="333375"/>
            <a:ext cx="2233613" cy="3171825"/>
            <a:chOff x="476" y="527"/>
            <a:chExt cx="1792" cy="2089"/>
          </a:xfrm>
        </p:grpSpPr>
        <p:pic>
          <p:nvPicPr>
            <p:cNvPr id="25630" name="Picture 1028" descr="200811232314455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" y="754"/>
              <a:ext cx="1588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31" name="Group 1042"/>
            <p:cNvGrpSpPr/>
            <p:nvPr/>
          </p:nvGrpSpPr>
          <p:grpSpPr>
            <a:xfrm>
              <a:off x="476" y="527"/>
              <a:ext cx="1792" cy="2089"/>
              <a:chOff x="0" y="436"/>
              <a:chExt cx="1792" cy="2089"/>
            </a:xfrm>
          </p:grpSpPr>
          <p:pic>
            <p:nvPicPr>
              <p:cNvPr id="25632" name="Picture 1039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" y="436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33" name="Picture 1040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207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34" name="Picture 1041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61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5604" name="Group 1044"/>
          <p:cNvGrpSpPr/>
          <p:nvPr/>
        </p:nvGrpSpPr>
        <p:grpSpPr>
          <a:xfrm>
            <a:off x="3059113" y="404813"/>
            <a:ext cx="2160587" cy="2957512"/>
            <a:chOff x="476" y="527"/>
            <a:chExt cx="1792" cy="2089"/>
          </a:xfrm>
        </p:grpSpPr>
        <p:pic>
          <p:nvPicPr>
            <p:cNvPr id="25625" name="Picture 1045" descr="200811232314455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" y="754"/>
              <a:ext cx="1588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26" name="Group 1046"/>
            <p:cNvGrpSpPr/>
            <p:nvPr/>
          </p:nvGrpSpPr>
          <p:grpSpPr>
            <a:xfrm>
              <a:off x="476" y="527"/>
              <a:ext cx="1792" cy="2089"/>
              <a:chOff x="0" y="436"/>
              <a:chExt cx="1792" cy="2089"/>
            </a:xfrm>
          </p:grpSpPr>
          <p:pic>
            <p:nvPicPr>
              <p:cNvPr id="25627" name="Picture 1047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" y="436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28" name="Picture 1048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207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29" name="Picture 1049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61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5605" name="Group 1050"/>
          <p:cNvGrpSpPr/>
          <p:nvPr/>
        </p:nvGrpSpPr>
        <p:grpSpPr>
          <a:xfrm>
            <a:off x="5867400" y="333375"/>
            <a:ext cx="2449513" cy="3100388"/>
            <a:chOff x="476" y="527"/>
            <a:chExt cx="1792" cy="2089"/>
          </a:xfrm>
        </p:grpSpPr>
        <p:pic>
          <p:nvPicPr>
            <p:cNvPr id="25620" name="Picture 1051" descr="200811232314455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" y="754"/>
              <a:ext cx="1588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21" name="Group 1052"/>
            <p:cNvGrpSpPr/>
            <p:nvPr/>
          </p:nvGrpSpPr>
          <p:grpSpPr>
            <a:xfrm>
              <a:off x="476" y="527"/>
              <a:ext cx="1792" cy="2089"/>
              <a:chOff x="0" y="436"/>
              <a:chExt cx="1792" cy="2089"/>
            </a:xfrm>
          </p:grpSpPr>
          <p:pic>
            <p:nvPicPr>
              <p:cNvPr id="25622" name="Picture 1053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" y="436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23" name="Picture 1054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207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24" name="Picture 1055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61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5606" name="Group 1056"/>
          <p:cNvGrpSpPr/>
          <p:nvPr/>
        </p:nvGrpSpPr>
        <p:grpSpPr>
          <a:xfrm>
            <a:off x="1258888" y="3141663"/>
            <a:ext cx="2590800" cy="2740025"/>
            <a:chOff x="476" y="527"/>
            <a:chExt cx="1792" cy="2089"/>
          </a:xfrm>
        </p:grpSpPr>
        <p:pic>
          <p:nvPicPr>
            <p:cNvPr id="25615" name="Picture 1057" descr="200811232314455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" y="754"/>
              <a:ext cx="1588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16" name="Group 1058"/>
            <p:cNvGrpSpPr/>
            <p:nvPr/>
          </p:nvGrpSpPr>
          <p:grpSpPr>
            <a:xfrm>
              <a:off x="476" y="527"/>
              <a:ext cx="1792" cy="2089"/>
              <a:chOff x="0" y="436"/>
              <a:chExt cx="1792" cy="2089"/>
            </a:xfrm>
          </p:grpSpPr>
          <p:pic>
            <p:nvPicPr>
              <p:cNvPr id="25617" name="Picture 1059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" y="436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8" name="Picture 1060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207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9" name="Picture 1061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61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5607" name="Group 1062"/>
          <p:cNvGrpSpPr/>
          <p:nvPr/>
        </p:nvGrpSpPr>
        <p:grpSpPr>
          <a:xfrm>
            <a:off x="4427538" y="3141663"/>
            <a:ext cx="2520950" cy="2811462"/>
            <a:chOff x="476" y="527"/>
            <a:chExt cx="1792" cy="2089"/>
          </a:xfrm>
        </p:grpSpPr>
        <p:pic>
          <p:nvPicPr>
            <p:cNvPr id="25610" name="Picture 1063" descr="200811232314455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" y="754"/>
              <a:ext cx="1588" cy="8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11" name="Group 1064"/>
            <p:cNvGrpSpPr/>
            <p:nvPr/>
          </p:nvGrpSpPr>
          <p:grpSpPr>
            <a:xfrm>
              <a:off x="476" y="527"/>
              <a:ext cx="1792" cy="2089"/>
              <a:chOff x="0" y="436"/>
              <a:chExt cx="1792" cy="2089"/>
            </a:xfrm>
          </p:grpSpPr>
          <p:pic>
            <p:nvPicPr>
              <p:cNvPr id="25612" name="Picture 1065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" y="436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3" name="Picture 1066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207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4" name="Picture 1067" descr="200811232314455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61"/>
                <a:ext cx="1588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7932" name="WordArt 1068"/>
          <p:cNvSpPr>
            <a:spLocks noChangeArrowheads="1" noChangeShapeType="1" noTextEdit="1"/>
          </p:cNvSpPr>
          <p:nvPr/>
        </p:nvSpPr>
        <p:spPr bwMode="auto">
          <a:xfrm rot="604735">
            <a:off x="1265238" y="619125"/>
            <a:ext cx="6040437" cy="368776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9526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一个方队有</a:t>
            </a:r>
            <a:r>
              <a:rPr kumimoji="0" lang="en-US" altLang="zh-CN" sz="3600" b="1" i="0" u="none" strike="noStrike" kern="10" cap="none" spc="0" normalizeH="0" baseline="0" noProof="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9526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3600" b="1" i="0" u="none" strike="noStrike" kern="10" cap="none" spc="0" normalizeH="0" baseline="0" noProof="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9526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排，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9526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每排</a:t>
            </a:r>
            <a:r>
              <a:rPr kumimoji="0" lang="en-US" altLang="zh-CN" sz="3600" b="1" i="0" u="none" strike="noStrike" kern="10" cap="none" spc="0" normalizeH="0" baseline="0" noProof="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9526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</a:t>
            </a:r>
            <a:r>
              <a:rPr kumimoji="0" lang="zh-CN" altLang="en-US" sz="3600" b="1" i="0" u="none" strike="noStrike" kern="10" cap="none" spc="0" normalizeH="0" baseline="0" noProof="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9526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人</a:t>
            </a:r>
          </a:p>
        </p:txBody>
      </p:sp>
      <p:sp>
        <p:nvSpPr>
          <p:cNvPr id="37933" name="Text Box 1069"/>
          <p:cNvSpPr txBox="1"/>
          <p:nvPr/>
        </p:nvSpPr>
        <p:spPr>
          <a:xfrm>
            <a:off x="6948488" y="3860800"/>
            <a:ext cx="5905500" cy="210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en-US" altLang="zh-CN" sz="2400" dirty="0">
                <a:solidFill>
                  <a:schemeClr val="folHlink"/>
                </a:solidFill>
                <a:latin typeface="Arial" panose="020B0604020202020204" pitchFamily="34" charset="0"/>
              </a:rPr>
              <a:t>4×9×5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folHlink"/>
                </a:solidFill>
                <a:latin typeface="Arial" panose="020B0604020202020204" pitchFamily="34" charset="0"/>
              </a:rPr>
              <a:t>=4×5×9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folHlink"/>
                </a:solidFill>
                <a:latin typeface="Arial" panose="020B0604020202020204" pitchFamily="34" charset="0"/>
              </a:rPr>
              <a:t>=20×9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folHlink"/>
                </a:solidFill>
                <a:latin typeface="Arial" panose="020B0604020202020204" pitchFamily="34" charset="0"/>
              </a:rPr>
              <a:t>=180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10001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Box 3"/>
          <p:cNvSpPr txBox="1"/>
          <p:nvPr/>
        </p:nvSpPr>
        <p:spPr>
          <a:xfrm>
            <a:off x="500063" y="1143000"/>
            <a:ext cx="5429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我会做</a:t>
            </a:r>
          </a:p>
        </p:txBody>
      </p:sp>
      <p:pic>
        <p:nvPicPr>
          <p:cNvPr id="26628" name="Picture 7" descr="4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5734050"/>
            <a:ext cx="603250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2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2565400"/>
            <a:ext cx="6337300" cy="3932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9788" cy="1844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98" name="Group 90"/>
          <p:cNvGrpSpPr/>
          <p:nvPr/>
        </p:nvGrpSpPr>
        <p:grpSpPr>
          <a:xfrm>
            <a:off x="0" y="1628775"/>
            <a:ext cx="6299200" cy="3986213"/>
            <a:chOff x="0" y="1026"/>
            <a:chExt cx="3968" cy="2511"/>
          </a:xfrm>
        </p:grpSpPr>
        <p:grpSp>
          <p:nvGrpSpPr>
            <p:cNvPr id="27660" name="Group 17"/>
            <p:cNvGrpSpPr/>
            <p:nvPr/>
          </p:nvGrpSpPr>
          <p:grpSpPr>
            <a:xfrm>
              <a:off x="612" y="2704"/>
              <a:ext cx="340" cy="833"/>
              <a:chOff x="327" y="2024"/>
              <a:chExt cx="340" cy="833"/>
            </a:xfrm>
          </p:grpSpPr>
          <p:pic>
            <p:nvPicPr>
              <p:cNvPr id="27731" name="Picture 18" descr="11"/>
              <p:cNvPicPr>
                <a:picLocks noChangeAspect="1"/>
              </p:cNvPicPr>
              <p:nvPr/>
            </p:nvPicPr>
            <p:blipFill>
              <a:blip r:embed="rId2"/>
              <a:srcRect l="30222" t="61191" r="63037" b="17183"/>
              <a:stretch>
                <a:fillRect/>
              </a:stretch>
            </p:blipFill>
            <p:spPr>
              <a:xfrm>
                <a:off x="340" y="2024"/>
                <a:ext cx="273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32" name="Text Box 19"/>
              <p:cNvSpPr txBox="1"/>
              <p:nvPr/>
            </p:nvSpPr>
            <p:spPr>
              <a:xfrm>
                <a:off x="327" y="2626"/>
                <a:ext cx="3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</a:t>
                </a:r>
                <a:r>
                  <a:rPr lang="zh-CN" altLang="en-US" dirty="0">
                    <a:latin typeface="Arial" panose="020B0604020202020204" pitchFamily="34" charset="0"/>
                  </a:rPr>
                  <a:t>元</a:t>
                </a:r>
              </a:p>
            </p:txBody>
          </p:sp>
        </p:grpSp>
        <p:grpSp>
          <p:nvGrpSpPr>
            <p:cNvPr id="27661" name="Group 44"/>
            <p:cNvGrpSpPr/>
            <p:nvPr/>
          </p:nvGrpSpPr>
          <p:grpSpPr>
            <a:xfrm>
              <a:off x="0" y="2659"/>
              <a:ext cx="340" cy="833"/>
              <a:chOff x="327" y="2024"/>
              <a:chExt cx="340" cy="833"/>
            </a:xfrm>
          </p:grpSpPr>
          <p:pic>
            <p:nvPicPr>
              <p:cNvPr id="27729" name="Picture 45" descr="11"/>
              <p:cNvPicPr>
                <a:picLocks noChangeAspect="1"/>
              </p:cNvPicPr>
              <p:nvPr/>
            </p:nvPicPr>
            <p:blipFill>
              <a:blip r:embed="rId2"/>
              <a:srcRect l="30222" t="61191" r="63037" b="17183"/>
              <a:stretch>
                <a:fillRect/>
              </a:stretch>
            </p:blipFill>
            <p:spPr>
              <a:xfrm>
                <a:off x="340" y="2024"/>
                <a:ext cx="273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30" name="Text Box 46"/>
              <p:cNvSpPr txBox="1"/>
              <p:nvPr/>
            </p:nvSpPr>
            <p:spPr>
              <a:xfrm>
                <a:off x="327" y="2626"/>
                <a:ext cx="3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</a:t>
                </a:r>
                <a:r>
                  <a:rPr lang="zh-CN" altLang="en-US" dirty="0">
                    <a:latin typeface="Arial" panose="020B0604020202020204" pitchFamily="34" charset="0"/>
                  </a:rPr>
                  <a:t>元</a:t>
                </a:r>
              </a:p>
            </p:txBody>
          </p:sp>
        </p:grpSp>
        <p:grpSp>
          <p:nvGrpSpPr>
            <p:cNvPr id="27662" name="Group 7"/>
            <p:cNvGrpSpPr/>
            <p:nvPr/>
          </p:nvGrpSpPr>
          <p:grpSpPr>
            <a:xfrm>
              <a:off x="295" y="2704"/>
              <a:ext cx="340" cy="833"/>
              <a:chOff x="327" y="2024"/>
              <a:chExt cx="340" cy="833"/>
            </a:xfrm>
          </p:grpSpPr>
          <p:pic>
            <p:nvPicPr>
              <p:cNvPr id="27727" name="Picture 5" descr="11"/>
              <p:cNvPicPr>
                <a:picLocks noChangeAspect="1"/>
              </p:cNvPicPr>
              <p:nvPr/>
            </p:nvPicPr>
            <p:blipFill>
              <a:blip r:embed="rId2"/>
              <a:srcRect l="30222" t="61191" r="63037" b="17183"/>
              <a:stretch>
                <a:fillRect/>
              </a:stretch>
            </p:blipFill>
            <p:spPr>
              <a:xfrm>
                <a:off x="340" y="2024"/>
                <a:ext cx="273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28" name="Text Box 6"/>
              <p:cNvSpPr txBox="1"/>
              <p:nvPr/>
            </p:nvSpPr>
            <p:spPr>
              <a:xfrm>
                <a:off x="327" y="2626"/>
                <a:ext cx="3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</a:t>
                </a:r>
                <a:r>
                  <a:rPr lang="zh-CN" altLang="en-US" dirty="0">
                    <a:latin typeface="Arial" panose="020B0604020202020204" pitchFamily="34" charset="0"/>
                  </a:rPr>
                  <a:t>元</a:t>
                </a:r>
              </a:p>
            </p:txBody>
          </p:sp>
        </p:grpSp>
        <p:grpSp>
          <p:nvGrpSpPr>
            <p:cNvPr id="27663" name="Group 8"/>
            <p:cNvGrpSpPr/>
            <p:nvPr/>
          </p:nvGrpSpPr>
          <p:grpSpPr>
            <a:xfrm>
              <a:off x="975" y="2704"/>
              <a:ext cx="340" cy="833"/>
              <a:chOff x="327" y="2024"/>
              <a:chExt cx="340" cy="833"/>
            </a:xfrm>
          </p:grpSpPr>
          <p:pic>
            <p:nvPicPr>
              <p:cNvPr id="27725" name="Picture 9" descr="11"/>
              <p:cNvPicPr>
                <a:picLocks noChangeAspect="1"/>
              </p:cNvPicPr>
              <p:nvPr/>
            </p:nvPicPr>
            <p:blipFill>
              <a:blip r:embed="rId2"/>
              <a:srcRect l="30222" t="61191" r="63037" b="17183"/>
              <a:stretch>
                <a:fillRect/>
              </a:stretch>
            </p:blipFill>
            <p:spPr>
              <a:xfrm>
                <a:off x="340" y="2024"/>
                <a:ext cx="273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26" name="Text Box 10"/>
              <p:cNvSpPr txBox="1"/>
              <p:nvPr/>
            </p:nvSpPr>
            <p:spPr>
              <a:xfrm>
                <a:off x="327" y="2626"/>
                <a:ext cx="3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</a:t>
                </a:r>
                <a:r>
                  <a:rPr lang="zh-CN" altLang="en-US" dirty="0">
                    <a:latin typeface="Arial" panose="020B0604020202020204" pitchFamily="34" charset="0"/>
                  </a:rPr>
                  <a:t>元</a:t>
                </a:r>
              </a:p>
            </p:txBody>
          </p:sp>
        </p:grpSp>
        <p:grpSp>
          <p:nvGrpSpPr>
            <p:cNvPr id="27664" name="Group 88"/>
            <p:cNvGrpSpPr/>
            <p:nvPr/>
          </p:nvGrpSpPr>
          <p:grpSpPr>
            <a:xfrm>
              <a:off x="0" y="1026"/>
              <a:ext cx="3968" cy="1695"/>
              <a:chOff x="1429" y="1117"/>
              <a:chExt cx="3968" cy="1695"/>
            </a:xfrm>
          </p:grpSpPr>
          <p:grpSp>
            <p:nvGrpSpPr>
              <p:cNvPr id="27665" name="Group 29"/>
              <p:cNvGrpSpPr/>
              <p:nvPr/>
            </p:nvGrpSpPr>
            <p:grpSpPr>
              <a:xfrm>
                <a:off x="1429" y="1933"/>
                <a:ext cx="340" cy="833"/>
                <a:chOff x="327" y="2024"/>
                <a:chExt cx="340" cy="833"/>
              </a:xfrm>
            </p:grpSpPr>
            <p:pic>
              <p:nvPicPr>
                <p:cNvPr id="27723" name="Picture 30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24" name="Text Box 31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66" name="Group 26"/>
              <p:cNvGrpSpPr/>
              <p:nvPr/>
            </p:nvGrpSpPr>
            <p:grpSpPr>
              <a:xfrm>
                <a:off x="3016" y="1979"/>
                <a:ext cx="340" cy="833"/>
                <a:chOff x="327" y="2024"/>
                <a:chExt cx="340" cy="833"/>
              </a:xfrm>
            </p:grpSpPr>
            <p:pic>
              <p:nvPicPr>
                <p:cNvPr id="27721" name="Picture 27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22" name="Text Box 28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67" name="Group 11"/>
              <p:cNvGrpSpPr/>
              <p:nvPr/>
            </p:nvGrpSpPr>
            <p:grpSpPr>
              <a:xfrm>
                <a:off x="1837" y="1979"/>
                <a:ext cx="340" cy="833"/>
                <a:chOff x="327" y="2024"/>
                <a:chExt cx="340" cy="833"/>
              </a:xfrm>
            </p:grpSpPr>
            <p:pic>
              <p:nvPicPr>
                <p:cNvPr id="27719" name="Picture 12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20" name="Text Box 13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68" name="Group 14"/>
              <p:cNvGrpSpPr/>
              <p:nvPr/>
            </p:nvGrpSpPr>
            <p:grpSpPr>
              <a:xfrm>
                <a:off x="2245" y="1979"/>
                <a:ext cx="340" cy="833"/>
                <a:chOff x="327" y="2024"/>
                <a:chExt cx="340" cy="833"/>
              </a:xfrm>
            </p:grpSpPr>
            <p:pic>
              <p:nvPicPr>
                <p:cNvPr id="27717" name="Picture 15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18" name="Text Box 16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69" name="Group 20"/>
              <p:cNvGrpSpPr/>
              <p:nvPr/>
            </p:nvGrpSpPr>
            <p:grpSpPr>
              <a:xfrm>
                <a:off x="3424" y="1979"/>
                <a:ext cx="340" cy="833"/>
                <a:chOff x="327" y="2024"/>
                <a:chExt cx="340" cy="833"/>
              </a:xfrm>
            </p:grpSpPr>
            <p:pic>
              <p:nvPicPr>
                <p:cNvPr id="27715" name="Picture 21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16" name="Text Box 22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0" name="Group 23"/>
              <p:cNvGrpSpPr/>
              <p:nvPr/>
            </p:nvGrpSpPr>
            <p:grpSpPr>
              <a:xfrm>
                <a:off x="3833" y="1979"/>
                <a:ext cx="340" cy="833"/>
                <a:chOff x="327" y="2024"/>
                <a:chExt cx="340" cy="833"/>
              </a:xfrm>
            </p:grpSpPr>
            <p:pic>
              <p:nvPicPr>
                <p:cNvPr id="27713" name="Picture 24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14" name="Text Box 25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1" name="Group 32"/>
              <p:cNvGrpSpPr/>
              <p:nvPr/>
            </p:nvGrpSpPr>
            <p:grpSpPr>
              <a:xfrm>
                <a:off x="2608" y="1979"/>
                <a:ext cx="340" cy="833"/>
                <a:chOff x="327" y="2024"/>
                <a:chExt cx="340" cy="833"/>
              </a:xfrm>
            </p:grpSpPr>
            <p:pic>
              <p:nvPicPr>
                <p:cNvPr id="27711" name="Picture 33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12" name="Text Box 34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2" name="Group 38"/>
              <p:cNvGrpSpPr/>
              <p:nvPr/>
            </p:nvGrpSpPr>
            <p:grpSpPr>
              <a:xfrm>
                <a:off x="1429" y="1117"/>
                <a:ext cx="340" cy="833"/>
                <a:chOff x="327" y="2024"/>
                <a:chExt cx="340" cy="833"/>
              </a:xfrm>
            </p:grpSpPr>
            <p:pic>
              <p:nvPicPr>
                <p:cNvPr id="27709" name="Picture 39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10" name="Text Box 40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3" name="Group 41"/>
              <p:cNvGrpSpPr/>
              <p:nvPr/>
            </p:nvGrpSpPr>
            <p:grpSpPr>
              <a:xfrm>
                <a:off x="4195" y="1933"/>
                <a:ext cx="340" cy="833"/>
                <a:chOff x="327" y="2024"/>
                <a:chExt cx="340" cy="833"/>
              </a:xfrm>
            </p:grpSpPr>
            <p:pic>
              <p:nvPicPr>
                <p:cNvPr id="27707" name="Picture 42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08" name="Text Box 43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4" name="Group 47"/>
              <p:cNvGrpSpPr/>
              <p:nvPr/>
            </p:nvGrpSpPr>
            <p:grpSpPr>
              <a:xfrm>
                <a:off x="1837" y="1162"/>
                <a:ext cx="340" cy="833"/>
                <a:chOff x="327" y="2024"/>
                <a:chExt cx="340" cy="833"/>
              </a:xfrm>
            </p:grpSpPr>
            <p:pic>
              <p:nvPicPr>
                <p:cNvPr id="27705" name="Picture 48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06" name="Text Box 49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5" name="Group 50"/>
              <p:cNvGrpSpPr/>
              <p:nvPr/>
            </p:nvGrpSpPr>
            <p:grpSpPr>
              <a:xfrm>
                <a:off x="2245" y="1162"/>
                <a:ext cx="340" cy="833"/>
                <a:chOff x="327" y="2024"/>
                <a:chExt cx="340" cy="833"/>
              </a:xfrm>
            </p:grpSpPr>
            <p:pic>
              <p:nvPicPr>
                <p:cNvPr id="27703" name="Picture 51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04" name="Text Box 52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6" name="Group 53"/>
              <p:cNvGrpSpPr/>
              <p:nvPr/>
            </p:nvGrpSpPr>
            <p:grpSpPr>
              <a:xfrm>
                <a:off x="5012" y="1117"/>
                <a:ext cx="340" cy="833"/>
                <a:chOff x="327" y="2024"/>
                <a:chExt cx="340" cy="833"/>
              </a:xfrm>
            </p:grpSpPr>
            <p:pic>
              <p:nvPicPr>
                <p:cNvPr id="27701" name="Picture 54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02" name="Text Box 55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7" name="Group 56"/>
              <p:cNvGrpSpPr/>
              <p:nvPr/>
            </p:nvGrpSpPr>
            <p:grpSpPr>
              <a:xfrm>
                <a:off x="2608" y="1162"/>
                <a:ext cx="340" cy="833"/>
                <a:chOff x="327" y="2024"/>
                <a:chExt cx="340" cy="833"/>
              </a:xfrm>
            </p:grpSpPr>
            <p:pic>
              <p:nvPicPr>
                <p:cNvPr id="27699" name="Picture 57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700" name="Text Box 58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8" name="Group 59"/>
              <p:cNvGrpSpPr/>
              <p:nvPr/>
            </p:nvGrpSpPr>
            <p:grpSpPr>
              <a:xfrm>
                <a:off x="3016" y="1162"/>
                <a:ext cx="340" cy="833"/>
                <a:chOff x="327" y="2024"/>
                <a:chExt cx="340" cy="833"/>
              </a:xfrm>
            </p:grpSpPr>
            <p:pic>
              <p:nvPicPr>
                <p:cNvPr id="27697" name="Picture 60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98" name="Text Box 61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79" name="Group 62"/>
              <p:cNvGrpSpPr/>
              <p:nvPr/>
            </p:nvGrpSpPr>
            <p:grpSpPr>
              <a:xfrm>
                <a:off x="4649" y="1979"/>
                <a:ext cx="340" cy="833"/>
                <a:chOff x="327" y="2024"/>
                <a:chExt cx="340" cy="833"/>
              </a:xfrm>
            </p:grpSpPr>
            <p:pic>
              <p:nvPicPr>
                <p:cNvPr id="27695" name="Picture 63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96" name="Text Box 64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80" name="Group 65"/>
              <p:cNvGrpSpPr/>
              <p:nvPr/>
            </p:nvGrpSpPr>
            <p:grpSpPr>
              <a:xfrm>
                <a:off x="5057" y="1979"/>
                <a:ext cx="340" cy="833"/>
                <a:chOff x="327" y="2024"/>
                <a:chExt cx="340" cy="833"/>
              </a:xfrm>
            </p:grpSpPr>
            <p:pic>
              <p:nvPicPr>
                <p:cNvPr id="27693" name="Picture 66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94" name="Text Box 67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81" name="Group 68"/>
              <p:cNvGrpSpPr/>
              <p:nvPr/>
            </p:nvGrpSpPr>
            <p:grpSpPr>
              <a:xfrm>
                <a:off x="3424" y="1162"/>
                <a:ext cx="340" cy="833"/>
                <a:chOff x="327" y="2024"/>
                <a:chExt cx="340" cy="833"/>
              </a:xfrm>
            </p:grpSpPr>
            <p:pic>
              <p:nvPicPr>
                <p:cNvPr id="27691" name="Picture 69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92" name="Text Box 70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82" name="Group 71"/>
              <p:cNvGrpSpPr/>
              <p:nvPr/>
            </p:nvGrpSpPr>
            <p:grpSpPr>
              <a:xfrm>
                <a:off x="3833" y="1117"/>
                <a:ext cx="340" cy="833"/>
                <a:chOff x="327" y="2024"/>
                <a:chExt cx="340" cy="833"/>
              </a:xfrm>
            </p:grpSpPr>
            <p:pic>
              <p:nvPicPr>
                <p:cNvPr id="27689" name="Picture 72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90" name="Text Box 73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83" name="Group 74"/>
              <p:cNvGrpSpPr/>
              <p:nvPr/>
            </p:nvGrpSpPr>
            <p:grpSpPr>
              <a:xfrm>
                <a:off x="4195" y="1117"/>
                <a:ext cx="340" cy="833"/>
                <a:chOff x="327" y="2024"/>
                <a:chExt cx="340" cy="833"/>
              </a:xfrm>
            </p:grpSpPr>
            <p:pic>
              <p:nvPicPr>
                <p:cNvPr id="27687" name="Picture 75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88" name="Text Box 76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  <p:grpSp>
            <p:nvGrpSpPr>
              <p:cNvPr id="27684" name="Group 77"/>
              <p:cNvGrpSpPr/>
              <p:nvPr/>
            </p:nvGrpSpPr>
            <p:grpSpPr>
              <a:xfrm>
                <a:off x="4604" y="1117"/>
                <a:ext cx="340" cy="833"/>
                <a:chOff x="327" y="2024"/>
                <a:chExt cx="340" cy="833"/>
              </a:xfrm>
            </p:grpSpPr>
            <p:pic>
              <p:nvPicPr>
                <p:cNvPr id="27685" name="Picture 78" descr="11"/>
                <p:cNvPicPr>
                  <a:picLocks noChangeAspect="1"/>
                </p:cNvPicPr>
                <p:nvPr/>
              </p:nvPicPr>
              <p:blipFill>
                <a:blip r:embed="rId2"/>
                <a:srcRect l="30222" t="61191" r="63037" b="17183"/>
                <a:stretch>
                  <a:fillRect/>
                </a:stretch>
              </p:blipFill>
              <p:spPr>
                <a:xfrm>
                  <a:off x="340" y="2024"/>
                  <a:ext cx="273" cy="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86" name="Text Box 79"/>
                <p:cNvSpPr txBox="1"/>
                <p:nvPr/>
              </p:nvSpPr>
              <p:spPr>
                <a:xfrm>
                  <a:off x="327" y="2626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2</a:t>
                  </a:r>
                  <a:r>
                    <a:rPr lang="zh-CN" altLang="en-US" dirty="0">
                      <a:latin typeface="Arial" panose="020B0604020202020204" pitchFamily="34" charset="0"/>
                    </a:rPr>
                    <a:t>元</a:t>
                  </a:r>
                </a:p>
              </p:txBody>
            </p:sp>
          </p:grpSp>
        </p:grpSp>
      </p:grpSp>
      <p:pic>
        <p:nvPicPr>
          <p:cNvPr id="43092" name="Picture 84" descr="11"/>
          <p:cNvPicPr>
            <a:picLocks noChangeAspect="1"/>
          </p:cNvPicPr>
          <p:nvPr/>
        </p:nvPicPr>
        <p:blipFill>
          <a:blip r:embed="rId2"/>
          <a:srcRect l="29149" t="50000" r="44080" b="9978"/>
          <a:stretch>
            <a:fillRect/>
          </a:stretch>
        </p:blipFill>
        <p:spPr>
          <a:xfrm>
            <a:off x="1835150" y="2420938"/>
            <a:ext cx="2447925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97" name="Text Box 89"/>
          <p:cNvSpPr txBox="1"/>
          <p:nvPr/>
        </p:nvSpPr>
        <p:spPr>
          <a:xfrm>
            <a:off x="6516688" y="2636838"/>
            <a:ext cx="172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24×2</a:t>
            </a:r>
          </a:p>
        </p:txBody>
      </p:sp>
      <p:pic>
        <p:nvPicPr>
          <p:cNvPr id="43099" name="Picture 91" descr="11"/>
          <p:cNvPicPr>
            <a:picLocks noChangeAspect="1"/>
          </p:cNvPicPr>
          <p:nvPr/>
        </p:nvPicPr>
        <p:blipFill>
          <a:blip r:embed="rId2"/>
          <a:srcRect l="29149" t="50000" r="44080" b="9978"/>
          <a:stretch>
            <a:fillRect/>
          </a:stretch>
        </p:blipFill>
        <p:spPr>
          <a:xfrm>
            <a:off x="611188" y="4005263"/>
            <a:ext cx="24479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100" name="Picture 92" descr="11"/>
          <p:cNvPicPr>
            <a:picLocks noChangeAspect="1"/>
          </p:cNvPicPr>
          <p:nvPr/>
        </p:nvPicPr>
        <p:blipFill>
          <a:blip r:embed="rId2"/>
          <a:srcRect l="29149" t="50000" r="44080" b="9978"/>
          <a:stretch>
            <a:fillRect/>
          </a:stretch>
        </p:blipFill>
        <p:spPr>
          <a:xfrm>
            <a:off x="3348038" y="4005263"/>
            <a:ext cx="24479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101" name="Picture 93" descr="11"/>
          <p:cNvPicPr>
            <a:picLocks noChangeAspect="1"/>
          </p:cNvPicPr>
          <p:nvPr/>
        </p:nvPicPr>
        <p:blipFill>
          <a:blip r:embed="rId2"/>
          <a:srcRect l="29149" t="50000" r="44080" b="9978"/>
          <a:stretch>
            <a:fillRect/>
          </a:stretch>
        </p:blipFill>
        <p:spPr>
          <a:xfrm>
            <a:off x="3203575" y="5229225"/>
            <a:ext cx="24479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102" name="Picture 94" descr="11"/>
          <p:cNvPicPr>
            <a:picLocks noChangeAspect="1"/>
          </p:cNvPicPr>
          <p:nvPr/>
        </p:nvPicPr>
        <p:blipFill>
          <a:blip r:embed="rId2"/>
          <a:srcRect l="29149" t="50000" r="44080" b="9978"/>
          <a:stretch>
            <a:fillRect/>
          </a:stretch>
        </p:blipFill>
        <p:spPr>
          <a:xfrm>
            <a:off x="5940425" y="5229225"/>
            <a:ext cx="24479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103" name="Picture 95" descr="11"/>
          <p:cNvPicPr>
            <a:picLocks noChangeAspect="1"/>
          </p:cNvPicPr>
          <p:nvPr/>
        </p:nvPicPr>
        <p:blipFill>
          <a:blip r:embed="rId2"/>
          <a:srcRect l="29149" t="50000" r="44080" b="9978"/>
          <a:stretch>
            <a:fillRect/>
          </a:stretch>
        </p:blipFill>
        <p:spPr>
          <a:xfrm>
            <a:off x="468313" y="5300663"/>
            <a:ext cx="2447925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104" name="Text Box 96"/>
          <p:cNvSpPr txBox="1"/>
          <p:nvPr/>
        </p:nvSpPr>
        <p:spPr>
          <a:xfrm>
            <a:off x="7451725" y="267017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</a:rPr>
              <a:t>×5</a:t>
            </a:r>
            <a:endParaRPr lang="zh-CN" altLang="en-US" sz="24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7" grpId="0"/>
      <p:bldP spid="43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37"/>
          <p:cNvPicPr>
            <a:picLocks noChangeAspect="1"/>
          </p:cNvPicPr>
          <p:nvPr/>
        </p:nvPicPr>
        <p:blipFill>
          <a:blip r:embed="rId2"/>
          <a:srcRect t="52318" r="4559" b="30620"/>
          <a:stretch>
            <a:fillRect/>
          </a:stretch>
        </p:blipFill>
        <p:spPr>
          <a:xfrm>
            <a:off x="755650" y="620713"/>
            <a:ext cx="7488238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Line 5"/>
          <p:cNvSpPr/>
          <p:nvPr/>
        </p:nvSpPr>
        <p:spPr>
          <a:xfrm flipV="1">
            <a:off x="2195513" y="1196975"/>
            <a:ext cx="2160587" cy="936625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2" name="Text Box 6"/>
          <p:cNvSpPr txBox="1"/>
          <p:nvPr/>
        </p:nvSpPr>
        <p:spPr>
          <a:xfrm>
            <a:off x="2843213" y="1268413"/>
            <a:ext cx="1008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39945" name="Line 9"/>
          <p:cNvSpPr/>
          <p:nvPr/>
        </p:nvSpPr>
        <p:spPr>
          <a:xfrm flipV="1">
            <a:off x="2484438" y="1268413"/>
            <a:ext cx="2016125" cy="10096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6" name="Line 10"/>
          <p:cNvSpPr/>
          <p:nvPr/>
        </p:nvSpPr>
        <p:spPr>
          <a:xfrm flipV="1">
            <a:off x="2555875" y="1341438"/>
            <a:ext cx="2016125" cy="10096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49" name="Group 13"/>
          <p:cNvGrpSpPr/>
          <p:nvPr/>
        </p:nvGrpSpPr>
        <p:grpSpPr>
          <a:xfrm>
            <a:off x="179388" y="4149725"/>
            <a:ext cx="2193925" cy="1039813"/>
            <a:chOff x="1847" y="882"/>
            <a:chExt cx="1382" cy="655"/>
          </a:xfrm>
        </p:grpSpPr>
        <p:sp>
          <p:nvSpPr>
            <p:cNvPr id="28701" name="Line 11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Line 12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65" name="Text Box 29"/>
          <p:cNvSpPr txBox="1"/>
          <p:nvPr/>
        </p:nvSpPr>
        <p:spPr>
          <a:xfrm>
            <a:off x="3635375" y="1844675"/>
            <a:ext cx="10080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39966" name="Text Box 30"/>
          <p:cNvSpPr txBox="1"/>
          <p:nvPr/>
        </p:nvSpPr>
        <p:spPr>
          <a:xfrm>
            <a:off x="1763713" y="2924175"/>
            <a:ext cx="1944687" cy="4667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</a:rPr>
              <a:t>50×2</a:t>
            </a:r>
          </a:p>
        </p:txBody>
      </p:sp>
      <p:grpSp>
        <p:nvGrpSpPr>
          <p:cNvPr id="39967" name="Group 31"/>
          <p:cNvGrpSpPr/>
          <p:nvPr/>
        </p:nvGrpSpPr>
        <p:grpSpPr>
          <a:xfrm>
            <a:off x="1258888" y="4076700"/>
            <a:ext cx="2193925" cy="1039813"/>
            <a:chOff x="1847" y="882"/>
            <a:chExt cx="1382" cy="655"/>
          </a:xfrm>
        </p:grpSpPr>
        <p:sp>
          <p:nvSpPr>
            <p:cNvPr id="28699" name="Line 32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Line 33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70" name="Group 34"/>
          <p:cNvGrpSpPr/>
          <p:nvPr/>
        </p:nvGrpSpPr>
        <p:grpSpPr>
          <a:xfrm>
            <a:off x="2411413" y="4076700"/>
            <a:ext cx="2193925" cy="1039813"/>
            <a:chOff x="1847" y="882"/>
            <a:chExt cx="1382" cy="655"/>
          </a:xfrm>
        </p:grpSpPr>
        <p:sp>
          <p:nvSpPr>
            <p:cNvPr id="28697" name="Line 35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Line 36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73" name="Group 37"/>
          <p:cNvGrpSpPr/>
          <p:nvPr/>
        </p:nvGrpSpPr>
        <p:grpSpPr>
          <a:xfrm>
            <a:off x="3419475" y="4076700"/>
            <a:ext cx="2193925" cy="1039813"/>
            <a:chOff x="1847" y="882"/>
            <a:chExt cx="1382" cy="655"/>
          </a:xfrm>
        </p:grpSpPr>
        <p:sp>
          <p:nvSpPr>
            <p:cNvPr id="28695" name="Line 38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Line 39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76" name="Group 40"/>
          <p:cNvGrpSpPr/>
          <p:nvPr/>
        </p:nvGrpSpPr>
        <p:grpSpPr>
          <a:xfrm>
            <a:off x="4643438" y="4005263"/>
            <a:ext cx="2193925" cy="1039812"/>
            <a:chOff x="1847" y="882"/>
            <a:chExt cx="1382" cy="655"/>
          </a:xfrm>
        </p:grpSpPr>
        <p:sp>
          <p:nvSpPr>
            <p:cNvPr id="28693" name="Line 41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Line 42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79" name="Group 43"/>
          <p:cNvGrpSpPr/>
          <p:nvPr/>
        </p:nvGrpSpPr>
        <p:grpSpPr>
          <a:xfrm>
            <a:off x="5867400" y="3933825"/>
            <a:ext cx="2193925" cy="1039813"/>
            <a:chOff x="1847" y="882"/>
            <a:chExt cx="1382" cy="655"/>
          </a:xfrm>
        </p:grpSpPr>
        <p:sp>
          <p:nvSpPr>
            <p:cNvPr id="28691" name="Line 44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Line 45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82" name="Group 46"/>
          <p:cNvGrpSpPr/>
          <p:nvPr/>
        </p:nvGrpSpPr>
        <p:grpSpPr>
          <a:xfrm>
            <a:off x="6950075" y="3860800"/>
            <a:ext cx="2193925" cy="1039813"/>
            <a:chOff x="1847" y="882"/>
            <a:chExt cx="1382" cy="655"/>
          </a:xfrm>
        </p:grpSpPr>
        <p:sp>
          <p:nvSpPr>
            <p:cNvPr id="28689" name="Line 47"/>
            <p:cNvSpPr/>
            <p:nvPr/>
          </p:nvSpPr>
          <p:spPr>
            <a:xfrm flipV="1">
              <a:off x="1847" y="882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Line 48"/>
            <p:cNvSpPr/>
            <p:nvPr/>
          </p:nvSpPr>
          <p:spPr>
            <a:xfrm flipV="1">
              <a:off x="1959" y="901"/>
              <a:ext cx="1270" cy="63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85" name="Text Box 49"/>
          <p:cNvSpPr txBox="1"/>
          <p:nvPr/>
        </p:nvSpPr>
        <p:spPr>
          <a:xfrm>
            <a:off x="2771775" y="2924175"/>
            <a:ext cx="658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×7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65" grpId="0"/>
      <p:bldP spid="39966" grpId="0" animBg="1"/>
      <p:bldP spid="399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37"/>
          <p:cNvPicPr>
            <a:picLocks noChangeAspect="1"/>
          </p:cNvPicPr>
          <p:nvPr/>
        </p:nvPicPr>
        <p:blipFill>
          <a:blip r:embed="rId2"/>
          <a:srcRect t="68636" r="-1392"/>
          <a:stretch>
            <a:fillRect/>
          </a:stretch>
        </p:blipFill>
        <p:spPr>
          <a:xfrm>
            <a:off x="-34925" y="620713"/>
            <a:ext cx="9178925" cy="353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8" name="Group 58"/>
          <p:cNvGrpSpPr/>
          <p:nvPr/>
        </p:nvGrpSpPr>
        <p:grpSpPr>
          <a:xfrm>
            <a:off x="179388" y="3284538"/>
            <a:ext cx="3246437" cy="727075"/>
            <a:chOff x="930" y="2341"/>
            <a:chExt cx="2045" cy="458"/>
          </a:xfrm>
        </p:grpSpPr>
        <p:grpSp>
          <p:nvGrpSpPr>
            <p:cNvPr id="29768" name="Group 39"/>
            <p:cNvGrpSpPr/>
            <p:nvPr/>
          </p:nvGrpSpPr>
          <p:grpSpPr>
            <a:xfrm>
              <a:off x="930" y="2341"/>
              <a:ext cx="276" cy="458"/>
              <a:chOff x="748" y="2387"/>
              <a:chExt cx="276" cy="458"/>
            </a:xfrm>
          </p:grpSpPr>
          <p:sp>
            <p:nvSpPr>
              <p:cNvPr id="29787" name="Rectangle 5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8" name="Text Box 38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69" name="Group 40"/>
            <p:cNvGrpSpPr/>
            <p:nvPr/>
          </p:nvGrpSpPr>
          <p:grpSpPr>
            <a:xfrm>
              <a:off x="2426" y="2341"/>
              <a:ext cx="276" cy="458"/>
              <a:chOff x="748" y="2387"/>
              <a:chExt cx="276" cy="458"/>
            </a:xfrm>
          </p:grpSpPr>
          <p:sp>
            <p:nvSpPr>
              <p:cNvPr id="29785" name="Rectangle 41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6" name="Text Box 42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70" name="Group 43"/>
            <p:cNvGrpSpPr/>
            <p:nvPr/>
          </p:nvGrpSpPr>
          <p:grpSpPr>
            <a:xfrm>
              <a:off x="2109" y="2341"/>
              <a:ext cx="276" cy="458"/>
              <a:chOff x="748" y="2387"/>
              <a:chExt cx="276" cy="458"/>
            </a:xfrm>
          </p:grpSpPr>
          <p:sp>
            <p:nvSpPr>
              <p:cNvPr id="29783" name="Rectangle 44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4" name="Text Box 45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71" name="Group 46"/>
            <p:cNvGrpSpPr/>
            <p:nvPr/>
          </p:nvGrpSpPr>
          <p:grpSpPr>
            <a:xfrm>
              <a:off x="1202" y="2341"/>
              <a:ext cx="276" cy="458"/>
              <a:chOff x="748" y="2387"/>
              <a:chExt cx="276" cy="458"/>
            </a:xfrm>
          </p:grpSpPr>
          <p:sp>
            <p:nvSpPr>
              <p:cNvPr id="29781" name="Rectangle 47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2" name="Text Box 48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72" name="Group 49"/>
            <p:cNvGrpSpPr/>
            <p:nvPr/>
          </p:nvGrpSpPr>
          <p:grpSpPr>
            <a:xfrm>
              <a:off x="1474" y="2341"/>
              <a:ext cx="276" cy="458"/>
              <a:chOff x="748" y="2387"/>
              <a:chExt cx="276" cy="458"/>
            </a:xfrm>
          </p:grpSpPr>
          <p:sp>
            <p:nvSpPr>
              <p:cNvPr id="29779" name="Rectangle 50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80" name="Text Box 51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73" name="Group 52"/>
            <p:cNvGrpSpPr/>
            <p:nvPr/>
          </p:nvGrpSpPr>
          <p:grpSpPr>
            <a:xfrm>
              <a:off x="1791" y="2341"/>
              <a:ext cx="276" cy="458"/>
              <a:chOff x="748" y="2387"/>
              <a:chExt cx="276" cy="458"/>
            </a:xfrm>
          </p:grpSpPr>
          <p:sp>
            <p:nvSpPr>
              <p:cNvPr id="29777" name="Rectangle 53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78" name="Text Box 54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74" name="Group 55"/>
            <p:cNvGrpSpPr/>
            <p:nvPr/>
          </p:nvGrpSpPr>
          <p:grpSpPr>
            <a:xfrm>
              <a:off x="2699" y="2341"/>
              <a:ext cx="276" cy="458"/>
              <a:chOff x="748" y="2387"/>
              <a:chExt cx="276" cy="458"/>
            </a:xfrm>
          </p:grpSpPr>
          <p:sp>
            <p:nvSpPr>
              <p:cNvPr id="29775" name="Rectangle 56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76" name="Text Box 57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</p:grpSp>
      <p:grpSp>
        <p:nvGrpSpPr>
          <p:cNvPr id="41085" name="Group 125"/>
          <p:cNvGrpSpPr/>
          <p:nvPr/>
        </p:nvGrpSpPr>
        <p:grpSpPr>
          <a:xfrm>
            <a:off x="179388" y="4005263"/>
            <a:ext cx="3246437" cy="727075"/>
            <a:chOff x="930" y="2341"/>
            <a:chExt cx="2045" cy="458"/>
          </a:xfrm>
        </p:grpSpPr>
        <p:grpSp>
          <p:nvGrpSpPr>
            <p:cNvPr id="29747" name="Group 126"/>
            <p:cNvGrpSpPr/>
            <p:nvPr/>
          </p:nvGrpSpPr>
          <p:grpSpPr>
            <a:xfrm>
              <a:off x="930" y="2341"/>
              <a:ext cx="276" cy="458"/>
              <a:chOff x="748" y="2387"/>
              <a:chExt cx="276" cy="458"/>
            </a:xfrm>
          </p:grpSpPr>
          <p:sp>
            <p:nvSpPr>
              <p:cNvPr id="29766" name="Rectangle 127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67" name="Text Box 128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48" name="Group 129"/>
            <p:cNvGrpSpPr/>
            <p:nvPr/>
          </p:nvGrpSpPr>
          <p:grpSpPr>
            <a:xfrm>
              <a:off x="2426" y="2341"/>
              <a:ext cx="276" cy="458"/>
              <a:chOff x="748" y="2387"/>
              <a:chExt cx="276" cy="458"/>
            </a:xfrm>
          </p:grpSpPr>
          <p:sp>
            <p:nvSpPr>
              <p:cNvPr id="29764" name="Rectangle 130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65" name="Text Box 131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49" name="Group 132"/>
            <p:cNvGrpSpPr/>
            <p:nvPr/>
          </p:nvGrpSpPr>
          <p:grpSpPr>
            <a:xfrm>
              <a:off x="2109" y="2341"/>
              <a:ext cx="276" cy="458"/>
              <a:chOff x="748" y="2387"/>
              <a:chExt cx="276" cy="458"/>
            </a:xfrm>
          </p:grpSpPr>
          <p:sp>
            <p:nvSpPr>
              <p:cNvPr id="29762" name="Rectangle 133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63" name="Text Box 134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50" name="Group 135"/>
            <p:cNvGrpSpPr/>
            <p:nvPr/>
          </p:nvGrpSpPr>
          <p:grpSpPr>
            <a:xfrm>
              <a:off x="1202" y="2341"/>
              <a:ext cx="276" cy="458"/>
              <a:chOff x="748" y="2387"/>
              <a:chExt cx="276" cy="458"/>
            </a:xfrm>
          </p:grpSpPr>
          <p:sp>
            <p:nvSpPr>
              <p:cNvPr id="29760" name="Rectangle 136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61" name="Text Box 137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51" name="Group 138"/>
            <p:cNvGrpSpPr/>
            <p:nvPr/>
          </p:nvGrpSpPr>
          <p:grpSpPr>
            <a:xfrm>
              <a:off x="1474" y="2341"/>
              <a:ext cx="276" cy="458"/>
              <a:chOff x="748" y="2387"/>
              <a:chExt cx="276" cy="458"/>
            </a:xfrm>
          </p:grpSpPr>
          <p:sp>
            <p:nvSpPr>
              <p:cNvPr id="29758" name="Rectangle 139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59" name="Text Box 140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52" name="Group 141"/>
            <p:cNvGrpSpPr/>
            <p:nvPr/>
          </p:nvGrpSpPr>
          <p:grpSpPr>
            <a:xfrm>
              <a:off x="1791" y="2341"/>
              <a:ext cx="276" cy="458"/>
              <a:chOff x="748" y="2387"/>
              <a:chExt cx="276" cy="458"/>
            </a:xfrm>
          </p:grpSpPr>
          <p:sp>
            <p:nvSpPr>
              <p:cNvPr id="29756" name="Rectangle 142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57" name="Text Box 143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53" name="Group 144"/>
            <p:cNvGrpSpPr/>
            <p:nvPr/>
          </p:nvGrpSpPr>
          <p:grpSpPr>
            <a:xfrm>
              <a:off x="2699" y="2341"/>
              <a:ext cx="276" cy="458"/>
              <a:chOff x="748" y="2387"/>
              <a:chExt cx="276" cy="458"/>
            </a:xfrm>
          </p:grpSpPr>
          <p:sp>
            <p:nvSpPr>
              <p:cNvPr id="29754" name="Rectangle 145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55" name="Text Box 146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</p:grpSp>
      <p:grpSp>
        <p:nvGrpSpPr>
          <p:cNvPr id="41107" name="Group 147"/>
          <p:cNvGrpSpPr/>
          <p:nvPr/>
        </p:nvGrpSpPr>
        <p:grpSpPr>
          <a:xfrm>
            <a:off x="179388" y="4724400"/>
            <a:ext cx="3246437" cy="727075"/>
            <a:chOff x="930" y="2341"/>
            <a:chExt cx="2045" cy="458"/>
          </a:xfrm>
        </p:grpSpPr>
        <p:grpSp>
          <p:nvGrpSpPr>
            <p:cNvPr id="29726" name="Group 148"/>
            <p:cNvGrpSpPr/>
            <p:nvPr/>
          </p:nvGrpSpPr>
          <p:grpSpPr>
            <a:xfrm>
              <a:off x="930" y="2341"/>
              <a:ext cx="276" cy="458"/>
              <a:chOff x="748" y="2387"/>
              <a:chExt cx="276" cy="458"/>
            </a:xfrm>
          </p:grpSpPr>
          <p:sp>
            <p:nvSpPr>
              <p:cNvPr id="29745" name="Rectangle 149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6" name="Text Box 150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27" name="Group 151"/>
            <p:cNvGrpSpPr/>
            <p:nvPr/>
          </p:nvGrpSpPr>
          <p:grpSpPr>
            <a:xfrm>
              <a:off x="2426" y="2341"/>
              <a:ext cx="276" cy="458"/>
              <a:chOff x="748" y="2387"/>
              <a:chExt cx="276" cy="458"/>
            </a:xfrm>
          </p:grpSpPr>
          <p:sp>
            <p:nvSpPr>
              <p:cNvPr id="29743" name="Rectangle 152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4" name="Text Box 153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28" name="Group 154"/>
            <p:cNvGrpSpPr/>
            <p:nvPr/>
          </p:nvGrpSpPr>
          <p:grpSpPr>
            <a:xfrm>
              <a:off x="2109" y="2341"/>
              <a:ext cx="276" cy="458"/>
              <a:chOff x="748" y="2387"/>
              <a:chExt cx="276" cy="458"/>
            </a:xfrm>
          </p:grpSpPr>
          <p:sp>
            <p:nvSpPr>
              <p:cNvPr id="29741" name="Rectangle 155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2" name="Text Box 156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29" name="Group 157"/>
            <p:cNvGrpSpPr/>
            <p:nvPr/>
          </p:nvGrpSpPr>
          <p:grpSpPr>
            <a:xfrm>
              <a:off x="1202" y="2341"/>
              <a:ext cx="276" cy="458"/>
              <a:chOff x="748" y="2387"/>
              <a:chExt cx="276" cy="458"/>
            </a:xfrm>
          </p:grpSpPr>
          <p:sp>
            <p:nvSpPr>
              <p:cNvPr id="29739" name="Rectangle 158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0" name="Text Box 159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30" name="Group 160"/>
            <p:cNvGrpSpPr/>
            <p:nvPr/>
          </p:nvGrpSpPr>
          <p:grpSpPr>
            <a:xfrm>
              <a:off x="1474" y="2341"/>
              <a:ext cx="276" cy="458"/>
              <a:chOff x="748" y="2387"/>
              <a:chExt cx="276" cy="458"/>
            </a:xfrm>
          </p:grpSpPr>
          <p:sp>
            <p:nvSpPr>
              <p:cNvPr id="29737" name="Rectangle 161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38" name="Text Box 162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31" name="Group 163"/>
            <p:cNvGrpSpPr/>
            <p:nvPr/>
          </p:nvGrpSpPr>
          <p:grpSpPr>
            <a:xfrm>
              <a:off x="1791" y="2341"/>
              <a:ext cx="276" cy="458"/>
              <a:chOff x="748" y="2387"/>
              <a:chExt cx="276" cy="458"/>
            </a:xfrm>
          </p:grpSpPr>
          <p:sp>
            <p:nvSpPr>
              <p:cNvPr id="29735" name="Rectangle 164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36" name="Text Box 165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32" name="Group 166"/>
            <p:cNvGrpSpPr/>
            <p:nvPr/>
          </p:nvGrpSpPr>
          <p:grpSpPr>
            <a:xfrm>
              <a:off x="2699" y="2341"/>
              <a:ext cx="276" cy="458"/>
              <a:chOff x="748" y="2387"/>
              <a:chExt cx="276" cy="458"/>
            </a:xfrm>
          </p:grpSpPr>
          <p:sp>
            <p:nvSpPr>
              <p:cNvPr id="29733" name="Rectangle 167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34" name="Text Box 168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</p:grpSp>
      <p:grpSp>
        <p:nvGrpSpPr>
          <p:cNvPr id="41129" name="Group 169"/>
          <p:cNvGrpSpPr/>
          <p:nvPr/>
        </p:nvGrpSpPr>
        <p:grpSpPr>
          <a:xfrm>
            <a:off x="200025" y="5445125"/>
            <a:ext cx="3246438" cy="727075"/>
            <a:chOff x="930" y="2341"/>
            <a:chExt cx="2045" cy="458"/>
          </a:xfrm>
        </p:grpSpPr>
        <p:grpSp>
          <p:nvGrpSpPr>
            <p:cNvPr id="29705" name="Group 170"/>
            <p:cNvGrpSpPr/>
            <p:nvPr/>
          </p:nvGrpSpPr>
          <p:grpSpPr>
            <a:xfrm>
              <a:off x="930" y="2341"/>
              <a:ext cx="276" cy="458"/>
              <a:chOff x="748" y="2387"/>
              <a:chExt cx="276" cy="458"/>
            </a:xfrm>
          </p:grpSpPr>
          <p:sp>
            <p:nvSpPr>
              <p:cNvPr id="29724" name="Rectangle 171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5" name="Text Box 172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06" name="Group 173"/>
            <p:cNvGrpSpPr/>
            <p:nvPr/>
          </p:nvGrpSpPr>
          <p:grpSpPr>
            <a:xfrm>
              <a:off x="2426" y="2341"/>
              <a:ext cx="276" cy="458"/>
              <a:chOff x="748" y="2387"/>
              <a:chExt cx="276" cy="458"/>
            </a:xfrm>
          </p:grpSpPr>
          <p:sp>
            <p:nvSpPr>
              <p:cNvPr id="29722" name="Rectangle 174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3" name="Text Box 175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07" name="Group 176"/>
            <p:cNvGrpSpPr/>
            <p:nvPr/>
          </p:nvGrpSpPr>
          <p:grpSpPr>
            <a:xfrm>
              <a:off x="2109" y="2341"/>
              <a:ext cx="276" cy="458"/>
              <a:chOff x="748" y="2387"/>
              <a:chExt cx="276" cy="458"/>
            </a:xfrm>
          </p:grpSpPr>
          <p:sp>
            <p:nvSpPr>
              <p:cNvPr id="29720" name="Rectangle 177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1" name="Text Box 178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08" name="Group 179"/>
            <p:cNvGrpSpPr/>
            <p:nvPr/>
          </p:nvGrpSpPr>
          <p:grpSpPr>
            <a:xfrm>
              <a:off x="1202" y="2341"/>
              <a:ext cx="276" cy="458"/>
              <a:chOff x="748" y="2387"/>
              <a:chExt cx="276" cy="458"/>
            </a:xfrm>
          </p:grpSpPr>
          <p:sp>
            <p:nvSpPr>
              <p:cNvPr id="29718" name="Rectangle 180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9" name="Text Box 181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09" name="Group 182"/>
            <p:cNvGrpSpPr/>
            <p:nvPr/>
          </p:nvGrpSpPr>
          <p:grpSpPr>
            <a:xfrm>
              <a:off x="1474" y="2341"/>
              <a:ext cx="276" cy="458"/>
              <a:chOff x="748" y="2387"/>
              <a:chExt cx="276" cy="458"/>
            </a:xfrm>
          </p:grpSpPr>
          <p:sp>
            <p:nvSpPr>
              <p:cNvPr id="29716" name="Rectangle 183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7" name="Text Box 184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10" name="Group 185"/>
            <p:cNvGrpSpPr/>
            <p:nvPr/>
          </p:nvGrpSpPr>
          <p:grpSpPr>
            <a:xfrm>
              <a:off x="1791" y="2341"/>
              <a:ext cx="276" cy="458"/>
              <a:chOff x="748" y="2387"/>
              <a:chExt cx="276" cy="458"/>
            </a:xfrm>
          </p:grpSpPr>
          <p:sp>
            <p:nvSpPr>
              <p:cNvPr id="29714" name="Rectangle 186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5" name="Text Box 187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  <p:grpSp>
          <p:nvGrpSpPr>
            <p:cNvPr id="29711" name="Group 188"/>
            <p:cNvGrpSpPr/>
            <p:nvPr/>
          </p:nvGrpSpPr>
          <p:grpSpPr>
            <a:xfrm>
              <a:off x="2699" y="2341"/>
              <a:ext cx="276" cy="458"/>
              <a:chOff x="748" y="2387"/>
              <a:chExt cx="276" cy="458"/>
            </a:xfrm>
          </p:grpSpPr>
          <p:sp>
            <p:nvSpPr>
              <p:cNvPr id="29712" name="Rectangle 189"/>
              <p:cNvSpPr/>
              <p:nvPr/>
            </p:nvSpPr>
            <p:spPr>
              <a:xfrm>
                <a:off x="793" y="2387"/>
                <a:ext cx="182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3" name="Text Box 190"/>
              <p:cNvSpPr txBox="1"/>
              <p:nvPr/>
            </p:nvSpPr>
            <p:spPr>
              <a:xfrm>
                <a:off x="748" y="2614"/>
                <a:ext cx="27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25</a:t>
                </a:r>
              </a:p>
            </p:txBody>
          </p:sp>
        </p:grpSp>
      </p:grpSp>
      <p:sp>
        <p:nvSpPr>
          <p:cNvPr id="41151" name="Text Box 191"/>
          <p:cNvSpPr txBox="1"/>
          <p:nvPr/>
        </p:nvSpPr>
        <p:spPr>
          <a:xfrm>
            <a:off x="3708400" y="3357563"/>
            <a:ext cx="13684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25×7</a:t>
            </a:r>
          </a:p>
        </p:txBody>
      </p:sp>
      <p:sp>
        <p:nvSpPr>
          <p:cNvPr id="41152" name="Text Box 192"/>
          <p:cNvSpPr txBox="1"/>
          <p:nvPr/>
        </p:nvSpPr>
        <p:spPr>
          <a:xfrm>
            <a:off x="4356100" y="3357563"/>
            <a:ext cx="539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×4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1" grpId="0"/>
      <p:bldP spid="41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038"/>
          <p:cNvPicPr>
            <a:picLocks noChangeAspect="1"/>
          </p:cNvPicPr>
          <p:nvPr/>
        </p:nvPicPr>
        <p:blipFill>
          <a:blip r:embed="rId2"/>
          <a:srcRect t="56358" r="1273" b="22659"/>
          <a:stretch>
            <a:fillRect/>
          </a:stretch>
        </p:blipFill>
        <p:spPr>
          <a:xfrm>
            <a:off x="0" y="188913"/>
            <a:ext cx="8999538" cy="30241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995" name="Group 11"/>
          <p:cNvGrpSpPr/>
          <p:nvPr/>
        </p:nvGrpSpPr>
        <p:grpSpPr>
          <a:xfrm>
            <a:off x="1042988" y="3068638"/>
            <a:ext cx="720725" cy="1519237"/>
            <a:chOff x="793" y="1888"/>
            <a:chExt cx="454" cy="957"/>
          </a:xfrm>
        </p:grpSpPr>
        <p:pic>
          <p:nvPicPr>
            <p:cNvPr id="30755" name="Picture 9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793" y="1888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6" name="Text Box 10"/>
            <p:cNvSpPr txBox="1"/>
            <p:nvPr/>
          </p:nvSpPr>
          <p:spPr>
            <a:xfrm>
              <a:off x="839" y="2614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4</a:t>
              </a:r>
              <a:r>
                <a:rPr lang="zh-CN" altLang="en-US" dirty="0">
                  <a:latin typeface="Arial" panose="020B0604020202020204" pitchFamily="34" charset="0"/>
                </a:rPr>
                <a:t>元</a:t>
              </a:r>
            </a:p>
          </p:txBody>
        </p:sp>
      </p:grpSp>
      <p:grpSp>
        <p:nvGrpSpPr>
          <p:cNvPr id="41997" name="Group 13"/>
          <p:cNvGrpSpPr/>
          <p:nvPr/>
        </p:nvGrpSpPr>
        <p:grpSpPr>
          <a:xfrm>
            <a:off x="2051050" y="3068638"/>
            <a:ext cx="720725" cy="1519237"/>
            <a:chOff x="793" y="1888"/>
            <a:chExt cx="454" cy="957"/>
          </a:xfrm>
        </p:grpSpPr>
        <p:pic>
          <p:nvPicPr>
            <p:cNvPr id="30753" name="Picture 14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793" y="1888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4" name="Text Box 15"/>
            <p:cNvSpPr txBox="1"/>
            <p:nvPr/>
          </p:nvSpPr>
          <p:spPr>
            <a:xfrm>
              <a:off x="839" y="2614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4</a:t>
              </a:r>
              <a:r>
                <a:rPr lang="zh-CN" altLang="en-US" dirty="0">
                  <a:latin typeface="Arial" panose="020B0604020202020204" pitchFamily="34" charset="0"/>
                </a:rPr>
                <a:t>元</a:t>
              </a:r>
            </a:p>
          </p:txBody>
        </p:sp>
      </p:grpSp>
      <p:grpSp>
        <p:nvGrpSpPr>
          <p:cNvPr id="42000" name="Group 16"/>
          <p:cNvGrpSpPr/>
          <p:nvPr/>
        </p:nvGrpSpPr>
        <p:grpSpPr>
          <a:xfrm>
            <a:off x="3059113" y="3141663"/>
            <a:ext cx="720725" cy="1519237"/>
            <a:chOff x="793" y="1888"/>
            <a:chExt cx="454" cy="957"/>
          </a:xfrm>
        </p:grpSpPr>
        <p:pic>
          <p:nvPicPr>
            <p:cNvPr id="30751" name="Picture 17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793" y="1888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2" name="Text Box 18"/>
            <p:cNvSpPr txBox="1"/>
            <p:nvPr/>
          </p:nvSpPr>
          <p:spPr>
            <a:xfrm>
              <a:off x="839" y="2614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4</a:t>
              </a:r>
              <a:r>
                <a:rPr lang="zh-CN" altLang="en-US" dirty="0">
                  <a:latin typeface="Arial" panose="020B0604020202020204" pitchFamily="34" charset="0"/>
                </a:rPr>
                <a:t>元</a:t>
              </a:r>
            </a:p>
          </p:txBody>
        </p:sp>
      </p:grpSp>
      <p:grpSp>
        <p:nvGrpSpPr>
          <p:cNvPr id="42003" name="Group 19"/>
          <p:cNvGrpSpPr/>
          <p:nvPr/>
        </p:nvGrpSpPr>
        <p:grpSpPr>
          <a:xfrm>
            <a:off x="4067175" y="3141663"/>
            <a:ext cx="720725" cy="1519237"/>
            <a:chOff x="793" y="1888"/>
            <a:chExt cx="454" cy="957"/>
          </a:xfrm>
        </p:grpSpPr>
        <p:pic>
          <p:nvPicPr>
            <p:cNvPr id="30749" name="Picture 20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793" y="1888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0" name="Text Box 21"/>
            <p:cNvSpPr txBox="1"/>
            <p:nvPr/>
          </p:nvSpPr>
          <p:spPr>
            <a:xfrm>
              <a:off x="839" y="2614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4</a:t>
              </a:r>
              <a:r>
                <a:rPr lang="zh-CN" altLang="en-US" dirty="0">
                  <a:latin typeface="Arial" panose="020B0604020202020204" pitchFamily="34" charset="0"/>
                </a:rPr>
                <a:t>元</a:t>
              </a:r>
            </a:p>
          </p:txBody>
        </p:sp>
      </p:grpSp>
      <p:grpSp>
        <p:nvGrpSpPr>
          <p:cNvPr id="42006" name="Group 22"/>
          <p:cNvGrpSpPr/>
          <p:nvPr/>
        </p:nvGrpSpPr>
        <p:grpSpPr>
          <a:xfrm>
            <a:off x="5003800" y="3141663"/>
            <a:ext cx="720725" cy="1519237"/>
            <a:chOff x="793" y="1888"/>
            <a:chExt cx="454" cy="957"/>
          </a:xfrm>
        </p:grpSpPr>
        <p:pic>
          <p:nvPicPr>
            <p:cNvPr id="30747" name="Picture 23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793" y="1888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8" name="Text Box 24"/>
            <p:cNvSpPr txBox="1"/>
            <p:nvPr/>
          </p:nvSpPr>
          <p:spPr>
            <a:xfrm>
              <a:off x="839" y="2614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4</a:t>
              </a:r>
              <a:r>
                <a:rPr lang="zh-CN" altLang="en-US" dirty="0">
                  <a:latin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42012" name="Text Box 28"/>
          <p:cNvSpPr txBox="1"/>
          <p:nvPr/>
        </p:nvSpPr>
        <p:spPr>
          <a:xfrm>
            <a:off x="6084888" y="3573463"/>
            <a:ext cx="13684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5×4=20</a:t>
            </a:r>
            <a:r>
              <a:rPr lang="zh-CN" altLang="en-US" dirty="0">
                <a:latin typeface="Arial" panose="020B0604020202020204" pitchFamily="34" charset="0"/>
              </a:rPr>
              <a:t>元</a:t>
            </a:r>
          </a:p>
        </p:txBody>
      </p:sp>
      <p:grpSp>
        <p:nvGrpSpPr>
          <p:cNvPr id="42017" name="Group 33"/>
          <p:cNvGrpSpPr/>
          <p:nvPr/>
        </p:nvGrpSpPr>
        <p:grpSpPr>
          <a:xfrm>
            <a:off x="971550" y="4508500"/>
            <a:ext cx="720725" cy="1519238"/>
            <a:chOff x="612" y="2840"/>
            <a:chExt cx="454" cy="957"/>
          </a:xfrm>
        </p:grpSpPr>
        <p:pic>
          <p:nvPicPr>
            <p:cNvPr id="30745" name="Picture 31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612" y="2840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6" name="Text Box 32"/>
            <p:cNvSpPr txBox="1"/>
            <p:nvPr/>
          </p:nvSpPr>
          <p:spPr>
            <a:xfrm>
              <a:off x="658" y="3566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角</a:t>
              </a:r>
            </a:p>
          </p:txBody>
        </p:sp>
      </p:grpSp>
      <p:grpSp>
        <p:nvGrpSpPr>
          <p:cNvPr id="42018" name="Group 34"/>
          <p:cNvGrpSpPr/>
          <p:nvPr/>
        </p:nvGrpSpPr>
        <p:grpSpPr>
          <a:xfrm>
            <a:off x="1979613" y="4508500"/>
            <a:ext cx="720725" cy="1519238"/>
            <a:chOff x="612" y="2840"/>
            <a:chExt cx="454" cy="957"/>
          </a:xfrm>
        </p:grpSpPr>
        <p:pic>
          <p:nvPicPr>
            <p:cNvPr id="30743" name="Picture 35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612" y="2840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4" name="Text Box 36"/>
            <p:cNvSpPr txBox="1"/>
            <p:nvPr/>
          </p:nvSpPr>
          <p:spPr>
            <a:xfrm>
              <a:off x="658" y="3566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角</a:t>
              </a:r>
            </a:p>
          </p:txBody>
        </p:sp>
      </p:grpSp>
      <p:grpSp>
        <p:nvGrpSpPr>
          <p:cNvPr id="42021" name="Group 37"/>
          <p:cNvGrpSpPr/>
          <p:nvPr/>
        </p:nvGrpSpPr>
        <p:grpSpPr>
          <a:xfrm>
            <a:off x="3059113" y="4581525"/>
            <a:ext cx="720725" cy="1519238"/>
            <a:chOff x="612" y="2840"/>
            <a:chExt cx="454" cy="957"/>
          </a:xfrm>
        </p:grpSpPr>
        <p:pic>
          <p:nvPicPr>
            <p:cNvPr id="30741" name="Picture 38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612" y="2840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2" name="Text Box 39"/>
            <p:cNvSpPr txBox="1"/>
            <p:nvPr/>
          </p:nvSpPr>
          <p:spPr>
            <a:xfrm>
              <a:off x="658" y="3566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角</a:t>
              </a:r>
            </a:p>
          </p:txBody>
        </p:sp>
      </p:grpSp>
      <p:grpSp>
        <p:nvGrpSpPr>
          <p:cNvPr id="42024" name="Group 40"/>
          <p:cNvGrpSpPr/>
          <p:nvPr/>
        </p:nvGrpSpPr>
        <p:grpSpPr>
          <a:xfrm>
            <a:off x="4067175" y="4581525"/>
            <a:ext cx="720725" cy="1519238"/>
            <a:chOff x="612" y="2840"/>
            <a:chExt cx="454" cy="957"/>
          </a:xfrm>
        </p:grpSpPr>
        <p:pic>
          <p:nvPicPr>
            <p:cNvPr id="30739" name="Picture 41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612" y="2840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0" name="Text Box 42"/>
            <p:cNvSpPr txBox="1"/>
            <p:nvPr/>
          </p:nvSpPr>
          <p:spPr>
            <a:xfrm>
              <a:off x="658" y="3566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角</a:t>
              </a:r>
            </a:p>
          </p:txBody>
        </p:sp>
      </p:grpSp>
      <p:grpSp>
        <p:nvGrpSpPr>
          <p:cNvPr id="42027" name="Group 43"/>
          <p:cNvGrpSpPr/>
          <p:nvPr/>
        </p:nvGrpSpPr>
        <p:grpSpPr>
          <a:xfrm>
            <a:off x="5076825" y="4581525"/>
            <a:ext cx="720725" cy="1519238"/>
            <a:chOff x="612" y="2840"/>
            <a:chExt cx="454" cy="957"/>
          </a:xfrm>
        </p:grpSpPr>
        <p:pic>
          <p:nvPicPr>
            <p:cNvPr id="30737" name="Picture 44" descr="038"/>
            <p:cNvPicPr>
              <a:picLocks noChangeAspect="1"/>
            </p:cNvPicPr>
            <p:nvPr/>
          </p:nvPicPr>
          <p:blipFill>
            <a:blip r:embed="rId2"/>
            <a:srcRect l="39043" t="65314" r="54805" b="28197"/>
            <a:stretch>
              <a:fillRect/>
            </a:stretch>
          </p:blipFill>
          <p:spPr>
            <a:xfrm>
              <a:off x="612" y="2840"/>
              <a:ext cx="45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8" name="Text Box 45"/>
            <p:cNvSpPr txBox="1"/>
            <p:nvPr/>
          </p:nvSpPr>
          <p:spPr>
            <a:xfrm>
              <a:off x="658" y="3566"/>
              <a:ext cx="3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角</a:t>
              </a:r>
            </a:p>
          </p:txBody>
        </p:sp>
      </p:grpSp>
      <p:sp>
        <p:nvSpPr>
          <p:cNvPr id="42033" name="Text Box 49"/>
          <p:cNvSpPr txBox="1"/>
          <p:nvPr/>
        </p:nvSpPr>
        <p:spPr>
          <a:xfrm>
            <a:off x="6084888" y="4868863"/>
            <a:ext cx="128270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5×5=25</a:t>
            </a:r>
            <a:r>
              <a:rPr lang="zh-CN" altLang="en-US" dirty="0">
                <a:latin typeface="Arial" panose="020B0604020202020204" pitchFamily="34" charset="0"/>
              </a:rPr>
              <a:t>角</a:t>
            </a:r>
          </a:p>
        </p:txBody>
      </p:sp>
      <p:sp>
        <p:nvSpPr>
          <p:cNvPr id="42034" name="Text Box 50"/>
          <p:cNvSpPr txBox="1"/>
          <p:nvPr/>
        </p:nvSpPr>
        <p:spPr>
          <a:xfrm>
            <a:off x="6011863" y="5300663"/>
            <a:ext cx="151130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25</a:t>
            </a:r>
            <a:r>
              <a:rPr lang="zh-CN" altLang="en-US" dirty="0">
                <a:latin typeface="Arial" panose="020B0604020202020204" pitchFamily="34" charset="0"/>
              </a:rPr>
              <a:t>角</a:t>
            </a:r>
            <a:r>
              <a:rPr lang="en-US" altLang="zh-CN" dirty="0">
                <a:latin typeface="Arial" panose="020B0604020202020204" pitchFamily="34" charset="0"/>
              </a:rPr>
              <a:t>=2</a:t>
            </a:r>
            <a:r>
              <a:rPr lang="zh-CN" altLang="en-US" dirty="0">
                <a:latin typeface="Arial" panose="020B0604020202020204" pitchFamily="34" charset="0"/>
              </a:rPr>
              <a:t>元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角</a:t>
            </a:r>
          </a:p>
        </p:txBody>
      </p:sp>
      <p:sp>
        <p:nvSpPr>
          <p:cNvPr id="42035" name="Text Box 51"/>
          <p:cNvSpPr txBox="1"/>
          <p:nvPr/>
        </p:nvSpPr>
        <p:spPr>
          <a:xfrm>
            <a:off x="5940425" y="4221163"/>
            <a:ext cx="28082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</a:rPr>
              <a:t>20</a:t>
            </a:r>
            <a:r>
              <a:rPr lang="zh-CN" altLang="en-US" dirty="0">
                <a:solidFill>
                  <a:srgbClr val="FF00FF"/>
                </a:solidFill>
                <a:latin typeface="Arial" panose="020B0604020202020204" pitchFamily="34" charset="0"/>
              </a:rPr>
              <a:t>元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</a:rPr>
              <a:t>+2</a:t>
            </a:r>
            <a:r>
              <a:rPr lang="zh-CN" altLang="en-US" dirty="0">
                <a:solidFill>
                  <a:srgbClr val="FF00FF"/>
                </a:solidFill>
                <a:latin typeface="Arial" panose="020B0604020202020204" pitchFamily="34" charset="0"/>
              </a:rPr>
              <a:t>元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</a:rPr>
              <a:t>5</a:t>
            </a:r>
            <a:r>
              <a:rPr lang="zh-CN" altLang="en-US" dirty="0">
                <a:solidFill>
                  <a:srgbClr val="FF00FF"/>
                </a:solidFill>
                <a:latin typeface="Arial" panose="020B0604020202020204" pitchFamily="34" charset="0"/>
              </a:rPr>
              <a:t>角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</a:rPr>
              <a:t>=22</a:t>
            </a:r>
            <a:r>
              <a:rPr lang="zh-CN" altLang="en-US" dirty="0">
                <a:solidFill>
                  <a:srgbClr val="FF00FF"/>
                </a:solidFill>
                <a:latin typeface="Arial" panose="020B0604020202020204" pitchFamily="34" charset="0"/>
              </a:rPr>
              <a:t>元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</a:rPr>
              <a:t>5</a:t>
            </a:r>
            <a:r>
              <a:rPr lang="zh-CN" altLang="en-US" dirty="0">
                <a:solidFill>
                  <a:srgbClr val="FF00FF"/>
                </a:solidFill>
                <a:latin typeface="Arial" panose="020B0604020202020204" pitchFamily="34" charset="0"/>
              </a:rPr>
              <a:t>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/>
      <p:bldP spid="42033" grpId="0"/>
      <p:bldP spid="42034" grpId="0"/>
      <p:bldP spid="420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/>
          <p:nvPr/>
        </p:nvSpPr>
        <p:spPr>
          <a:xfrm>
            <a:off x="0" y="287338"/>
            <a:ext cx="9144000" cy="316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70000"/>
              </a:spcBef>
            </a:pPr>
            <a:r>
              <a:rPr lang="zh-CN" altLang="en-US" sz="3600" dirty="0">
                <a:solidFill>
                  <a:schemeClr val="folHlink"/>
                </a:solidFill>
                <a:latin typeface="Arial" panose="020B0604020202020204" pitchFamily="34" charset="0"/>
              </a:rPr>
              <a:t>           </a:t>
            </a: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学 校 购 买 校 服。每 件</a:t>
            </a: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35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元，</a:t>
            </a:r>
          </a:p>
          <a:p>
            <a:pPr>
              <a:lnSpc>
                <a:spcPct val="140000"/>
              </a:lnSpc>
              <a:spcBef>
                <a:spcPct val="70000"/>
              </a:spcBef>
            </a:pP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每 条</a:t>
            </a: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25</a:t>
            </a: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元。买 这 样 </a:t>
            </a:r>
            <a:r>
              <a:rPr lang="en-US" altLang="zh-CN" sz="3600" b="1" dirty="0">
                <a:latin typeface="Arial" panose="020B0604020202020204" pitchFamily="34" charset="0"/>
              </a:rPr>
              <a:t>3 </a:t>
            </a: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套 校 服，一共</a:t>
            </a:r>
          </a:p>
          <a:p>
            <a:pPr>
              <a:lnSpc>
                <a:spcPct val="140000"/>
              </a:lnSpc>
              <a:spcBef>
                <a:spcPct val="70000"/>
              </a:spcBef>
            </a:pPr>
            <a:r>
              <a:rPr lang="zh-CN" altLang="en-US" sz="36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要 多 少 元 ？</a:t>
            </a:r>
          </a:p>
        </p:txBody>
      </p:sp>
      <p:grpSp>
        <p:nvGrpSpPr>
          <p:cNvPr id="48131" name="Group 1027"/>
          <p:cNvGrpSpPr/>
          <p:nvPr/>
        </p:nvGrpSpPr>
        <p:grpSpPr>
          <a:xfrm>
            <a:off x="3419475" y="3357563"/>
            <a:ext cx="3168650" cy="2879725"/>
            <a:chOff x="3107" y="1480"/>
            <a:chExt cx="1996" cy="1814"/>
          </a:xfrm>
        </p:grpSpPr>
        <p:pic>
          <p:nvPicPr>
            <p:cNvPr id="31760" name="Picture 1028" descr="JACKT0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2" y="1480"/>
              <a:ext cx="696" cy="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1" name="Picture 1029" descr="JACKT0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6" y="1480"/>
              <a:ext cx="696" cy="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2" name="Picture 1030" descr="PANTS0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07" y="2296"/>
              <a:ext cx="829" cy="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3" name="Picture 1031" descr="PANTS0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4" y="2296"/>
              <a:ext cx="829" cy="99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8136" name="Group 1032"/>
          <p:cNvGrpSpPr/>
          <p:nvPr/>
        </p:nvGrpSpPr>
        <p:grpSpPr>
          <a:xfrm>
            <a:off x="6948488" y="3717925"/>
            <a:ext cx="1871662" cy="2447925"/>
            <a:chOff x="4377" y="1661"/>
            <a:chExt cx="1179" cy="1542"/>
          </a:xfrm>
        </p:grpSpPr>
        <p:sp>
          <p:nvSpPr>
            <p:cNvPr id="31758" name="AutoShape 1033"/>
            <p:cNvSpPr/>
            <p:nvPr/>
          </p:nvSpPr>
          <p:spPr>
            <a:xfrm>
              <a:off x="4377" y="1661"/>
              <a:ext cx="181" cy="1542"/>
            </a:xfrm>
            <a:prstGeom prst="rightBrace">
              <a:avLst>
                <a:gd name="adj1" fmla="val 70994"/>
                <a:gd name="adj2" fmla="val 50000"/>
              </a:avLst>
            </a:prstGeom>
            <a:noFill/>
            <a:ln w="317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759" name="Text Box 1034"/>
            <p:cNvSpPr txBox="1"/>
            <p:nvPr/>
          </p:nvSpPr>
          <p:spPr>
            <a:xfrm>
              <a:off x="4558" y="2249"/>
              <a:ext cx="99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0000FF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共</a:t>
              </a: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？</a:t>
              </a:r>
              <a:r>
                <a:rPr lang="zh-CN" altLang="en-US" sz="3600" b="1" dirty="0">
                  <a:solidFill>
                    <a:srgbClr val="0000FF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元</a:t>
              </a:r>
            </a:p>
          </p:txBody>
        </p:sp>
      </p:grpSp>
      <p:pic>
        <p:nvPicPr>
          <p:cNvPr id="48139" name="Picture 1035" descr="JACKT0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688" y="404813"/>
            <a:ext cx="5810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036" descr="PANTS0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975" y="1628775"/>
            <a:ext cx="596900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1037" descr="AG00162_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063" y="354013"/>
            <a:ext cx="885825" cy="91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42" name="Group 1038"/>
          <p:cNvGrpSpPr/>
          <p:nvPr/>
        </p:nvGrpSpPr>
        <p:grpSpPr>
          <a:xfrm>
            <a:off x="1547813" y="3390900"/>
            <a:ext cx="1104900" cy="1368425"/>
            <a:chOff x="975" y="2160"/>
            <a:chExt cx="696" cy="862"/>
          </a:xfrm>
        </p:grpSpPr>
        <p:pic>
          <p:nvPicPr>
            <p:cNvPr id="31756" name="Picture 1039" descr="JACKT0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5" y="2160"/>
              <a:ext cx="696" cy="8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7" name="Text Box 1040"/>
            <p:cNvSpPr txBox="1"/>
            <p:nvPr/>
          </p:nvSpPr>
          <p:spPr>
            <a:xfrm>
              <a:off x="1156" y="2478"/>
              <a:ext cx="3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24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35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8145" name="Group 1041"/>
          <p:cNvGrpSpPr/>
          <p:nvPr/>
        </p:nvGrpSpPr>
        <p:grpSpPr>
          <a:xfrm>
            <a:off x="1489075" y="4705350"/>
            <a:ext cx="1316038" cy="1584325"/>
            <a:chOff x="962" y="3249"/>
            <a:chExt cx="829" cy="998"/>
          </a:xfrm>
        </p:grpSpPr>
        <p:pic>
          <p:nvPicPr>
            <p:cNvPr id="31754" name="Picture 1042" descr="PANTS0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2" y="3249"/>
              <a:ext cx="829" cy="9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5" name="Text Box 1043"/>
            <p:cNvSpPr txBox="1"/>
            <p:nvPr/>
          </p:nvSpPr>
          <p:spPr>
            <a:xfrm>
              <a:off x="1177" y="3369"/>
              <a:ext cx="3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2400" b="1" dirty="0">
                  <a:solidFill>
                    <a:srgbClr val="D6009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25</a:t>
              </a:r>
              <a:endParaRPr lang="en-US" altLang="zh-CN" sz="2400" b="1" dirty="0">
                <a:solidFill>
                  <a:srgbClr val="D60093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/>
          <p:nvPr/>
        </p:nvSpPr>
        <p:spPr>
          <a:xfrm>
            <a:off x="611188" y="3084513"/>
            <a:ext cx="381635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 （</a:t>
            </a:r>
            <a:r>
              <a:rPr lang="en-US" altLang="zh-CN" sz="3600" dirty="0">
                <a:latin typeface="Arial" panose="020B0604020202020204" pitchFamily="34" charset="0"/>
              </a:rPr>
              <a:t>35 + 25</a:t>
            </a:r>
            <a:r>
              <a:rPr lang="zh-CN" altLang="en-US" sz="3600" dirty="0">
                <a:latin typeface="Arial" panose="020B0604020202020204" pitchFamily="34" charset="0"/>
              </a:rPr>
              <a:t>）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×3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= 60 × 3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= 180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元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155" name="Text Box 3"/>
          <p:cNvSpPr txBox="1"/>
          <p:nvPr/>
        </p:nvSpPr>
        <p:spPr>
          <a:xfrm>
            <a:off x="5148263" y="3068638"/>
            <a:ext cx="3598862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  </a:t>
            </a:r>
            <a:r>
              <a:rPr lang="en-US" altLang="zh-CN" sz="3600" dirty="0">
                <a:solidFill>
                  <a:srgbClr val="0066FF"/>
                </a:solidFill>
                <a:latin typeface="Arial" panose="020B0604020202020204" pitchFamily="34" charset="0"/>
              </a:rPr>
              <a:t>35</a:t>
            </a:r>
            <a:r>
              <a:rPr lang="en-US" altLang="zh-CN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×3 + 25×3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105 + 75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180</a:t>
            </a:r>
            <a:r>
              <a:rPr lang="zh-CN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36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元</a:t>
            </a:r>
            <a:r>
              <a:rPr lang="zh-CN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 sz="3600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156" name="Text Box 4"/>
          <p:cNvSpPr txBox="1"/>
          <p:nvPr/>
        </p:nvSpPr>
        <p:spPr>
          <a:xfrm>
            <a:off x="1114425" y="5691188"/>
            <a:ext cx="55451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答：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一 共 要 </a:t>
            </a:r>
            <a:r>
              <a:rPr lang="en-US" altLang="zh-CN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180 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元 。</a:t>
            </a:r>
          </a:p>
        </p:txBody>
      </p:sp>
      <p:sp>
        <p:nvSpPr>
          <p:cNvPr id="49157" name="Line 5"/>
          <p:cNvSpPr/>
          <p:nvPr/>
        </p:nvSpPr>
        <p:spPr>
          <a:xfrm flipV="1">
            <a:off x="1403350" y="3784600"/>
            <a:ext cx="1296988" cy="2381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58" name="Line 6"/>
          <p:cNvSpPr/>
          <p:nvPr/>
        </p:nvSpPr>
        <p:spPr>
          <a:xfrm>
            <a:off x="5507038" y="3789363"/>
            <a:ext cx="108108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59" name="Line 7"/>
          <p:cNvSpPr/>
          <p:nvPr/>
        </p:nvSpPr>
        <p:spPr>
          <a:xfrm>
            <a:off x="7235825" y="3789363"/>
            <a:ext cx="10810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76" name="Picture 8" descr="AG00162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88" y="138113"/>
            <a:ext cx="88582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1" name="Text Box 9"/>
          <p:cNvSpPr txBox="1"/>
          <p:nvPr/>
        </p:nvSpPr>
        <p:spPr>
          <a:xfrm>
            <a:off x="4140200" y="2674938"/>
            <a:ext cx="935038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zh-CN" sz="8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8" name="Picture 10" descr="rose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338" y="5516563"/>
            <a:ext cx="1276350" cy="1368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9163" name="Group 11"/>
          <p:cNvGrpSpPr/>
          <p:nvPr/>
        </p:nvGrpSpPr>
        <p:grpSpPr>
          <a:xfrm>
            <a:off x="1116013" y="44450"/>
            <a:ext cx="5830887" cy="2952750"/>
            <a:chOff x="1021" y="73"/>
            <a:chExt cx="3673" cy="1860"/>
          </a:xfrm>
        </p:grpSpPr>
        <p:grpSp>
          <p:nvGrpSpPr>
            <p:cNvPr id="32783" name="Group 12"/>
            <p:cNvGrpSpPr/>
            <p:nvPr/>
          </p:nvGrpSpPr>
          <p:grpSpPr>
            <a:xfrm>
              <a:off x="1021" y="73"/>
              <a:ext cx="3628" cy="1860"/>
              <a:chOff x="930" y="73"/>
              <a:chExt cx="3628" cy="1860"/>
            </a:xfrm>
          </p:grpSpPr>
          <p:pic>
            <p:nvPicPr>
              <p:cNvPr id="32787" name="Picture 13" descr="JACKT00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5" y="119"/>
                <a:ext cx="696" cy="8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788" name="Picture 14" descr="JACKT00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6" y="119"/>
                <a:ext cx="696" cy="8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789" name="Picture 15" descr="PANTS00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0" y="935"/>
                <a:ext cx="829" cy="9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790" name="Picture 16" descr="PANTS00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6" y="935"/>
                <a:ext cx="829" cy="9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791" name="Picture 17" descr="JACKT00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2" y="73"/>
                <a:ext cx="696" cy="86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2784" name="Picture 18" descr="PANTS0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65" y="890"/>
              <a:ext cx="829" cy="9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85" name="Text Box 19"/>
            <p:cNvSpPr txBox="1"/>
            <p:nvPr/>
          </p:nvSpPr>
          <p:spPr>
            <a:xfrm>
              <a:off x="1247" y="436"/>
              <a:ext cx="3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35</a:t>
              </a:r>
            </a:p>
          </p:txBody>
        </p:sp>
        <p:sp>
          <p:nvSpPr>
            <p:cNvPr id="32786" name="Text Box 20"/>
            <p:cNvSpPr txBox="1"/>
            <p:nvPr/>
          </p:nvSpPr>
          <p:spPr>
            <a:xfrm>
              <a:off x="1247" y="1056"/>
              <a:ext cx="3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99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25</a:t>
              </a:r>
            </a:p>
          </p:txBody>
        </p:sp>
      </p:grpSp>
      <p:grpSp>
        <p:nvGrpSpPr>
          <p:cNvPr id="49173" name="Group 21"/>
          <p:cNvGrpSpPr/>
          <p:nvPr/>
        </p:nvGrpSpPr>
        <p:grpSpPr>
          <a:xfrm>
            <a:off x="7235825" y="333375"/>
            <a:ext cx="1871663" cy="2590800"/>
            <a:chOff x="4377" y="1661"/>
            <a:chExt cx="1179" cy="1542"/>
          </a:xfrm>
        </p:grpSpPr>
        <p:sp>
          <p:nvSpPr>
            <p:cNvPr id="32781" name="AutoShape 22"/>
            <p:cNvSpPr/>
            <p:nvPr/>
          </p:nvSpPr>
          <p:spPr>
            <a:xfrm>
              <a:off x="4377" y="1661"/>
              <a:ext cx="181" cy="1542"/>
            </a:xfrm>
            <a:prstGeom prst="rightBrace">
              <a:avLst>
                <a:gd name="adj1" fmla="val 70994"/>
                <a:gd name="adj2" fmla="val 50000"/>
              </a:avLst>
            </a:prstGeom>
            <a:noFill/>
            <a:ln w="317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82" name="Text Box 23"/>
            <p:cNvSpPr txBox="1"/>
            <p:nvPr/>
          </p:nvSpPr>
          <p:spPr>
            <a:xfrm>
              <a:off x="4558" y="2249"/>
              <a:ext cx="998" cy="3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0000FF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共</a:t>
              </a: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？</a:t>
              </a:r>
              <a:r>
                <a:rPr lang="zh-CN" altLang="en-US" sz="3600" b="1" dirty="0">
                  <a:solidFill>
                    <a:srgbClr val="0000FF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  <p:bldP spid="491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44" descr="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9413" cy="695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1027"/>
          <p:cNvSpPr txBox="1"/>
          <p:nvPr/>
        </p:nvSpPr>
        <p:spPr>
          <a:xfrm>
            <a:off x="468313" y="476250"/>
            <a:ext cx="8424862" cy="4281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4400" b="1" dirty="0">
                <a:latin typeface="Arial" panose="020B0604020202020204" pitchFamily="34" charset="0"/>
              </a:rPr>
              <a:t>1.</a:t>
            </a:r>
            <a:r>
              <a:rPr lang="zh-CN" altLang="en-US" sz="4400" b="1" dirty="0">
                <a:latin typeface="Arial" panose="020B0604020202020204" pitchFamily="34" charset="0"/>
              </a:rPr>
              <a:t>根据运算定律填空。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</a:rPr>
              <a:t>）</a:t>
            </a:r>
            <a:r>
              <a:rPr lang="en-US" altLang="zh-CN" sz="4400" b="1" dirty="0">
                <a:latin typeface="Arial" panose="020B0604020202020204" pitchFamily="34" charset="0"/>
              </a:rPr>
              <a:t>165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  <a:r>
              <a:rPr lang="en-US" altLang="zh-CN" sz="4400" b="1" dirty="0">
                <a:latin typeface="Arial" panose="020B0604020202020204" pitchFamily="34" charset="0"/>
              </a:rPr>
              <a:t>126</a:t>
            </a:r>
            <a:r>
              <a:rPr lang="zh-CN" altLang="en-US" sz="4400" b="1" dirty="0">
                <a:latin typeface="Arial" panose="020B0604020202020204" pitchFamily="34" charset="0"/>
              </a:rPr>
              <a:t>＝</a:t>
            </a:r>
            <a:r>
              <a:rPr lang="en-US" altLang="zh-CN" sz="4400" b="1" dirty="0">
                <a:latin typeface="Arial" panose="020B0604020202020204" pitchFamily="34" charset="0"/>
              </a:rPr>
              <a:t>126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2</a:t>
            </a:r>
            <a:r>
              <a:rPr lang="zh-CN" altLang="en-US" sz="4400" b="1" dirty="0">
                <a:latin typeface="Arial" panose="020B0604020202020204" pitchFamily="34" charset="0"/>
              </a:rPr>
              <a:t>）（</a:t>
            </a:r>
            <a:r>
              <a:rPr lang="en-US" altLang="zh-CN" sz="4400" b="1" dirty="0">
                <a:latin typeface="Arial" panose="020B0604020202020204" pitchFamily="34" charset="0"/>
              </a:rPr>
              <a:t>316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  <a:r>
              <a:rPr lang="en-US" altLang="zh-CN" sz="4400" b="1" dirty="0">
                <a:latin typeface="Arial" panose="020B0604020202020204" pitchFamily="34" charset="0"/>
              </a:rPr>
              <a:t>73</a:t>
            </a:r>
            <a:r>
              <a:rPr lang="zh-CN" altLang="en-US" sz="4400" b="1" dirty="0">
                <a:latin typeface="Arial" panose="020B0604020202020204" pitchFamily="34" charset="0"/>
              </a:rPr>
              <a:t>）＋</a:t>
            </a:r>
            <a:r>
              <a:rPr lang="en-US" altLang="zh-CN" sz="4400" b="1" dirty="0">
                <a:latin typeface="Arial" panose="020B0604020202020204" pitchFamily="34" charset="0"/>
              </a:rPr>
              <a:t>127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＝</a:t>
            </a:r>
            <a:r>
              <a:rPr lang="en-US" altLang="zh-CN" sz="4400" b="1" dirty="0">
                <a:latin typeface="Arial" panose="020B0604020202020204" pitchFamily="34" charset="0"/>
              </a:rPr>
              <a:t>316 </a:t>
            </a:r>
            <a:r>
              <a:rPr lang="zh-CN" altLang="en-US" sz="4400" b="1" dirty="0">
                <a:latin typeface="Arial" panose="020B0604020202020204" pitchFamily="34" charset="0"/>
              </a:rPr>
              <a:t>＋ （        ＋        ）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zh-CN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15364" name="Rectangle 1028"/>
          <p:cNvSpPr/>
          <p:nvPr/>
        </p:nvSpPr>
        <p:spPr>
          <a:xfrm>
            <a:off x="6515100" y="1333500"/>
            <a:ext cx="1296988" cy="64611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Rectangle 1029"/>
          <p:cNvSpPr/>
          <p:nvPr/>
        </p:nvSpPr>
        <p:spPr>
          <a:xfrm>
            <a:off x="3486150" y="3154363"/>
            <a:ext cx="1152525" cy="64611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Rectangle 1030"/>
          <p:cNvSpPr/>
          <p:nvPr/>
        </p:nvSpPr>
        <p:spPr>
          <a:xfrm>
            <a:off x="5410200" y="3124200"/>
            <a:ext cx="1152525" cy="64611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3" name="Text Box 1035"/>
          <p:cNvSpPr txBox="1"/>
          <p:nvPr/>
        </p:nvSpPr>
        <p:spPr>
          <a:xfrm>
            <a:off x="6588125" y="1227138"/>
            <a:ext cx="11176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165</a:t>
            </a:r>
          </a:p>
        </p:txBody>
      </p:sp>
      <p:sp>
        <p:nvSpPr>
          <p:cNvPr id="28684" name="Text Box 1036"/>
          <p:cNvSpPr txBox="1"/>
          <p:nvPr/>
        </p:nvSpPr>
        <p:spPr>
          <a:xfrm>
            <a:off x="3613150" y="3098800"/>
            <a:ext cx="80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73</a:t>
            </a:r>
          </a:p>
        </p:txBody>
      </p:sp>
      <p:sp>
        <p:nvSpPr>
          <p:cNvPr id="28685" name="Text Box 1037"/>
          <p:cNvSpPr txBox="1"/>
          <p:nvPr/>
        </p:nvSpPr>
        <p:spPr>
          <a:xfrm>
            <a:off x="5359400" y="3068638"/>
            <a:ext cx="11176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127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4" grpId="0"/>
      <p:bldP spid="286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/>
          <p:nvPr/>
        </p:nvSpPr>
        <p:spPr>
          <a:xfrm>
            <a:off x="-36512" y="815975"/>
            <a:ext cx="9361487" cy="1992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zh-CN" altLang="en-US" sz="2400" dirty="0">
                <a:latin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为 了 丰 富 同 学 们 的 课 余 生 活，学 校 准 备 购 置 足 球 和 篮 球 各  </a:t>
            </a:r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 </a:t>
            </a:r>
            <a:r>
              <a:rPr lang="zh-CN" altLang="en-US" sz="32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个，根 据 提 供 的 信息，你 能 </a:t>
            </a:r>
            <a:r>
              <a:rPr lang="zh-CN" altLang="en-US" sz="32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提出</a:t>
            </a:r>
            <a:r>
              <a:rPr lang="zh-CN" altLang="en-US" sz="32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哪 些 数学问 题 ？</a:t>
            </a:r>
          </a:p>
        </p:txBody>
      </p:sp>
      <p:pic>
        <p:nvPicPr>
          <p:cNvPr id="52227" name="Picture 3" descr="010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6688" y="2852738"/>
            <a:ext cx="1100137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Picture 4" descr="0103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425" y="2738438"/>
            <a:ext cx="1558925" cy="133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Text Box 5"/>
          <p:cNvSpPr txBox="1"/>
          <p:nvPr/>
        </p:nvSpPr>
        <p:spPr>
          <a:xfrm>
            <a:off x="3995738" y="4221163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2 2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元        </a:t>
            </a:r>
          </a:p>
        </p:txBody>
      </p:sp>
      <p:sp>
        <p:nvSpPr>
          <p:cNvPr id="52230" name="Text Box 6"/>
          <p:cNvSpPr txBox="1"/>
          <p:nvPr/>
        </p:nvSpPr>
        <p:spPr>
          <a:xfrm>
            <a:off x="7019925" y="4186238"/>
            <a:ext cx="12239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2 5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元</a:t>
            </a:r>
          </a:p>
        </p:txBody>
      </p:sp>
      <p:sp>
        <p:nvSpPr>
          <p:cNvPr id="52231" name="AutoShape 7"/>
          <p:cNvSpPr/>
          <p:nvPr/>
        </p:nvSpPr>
        <p:spPr>
          <a:xfrm>
            <a:off x="4498975" y="4797425"/>
            <a:ext cx="2952750" cy="1223963"/>
          </a:xfrm>
          <a:prstGeom prst="upArrowCallout">
            <a:avLst>
              <a:gd name="adj1" fmla="val 60311"/>
              <a:gd name="adj2" fmla="val 60311"/>
              <a:gd name="adj3" fmla="val 16666"/>
              <a:gd name="adj4" fmla="val 66667"/>
            </a:avLst>
          </a:prstGeom>
          <a:solidFill>
            <a:srgbClr val="FFFF99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各 买 </a:t>
            </a: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2 0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个</a:t>
            </a:r>
          </a:p>
        </p:txBody>
      </p:sp>
      <p:sp>
        <p:nvSpPr>
          <p:cNvPr id="52232" name="Oval 8"/>
          <p:cNvSpPr/>
          <p:nvPr/>
        </p:nvSpPr>
        <p:spPr>
          <a:xfrm>
            <a:off x="611188" y="115888"/>
            <a:ext cx="2376487" cy="79216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想一想：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9" grpId="0"/>
      <p:bldP spid="52230" grpId="0"/>
      <p:bldP spid="52231" grpId="0" animBg="1"/>
      <p:bldP spid="522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/>
          <p:nvPr/>
        </p:nvSpPr>
        <p:spPr>
          <a:xfrm>
            <a:off x="539750" y="333375"/>
            <a:ext cx="2376488" cy="792163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做一做：</a:t>
            </a:r>
          </a:p>
        </p:txBody>
      </p:sp>
      <p:sp>
        <p:nvSpPr>
          <p:cNvPr id="51203" name="Rectangle 3"/>
          <p:cNvSpPr>
            <a:spLocks noRot="1"/>
          </p:cNvSpPr>
          <p:nvPr/>
        </p:nvSpPr>
        <p:spPr>
          <a:xfrm>
            <a:off x="611188" y="1412875"/>
            <a:ext cx="2447925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4000" b="1" dirty="0">
                <a:solidFill>
                  <a:srgbClr val="800000"/>
                </a:solidFill>
                <a:latin typeface="Calibri" panose="020F0502020204030204" pitchFamily="34" charset="0"/>
              </a:rPr>
              <a:t>103 × 32</a:t>
            </a:r>
          </a:p>
        </p:txBody>
      </p:sp>
      <p:sp>
        <p:nvSpPr>
          <p:cNvPr id="51204" name="Rectangle 4"/>
          <p:cNvSpPr>
            <a:spLocks noRot="1"/>
          </p:cNvSpPr>
          <p:nvPr/>
        </p:nvSpPr>
        <p:spPr>
          <a:xfrm>
            <a:off x="5508625" y="1412875"/>
            <a:ext cx="2447925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4000" b="1" dirty="0">
                <a:solidFill>
                  <a:srgbClr val="800000"/>
                </a:solidFill>
                <a:latin typeface="Calibri" panose="020F0502020204030204" pitchFamily="34" charset="0"/>
              </a:rPr>
              <a:t>99 × 32</a:t>
            </a:r>
          </a:p>
        </p:txBody>
      </p:sp>
      <p:sp>
        <p:nvSpPr>
          <p:cNvPr id="51205" name="Rectangle 5"/>
          <p:cNvSpPr>
            <a:spLocks noRot="1"/>
          </p:cNvSpPr>
          <p:nvPr/>
        </p:nvSpPr>
        <p:spPr>
          <a:xfrm>
            <a:off x="250825" y="2205038"/>
            <a:ext cx="4319588" cy="433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 (</a:t>
            </a:r>
            <a:r>
              <a:rPr lang="en-US" altLang="zh-CN" sz="3200" b="1" dirty="0">
                <a:latin typeface="Calibri" panose="020F0502020204030204" pitchFamily="34" charset="0"/>
              </a:rPr>
              <a:t>100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altLang="zh-CN" sz="3200" b="1" dirty="0">
                <a:latin typeface="Calibri" panose="020F0502020204030204" pitchFamily="34" charset="0"/>
              </a:rPr>
              <a:t>3</a:t>
            </a:r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altLang="zh-CN" sz="3200" b="1" dirty="0">
                <a:latin typeface="Calibri" panose="020F0502020204030204" pitchFamily="34" charset="0"/>
              </a:rPr>
              <a:t> ×32</a:t>
            </a:r>
          </a:p>
        </p:txBody>
      </p:sp>
      <p:sp>
        <p:nvSpPr>
          <p:cNvPr id="51206" name="Rectangle 6"/>
          <p:cNvSpPr>
            <a:spLocks noRot="1"/>
          </p:cNvSpPr>
          <p:nvPr/>
        </p:nvSpPr>
        <p:spPr>
          <a:xfrm>
            <a:off x="252413" y="3141663"/>
            <a:ext cx="5040312" cy="433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Calibri" panose="020F0502020204030204" pitchFamily="34" charset="0"/>
              </a:rPr>
              <a:t>100 × 32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3×32</a:t>
            </a:r>
            <a:endParaRPr lang="en-US" altLang="zh-CN" sz="32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51207" name="Oval 7"/>
          <p:cNvSpPr/>
          <p:nvPr/>
        </p:nvSpPr>
        <p:spPr>
          <a:xfrm>
            <a:off x="34925" y="1412875"/>
            <a:ext cx="431800" cy="431800"/>
          </a:xfrm>
          <a:prstGeom prst="ellipse">
            <a:avLst/>
          </a:prstGeom>
          <a:solidFill>
            <a:srgbClr val="FFCC66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51208" name="Oval 8"/>
          <p:cNvSpPr/>
          <p:nvPr/>
        </p:nvSpPr>
        <p:spPr>
          <a:xfrm>
            <a:off x="4860925" y="1412875"/>
            <a:ext cx="431800" cy="431800"/>
          </a:xfrm>
          <a:prstGeom prst="ellipse">
            <a:avLst/>
          </a:prstGeom>
          <a:solidFill>
            <a:srgbClr val="FFCC66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</a:p>
        </p:txBody>
      </p:sp>
      <p:sp>
        <p:nvSpPr>
          <p:cNvPr id="51209" name="Rectangle 9"/>
          <p:cNvSpPr>
            <a:spLocks noRot="1"/>
          </p:cNvSpPr>
          <p:nvPr/>
        </p:nvSpPr>
        <p:spPr>
          <a:xfrm>
            <a:off x="252413" y="3860800"/>
            <a:ext cx="3024187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altLang="zh-CN" sz="3200" b="1" dirty="0">
                <a:latin typeface="Calibri" panose="020F0502020204030204" pitchFamily="34" charset="0"/>
              </a:rPr>
              <a:t>3200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altLang="zh-CN" sz="3200" b="1" dirty="0">
                <a:latin typeface="Calibri" panose="020F0502020204030204" pitchFamily="34" charset="0"/>
              </a:rPr>
              <a:t> 96</a:t>
            </a:r>
          </a:p>
        </p:txBody>
      </p:sp>
      <p:sp>
        <p:nvSpPr>
          <p:cNvPr id="51210" name="Rectangle 10"/>
          <p:cNvSpPr>
            <a:spLocks noRot="1"/>
          </p:cNvSpPr>
          <p:nvPr/>
        </p:nvSpPr>
        <p:spPr>
          <a:xfrm>
            <a:off x="252413" y="4652963"/>
            <a:ext cx="1871662" cy="433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altLang="zh-CN" sz="3200" b="1" dirty="0">
                <a:solidFill>
                  <a:srgbClr val="66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3296</a:t>
            </a:r>
            <a:endParaRPr lang="en-US" altLang="zh-CN" sz="3200" b="1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sp>
        <p:nvSpPr>
          <p:cNvPr id="51211" name="Line 11"/>
          <p:cNvSpPr/>
          <p:nvPr/>
        </p:nvSpPr>
        <p:spPr>
          <a:xfrm>
            <a:off x="755650" y="2060575"/>
            <a:ext cx="792163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2" name="Line 12"/>
          <p:cNvSpPr/>
          <p:nvPr/>
        </p:nvSpPr>
        <p:spPr>
          <a:xfrm flipV="1">
            <a:off x="722313" y="2852738"/>
            <a:ext cx="1511300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3" name="Line 13"/>
          <p:cNvSpPr/>
          <p:nvPr/>
        </p:nvSpPr>
        <p:spPr>
          <a:xfrm>
            <a:off x="5508625" y="2133600"/>
            <a:ext cx="792163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4" name="Line 14"/>
          <p:cNvSpPr/>
          <p:nvPr/>
        </p:nvSpPr>
        <p:spPr>
          <a:xfrm flipV="1">
            <a:off x="5435600" y="2852738"/>
            <a:ext cx="1441450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5" name="Rectangle 15"/>
          <p:cNvSpPr>
            <a:spLocks noRot="1"/>
          </p:cNvSpPr>
          <p:nvPr/>
        </p:nvSpPr>
        <p:spPr>
          <a:xfrm>
            <a:off x="4930775" y="2276475"/>
            <a:ext cx="3241675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 (</a:t>
            </a:r>
            <a:r>
              <a:rPr lang="en-US" altLang="zh-CN" sz="3200" b="1" dirty="0">
                <a:latin typeface="Calibri" panose="020F0502020204030204" pitchFamily="34" charset="0"/>
              </a:rPr>
              <a:t>100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>
                <a:latin typeface="Calibri" panose="020F0502020204030204" pitchFamily="34" charset="0"/>
              </a:rPr>
              <a:t>1</a:t>
            </a:r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altLang="zh-CN" sz="3200" b="1" dirty="0">
                <a:latin typeface="Calibri" panose="020F0502020204030204" pitchFamily="34" charset="0"/>
              </a:rPr>
              <a:t> ×32</a:t>
            </a:r>
          </a:p>
        </p:txBody>
      </p:sp>
      <p:sp>
        <p:nvSpPr>
          <p:cNvPr id="51216" name="Rectangle 16"/>
          <p:cNvSpPr>
            <a:spLocks noRot="1"/>
          </p:cNvSpPr>
          <p:nvPr/>
        </p:nvSpPr>
        <p:spPr>
          <a:xfrm>
            <a:off x="4932363" y="3213100"/>
            <a:ext cx="3743325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altLang="zh-CN" sz="3200" b="1" dirty="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Calibri" panose="020F0502020204030204" pitchFamily="34" charset="0"/>
              </a:rPr>
              <a:t>100 × 32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1×32</a:t>
            </a:r>
            <a:endParaRPr lang="en-US" altLang="zh-CN" sz="32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51217" name="Rectangle 17"/>
          <p:cNvSpPr>
            <a:spLocks noRot="1"/>
          </p:cNvSpPr>
          <p:nvPr/>
        </p:nvSpPr>
        <p:spPr>
          <a:xfrm>
            <a:off x="4930775" y="3933825"/>
            <a:ext cx="2305050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altLang="zh-CN" sz="3200" b="1" dirty="0">
                <a:latin typeface="Calibri" panose="020F0502020204030204" pitchFamily="34" charset="0"/>
              </a:rPr>
              <a:t>3200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zh-CN" sz="3200" b="1" dirty="0">
                <a:latin typeface="Calibri" panose="020F0502020204030204" pitchFamily="34" charset="0"/>
              </a:rPr>
              <a:t> 32</a:t>
            </a:r>
          </a:p>
        </p:txBody>
      </p:sp>
      <p:sp>
        <p:nvSpPr>
          <p:cNvPr id="51218" name="Rectangle 18"/>
          <p:cNvSpPr>
            <a:spLocks noRot="1"/>
          </p:cNvSpPr>
          <p:nvPr/>
        </p:nvSpPr>
        <p:spPr>
          <a:xfrm>
            <a:off x="4932363" y="4724400"/>
            <a:ext cx="1871662" cy="4333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en-US" altLang="zh-CN" sz="3200" b="1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altLang="zh-CN" sz="3200" b="1" dirty="0">
                <a:solidFill>
                  <a:srgbClr val="66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3168</a:t>
            </a:r>
            <a:endParaRPr lang="en-US" altLang="zh-CN" sz="3200" b="1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/>
      <p:bldP spid="51204" grpId="0"/>
      <p:bldP spid="51205" grpId="0"/>
      <p:bldP spid="51205" grpId="1"/>
      <p:bldP spid="51206" grpId="0"/>
      <p:bldP spid="51207" grpId="0" animBg="1"/>
      <p:bldP spid="51208" grpId="0" animBg="1"/>
      <p:bldP spid="51209" grpId="0"/>
      <p:bldP spid="51210" grpId="0"/>
      <p:bldP spid="51215" grpId="0"/>
      <p:bldP spid="51215" grpId="1"/>
      <p:bldP spid="51216" grpId="0"/>
      <p:bldP spid="51217" grpId="0"/>
      <p:bldP spid="51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6000" b="1" dirty="0">
                <a:solidFill>
                  <a:srgbClr val="FF0066"/>
                </a:solidFill>
              </a:rPr>
              <a:t>挑  战  场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r>
              <a:rPr lang="en-US" altLang="zh-CN" sz="5400" b="1" dirty="0"/>
              <a:t>492×5×2</a:t>
            </a:r>
          </a:p>
          <a:p>
            <a:r>
              <a:rPr lang="en-US" altLang="zh-CN" sz="5400" b="1" dirty="0"/>
              <a:t>25×166×4</a:t>
            </a:r>
          </a:p>
          <a:p>
            <a:r>
              <a:rPr lang="en-US" altLang="zh-CN" sz="5400" b="1" dirty="0"/>
              <a:t>8×5×125×40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/>
        </p:nvSpPr>
        <p:spPr>
          <a:xfrm>
            <a:off x="323850" y="260350"/>
            <a:ext cx="8497888" cy="6389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4400" b="1" dirty="0">
                <a:latin typeface="Arial" panose="020B0604020202020204" pitchFamily="34" charset="0"/>
              </a:rPr>
              <a:t>2.</a:t>
            </a:r>
            <a:r>
              <a:rPr lang="zh-CN" altLang="en-US" sz="4400" b="1" dirty="0">
                <a:latin typeface="Arial" panose="020B0604020202020204" pitchFamily="34" charset="0"/>
              </a:rPr>
              <a:t>判断。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</a:rPr>
              <a:t>）任何数与</a:t>
            </a:r>
            <a:r>
              <a:rPr lang="en-US" altLang="zh-CN" sz="4400" b="1" dirty="0">
                <a:latin typeface="Arial" panose="020B0604020202020204" pitchFamily="34" charset="0"/>
              </a:rPr>
              <a:t>0</a:t>
            </a:r>
            <a:r>
              <a:rPr lang="zh-CN" altLang="en-US" sz="4400" b="1" dirty="0">
                <a:latin typeface="Arial" panose="020B0604020202020204" pitchFamily="34" charset="0"/>
              </a:rPr>
              <a:t>相乘都得</a:t>
            </a:r>
            <a:r>
              <a:rPr lang="en-US" altLang="zh-CN" sz="4400" b="1" dirty="0">
                <a:latin typeface="Arial" panose="020B0604020202020204" pitchFamily="34" charset="0"/>
              </a:rPr>
              <a:t>0</a:t>
            </a:r>
            <a:r>
              <a:rPr lang="zh-CN" altLang="en-US" sz="4400" b="1" dirty="0">
                <a:latin typeface="Arial" panose="020B0604020202020204" pitchFamily="34" charset="0"/>
              </a:rPr>
              <a:t>。所以任何数与</a:t>
            </a:r>
            <a:r>
              <a:rPr lang="en-US" altLang="zh-CN" sz="4400" b="1" dirty="0">
                <a:latin typeface="Arial" panose="020B0604020202020204" pitchFamily="34" charset="0"/>
              </a:rPr>
              <a:t>0</a:t>
            </a:r>
            <a:r>
              <a:rPr lang="zh-CN" altLang="en-US" sz="4400" b="1" dirty="0">
                <a:latin typeface="Arial" panose="020B0604020202020204" pitchFamily="34" charset="0"/>
              </a:rPr>
              <a:t>相加也都得</a:t>
            </a:r>
            <a:r>
              <a:rPr lang="en-US" altLang="zh-CN" sz="4400" b="1" dirty="0">
                <a:latin typeface="Arial" panose="020B0604020202020204" pitchFamily="34" charset="0"/>
              </a:rPr>
              <a:t>0</a:t>
            </a:r>
            <a:r>
              <a:rPr lang="zh-CN" altLang="en-US" sz="4400" b="1" dirty="0">
                <a:latin typeface="Arial" panose="020B0604020202020204" pitchFamily="34" charset="0"/>
              </a:rPr>
              <a:t>。  （   ）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2</a:t>
            </a:r>
            <a:r>
              <a:rPr lang="zh-CN" altLang="en-US" sz="4400" b="1" dirty="0">
                <a:latin typeface="Arial" panose="020B0604020202020204" pitchFamily="34" charset="0"/>
              </a:rPr>
              <a:t>）</a:t>
            </a:r>
            <a:r>
              <a:rPr lang="en-US" altLang="zh-CN" sz="4400" b="1" dirty="0">
                <a:latin typeface="Arial" panose="020B0604020202020204" pitchFamily="34" charset="0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  <a:r>
              <a:rPr lang="en-US" altLang="zh-CN" sz="4400" b="1" dirty="0">
                <a:latin typeface="Arial" panose="020B0604020202020204" pitchFamily="34" charset="0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</a:rPr>
              <a:t>＝</a:t>
            </a:r>
            <a:r>
              <a:rPr lang="en-US" altLang="zh-CN" sz="4400" b="1" dirty="0">
                <a:latin typeface="Arial" panose="020B0604020202020204" pitchFamily="34" charset="0"/>
              </a:rPr>
              <a:t>1×1           </a:t>
            </a:r>
            <a:r>
              <a:rPr lang="zh-CN" altLang="en-US" sz="4400" b="1" dirty="0">
                <a:latin typeface="Arial" panose="020B0604020202020204" pitchFamily="34" charset="0"/>
              </a:rPr>
              <a:t>　（   ）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3</a:t>
            </a:r>
            <a:r>
              <a:rPr lang="zh-CN" altLang="en-US" sz="4400" b="1" dirty="0">
                <a:latin typeface="Arial" panose="020B0604020202020204" pitchFamily="34" charset="0"/>
              </a:rPr>
              <a:t>）</a:t>
            </a:r>
            <a:r>
              <a:rPr lang="en-US" altLang="zh-CN" sz="4400" b="1" dirty="0">
                <a:latin typeface="Arial" panose="020B0604020202020204" pitchFamily="34" charset="0"/>
              </a:rPr>
              <a:t>134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  <a:r>
              <a:rPr lang="en-US" altLang="zh-CN" sz="4400" b="1" dirty="0">
                <a:latin typeface="Arial" panose="020B0604020202020204" pitchFamily="34" charset="0"/>
              </a:rPr>
              <a:t>196</a:t>
            </a:r>
            <a:r>
              <a:rPr lang="zh-CN" altLang="en-US" sz="4400" b="1" dirty="0">
                <a:latin typeface="Arial" panose="020B0604020202020204" pitchFamily="34" charset="0"/>
              </a:rPr>
              <a:t>＝</a:t>
            </a:r>
            <a:r>
              <a:rPr lang="en-US" altLang="zh-CN" sz="4400" b="1" dirty="0">
                <a:latin typeface="Arial" panose="020B0604020202020204" pitchFamily="34" charset="0"/>
              </a:rPr>
              <a:t>134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  <a:r>
              <a:rPr lang="en-US" altLang="zh-CN" sz="4400" b="1" dirty="0">
                <a:latin typeface="Arial" panose="020B0604020202020204" pitchFamily="34" charset="0"/>
              </a:rPr>
              <a:t>200</a:t>
            </a:r>
            <a:r>
              <a:rPr lang="zh-CN" altLang="en-US" sz="4400" b="1" dirty="0">
                <a:latin typeface="Arial" panose="020B0604020202020204" pitchFamily="34" charset="0"/>
              </a:rPr>
              <a:t>＋</a:t>
            </a:r>
            <a:r>
              <a:rPr lang="en-US" altLang="zh-CN" sz="4400" b="1" dirty="0">
                <a:latin typeface="Arial" panose="020B0604020202020204" pitchFamily="34" charset="0"/>
              </a:rPr>
              <a:t>4  </a:t>
            </a:r>
            <a:r>
              <a:rPr lang="zh-CN" altLang="en-US" sz="4400" b="1" dirty="0">
                <a:latin typeface="Arial" panose="020B0604020202020204" pitchFamily="34" charset="0"/>
              </a:rPr>
              <a:t>　　　　　　　　　　　   （   ）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（</a:t>
            </a:r>
            <a:r>
              <a:rPr lang="en-US" altLang="zh-CN" sz="4400" b="1" dirty="0">
                <a:latin typeface="Arial" panose="020B0604020202020204" pitchFamily="34" charset="0"/>
              </a:rPr>
              <a:t>4</a:t>
            </a:r>
            <a:r>
              <a:rPr lang="zh-CN" altLang="en-US" sz="4400" b="1" dirty="0">
                <a:latin typeface="Arial" panose="020B0604020202020204" pitchFamily="34" charset="0"/>
              </a:rPr>
              <a:t>）求剩余部分的运算叫做减法。                                    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                                           （   ）</a:t>
            </a:r>
          </a:p>
        </p:txBody>
      </p:sp>
      <p:sp>
        <p:nvSpPr>
          <p:cNvPr id="32771" name="Text Box 3"/>
          <p:cNvSpPr txBox="1"/>
          <p:nvPr/>
        </p:nvSpPr>
        <p:spPr>
          <a:xfrm>
            <a:off x="7380288" y="1597025"/>
            <a:ext cx="798512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32772" name="Text Box 4"/>
          <p:cNvSpPr txBox="1"/>
          <p:nvPr/>
        </p:nvSpPr>
        <p:spPr>
          <a:xfrm>
            <a:off x="7451725" y="2492375"/>
            <a:ext cx="798513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755650" y="4005263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32774" name="Text Box 6"/>
          <p:cNvSpPr txBox="1"/>
          <p:nvPr/>
        </p:nvSpPr>
        <p:spPr>
          <a:xfrm>
            <a:off x="7451725" y="5734050"/>
            <a:ext cx="7937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 descr="图片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11413" y="1484313"/>
            <a:ext cx="37147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交换两个因数的位置，积不变。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131840" y="3444001"/>
            <a:ext cx="4248472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这叫做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乘法交换律</a:t>
            </a:r>
            <a:r>
              <a:rPr kumimoji="0" lang="zh-CN" altLang="en-US" sz="3600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 descr="图片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4975" cy="706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11413" y="2060575"/>
            <a:ext cx="37147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用字母表示：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135165" y="3468087"/>
            <a:ext cx="7215187" cy="786603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a×b</a:t>
            </a: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＝</a:t>
            </a: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b×a</a:t>
            </a:r>
            <a:endParaRPr kumimoji="0" lang="en-US" altLang="zh-CN" sz="6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 descr="图片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28875" y="2214563"/>
            <a:ext cx="37147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先乘前两个数，或者先乘后两个数，积不变。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643306" y="4143380"/>
            <a:ext cx="4169054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这叫做</a:t>
            </a: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乘法结合律</a:t>
            </a:r>
            <a:r>
              <a:rPr kumimoji="0" lang="zh-CN" altLang="en-US" sz="3600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16013" y="1884363"/>
            <a:ext cx="6165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(a×b)×c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＝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a×(b×c)</a:t>
            </a: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5913" y="4052888"/>
            <a:ext cx="1435100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AutoShape 4"/>
          <p:cNvSpPr/>
          <p:nvPr/>
        </p:nvSpPr>
        <p:spPr>
          <a:xfrm>
            <a:off x="1116013" y="3357563"/>
            <a:ext cx="5761037" cy="1296987"/>
          </a:xfrm>
          <a:prstGeom prst="wedgeEllipseCallout">
            <a:avLst>
              <a:gd name="adj1" fmla="val 43056"/>
              <a:gd name="adj2" fmla="val 67134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403350" y="3502025"/>
            <a:ext cx="583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这就是</a:t>
            </a:r>
            <a:r>
              <a:rPr kumimoji="0" lang="zh-CN" altLang="en-US" sz="48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乘法结合律</a:t>
            </a:r>
            <a:r>
              <a:rPr kumimoji="0" lang="zh-CN" altLang="en-US" sz="4800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/>
          <p:nvPr/>
        </p:nvGrpSpPr>
        <p:grpSpPr>
          <a:xfrm>
            <a:off x="-252412" y="3357563"/>
            <a:ext cx="8610600" cy="1987550"/>
            <a:chOff x="384" y="2640"/>
            <a:chExt cx="5424" cy="864"/>
          </a:xfrm>
        </p:grpSpPr>
        <p:sp>
          <p:nvSpPr>
            <p:cNvPr id="20493" name="Rectangle 1027"/>
            <p:cNvSpPr/>
            <p:nvPr/>
          </p:nvSpPr>
          <p:spPr>
            <a:xfrm>
              <a:off x="384" y="2640"/>
              <a:ext cx="5328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4" name="Text Box 1028"/>
            <p:cNvSpPr txBox="1"/>
            <p:nvPr/>
          </p:nvSpPr>
          <p:spPr>
            <a:xfrm>
              <a:off x="528" y="2688"/>
              <a:ext cx="5280" cy="6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(a </a:t>
              </a:r>
              <a:r>
                <a:rPr lang="en-US" altLang="zh-CN" sz="8800" b="1" dirty="0">
                  <a:solidFill>
                    <a:srgbClr val="99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+</a:t>
              </a:r>
              <a:r>
                <a:rPr lang="en-US" altLang="zh-CN" sz="6000" b="1" dirty="0">
                  <a:solidFill>
                    <a:srgbClr val="99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en-US" altLang="zh-CN" sz="60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b)</a:t>
              </a:r>
              <a:r>
                <a:rPr lang="en-US" altLang="zh-CN" sz="5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×</a:t>
              </a:r>
              <a:r>
                <a:rPr lang="en-US" altLang="zh-CN" sz="8800" b="1" dirty="0">
                  <a:solidFill>
                    <a:srgbClr val="FF33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c</a:t>
              </a:r>
              <a:r>
                <a:rPr lang="en-US" altLang="zh-CN" sz="80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6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6085" name="Text Box 1029"/>
          <p:cNvSpPr txBox="1"/>
          <p:nvPr/>
        </p:nvSpPr>
        <p:spPr>
          <a:xfrm>
            <a:off x="4883150" y="3429000"/>
            <a:ext cx="22098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en-US" altLang="zh-CN" sz="5400" b="1" dirty="0">
                <a:latin typeface="黑体" panose="02010609060101010101" pitchFamily="2" charset="-122"/>
                <a:ea typeface="黑体" panose="02010609060101010101" pitchFamily="2" charset="-122"/>
              </a:rPr>
              <a:t>×</a:t>
            </a:r>
            <a:r>
              <a:rPr lang="en-US" altLang="zh-CN" sz="8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</a:p>
        </p:txBody>
      </p:sp>
      <p:sp>
        <p:nvSpPr>
          <p:cNvPr id="46086" name="Text Box 1030"/>
          <p:cNvSpPr txBox="1"/>
          <p:nvPr/>
        </p:nvSpPr>
        <p:spPr>
          <a:xfrm>
            <a:off x="6546850" y="3529013"/>
            <a:ext cx="7620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6087" name="Text Box 1031"/>
          <p:cNvSpPr txBox="1"/>
          <p:nvPr/>
        </p:nvSpPr>
        <p:spPr>
          <a:xfrm>
            <a:off x="7308850" y="3429000"/>
            <a:ext cx="1981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en-US" altLang="zh-CN" sz="5400" b="1" dirty="0">
                <a:latin typeface="黑体" panose="02010609060101010101" pitchFamily="2" charset="-122"/>
                <a:ea typeface="黑体" panose="02010609060101010101" pitchFamily="2" charset="-122"/>
              </a:rPr>
              <a:t>×</a:t>
            </a:r>
            <a:r>
              <a:rPr lang="en-US" altLang="zh-CN" sz="8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</a:p>
        </p:txBody>
      </p:sp>
      <p:sp>
        <p:nvSpPr>
          <p:cNvPr id="46088" name="AutoShape 1032"/>
          <p:cNvSpPr/>
          <p:nvPr/>
        </p:nvSpPr>
        <p:spPr>
          <a:xfrm>
            <a:off x="539750" y="3033713"/>
            <a:ext cx="4032250" cy="720725"/>
          </a:xfrm>
          <a:prstGeom prst="curvedDownArrow">
            <a:avLst>
              <a:gd name="adj1" fmla="val 111894"/>
              <a:gd name="adj2" fmla="val 223788"/>
              <a:gd name="adj3" fmla="val 33333"/>
            </a:avLst>
          </a:prstGeom>
          <a:solidFill>
            <a:srgbClr val="6600CC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9" name="AutoShape 1033"/>
          <p:cNvSpPr/>
          <p:nvPr/>
        </p:nvSpPr>
        <p:spPr>
          <a:xfrm>
            <a:off x="2195513" y="4900613"/>
            <a:ext cx="2160587" cy="473075"/>
          </a:xfrm>
          <a:prstGeom prst="curvedUpArrow">
            <a:avLst>
              <a:gd name="adj1" fmla="val 91342"/>
              <a:gd name="adj2" fmla="val 182684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90" name="AutoShape 1034"/>
          <p:cNvSpPr/>
          <p:nvPr/>
        </p:nvSpPr>
        <p:spPr>
          <a:xfrm>
            <a:off x="827088" y="763588"/>
            <a:ext cx="3600450" cy="1512887"/>
          </a:xfrm>
          <a:prstGeom prst="downArrowCallout">
            <a:avLst>
              <a:gd name="adj1" fmla="val 59496"/>
              <a:gd name="adj2" fmla="val 59496"/>
              <a:gd name="adj3" fmla="val 16666"/>
              <a:gd name="adj4" fmla="val 66667"/>
            </a:avLst>
          </a:prstGeom>
          <a:solidFill>
            <a:srgbClr val="00FFFF">
              <a:alpha val="56862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solidFill>
                  <a:srgbClr val="6600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 用字母表示是：</a:t>
            </a:r>
          </a:p>
        </p:txBody>
      </p:sp>
      <p:sp>
        <p:nvSpPr>
          <p:cNvPr id="46091" name="AutoShape 1035"/>
          <p:cNvSpPr/>
          <p:nvPr/>
        </p:nvSpPr>
        <p:spPr>
          <a:xfrm>
            <a:off x="5795963" y="549275"/>
            <a:ext cx="2952750" cy="1943100"/>
          </a:xfrm>
          <a:prstGeom prst="star16">
            <a:avLst>
              <a:gd name="adj" fmla="val 37500"/>
            </a:avLst>
          </a:prstGeom>
          <a:solidFill>
            <a:srgbClr val="FFFF00">
              <a:alpha val="45097"/>
            </a:srgbClr>
          </a:solidFill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ea typeface="方正超粗黑简体" pitchFamily="2" charset="-122"/>
              </a:rPr>
              <a:t>    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讨论归纳：</a:t>
            </a:r>
          </a:p>
        </p:txBody>
      </p:sp>
      <p:pic>
        <p:nvPicPr>
          <p:cNvPr id="46092" name="Picture 1036" descr="桂园小学1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8413" y="4868863"/>
            <a:ext cx="1247775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3" name="Line 1037"/>
          <p:cNvSpPr/>
          <p:nvPr/>
        </p:nvSpPr>
        <p:spPr>
          <a:xfrm>
            <a:off x="5003800" y="4868863"/>
            <a:ext cx="1368425" cy="0"/>
          </a:xfrm>
          <a:prstGeom prst="line">
            <a:avLst/>
          </a:prstGeom>
          <a:ln w="50800" cap="flat" cmpd="sng">
            <a:solidFill>
              <a:srgbClr val="6600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94" name="Line 1038"/>
          <p:cNvSpPr/>
          <p:nvPr/>
        </p:nvSpPr>
        <p:spPr>
          <a:xfrm>
            <a:off x="7524750" y="4868863"/>
            <a:ext cx="1368425" cy="0"/>
          </a:xfrm>
          <a:prstGeom prst="line">
            <a:avLst/>
          </a:prstGeom>
          <a:ln w="50800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7" grpId="0"/>
      <p:bldP spid="46088" grpId="0" animBg="1"/>
      <p:bldP spid="46089" grpId="0" animBg="1"/>
      <p:bldP spid="46090" grpId="0" animBg="1"/>
      <p:bldP spid="460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102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524125" cy="5048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观察并思考</a:t>
            </a:r>
            <a:r>
              <a:rPr kumimoji="0" lang="en-US" altLang="zh-CN" sz="400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:</a:t>
            </a:r>
            <a:endParaRPr kumimoji="0" lang="zh-CN" altLang="en-US" sz="4000" b="1" i="0" u="none" strike="noStrike" kern="10" cap="none" spc="0" normalizeH="0" baseline="0" noProof="0" smtClean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  <p:sp>
        <p:nvSpPr>
          <p:cNvPr id="47107" name="Text Box 1027"/>
          <p:cNvSpPr txBox="1"/>
          <p:nvPr/>
        </p:nvSpPr>
        <p:spPr>
          <a:xfrm>
            <a:off x="-107950" y="1628775"/>
            <a:ext cx="8783638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66FF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4400" dirty="0">
                <a:solidFill>
                  <a:srgbClr val="0066FF"/>
                </a:solidFill>
                <a:latin typeface="Arial" panose="020B0604020202020204" pitchFamily="34" charset="0"/>
              </a:rPr>
              <a:t>35 </a:t>
            </a:r>
            <a:r>
              <a:rPr lang="en-US" altLang="zh-CN" sz="4400" dirty="0">
                <a:solidFill>
                  <a:srgbClr val="6600CC"/>
                </a:solidFill>
                <a:latin typeface="Arial" panose="020B0604020202020204" pitchFamily="34" charset="0"/>
              </a:rPr>
              <a:t>+ </a:t>
            </a:r>
            <a:r>
              <a:rPr lang="en-US" altLang="zh-CN" sz="4400" dirty="0">
                <a:solidFill>
                  <a:srgbClr val="0066FF"/>
                </a:solidFill>
                <a:latin typeface="Arial" panose="020B0604020202020204" pitchFamily="34" charset="0"/>
              </a:rPr>
              <a:t>25</a:t>
            </a:r>
            <a:r>
              <a:rPr lang="zh-CN" altLang="en-US" sz="4400" dirty="0">
                <a:solidFill>
                  <a:srgbClr val="0066FF"/>
                </a:solidFill>
                <a:latin typeface="Arial" panose="020B0604020202020204" pitchFamily="34" charset="0"/>
              </a:rPr>
              <a:t>）</a:t>
            </a:r>
            <a:r>
              <a:rPr lang="en-US" altLang="zh-CN" sz="4400" dirty="0">
                <a:solidFill>
                  <a:srgbClr val="6633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zh-CN" sz="440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66FF"/>
                </a:solidFill>
                <a:latin typeface="Arial" panose="020B0604020202020204" pitchFamily="34" charset="0"/>
              </a:rPr>
              <a:t>35</a:t>
            </a:r>
            <a:r>
              <a:rPr lang="en-US" altLang="zh-CN" sz="4400" dirty="0">
                <a:solidFill>
                  <a:srgbClr val="6633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en-US" altLang="zh-CN" sz="4400" dirty="0">
                <a:solidFill>
                  <a:srgbClr val="6600CC"/>
                </a:solidFill>
                <a:latin typeface="Arial" panose="020B0604020202020204" pitchFamily="34" charset="0"/>
              </a:rPr>
              <a:t>+ </a:t>
            </a:r>
            <a:r>
              <a:rPr lang="en-US" altLang="zh-CN" sz="4400" dirty="0">
                <a:solidFill>
                  <a:srgbClr val="0066FF"/>
                </a:solidFill>
                <a:latin typeface="Arial" panose="020B0604020202020204" pitchFamily="34" charset="0"/>
              </a:rPr>
              <a:t>25</a:t>
            </a:r>
            <a:r>
              <a:rPr lang="en-US" altLang="zh-CN" sz="4400" dirty="0">
                <a:solidFill>
                  <a:srgbClr val="6633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7108" name="Group 1028"/>
          <p:cNvGrpSpPr/>
          <p:nvPr/>
        </p:nvGrpSpPr>
        <p:grpSpPr>
          <a:xfrm>
            <a:off x="1042988" y="2608263"/>
            <a:ext cx="2736850" cy="719137"/>
            <a:chOff x="1020" y="2115"/>
            <a:chExt cx="1724" cy="453"/>
          </a:xfrm>
        </p:grpSpPr>
        <p:sp>
          <p:nvSpPr>
            <p:cNvPr id="21527" name="Line 1029"/>
            <p:cNvSpPr/>
            <p:nvPr/>
          </p:nvSpPr>
          <p:spPr>
            <a:xfrm>
              <a:off x="1020" y="2115"/>
              <a:ext cx="0" cy="453"/>
            </a:xfrm>
            <a:prstGeom prst="line">
              <a:avLst/>
            </a:prstGeom>
            <a:ln w="3175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Line 1030"/>
            <p:cNvSpPr/>
            <p:nvPr/>
          </p:nvSpPr>
          <p:spPr>
            <a:xfrm>
              <a:off x="1020" y="2568"/>
              <a:ext cx="1588" cy="0"/>
            </a:xfrm>
            <a:prstGeom prst="line">
              <a:avLst/>
            </a:prstGeom>
            <a:ln w="3175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Line 1031"/>
            <p:cNvSpPr/>
            <p:nvPr/>
          </p:nvSpPr>
          <p:spPr>
            <a:xfrm flipV="1">
              <a:off x="2608" y="2115"/>
              <a:ext cx="0" cy="453"/>
            </a:xfrm>
            <a:prstGeom prst="line">
              <a:avLst/>
            </a:prstGeom>
            <a:ln w="3175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Line 1032"/>
            <p:cNvSpPr/>
            <p:nvPr/>
          </p:nvSpPr>
          <p:spPr>
            <a:xfrm>
              <a:off x="2245" y="2115"/>
              <a:ext cx="499" cy="0"/>
            </a:xfrm>
            <a:prstGeom prst="line">
              <a:avLst/>
            </a:prstGeom>
            <a:ln w="3175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3" name="Group 1033"/>
          <p:cNvGrpSpPr/>
          <p:nvPr/>
        </p:nvGrpSpPr>
        <p:grpSpPr>
          <a:xfrm>
            <a:off x="2987675" y="2627313"/>
            <a:ext cx="3097213" cy="1008062"/>
            <a:chOff x="1927" y="2115"/>
            <a:chExt cx="1951" cy="635"/>
          </a:xfrm>
        </p:grpSpPr>
        <p:grpSp>
          <p:nvGrpSpPr>
            <p:cNvPr id="21522" name="Group 1034"/>
            <p:cNvGrpSpPr/>
            <p:nvPr/>
          </p:nvGrpSpPr>
          <p:grpSpPr>
            <a:xfrm>
              <a:off x="1927" y="2115"/>
              <a:ext cx="1588" cy="635"/>
              <a:chOff x="1746" y="2115"/>
              <a:chExt cx="1588" cy="635"/>
            </a:xfrm>
          </p:grpSpPr>
          <p:sp>
            <p:nvSpPr>
              <p:cNvPr id="21524" name="Line 1035"/>
              <p:cNvSpPr/>
              <p:nvPr/>
            </p:nvSpPr>
            <p:spPr>
              <a:xfrm>
                <a:off x="1746" y="2568"/>
                <a:ext cx="0" cy="182"/>
              </a:xfrm>
              <a:prstGeom prst="line">
                <a:avLst/>
              </a:prstGeom>
              <a:ln w="31750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5" name="Line 1036"/>
              <p:cNvSpPr/>
              <p:nvPr/>
            </p:nvSpPr>
            <p:spPr>
              <a:xfrm>
                <a:off x="1746" y="2750"/>
                <a:ext cx="1588" cy="0"/>
              </a:xfrm>
              <a:prstGeom prst="line">
                <a:avLst/>
              </a:prstGeom>
              <a:ln w="31750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6" name="Line 1037"/>
              <p:cNvSpPr/>
              <p:nvPr/>
            </p:nvSpPr>
            <p:spPr>
              <a:xfrm flipV="1">
                <a:off x="3334" y="2115"/>
                <a:ext cx="0" cy="635"/>
              </a:xfrm>
              <a:prstGeom prst="line">
                <a:avLst/>
              </a:prstGeom>
              <a:ln w="31750" cap="flat" cmpd="sng">
                <a:solidFill>
                  <a:srgbClr val="99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23" name="Line 1038"/>
            <p:cNvSpPr/>
            <p:nvPr/>
          </p:nvSpPr>
          <p:spPr>
            <a:xfrm>
              <a:off x="2971" y="2115"/>
              <a:ext cx="907" cy="0"/>
            </a:xfrm>
            <a:prstGeom prst="line">
              <a:avLst/>
            </a:prstGeom>
            <a:ln w="3175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9" name="Group 1039"/>
          <p:cNvGrpSpPr/>
          <p:nvPr/>
        </p:nvGrpSpPr>
        <p:grpSpPr>
          <a:xfrm>
            <a:off x="1979613" y="1485900"/>
            <a:ext cx="1800225" cy="431800"/>
            <a:chOff x="1610" y="1480"/>
            <a:chExt cx="1134" cy="272"/>
          </a:xfrm>
        </p:grpSpPr>
        <p:sp>
          <p:nvSpPr>
            <p:cNvPr id="21518" name="Line 1040"/>
            <p:cNvSpPr/>
            <p:nvPr/>
          </p:nvSpPr>
          <p:spPr>
            <a:xfrm flipV="1">
              <a:off x="1610" y="1480"/>
              <a:ext cx="0" cy="272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Line 1041"/>
            <p:cNvSpPr/>
            <p:nvPr/>
          </p:nvSpPr>
          <p:spPr>
            <a:xfrm>
              <a:off x="1610" y="1480"/>
              <a:ext cx="998" cy="0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Line 1042"/>
            <p:cNvSpPr/>
            <p:nvPr/>
          </p:nvSpPr>
          <p:spPr>
            <a:xfrm>
              <a:off x="2608" y="1480"/>
              <a:ext cx="0" cy="272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Line 1043"/>
            <p:cNvSpPr/>
            <p:nvPr/>
          </p:nvSpPr>
          <p:spPr>
            <a:xfrm>
              <a:off x="2245" y="1752"/>
              <a:ext cx="499" cy="0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24" name="Group 1044"/>
          <p:cNvGrpSpPr/>
          <p:nvPr/>
        </p:nvGrpSpPr>
        <p:grpSpPr>
          <a:xfrm>
            <a:off x="3492500" y="1216025"/>
            <a:ext cx="4679950" cy="720725"/>
            <a:chOff x="2064" y="1298"/>
            <a:chExt cx="2948" cy="454"/>
          </a:xfrm>
        </p:grpSpPr>
        <p:sp>
          <p:nvSpPr>
            <p:cNvPr id="21514" name="Line 1045"/>
            <p:cNvSpPr/>
            <p:nvPr/>
          </p:nvSpPr>
          <p:spPr>
            <a:xfrm>
              <a:off x="2064" y="1298"/>
              <a:ext cx="0" cy="182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Line 1046"/>
            <p:cNvSpPr/>
            <p:nvPr/>
          </p:nvSpPr>
          <p:spPr>
            <a:xfrm>
              <a:off x="2064" y="1298"/>
              <a:ext cx="2585" cy="0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Line 1047"/>
            <p:cNvSpPr/>
            <p:nvPr/>
          </p:nvSpPr>
          <p:spPr>
            <a:xfrm>
              <a:off x="4649" y="1298"/>
              <a:ext cx="0" cy="454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Line 1048"/>
            <p:cNvSpPr/>
            <p:nvPr/>
          </p:nvSpPr>
          <p:spPr>
            <a:xfrm>
              <a:off x="4105" y="1752"/>
              <a:ext cx="907" cy="0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29" name="Rectangle 1049"/>
          <p:cNvSpPr>
            <a:spLocks noRot="1"/>
          </p:cNvSpPr>
          <p:nvPr/>
        </p:nvSpPr>
        <p:spPr>
          <a:xfrm>
            <a:off x="180975" y="3716338"/>
            <a:ext cx="8351838" cy="2447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zh-CN" altLang="en-US" sz="4000" dirty="0">
                <a:latin typeface="Calibri" panose="020F0502020204030204" pitchFamily="34" charset="0"/>
              </a:rPr>
              <a:t>	  </a:t>
            </a: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两个数的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和</a:t>
            </a: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同一个数相乘，</a:t>
            </a:r>
            <a:b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</a:b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可以把两个加数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分别</a:t>
            </a: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同这个数相</a:t>
            </a:r>
            <a:b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</a:b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乘，再把两个积相加，结果不变。</a:t>
            </a:r>
            <a:b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</a:b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这叫做 </a:t>
            </a:r>
            <a:r>
              <a:rPr lang="zh-CN" altLang="en-US" sz="4000" b="1" dirty="0">
                <a:latin typeface="Calibri" panose="020F0502020204030204" pitchFamily="34" charset="0"/>
                <a:ea typeface="华文彩云" panose="02010800040101010101" pitchFamily="2" charset="-122"/>
              </a:rPr>
              <a:t>乘 法 的 分 配 律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。</a:t>
            </a:r>
          </a:p>
        </p:txBody>
      </p:sp>
      <p:pic>
        <p:nvPicPr>
          <p:cNvPr id="47130" name="Picture 1050" descr="PE01561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25" y="139700"/>
            <a:ext cx="1614488" cy="1071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1026"/>
          <p:cNvSpPr/>
          <p:nvPr/>
        </p:nvSpPr>
        <p:spPr>
          <a:xfrm>
            <a:off x="1547813" y="476250"/>
            <a:ext cx="2376487" cy="792163"/>
          </a:xfrm>
          <a:prstGeom prst="ellipse">
            <a:avLst/>
          </a:prstGeom>
          <a:solidFill>
            <a:srgbClr val="00FF00">
              <a:alpha val="38823"/>
            </a:srgbClr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填一填：</a:t>
            </a:r>
          </a:p>
        </p:txBody>
      </p:sp>
      <p:sp>
        <p:nvSpPr>
          <p:cNvPr id="22531" name="Oval 1027"/>
          <p:cNvSpPr/>
          <p:nvPr/>
        </p:nvSpPr>
        <p:spPr>
          <a:xfrm>
            <a:off x="971550" y="1989138"/>
            <a:ext cx="287338" cy="2873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22532" name="Oval 1028"/>
          <p:cNvSpPr/>
          <p:nvPr/>
        </p:nvSpPr>
        <p:spPr>
          <a:xfrm>
            <a:off x="971550" y="2781300"/>
            <a:ext cx="287338" cy="28733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</a:p>
        </p:txBody>
      </p:sp>
      <p:sp>
        <p:nvSpPr>
          <p:cNvPr id="22533" name="Oval 1029"/>
          <p:cNvSpPr/>
          <p:nvPr/>
        </p:nvSpPr>
        <p:spPr>
          <a:xfrm>
            <a:off x="971550" y="3646488"/>
            <a:ext cx="287338" cy="2873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</a:p>
        </p:txBody>
      </p:sp>
      <p:sp>
        <p:nvSpPr>
          <p:cNvPr id="22534" name="Oval 1030"/>
          <p:cNvSpPr/>
          <p:nvPr/>
        </p:nvSpPr>
        <p:spPr>
          <a:xfrm>
            <a:off x="971550" y="4510088"/>
            <a:ext cx="287338" cy="2873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</a:p>
        </p:txBody>
      </p:sp>
      <p:sp>
        <p:nvSpPr>
          <p:cNvPr id="22535" name="Rectangle 1031"/>
          <p:cNvSpPr/>
          <p:nvPr/>
        </p:nvSpPr>
        <p:spPr>
          <a:xfrm>
            <a:off x="6227763" y="5084763"/>
            <a:ext cx="720725" cy="647700"/>
          </a:xfrm>
          <a:prstGeom prst="rect">
            <a:avLst/>
          </a:prstGeom>
          <a:solidFill>
            <a:srgbClr val="FFCC66">
              <a:alpha val="50195"/>
            </a:srgbClr>
          </a:solidFill>
          <a:ln w="12700">
            <a:noFill/>
          </a:ln>
        </p:spPr>
        <p:txBody>
          <a:bodyPr wrap="none" anchor="ctr" anchorCtr="0"/>
          <a:lstStyle/>
          <a:p>
            <a:pPr algn="ctr"/>
            <a:endParaRPr lang="zh-CN" altLang="en-US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0184" name="Group 1032"/>
          <p:cNvGrpSpPr/>
          <p:nvPr/>
        </p:nvGrpSpPr>
        <p:grpSpPr>
          <a:xfrm>
            <a:off x="971550" y="1773238"/>
            <a:ext cx="7848600" cy="3960812"/>
            <a:chOff x="612" y="1117"/>
            <a:chExt cx="4944" cy="2495"/>
          </a:xfrm>
        </p:grpSpPr>
        <p:sp>
          <p:nvSpPr>
            <p:cNvPr id="22548" name="Text Box 1033"/>
            <p:cNvSpPr txBox="1"/>
            <p:nvPr/>
          </p:nvSpPr>
          <p:spPr>
            <a:xfrm>
              <a:off x="612" y="1117"/>
              <a:ext cx="4944" cy="248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D6009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（</a:t>
              </a:r>
              <a:r>
                <a:rPr lang="en-US" altLang="zh-CN" sz="3600" dirty="0">
                  <a:solidFill>
                    <a:srgbClr val="D6009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12+40)×3=</a:t>
              </a:r>
              <a:r>
                <a:rPr lang="en-US" altLang="zh-CN" sz="3600" dirty="0">
                  <a:solidFill>
                    <a:srgbClr val="D60093"/>
                  </a:solidFill>
                  <a:latin typeface="Times New Roman" panose="02020603050405020304" pitchFamily="18" charset="0"/>
                </a:rPr>
                <a:t>         </a:t>
              </a:r>
              <a:r>
                <a:rPr lang="en-US" altLang="zh-CN" sz="3600" dirty="0">
                  <a:solidFill>
                    <a:srgbClr val="D6009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× 3</a:t>
              </a:r>
              <a:r>
                <a:rPr lang="en-US" altLang="zh-CN" sz="3600" dirty="0">
                  <a:solidFill>
                    <a:srgbClr val="D60093"/>
                  </a:solidFill>
                  <a:latin typeface="Times New Roman" panose="02020603050405020304" pitchFamily="18" charset="0"/>
                </a:rPr>
                <a:t> +        </a:t>
              </a:r>
              <a:r>
                <a:rPr lang="en-US" altLang="zh-CN" sz="3600" dirty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US" altLang="zh-CN" sz="3600" dirty="0">
                  <a:solidFill>
                    <a:srgbClr val="D6009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dirty="0">
                  <a:latin typeface="Times New Roman" panose="02020603050405020304" pitchFamily="18" charset="0"/>
                </a:rPr>
                <a:t>  </a:t>
              </a:r>
              <a:r>
                <a:rPr lang="en-US" altLang="zh-CN" sz="3600" dirty="0">
                  <a:solidFill>
                    <a:srgbClr val="99663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15×(40 + 8)</a:t>
              </a:r>
              <a:r>
                <a:rPr lang="en-US" altLang="zh-CN" sz="3600" dirty="0">
                  <a:solidFill>
                    <a:srgbClr val="996633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dirty="0">
                  <a:solidFill>
                    <a:srgbClr val="99663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= 15×    + 15×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dirty="0"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en-US" altLang="zh-CN" sz="36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78×20+22×20=</a:t>
              </a:r>
              <a:r>
                <a:rPr lang="zh-CN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（</a:t>
              </a:r>
              <a:r>
                <a:rPr lang="zh-CN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zh-CN" sz="36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+ </a:t>
              </a:r>
              <a:r>
                <a:rPr lang="en-US" altLang="zh-CN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zh-CN" altLang="en-US" sz="36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）</a:t>
              </a:r>
              <a:r>
                <a:rPr lang="en-US" altLang="zh-CN" sz="3600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×20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dirty="0">
                  <a:latin typeface="黑体" panose="02010609060101010101" pitchFamily="2" charset="-122"/>
                  <a:ea typeface="黑体" panose="02010609060101010101" pitchFamily="2" charset="-122"/>
                </a:rPr>
                <a:t>  66×28 + 66×32 + 66×40 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dirty="0">
                  <a:latin typeface="黑体" panose="02010609060101010101" pitchFamily="2" charset="-122"/>
                  <a:ea typeface="黑体" panose="02010609060101010101" pitchFamily="2" charset="-122"/>
                </a:rPr>
                <a:t>=</a:t>
              </a:r>
              <a:r>
                <a:rPr lang="zh-CN" altLang="en-US" sz="3600" dirty="0">
                  <a:latin typeface="Times New Roman" panose="02020603050405020304" pitchFamily="18" charset="0"/>
                </a:rPr>
                <a:t>（        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+         +        </a:t>
              </a:r>
              <a:r>
                <a:rPr lang="zh-CN" altLang="en-US" sz="3600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22549" name="Rectangle 1034"/>
            <p:cNvSpPr/>
            <p:nvPr/>
          </p:nvSpPr>
          <p:spPr>
            <a:xfrm>
              <a:off x="2517" y="1117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0" name="Rectangle 1035"/>
            <p:cNvSpPr/>
            <p:nvPr/>
          </p:nvSpPr>
          <p:spPr>
            <a:xfrm>
              <a:off x="3152" y="2160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1" name="Rectangle 1036"/>
            <p:cNvSpPr/>
            <p:nvPr/>
          </p:nvSpPr>
          <p:spPr>
            <a:xfrm>
              <a:off x="2744" y="3204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2" name="Rectangle 1037"/>
            <p:cNvSpPr/>
            <p:nvPr/>
          </p:nvSpPr>
          <p:spPr>
            <a:xfrm>
              <a:off x="1927" y="3203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3" name="Rectangle 1038"/>
            <p:cNvSpPr/>
            <p:nvPr/>
          </p:nvSpPr>
          <p:spPr>
            <a:xfrm>
              <a:off x="1156" y="3204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4" name="Rectangle 1039"/>
            <p:cNvSpPr/>
            <p:nvPr/>
          </p:nvSpPr>
          <p:spPr>
            <a:xfrm>
              <a:off x="3923" y="1117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5" name="Rectangle 1040"/>
            <p:cNvSpPr/>
            <p:nvPr/>
          </p:nvSpPr>
          <p:spPr>
            <a:xfrm>
              <a:off x="3878" y="2160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6" name="Rectangle 1041"/>
            <p:cNvSpPr/>
            <p:nvPr/>
          </p:nvSpPr>
          <p:spPr>
            <a:xfrm>
              <a:off x="4921" y="1616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57" name="Rectangle 1042"/>
            <p:cNvSpPr/>
            <p:nvPr/>
          </p:nvSpPr>
          <p:spPr>
            <a:xfrm>
              <a:off x="3515" y="1616"/>
              <a:ext cx="454" cy="40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noFill/>
            </a:ln>
          </p:spPr>
          <p:txBody>
            <a:bodyPr wrap="none" anchor="ctr" anchorCtr="0"/>
            <a:lstStyle/>
            <a:p>
              <a:pPr algn="ctr"/>
              <a:endPara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0195" name="Text Box 1043"/>
          <p:cNvSpPr txBox="1"/>
          <p:nvPr/>
        </p:nvSpPr>
        <p:spPr>
          <a:xfrm>
            <a:off x="3995738" y="1773238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196" name="Text Box 1044"/>
          <p:cNvSpPr txBox="1"/>
          <p:nvPr/>
        </p:nvSpPr>
        <p:spPr>
          <a:xfrm>
            <a:off x="6227763" y="1773238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197" name="Text Box 1045"/>
          <p:cNvSpPr txBox="1"/>
          <p:nvPr/>
        </p:nvSpPr>
        <p:spPr>
          <a:xfrm>
            <a:off x="5580063" y="2562225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198" name="Text Box 1046"/>
          <p:cNvSpPr txBox="1"/>
          <p:nvPr/>
        </p:nvSpPr>
        <p:spPr>
          <a:xfrm>
            <a:off x="6156325" y="4941888"/>
            <a:ext cx="1081088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8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66</a:t>
            </a:r>
            <a:endParaRPr lang="en-US" altLang="zh-CN" sz="4800" b="1" dirty="0">
              <a:solidFill>
                <a:srgbClr val="8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199" name="Text Box 1047"/>
          <p:cNvSpPr txBox="1"/>
          <p:nvPr/>
        </p:nvSpPr>
        <p:spPr>
          <a:xfrm>
            <a:off x="6156325" y="3429000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22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200" name="Text Box 1048"/>
          <p:cNvSpPr txBox="1"/>
          <p:nvPr/>
        </p:nvSpPr>
        <p:spPr>
          <a:xfrm>
            <a:off x="5003800" y="3429000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78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201" name="Text Box 1049"/>
          <p:cNvSpPr txBox="1"/>
          <p:nvPr/>
        </p:nvSpPr>
        <p:spPr>
          <a:xfrm>
            <a:off x="7954963" y="2565400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202" name="Text Box 1050"/>
          <p:cNvSpPr txBox="1"/>
          <p:nvPr/>
        </p:nvSpPr>
        <p:spPr>
          <a:xfrm>
            <a:off x="1835150" y="5092700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28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203" name="Text Box 1051"/>
          <p:cNvSpPr txBox="1"/>
          <p:nvPr/>
        </p:nvSpPr>
        <p:spPr>
          <a:xfrm>
            <a:off x="3059113" y="5084763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32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204" name="Text Box 1052"/>
          <p:cNvSpPr txBox="1"/>
          <p:nvPr/>
        </p:nvSpPr>
        <p:spPr>
          <a:xfrm>
            <a:off x="4356100" y="5051425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2547" name="Picture 1053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333375"/>
            <a:ext cx="641350" cy="833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96" grpId="0"/>
      <p:bldP spid="50197" grpId="0"/>
      <p:bldP spid="50198" grpId="0"/>
      <p:bldP spid="50199" grpId="0"/>
      <p:bldP spid="50200" grpId="0"/>
      <p:bldP spid="50201" grpId="0"/>
      <p:bldP spid="50202" grpId="0"/>
      <p:bldP spid="50203" grpId="0"/>
      <p:bldP spid="5020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全屏显示(4:3)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方正超粗黑简体</vt:lpstr>
      <vt:lpstr>黑体</vt:lpstr>
      <vt:lpstr>华文彩云</vt:lpstr>
      <vt:lpstr>华文琥珀</vt:lpstr>
      <vt:lpstr>华文楷体</vt:lpstr>
      <vt:lpstr>华文隶书</vt:lpstr>
      <vt:lpstr>楷体_GB2312</vt:lpstr>
      <vt:lpstr>隶书</vt:lpstr>
      <vt:lpstr>宋体</vt:lpstr>
      <vt:lpstr>微软雅黑</vt:lpstr>
      <vt:lpstr>新宋体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下面哪些算式运用运算定律？为什么？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挑  战  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2007-03-13T03:23:16Z</dcterms:created>
  <dcterms:modified xsi:type="dcterms:W3CDTF">2023-01-17T00:20:06Z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68A32324F1B644299F08501404A6618C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