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7" r:id="rId3"/>
    <p:sldId id="256" r:id="rId4"/>
    <p:sldId id="268" r:id="rId5"/>
    <p:sldId id="266" r:id="rId6"/>
    <p:sldId id="265" r:id="rId7"/>
    <p:sldId id="264" r:id="rId8"/>
    <p:sldId id="261" r:id="rId9"/>
    <p:sldId id="263" r:id="rId10"/>
    <p:sldId id="260" r:id="rId11"/>
    <p:sldId id="262" r:id="rId12"/>
    <p:sldId id="273" r:id="rId13"/>
    <p:sldId id="270" r:id="rId14"/>
    <p:sldId id="269" r:id="rId15"/>
    <p:sldId id="259" r:id="rId16"/>
    <p:sldId id="271" r:id="rId17"/>
    <p:sldId id="272" r:id="rId18"/>
    <p:sldId id="257" r:id="rId19"/>
    <p:sldId id="274" r:id="rId20"/>
    <p:sldId id="258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039"/>
    <a:srgbClr val="FA5708"/>
    <a:srgbClr val="862151"/>
    <a:srgbClr val="3C6B27"/>
    <a:srgbClr val="002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6252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DBF0-BA0D-4D9D-9ABB-B478EA368C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4FA2-1718-4D7F-8E7D-3A3D37B3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6057-0C48-4749-8699-18519DAB48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F7A9-7209-41DC-A375-D62AA86267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 flipV="1">
            <a:off x="11964644" y="914155"/>
            <a:ext cx="7716" cy="5017720"/>
          </a:xfrm>
          <a:prstGeom prst="line">
            <a:avLst/>
          </a:prstGeom>
          <a:ln w="3175">
            <a:solidFill>
              <a:srgbClr val="C040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3345401" y="6501775"/>
            <a:ext cx="7280159" cy="3197"/>
          </a:xfrm>
          <a:prstGeom prst="line">
            <a:avLst/>
          </a:prstGeom>
          <a:ln w="3175">
            <a:solidFill>
              <a:srgbClr val="C040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405641" y="-24328"/>
            <a:ext cx="1794075" cy="2286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 r="-1117"/>
          <a:stretch>
            <a:fillRect/>
          </a:stretch>
        </p:blipFill>
        <p:spPr>
          <a:xfrm>
            <a:off x="-23149" y="3680749"/>
            <a:ext cx="4520600" cy="3188826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文本框 4"/>
          <p:cNvSpPr txBox="1"/>
          <p:nvPr/>
        </p:nvSpPr>
        <p:spPr>
          <a:xfrm>
            <a:off x="1719780" y="1442236"/>
            <a:ext cx="25281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C04039"/>
                </a:solidFill>
                <a:latin typeface="Impact" panose="020B0806030902050204" pitchFamily="34" charset="0"/>
              </a:rPr>
              <a:t>2 0 1XX</a:t>
            </a:r>
            <a:endParaRPr lang="zh-CN" altLang="en-US" sz="6600" dirty="0">
              <a:solidFill>
                <a:srgbClr val="C04039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 r="-606"/>
          <a:stretch>
            <a:fillRect/>
          </a:stretch>
        </p:blipFill>
        <p:spPr>
          <a:xfrm>
            <a:off x="2584500" y="914155"/>
            <a:ext cx="2300017" cy="734559"/>
          </a:xfrm>
          <a:prstGeom prst="rect">
            <a:avLst/>
          </a:prstGeom>
          <a:effectLst/>
        </p:spPr>
      </p:pic>
      <p:sp>
        <p:nvSpPr>
          <p:cNvPr id="7" name="文本框 6"/>
          <p:cNvSpPr txBox="1"/>
          <p:nvPr/>
        </p:nvSpPr>
        <p:spPr>
          <a:xfrm>
            <a:off x="3924212" y="2871835"/>
            <a:ext cx="717105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 肉 小 清 新 通 用 模 板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53222" y="4312043"/>
            <a:ext cx="2335529" cy="445097"/>
          </a:xfrm>
          <a:prstGeom prst="roundRect">
            <a:avLst>
              <a:gd name="adj" fmla="val 28487"/>
            </a:avLst>
          </a:prstGeom>
          <a:solidFill>
            <a:srgbClr val="C0403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517218" y="4349925"/>
            <a:ext cx="20975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r>
              <a:rPr lang="en-US" altLang="zh-CN" b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PPT818</a:t>
            </a:r>
            <a:endParaRPr lang="en-US" altLang="zh-CN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324619" y="5447467"/>
            <a:ext cx="1863524" cy="1427896"/>
          </a:xfrm>
          <a:prstGeom prst="rect">
            <a:avLst/>
          </a:prstGeom>
          <a:effectLst/>
        </p:spPr>
      </p:pic>
      <p:cxnSp>
        <p:nvCxnSpPr>
          <p:cNvPr id="15" name="直接连接符 14"/>
          <p:cNvCxnSpPr/>
          <p:nvPr/>
        </p:nvCxnSpPr>
        <p:spPr>
          <a:xfrm flipH="1" flipV="1">
            <a:off x="312518" y="295275"/>
            <a:ext cx="10174148" cy="16444"/>
          </a:xfrm>
          <a:prstGeom prst="line">
            <a:avLst/>
          </a:prstGeom>
          <a:ln w="3175">
            <a:solidFill>
              <a:srgbClr val="C040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300942" y="311719"/>
            <a:ext cx="11576" cy="3786123"/>
          </a:xfrm>
          <a:prstGeom prst="line">
            <a:avLst/>
          </a:prstGeom>
          <a:ln w="3175">
            <a:solidFill>
              <a:srgbClr val="C040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6" name="组合 5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64380" y="4492874"/>
            <a:ext cx="1912687" cy="1802460"/>
            <a:chOff x="935402" y="4606088"/>
            <a:chExt cx="1912687" cy="1802460"/>
          </a:xfrm>
        </p:grpSpPr>
        <p:grpSp>
          <p:nvGrpSpPr>
            <p:cNvPr id="15" name="组合 14"/>
            <p:cNvGrpSpPr/>
            <p:nvPr/>
          </p:nvGrpSpPr>
          <p:grpSpPr>
            <a:xfrm>
              <a:off x="935402" y="4606088"/>
              <a:ext cx="1912687" cy="1802460"/>
              <a:chOff x="922483" y="4819689"/>
              <a:chExt cx="1912687" cy="180246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097536" y="4819689"/>
                <a:ext cx="1562582" cy="1534449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922483" y="5586913"/>
                <a:ext cx="1912687" cy="103523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1282944" y="5024772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关键词一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89590" y="4492874"/>
            <a:ext cx="1912687" cy="1802460"/>
            <a:chOff x="935402" y="4606088"/>
            <a:chExt cx="1912687" cy="1802460"/>
          </a:xfrm>
        </p:grpSpPr>
        <p:grpSp>
          <p:nvGrpSpPr>
            <p:cNvPr id="28" name="组合 27"/>
            <p:cNvGrpSpPr/>
            <p:nvPr/>
          </p:nvGrpSpPr>
          <p:grpSpPr>
            <a:xfrm>
              <a:off x="935402" y="4606088"/>
              <a:ext cx="1912687" cy="1802460"/>
              <a:chOff x="922483" y="4819689"/>
              <a:chExt cx="1912687" cy="180246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097536" y="4819689"/>
                <a:ext cx="1562582" cy="1534449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922483" y="5586913"/>
                <a:ext cx="1912687" cy="103523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1282944" y="5024772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关键词二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54650" y="4492874"/>
            <a:ext cx="1912687" cy="1802460"/>
            <a:chOff x="935402" y="4606088"/>
            <a:chExt cx="1912687" cy="1802460"/>
          </a:xfrm>
        </p:grpSpPr>
        <p:grpSp>
          <p:nvGrpSpPr>
            <p:cNvPr id="33" name="组合 32"/>
            <p:cNvGrpSpPr/>
            <p:nvPr/>
          </p:nvGrpSpPr>
          <p:grpSpPr>
            <a:xfrm>
              <a:off x="935402" y="4606088"/>
              <a:ext cx="1912687" cy="1802460"/>
              <a:chOff x="922483" y="4819689"/>
              <a:chExt cx="1912687" cy="180246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097536" y="4819689"/>
                <a:ext cx="1562582" cy="1534449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922483" y="5586913"/>
                <a:ext cx="1912687" cy="103523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1282944" y="5024772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关键词三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19251" y="4492874"/>
            <a:ext cx="1912687" cy="1802460"/>
            <a:chOff x="935402" y="4606088"/>
            <a:chExt cx="1912687" cy="1802460"/>
          </a:xfrm>
        </p:grpSpPr>
        <p:grpSp>
          <p:nvGrpSpPr>
            <p:cNvPr id="38" name="组合 37"/>
            <p:cNvGrpSpPr/>
            <p:nvPr/>
          </p:nvGrpSpPr>
          <p:grpSpPr>
            <a:xfrm>
              <a:off x="935402" y="4606088"/>
              <a:ext cx="1912687" cy="1802460"/>
              <a:chOff x="922483" y="4819689"/>
              <a:chExt cx="1912687" cy="180246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097536" y="4819689"/>
                <a:ext cx="1562582" cy="1534449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922483" y="5586913"/>
                <a:ext cx="1912687" cy="103523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1282944" y="5024772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关键词四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86790" y="3632078"/>
            <a:ext cx="9878041" cy="651454"/>
            <a:chOff x="1198273" y="3257781"/>
            <a:chExt cx="9878041" cy="65145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198273" y="3572540"/>
              <a:ext cx="4440435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747318" y="3257781"/>
              <a:ext cx="694776" cy="651454"/>
            </a:xfrm>
            <a:prstGeom prst="rect">
              <a:avLst/>
            </a:prstGeom>
          </p:spPr>
        </p:pic>
        <p:cxnSp>
          <p:nvCxnSpPr>
            <p:cNvPr id="51" name="直接连接符 50"/>
            <p:cNvCxnSpPr/>
            <p:nvPr/>
          </p:nvCxnSpPr>
          <p:spPr>
            <a:xfrm>
              <a:off x="6562188" y="3572540"/>
              <a:ext cx="4514126" cy="12239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25" name="组合 24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71650" y="1803657"/>
            <a:ext cx="3841054" cy="1632833"/>
            <a:chOff x="1666875" y="1653293"/>
            <a:chExt cx="3841054" cy="163283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4130927" y="1653293"/>
              <a:ext cx="1377002" cy="1632832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2096160" y="1655152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2465175" y="3286125"/>
              <a:ext cx="2222803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3358466" y="1824428"/>
              <a:ext cx="1442757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1666875" y="1824429"/>
              <a:ext cx="429285" cy="210228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249265" y="4154091"/>
            <a:ext cx="4443057" cy="1632833"/>
            <a:chOff x="1064872" y="1653293"/>
            <a:chExt cx="4443057" cy="1632833"/>
          </a:xfrm>
        </p:grpSpPr>
        <p:sp>
          <p:nvSpPr>
            <p:cNvPr id="48" name="矩形 47"/>
            <p:cNvSpPr/>
            <p:nvPr/>
          </p:nvSpPr>
          <p:spPr>
            <a:xfrm>
              <a:off x="1064872" y="2034658"/>
              <a:ext cx="3117359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4130927" y="1653293"/>
              <a:ext cx="1377002" cy="1632832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2096160" y="1655152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2465175" y="3286125"/>
              <a:ext cx="2222803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3358466" y="1824428"/>
              <a:ext cx="1442757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1666875" y="1824429"/>
              <a:ext cx="429285" cy="210228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7138852" y="1803657"/>
            <a:ext cx="3841054" cy="1632833"/>
            <a:chOff x="1666875" y="1653293"/>
            <a:chExt cx="3841054" cy="1632833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4130927" y="1653293"/>
              <a:ext cx="1377002" cy="1632832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2096160" y="1655152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 flipV="1">
              <a:off x="2465175" y="3286125"/>
              <a:ext cx="2222803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3358466" y="1824428"/>
              <a:ext cx="1442757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1666875" y="1824429"/>
              <a:ext cx="429285" cy="210228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7208115" y="4154091"/>
            <a:ext cx="3841054" cy="1632833"/>
            <a:chOff x="1666875" y="1653293"/>
            <a:chExt cx="3841054" cy="1632833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flipH="1">
              <a:off x="4130927" y="1653293"/>
              <a:ext cx="1377002" cy="1632832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2096160" y="1655152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V="1">
              <a:off x="2465175" y="3286125"/>
              <a:ext cx="2222803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3358466" y="1824428"/>
              <a:ext cx="1442757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1666875" y="1824429"/>
              <a:ext cx="429285" cy="210228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89686" y="1849988"/>
            <a:ext cx="9116872" cy="1019780"/>
            <a:chOff x="2176040" y="1499951"/>
            <a:chExt cx="9116872" cy="1019780"/>
          </a:xfrm>
        </p:grpSpPr>
        <p:grpSp>
          <p:nvGrpSpPr>
            <p:cNvPr id="10" name="组合 9"/>
            <p:cNvGrpSpPr/>
            <p:nvPr/>
          </p:nvGrpSpPr>
          <p:grpSpPr>
            <a:xfrm>
              <a:off x="3435718" y="1499951"/>
              <a:ext cx="7857194" cy="757650"/>
              <a:chOff x="3437948" y="1439594"/>
              <a:chExt cx="7857194" cy="75765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437948" y="1773795"/>
                <a:ext cx="7857194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600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437948" y="1439594"/>
                <a:ext cx="1269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请添加标题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176040" y="1527858"/>
              <a:ext cx="1079337" cy="991873"/>
              <a:chOff x="2176040" y="1527858"/>
              <a:chExt cx="1079337" cy="99187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176040" y="1527858"/>
                <a:ext cx="1079337" cy="991873"/>
                <a:chOff x="2292665" y="2617803"/>
                <a:chExt cx="1875098" cy="1785808"/>
              </a:xfrm>
            </p:grpSpPr>
            <p:sp>
              <p:nvSpPr>
                <p:cNvPr id="6" name="正五边形 5"/>
                <p:cNvSpPr/>
                <p:nvPr/>
              </p:nvSpPr>
              <p:spPr>
                <a:xfrm>
                  <a:off x="2292665" y="2617803"/>
                  <a:ext cx="1875098" cy="1785808"/>
                </a:xfrm>
                <a:prstGeom prst="pentagon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  <a:ln>
                  <a:noFill/>
                  <a:prstDash val="dash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正五边形 3"/>
                <p:cNvSpPr/>
                <p:nvPr/>
              </p:nvSpPr>
              <p:spPr>
                <a:xfrm>
                  <a:off x="2446729" y="2789498"/>
                  <a:ext cx="1566968" cy="1487751"/>
                </a:xfrm>
                <a:prstGeom prst="pentagon">
                  <a:avLst/>
                </a:prstGeom>
                <a:noFill/>
                <a:ln>
                  <a:solidFill>
                    <a:srgbClr val="C04039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3" cstate="email"/>
                <a:srcRect/>
                <a:stretch>
                  <a:fillRect/>
                </a:stretch>
              </p:blipFill>
              <p:spPr>
                <a:xfrm>
                  <a:off x="2361060" y="3510711"/>
                  <a:ext cx="1738306" cy="892899"/>
                </a:xfrm>
                <a:custGeom>
                  <a:avLst/>
                  <a:gdLst>
                    <a:gd name="connsiteX0" fmla="*/ 0 w 1738306"/>
                    <a:gd name="connsiteY0" fmla="*/ 0 h 892899"/>
                    <a:gd name="connsiteX1" fmla="*/ 1738306 w 1738306"/>
                    <a:gd name="connsiteY1" fmla="*/ 0 h 892899"/>
                    <a:gd name="connsiteX2" fmla="*/ 1448589 w 1738306"/>
                    <a:gd name="connsiteY2" fmla="*/ 892899 h 892899"/>
                    <a:gd name="connsiteX3" fmla="*/ 289717 w 1738306"/>
                    <a:gd name="connsiteY3" fmla="*/ 892899 h 89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306" h="892899">
                      <a:moveTo>
                        <a:pt x="0" y="0"/>
                      </a:moveTo>
                      <a:lnTo>
                        <a:pt x="1738306" y="0"/>
                      </a:lnTo>
                      <a:lnTo>
                        <a:pt x="1448589" y="892899"/>
                      </a:lnTo>
                      <a:lnTo>
                        <a:pt x="289717" y="892899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11" name="文本框 10"/>
              <p:cNvSpPr txBox="1"/>
              <p:nvPr/>
            </p:nvSpPr>
            <p:spPr>
              <a:xfrm>
                <a:off x="2533745" y="1717377"/>
                <a:ext cx="3496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C04039"/>
                    </a:solidFill>
                  </a:rPr>
                  <a:t>1</a:t>
                </a:r>
                <a:endParaRPr lang="zh-CN" altLang="en-US" sz="2000" b="1" i="1" dirty="0">
                  <a:solidFill>
                    <a:srgbClr val="C04039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189686" y="3311087"/>
            <a:ext cx="9116872" cy="1019780"/>
            <a:chOff x="2176040" y="1499951"/>
            <a:chExt cx="9116872" cy="1019780"/>
          </a:xfrm>
        </p:grpSpPr>
        <p:grpSp>
          <p:nvGrpSpPr>
            <p:cNvPr id="21" name="组合 20"/>
            <p:cNvGrpSpPr/>
            <p:nvPr/>
          </p:nvGrpSpPr>
          <p:grpSpPr>
            <a:xfrm>
              <a:off x="3435718" y="1499951"/>
              <a:ext cx="7857194" cy="757650"/>
              <a:chOff x="3437948" y="1439594"/>
              <a:chExt cx="7857194" cy="75765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437948" y="1773795"/>
                <a:ext cx="7857194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600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437948" y="1439594"/>
                <a:ext cx="1269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请添加标题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176040" y="1527858"/>
              <a:ext cx="1079337" cy="991873"/>
              <a:chOff x="2176040" y="1527858"/>
              <a:chExt cx="1079337" cy="99187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176040" y="1527858"/>
                <a:ext cx="1079337" cy="991873"/>
                <a:chOff x="2292665" y="2617803"/>
                <a:chExt cx="1875098" cy="1785808"/>
              </a:xfrm>
            </p:grpSpPr>
            <p:sp>
              <p:nvSpPr>
                <p:cNvPr id="25" name="正五边形 24"/>
                <p:cNvSpPr/>
                <p:nvPr/>
              </p:nvSpPr>
              <p:spPr>
                <a:xfrm>
                  <a:off x="2292665" y="2617803"/>
                  <a:ext cx="1875098" cy="1785808"/>
                </a:xfrm>
                <a:prstGeom prst="pentagon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  <a:ln>
                  <a:noFill/>
                  <a:prstDash val="dash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正五边形 25"/>
                <p:cNvSpPr/>
                <p:nvPr/>
              </p:nvSpPr>
              <p:spPr>
                <a:xfrm>
                  <a:off x="2446729" y="2789498"/>
                  <a:ext cx="1566968" cy="1487751"/>
                </a:xfrm>
                <a:prstGeom prst="pentagon">
                  <a:avLst/>
                </a:prstGeom>
                <a:noFill/>
                <a:ln>
                  <a:solidFill>
                    <a:srgbClr val="C04039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3" cstate="email"/>
                <a:srcRect/>
                <a:stretch>
                  <a:fillRect/>
                </a:stretch>
              </p:blipFill>
              <p:spPr>
                <a:xfrm>
                  <a:off x="2361060" y="3510711"/>
                  <a:ext cx="1738306" cy="892899"/>
                </a:xfrm>
                <a:custGeom>
                  <a:avLst/>
                  <a:gdLst>
                    <a:gd name="connsiteX0" fmla="*/ 0 w 1738306"/>
                    <a:gd name="connsiteY0" fmla="*/ 0 h 892899"/>
                    <a:gd name="connsiteX1" fmla="*/ 1738306 w 1738306"/>
                    <a:gd name="connsiteY1" fmla="*/ 0 h 892899"/>
                    <a:gd name="connsiteX2" fmla="*/ 1448589 w 1738306"/>
                    <a:gd name="connsiteY2" fmla="*/ 892899 h 892899"/>
                    <a:gd name="connsiteX3" fmla="*/ 289717 w 1738306"/>
                    <a:gd name="connsiteY3" fmla="*/ 892899 h 89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306" h="892899">
                      <a:moveTo>
                        <a:pt x="0" y="0"/>
                      </a:moveTo>
                      <a:lnTo>
                        <a:pt x="1738306" y="0"/>
                      </a:lnTo>
                      <a:lnTo>
                        <a:pt x="1448589" y="892899"/>
                      </a:lnTo>
                      <a:lnTo>
                        <a:pt x="289717" y="892899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24" name="文本框 23"/>
              <p:cNvSpPr txBox="1"/>
              <p:nvPr/>
            </p:nvSpPr>
            <p:spPr>
              <a:xfrm>
                <a:off x="2558223" y="1717377"/>
                <a:ext cx="2934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C04039"/>
                    </a:solidFill>
                  </a:rPr>
                  <a:t>2</a:t>
                </a:r>
                <a:endParaRPr lang="zh-CN" altLang="en-US" sz="2000" b="1" i="1" dirty="0">
                  <a:solidFill>
                    <a:srgbClr val="C04039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189686" y="4826806"/>
            <a:ext cx="9116872" cy="1019780"/>
            <a:chOff x="2176040" y="1499951"/>
            <a:chExt cx="9116872" cy="1019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3435718" y="1499951"/>
              <a:ext cx="7857194" cy="757650"/>
              <a:chOff x="3437948" y="1439594"/>
              <a:chExt cx="7857194" cy="75765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437948" y="1773795"/>
                <a:ext cx="7857194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600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437948" y="1439594"/>
                <a:ext cx="12698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请添加标题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76040" y="1527858"/>
              <a:ext cx="1079337" cy="991873"/>
              <a:chOff x="2176040" y="1527858"/>
              <a:chExt cx="1079337" cy="99187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176040" y="1527858"/>
                <a:ext cx="1079337" cy="991873"/>
                <a:chOff x="2292665" y="2617803"/>
                <a:chExt cx="1875098" cy="1785808"/>
              </a:xfrm>
            </p:grpSpPr>
            <p:sp>
              <p:nvSpPr>
                <p:cNvPr id="35" name="正五边形 34"/>
                <p:cNvSpPr/>
                <p:nvPr/>
              </p:nvSpPr>
              <p:spPr>
                <a:xfrm>
                  <a:off x="2292665" y="2617803"/>
                  <a:ext cx="1875098" cy="1785808"/>
                </a:xfrm>
                <a:prstGeom prst="pentagon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  <a:ln>
                  <a:noFill/>
                  <a:prstDash val="dash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正五边形 35"/>
                <p:cNvSpPr/>
                <p:nvPr/>
              </p:nvSpPr>
              <p:spPr>
                <a:xfrm>
                  <a:off x="2446729" y="2789498"/>
                  <a:ext cx="1566968" cy="1487751"/>
                </a:xfrm>
                <a:prstGeom prst="pentagon">
                  <a:avLst/>
                </a:prstGeom>
                <a:noFill/>
                <a:ln>
                  <a:solidFill>
                    <a:srgbClr val="C04039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7" name="图片 36"/>
                <p:cNvPicPr>
                  <a:picLocks noChangeAspect="1"/>
                </p:cNvPicPr>
                <p:nvPr/>
              </p:nvPicPr>
              <p:blipFill rotWithShape="1">
                <a:blip r:embed="rId3" cstate="email"/>
                <a:srcRect/>
                <a:stretch>
                  <a:fillRect/>
                </a:stretch>
              </p:blipFill>
              <p:spPr>
                <a:xfrm>
                  <a:off x="2361060" y="3510711"/>
                  <a:ext cx="1738306" cy="892899"/>
                </a:xfrm>
                <a:custGeom>
                  <a:avLst/>
                  <a:gdLst>
                    <a:gd name="connsiteX0" fmla="*/ 0 w 1738306"/>
                    <a:gd name="connsiteY0" fmla="*/ 0 h 892899"/>
                    <a:gd name="connsiteX1" fmla="*/ 1738306 w 1738306"/>
                    <a:gd name="connsiteY1" fmla="*/ 0 h 892899"/>
                    <a:gd name="connsiteX2" fmla="*/ 1448589 w 1738306"/>
                    <a:gd name="connsiteY2" fmla="*/ 892899 h 892899"/>
                    <a:gd name="connsiteX3" fmla="*/ 289717 w 1738306"/>
                    <a:gd name="connsiteY3" fmla="*/ 892899 h 89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306" h="892899">
                      <a:moveTo>
                        <a:pt x="0" y="0"/>
                      </a:moveTo>
                      <a:lnTo>
                        <a:pt x="1738306" y="0"/>
                      </a:lnTo>
                      <a:lnTo>
                        <a:pt x="1448589" y="892899"/>
                      </a:lnTo>
                      <a:lnTo>
                        <a:pt x="289717" y="892899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34" name="文本框 33"/>
              <p:cNvSpPr txBox="1"/>
              <p:nvPr/>
            </p:nvSpPr>
            <p:spPr>
              <a:xfrm>
                <a:off x="2538343" y="1738790"/>
                <a:ext cx="317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C04039"/>
                    </a:solidFill>
                  </a:rPr>
                  <a:t>3</a:t>
                </a:r>
                <a:endParaRPr lang="zh-CN" altLang="en-US" sz="2000" b="1" i="1" dirty="0">
                  <a:solidFill>
                    <a:srgbClr val="C04039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41" name="组合 40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42" name="文本框 41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718157" y="3809576"/>
            <a:ext cx="1462090" cy="3077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07869" y="1224543"/>
            <a:ext cx="5374737" cy="3585429"/>
            <a:chOff x="777433" y="1414838"/>
            <a:chExt cx="5374737" cy="35854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 t="-1853" r="-606"/>
            <a:stretch>
              <a:fillRect/>
            </a:stretch>
          </p:blipFill>
          <p:spPr>
            <a:xfrm>
              <a:off x="2048720" y="1414838"/>
              <a:ext cx="3020992" cy="1000873"/>
            </a:xfrm>
            <a:prstGeom prst="rect">
              <a:avLst/>
            </a:prstGeom>
            <a:effectLst/>
          </p:spPr>
        </p:pic>
        <p:cxnSp>
          <p:nvCxnSpPr>
            <p:cNvPr id="3" name="直接连接符 2"/>
            <p:cNvCxnSpPr/>
            <p:nvPr/>
          </p:nvCxnSpPr>
          <p:spPr>
            <a:xfrm>
              <a:off x="777433" y="5000267"/>
              <a:ext cx="5374737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stCxn id="2" idx="3"/>
            </p:cNvCxnSpPr>
            <p:nvPr/>
          </p:nvCxnSpPr>
          <p:spPr>
            <a:xfrm>
              <a:off x="5069712" y="1915275"/>
              <a:ext cx="1082458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77433" y="1915276"/>
              <a:ext cx="1213412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77433" y="1915275"/>
              <a:ext cx="0" cy="3084992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152170" y="1915275"/>
              <a:ext cx="0" cy="3052657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990845" y="1872037"/>
              <a:ext cx="92597" cy="86475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69712" y="1882940"/>
              <a:ext cx="92597" cy="86475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26" name="组合 25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27" name="文本框 26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99633" y="1224543"/>
            <a:ext cx="5374737" cy="3585429"/>
            <a:chOff x="777433" y="1414838"/>
            <a:chExt cx="5374737" cy="358542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 cstate="email"/>
            <a:srcRect t="-1853" r="-606"/>
            <a:stretch>
              <a:fillRect/>
            </a:stretch>
          </p:blipFill>
          <p:spPr>
            <a:xfrm>
              <a:off x="2048720" y="1414838"/>
              <a:ext cx="3020992" cy="1000873"/>
            </a:xfrm>
            <a:prstGeom prst="rect">
              <a:avLst/>
            </a:prstGeom>
            <a:effectLst/>
          </p:spPr>
        </p:pic>
        <p:cxnSp>
          <p:nvCxnSpPr>
            <p:cNvPr id="32" name="直接连接符 31"/>
            <p:cNvCxnSpPr/>
            <p:nvPr/>
          </p:nvCxnSpPr>
          <p:spPr>
            <a:xfrm>
              <a:off x="777433" y="5000267"/>
              <a:ext cx="5374737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3"/>
            </p:cNvCxnSpPr>
            <p:nvPr/>
          </p:nvCxnSpPr>
          <p:spPr>
            <a:xfrm>
              <a:off x="5069712" y="1915275"/>
              <a:ext cx="1082458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77433" y="1915276"/>
              <a:ext cx="1213412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77433" y="1915275"/>
              <a:ext cx="0" cy="3084992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152170" y="1915275"/>
              <a:ext cx="0" cy="3052657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990845" y="1872037"/>
              <a:ext cx="92597" cy="86475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069712" y="1882940"/>
              <a:ext cx="92597" cy="86475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五边形 38"/>
          <p:cNvSpPr/>
          <p:nvPr/>
        </p:nvSpPr>
        <p:spPr>
          <a:xfrm>
            <a:off x="1963500" y="4592442"/>
            <a:ext cx="2245488" cy="370390"/>
          </a:xfrm>
          <a:prstGeom prst="homePlate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 flipH="1">
            <a:off x="7958672" y="4592442"/>
            <a:ext cx="2245488" cy="370390"/>
          </a:xfrm>
          <a:prstGeom prst="homePlate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007355" y="4590244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关键词或概括性文本</a:t>
            </a:r>
          </a:p>
        </p:txBody>
      </p:sp>
      <p:sp>
        <p:nvSpPr>
          <p:cNvPr id="46" name="矩形 45"/>
          <p:cNvSpPr/>
          <p:nvPr/>
        </p:nvSpPr>
        <p:spPr>
          <a:xfrm>
            <a:off x="8172835" y="4616746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关键词或概括性文本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57251" y="1646474"/>
            <a:ext cx="6414881" cy="4885545"/>
            <a:chOff x="973579" y="1296365"/>
            <a:chExt cx="6414881" cy="488554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73579" y="3970932"/>
              <a:ext cx="1553903" cy="2210978"/>
            </a:xfrm>
            <a:prstGeom prst="rect">
              <a:avLst/>
            </a:prstGeom>
          </p:spPr>
        </p:pic>
        <p:cxnSp>
          <p:nvCxnSpPr>
            <p:cNvPr id="5" name="直接箭头连接符 4"/>
            <p:cNvCxnSpPr/>
            <p:nvPr/>
          </p:nvCxnSpPr>
          <p:spPr>
            <a:xfrm>
              <a:off x="1747777" y="1296365"/>
              <a:ext cx="2754" cy="2674567"/>
            </a:xfrm>
            <a:prstGeom prst="straightConnector1">
              <a:avLst/>
            </a:prstGeom>
            <a:ln>
              <a:solidFill>
                <a:srgbClr val="C0403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H="1" flipV="1">
              <a:off x="2288902" y="5854717"/>
              <a:ext cx="5099558" cy="11438"/>
            </a:xfrm>
            <a:prstGeom prst="straightConnector1">
              <a:avLst/>
            </a:prstGeom>
            <a:ln>
              <a:solidFill>
                <a:srgbClr val="C0403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248973" y="584902"/>
            <a:ext cx="3449432" cy="625325"/>
            <a:chOff x="357027" y="398865"/>
            <a:chExt cx="3449432" cy="625325"/>
          </a:xfrm>
        </p:grpSpPr>
        <p:grpSp>
          <p:nvGrpSpPr>
            <p:cNvPr id="13" name="组合 12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9515" y="1990845"/>
            <a:ext cx="111934" cy="2073797"/>
            <a:chOff x="2021754" y="1747777"/>
            <a:chExt cx="266221" cy="207379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021758" y="1747777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021756" y="2154820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021757" y="2606233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021755" y="2999773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021754" y="3428035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21754" y="3821574"/>
              <a:ext cx="266217" cy="0"/>
            </a:xfrm>
            <a:prstGeom prst="line">
              <a:avLst/>
            </a:prstGeom>
            <a:ln>
              <a:solidFill>
                <a:srgbClr val="C04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01282" y="3903128"/>
            <a:ext cx="4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20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3378" y="3489593"/>
            <a:ext cx="4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40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3376" y="3059399"/>
            <a:ext cx="4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60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4618" y="2653931"/>
            <a:ext cx="4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80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8527" y="2236374"/>
            <a:ext cx="63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100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8527" y="1820739"/>
            <a:ext cx="72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4039"/>
                </a:solidFill>
              </a:rPr>
              <a:t>120</a:t>
            </a:r>
            <a:endParaRPr lang="zh-CN" altLang="en-US" b="1" i="1" dirty="0">
              <a:solidFill>
                <a:srgbClr val="C04039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10094" y="3584293"/>
            <a:ext cx="381965" cy="2631972"/>
          </a:xfrm>
          <a:custGeom>
            <a:avLst/>
            <a:gdLst>
              <a:gd name="connsiteX0" fmla="*/ 0 w 381965"/>
              <a:gd name="connsiteY0" fmla="*/ 0 h 2545162"/>
              <a:gd name="connsiteX1" fmla="*/ 381965 w 381965"/>
              <a:gd name="connsiteY1" fmla="*/ 0 h 2545162"/>
              <a:gd name="connsiteX2" fmla="*/ 381965 w 381965"/>
              <a:gd name="connsiteY2" fmla="*/ 2545162 h 2545162"/>
              <a:gd name="connsiteX3" fmla="*/ 0 w 381965"/>
              <a:gd name="connsiteY3" fmla="*/ 2545162 h 2545162"/>
              <a:gd name="connsiteX4" fmla="*/ 0 w 381965"/>
              <a:gd name="connsiteY4" fmla="*/ 0 h 2545162"/>
              <a:gd name="connsiteX0-1" fmla="*/ 0 w 381965"/>
              <a:gd name="connsiteY0-2" fmla="*/ 51443 h 2596605"/>
              <a:gd name="connsiteX1-3" fmla="*/ 381965 w 381965"/>
              <a:gd name="connsiteY1-4" fmla="*/ 51443 h 2596605"/>
              <a:gd name="connsiteX2-5" fmla="*/ 381965 w 381965"/>
              <a:gd name="connsiteY2-6" fmla="*/ 2596605 h 2596605"/>
              <a:gd name="connsiteX3-7" fmla="*/ 0 w 381965"/>
              <a:gd name="connsiteY3-8" fmla="*/ 2596605 h 2596605"/>
              <a:gd name="connsiteX4-9" fmla="*/ 0 w 381965"/>
              <a:gd name="connsiteY4-10" fmla="*/ 51443 h 2596605"/>
              <a:gd name="connsiteX0-11" fmla="*/ 0 w 381965"/>
              <a:gd name="connsiteY0-12" fmla="*/ 63343 h 2608505"/>
              <a:gd name="connsiteX1-13" fmla="*/ 381965 w 381965"/>
              <a:gd name="connsiteY1-14" fmla="*/ 63343 h 2608505"/>
              <a:gd name="connsiteX2-15" fmla="*/ 381965 w 381965"/>
              <a:gd name="connsiteY2-16" fmla="*/ 2608505 h 2608505"/>
              <a:gd name="connsiteX3-17" fmla="*/ 0 w 381965"/>
              <a:gd name="connsiteY3-18" fmla="*/ 2608505 h 2608505"/>
              <a:gd name="connsiteX4-19" fmla="*/ 0 w 381965"/>
              <a:gd name="connsiteY4-20" fmla="*/ 63343 h 2608505"/>
              <a:gd name="connsiteX0-21" fmla="*/ 0 w 381965"/>
              <a:gd name="connsiteY0-22" fmla="*/ 86810 h 2631972"/>
              <a:gd name="connsiteX1-23" fmla="*/ 381965 w 381965"/>
              <a:gd name="connsiteY1-24" fmla="*/ 86810 h 2631972"/>
              <a:gd name="connsiteX2-25" fmla="*/ 381965 w 381965"/>
              <a:gd name="connsiteY2-26" fmla="*/ 2631972 h 2631972"/>
              <a:gd name="connsiteX3-27" fmla="*/ 0 w 381965"/>
              <a:gd name="connsiteY3-28" fmla="*/ 2631972 h 2631972"/>
              <a:gd name="connsiteX4-29" fmla="*/ 0 w 381965"/>
              <a:gd name="connsiteY4-30" fmla="*/ 86810 h 263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65" h="2631972">
                <a:moveTo>
                  <a:pt x="0" y="86810"/>
                </a:moveTo>
                <a:cubicBezTo>
                  <a:pt x="92598" y="-28937"/>
                  <a:pt x="277792" y="-28937"/>
                  <a:pt x="381965" y="86810"/>
                </a:cubicBezTo>
                <a:lnTo>
                  <a:pt x="381965" y="2631972"/>
                </a:lnTo>
                <a:lnTo>
                  <a:pt x="0" y="2631972"/>
                </a:lnTo>
                <a:lnTo>
                  <a:pt x="0" y="86810"/>
                </a:lnTo>
                <a:close/>
              </a:path>
            </a:pathLst>
          </a:cu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39"/>
          <p:cNvSpPr/>
          <p:nvPr/>
        </p:nvSpPr>
        <p:spPr>
          <a:xfrm>
            <a:off x="3400605" y="2397888"/>
            <a:ext cx="381965" cy="3818377"/>
          </a:xfrm>
          <a:custGeom>
            <a:avLst/>
            <a:gdLst>
              <a:gd name="connsiteX0" fmla="*/ 0 w 381965"/>
              <a:gd name="connsiteY0" fmla="*/ 0 h 2545162"/>
              <a:gd name="connsiteX1" fmla="*/ 381965 w 381965"/>
              <a:gd name="connsiteY1" fmla="*/ 0 h 2545162"/>
              <a:gd name="connsiteX2" fmla="*/ 381965 w 381965"/>
              <a:gd name="connsiteY2" fmla="*/ 2545162 h 2545162"/>
              <a:gd name="connsiteX3" fmla="*/ 0 w 381965"/>
              <a:gd name="connsiteY3" fmla="*/ 2545162 h 2545162"/>
              <a:gd name="connsiteX4" fmla="*/ 0 w 381965"/>
              <a:gd name="connsiteY4" fmla="*/ 0 h 2545162"/>
              <a:gd name="connsiteX0-1" fmla="*/ 0 w 381965"/>
              <a:gd name="connsiteY0-2" fmla="*/ 51443 h 2596605"/>
              <a:gd name="connsiteX1-3" fmla="*/ 381965 w 381965"/>
              <a:gd name="connsiteY1-4" fmla="*/ 51443 h 2596605"/>
              <a:gd name="connsiteX2-5" fmla="*/ 381965 w 381965"/>
              <a:gd name="connsiteY2-6" fmla="*/ 2596605 h 2596605"/>
              <a:gd name="connsiteX3-7" fmla="*/ 0 w 381965"/>
              <a:gd name="connsiteY3-8" fmla="*/ 2596605 h 2596605"/>
              <a:gd name="connsiteX4-9" fmla="*/ 0 w 381965"/>
              <a:gd name="connsiteY4-10" fmla="*/ 51443 h 2596605"/>
              <a:gd name="connsiteX0-11" fmla="*/ 0 w 381965"/>
              <a:gd name="connsiteY0-12" fmla="*/ 63343 h 2608505"/>
              <a:gd name="connsiteX1-13" fmla="*/ 381965 w 381965"/>
              <a:gd name="connsiteY1-14" fmla="*/ 63343 h 2608505"/>
              <a:gd name="connsiteX2-15" fmla="*/ 381965 w 381965"/>
              <a:gd name="connsiteY2-16" fmla="*/ 2608505 h 2608505"/>
              <a:gd name="connsiteX3-17" fmla="*/ 0 w 381965"/>
              <a:gd name="connsiteY3-18" fmla="*/ 2608505 h 2608505"/>
              <a:gd name="connsiteX4-19" fmla="*/ 0 w 381965"/>
              <a:gd name="connsiteY4-20" fmla="*/ 63343 h 2608505"/>
              <a:gd name="connsiteX0-21" fmla="*/ 0 w 381965"/>
              <a:gd name="connsiteY0-22" fmla="*/ 86810 h 2631972"/>
              <a:gd name="connsiteX1-23" fmla="*/ 381965 w 381965"/>
              <a:gd name="connsiteY1-24" fmla="*/ 86810 h 2631972"/>
              <a:gd name="connsiteX2-25" fmla="*/ 381965 w 381965"/>
              <a:gd name="connsiteY2-26" fmla="*/ 2631972 h 2631972"/>
              <a:gd name="connsiteX3-27" fmla="*/ 0 w 381965"/>
              <a:gd name="connsiteY3-28" fmla="*/ 2631972 h 2631972"/>
              <a:gd name="connsiteX4-29" fmla="*/ 0 w 381965"/>
              <a:gd name="connsiteY4-30" fmla="*/ 86810 h 263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65" h="2631972">
                <a:moveTo>
                  <a:pt x="0" y="86810"/>
                </a:moveTo>
                <a:cubicBezTo>
                  <a:pt x="92598" y="-28937"/>
                  <a:pt x="277792" y="-28937"/>
                  <a:pt x="381965" y="86810"/>
                </a:cubicBezTo>
                <a:lnTo>
                  <a:pt x="381965" y="2631972"/>
                </a:lnTo>
                <a:lnTo>
                  <a:pt x="0" y="2631972"/>
                </a:lnTo>
                <a:lnTo>
                  <a:pt x="0" y="86810"/>
                </a:lnTo>
                <a:close/>
              </a:path>
            </a:pathLst>
          </a:cu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39"/>
          <p:cNvSpPr/>
          <p:nvPr/>
        </p:nvSpPr>
        <p:spPr>
          <a:xfrm>
            <a:off x="4291116" y="3242841"/>
            <a:ext cx="381965" cy="2973424"/>
          </a:xfrm>
          <a:custGeom>
            <a:avLst/>
            <a:gdLst>
              <a:gd name="connsiteX0" fmla="*/ 0 w 381965"/>
              <a:gd name="connsiteY0" fmla="*/ 0 h 2545162"/>
              <a:gd name="connsiteX1" fmla="*/ 381965 w 381965"/>
              <a:gd name="connsiteY1" fmla="*/ 0 h 2545162"/>
              <a:gd name="connsiteX2" fmla="*/ 381965 w 381965"/>
              <a:gd name="connsiteY2" fmla="*/ 2545162 h 2545162"/>
              <a:gd name="connsiteX3" fmla="*/ 0 w 381965"/>
              <a:gd name="connsiteY3" fmla="*/ 2545162 h 2545162"/>
              <a:gd name="connsiteX4" fmla="*/ 0 w 381965"/>
              <a:gd name="connsiteY4" fmla="*/ 0 h 2545162"/>
              <a:gd name="connsiteX0-1" fmla="*/ 0 w 381965"/>
              <a:gd name="connsiteY0-2" fmla="*/ 51443 h 2596605"/>
              <a:gd name="connsiteX1-3" fmla="*/ 381965 w 381965"/>
              <a:gd name="connsiteY1-4" fmla="*/ 51443 h 2596605"/>
              <a:gd name="connsiteX2-5" fmla="*/ 381965 w 381965"/>
              <a:gd name="connsiteY2-6" fmla="*/ 2596605 h 2596605"/>
              <a:gd name="connsiteX3-7" fmla="*/ 0 w 381965"/>
              <a:gd name="connsiteY3-8" fmla="*/ 2596605 h 2596605"/>
              <a:gd name="connsiteX4-9" fmla="*/ 0 w 381965"/>
              <a:gd name="connsiteY4-10" fmla="*/ 51443 h 2596605"/>
              <a:gd name="connsiteX0-11" fmla="*/ 0 w 381965"/>
              <a:gd name="connsiteY0-12" fmla="*/ 63343 h 2608505"/>
              <a:gd name="connsiteX1-13" fmla="*/ 381965 w 381965"/>
              <a:gd name="connsiteY1-14" fmla="*/ 63343 h 2608505"/>
              <a:gd name="connsiteX2-15" fmla="*/ 381965 w 381965"/>
              <a:gd name="connsiteY2-16" fmla="*/ 2608505 h 2608505"/>
              <a:gd name="connsiteX3-17" fmla="*/ 0 w 381965"/>
              <a:gd name="connsiteY3-18" fmla="*/ 2608505 h 2608505"/>
              <a:gd name="connsiteX4-19" fmla="*/ 0 w 381965"/>
              <a:gd name="connsiteY4-20" fmla="*/ 63343 h 2608505"/>
              <a:gd name="connsiteX0-21" fmla="*/ 0 w 381965"/>
              <a:gd name="connsiteY0-22" fmla="*/ 86810 h 2631972"/>
              <a:gd name="connsiteX1-23" fmla="*/ 381965 w 381965"/>
              <a:gd name="connsiteY1-24" fmla="*/ 86810 h 2631972"/>
              <a:gd name="connsiteX2-25" fmla="*/ 381965 w 381965"/>
              <a:gd name="connsiteY2-26" fmla="*/ 2631972 h 2631972"/>
              <a:gd name="connsiteX3-27" fmla="*/ 0 w 381965"/>
              <a:gd name="connsiteY3-28" fmla="*/ 2631972 h 2631972"/>
              <a:gd name="connsiteX4-29" fmla="*/ 0 w 381965"/>
              <a:gd name="connsiteY4-30" fmla="*/ 86810 h 263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65" h="2631972">
                <a:moveTo>
                  <a:pt x="0" y="86810"/>
                </a:moveTo>
                <a:cubicBezTo>
                  <a:pt x="92598" y="-28937"/>
                  <a:pt x="277792" y="-28937"/>
                  <a:pt x="381965" y="86810"/>
                </a:cubicBezTo>
                <a:lnTo>
                  <a:pt x="381965" y="2631972"/>
                </a:lnTo>
                <a:lnTo>
                  <a:pt x="0" y="2631972"/>
                </a:lnTo>
                <a:lnTo>
                  <a:pt x="0" y="86810"/>
                </a:lnTo>
                <a:close/>
              </a:path>
            </a:pathLst>
          </a:cu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39"/>
          <p:cNvSpPr/>
          <p:nvPr/>
        </p:nvSpPr>
        <p:spPr>
          <a:xfrm>
            <a:off x="5181627" y="4064641"/>
            <a:ext cx="381965" cy="2151623"/>
          </a:xfrm>
          <a:custGeom>
            <a:avLst/>
            <a:gdLst>
              <a:gd name="connsiteX0" fmla="*/ 0 w 381965"/>
              <a:gd name="connsiteY0" fmla="*/ 0 h 2545162"/>
              <a:gd name="connsiteX1" fmla="*/ 381965 w 381965"/>
              <a:gd name="connsiteY1" fmla="*/ 0 h 2545162"/>
              <a:gd name="connsiteX2" fmla="*/ 381965 w 381965"/>
              <a:gd name="connsiteY2" fmla="*/ 2545162 h 2545162"/>
              <a:gd name="connsiteX3" fmla="*/ 0 w 381965"/>
              <a:gd name="connsiteY3" fmla="*/ 2545162 h 2545162"/>
              <a:gd name="connsiteX4" fmla="*/ 0 w 381965"/>
              <a:gd name="connsiteY4" fmla="*/ 0 h 2545162"/>
              <a:gd name="connsiteX0-1" fmla="*/ 0 w 381965"/>
              <a:gd name="connsiteY0-2" fmla="*/ 51443 h 2596605"/>
              <a:gd name="connsiteX1-3" fmla="*/ 381965 w 381965"/>
              <a:gd name="connsiteY1-4" fmla="*/ 51443 h 2596605"/>
              <a:gd name="connsiteX2-5" fmla="*/ 381965 w 381965"/>
              <a:gd name="connsiteY2-6" fmla="*/ 2596605 h 2596605"/>
              <a:gd name="connsiteX3-7" fmla="*/ 0 w 381965"/>
              <a:gd name="connsiteY3-8" fmla="*/ 2596605 h 2596605"/>
              <a:gd name="connsiteX4-9" fmla="*/ 0 w 381965"/>
              <a:gd name="connsiteY4-10" fmla="*/ 51443 h 2596605"/>
              <a:gd name="connsiteX0-11" fmla="*/ 0 w 381965"/>
              <a:gd name="connsiteY0-12" fmla="*/ 63343 h 2608505"/>
              <a:gd name="connsiteX1-13" fmla="*/ 381965 w 381965"/>
              <a:gd name="connsiteY1-14" fmla="*/ 63343 h 2608505"/>
              <a:gd name="connsiteX2-15" fmla="*/ 381965 w 381965"/>
              <a:gd name="connsiteY2-16" fmla="*/ 2608505 h 2608505"/>
              <a:gd name="connsiteX3-17" fmla="*/ 0 w 381965"/>
              <a:gd name="connsiteY3-18" fmla="*/ 2608505 h 2608505"/>
              <a:gd name="connsiteX4-19" fmla="*/ 0 w 381965"/>
              <a:gd name="connsiteY4-20" fmla="*/ 63343 h 2608505"/>
              <a:gd name="connsiteX0-21" fmla="*/ 0 w 381965"/>
              <a:gd name="connsiteY0-22" fmla="*/ 86810 h 2631972"/>
              <a:gd name="connsiteX1-23" fmla="*/ 381965 w 381965"/>
              <a:gd name="connsiteY1-24" fmla="*/ 86810 h 2631972"/>
              <a:gd name="connsiteX2-25" fmla="*/ 381965 w 381965"/>
              <a:gd name="connsiteY2-26" fmla="*/ 2631972 h 2631972"/>
              <a:gd name="connsiteX3-27" fmla="*/ 0 w 381965"/>
              <a:gd name="connsiteY3-28" fmla="*/ 2631972 h 2631972"/>
              <a:gd name="connsiteX4-29" fmla="*/ 0 w 381965"/>
              <a:gd name="connsiteY4-30" fmla="*/ 86810 h 263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65" h="2631972">
                <a:moveTo>
                  <a:pt x="0" y="86810"/>
                </a:moveTo>
                <a:cubicBezTo>
                  <a:pt x="92598" y="-28937"/>
                  <a:pt x="277792" y="-28937"/>
                  <a:pt x="381965" y="86810"/>
                </a:cubicBezTo>
                <a:lnTo>
                  <a:pt x="381965" y="2631972"/>
                </a:lnTo>
                <a:lnTo>
                  <a:pt x="0" y="2631972"/>
                </a:lnTo>
                <a:lnTo>
                  <a:pt x="0" y="86810"/>
                </a:lnTo>
                <a:close/>
              </a:path>
            </a:pathLst>
          </a:cu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39"/>
          <p:cNvSpPr/>
          <p:nvPr/>
        </p:nvSpPr>
        <p:spPr>
          <a:xfrm>
            <a:off x="6072138" y="1990845"/>
            <a:ext cx="381965" cy="4225420"/>
          </a:xfrm>
          <a:custGeom>
            <a:avLst/>
            <a:gdLst>
              <a:gd name="connsiteX0" fmla="*/ 0 w 381965"/>
              <a:gd name="connsiteY0" fmla="*/ 0 h 2545162"/>
              <a:gd name="connsiteX1" fmla="*/ 381965 w 381965"/>
              <a:gd name="connsiteY1" fmla="*/ 0 h 2545162"/>
              <a:gd name="connsiteX2" fmla="*/ 381965 w 381965"/>
              <a:gd name="connsiteY2" fmla="*/ 2545162 h 2545162"/>
              <a:gd name="connsiteX3" fmla="*/ 0 w 381965"/>
              <a:gd name="connsiteY3" fmla="*/ 2545162 h 2545162"/>
              <a:gd name="connsiteX4" fmla="*/ 0 w 381965"/>
              <a:gd name="connsiteY4" fmla="*/ 0 h 2545162"/>
              <a:gd name="connsiteX0-1" fmla="*/ 0 w 381965"/>
              <a:gd name="connsiteY0-2" fmla="*/ 51443 h 2596605"/>
              <a:gd name="connsiteX1-3" fmla="*/ 381965 w 381965"/>
              <a:gd name="connsiteY1-4" fmla="*/ 51443 h 2596605"/>
              <a:gd name="connsiteX2-5" fmla="*/ 381965 w 381965"/>
              <a:gd name="connsiteY2-6" fmla="*/ 2596605 h 2596605"/>
              <a:gd name="connsiteX3-7" fmla="*/ 0 w 381965"/>
              <a:gd name="connsiteY3-8" fmla="*/ 2596605 h 2596605"/>
              <a:gd name="connsiteX4-9" fmla="*/ 0 w 381965"/>
              <a:gd name="connsiteY4-10" fmla="*/ 51443 h 2596605"/>
              <a:gd name="connsiteX0-11" fmla="*/ 0 w 381965"/>
              <a:gd name="connsiteY0-12" fmla="*/ 63343 h 2608505"/>
              <a:gd name="connsiteX1-13" fmla="*/ 381965 w 381965"/>
              <a:gd name="connsiteY1-14" fmla="*/ 63343 h 2608505"/>
              <a:gd name="connsiteX2-15" fmla="*/ 381965 w 381965"/>
              <a:gd name="connsiteY2-16" fmla="*/ 2608505 h 2608505"/>
              <a:gd name="connsiteX3-17" fmla="*/ 0 w 381965"/>
              <a:gd name="connsiteY3-18" fmla="*/ 2608505 h 2608505"/>
              <a:gd name="connsiteX4-19" fmla="*/ 0 w 381965"/>
              <a:gd name="connsiteY4-20" fmla="*/ 63343 h 2608505"/>
              <a:gd name="connsiteX0-21" fmla="*/ 0 w 381965"/>
              <a:gd name="connsiteY0-22" fmla="*/ 86810 h 2631972"/>
              <a:gd name="connsiteX1-23" fmla="*/ 381965 w 381965"/>
              <a:gd name="connsiteY1-24" fmla="*/ 86810 h 2631972"/>
              <a:gd name="connsiteX2-25" fmla="*/ 381965 w 381965"/>
              <a:gd name="connsiteY2-26" fmla="*/ 2631972 h 2631972"/>
              <a:gd name="connsiteX3-27" fmla="*/ 0 w 381965"/>
              <a:gd name="connsiteY3-28" fmla="*/ 2631972 h 2631972"/>
              <a:gd name="connsiteX4-29" fmla="*/ 0 w 381965"/>
              <a:gd name="connsiteY4-30" fmla="*/ 86810 h 263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965" h="2631972">
                <a:moveTo>
                  <a:pt x="0" y="86810"/>
                </a:moveTo>
                <a:cubicBezTo>
                  <a:pt x="92598" y="-28937"/>
                  <a:pt x="277792" y="-28937"/>
                  <a:pt x="381965" y="86810"/>
                </a:cubicBezTo>
                <a:lnTo>
                  <a:pt x="381965" y="2631972"/>
                </a:lnTo>
                <a:lnTo>
                  <a:pt x="0" y="2631972"/>
                </a:lnTo>
                <a:lnTo>
                  <a:pt x="0" y="86810"/>
                </a:lnTo>
                <a:close/>
              </a:path>
            </a:pathLst>
          </a:cu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 flipH="1">
            <a:off x="2515950" y="3815495"/>
            <a:ext cx="335665" cy="181588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关键词一</a:t>
            </a:r>
          </a:p>
        </p:txBody>
      </p:sp>
      <p:sp>
        <p:nvSpPr>
          <p:cNvPr id="50" name="文本框 49"/>
          <p:cNvSpPr txBox="1"/>
          <p:nvPr/>
        </p:nvSpPr>
        <p:spPr>
          <a:xfrm flipH="1">
            <a:off x="3409154" y="3059399"/>
            <a:ext cx="335665" cy="181588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关键词二</a:t>
            </a:r>
          </a:p>
        </p:txBody>
      </p:sp>
      <p:sp>
        <p:nvSpPr>
          <p:cNvPr id="51" name="文本框 50"/>
          <p:cNvSpPr txBox="1"/>
          <p:nvPr/>
        </p:nvSpPr>
        <p:spPr>
          <a:xfrm flipH="1">
            <a:off x="4314265" y="3723774"/>
            <a:ext cx="335665" cy="181588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关键词三</a:t>
            </a:r>
          </a:p>
        </p:txBody>
      </p:sp>
      <p:sp>
        <p:nvSpPr>
          <p:cNvPr id="52" name="文本框 51"/>
          <p:cNvSpPr txBox="1"/>
          <p:nvPr/>
        </p:nvSpPr>
        <p:spPr>
          <a:xfrm flipH="1">
            <a:off x="5204777" y="4265416"/>
            <a:ext cx="335665" cy="181588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关键词四</a:t>
            </a:r>
          </a:p>
        </p:txBody>
      </p:sp>
      <p:sp>
        <p:nvSpPr>
          <p:cNvPr id="53" name="文本框 52"/>
          <p:cNvSpPr txBox="1"/>
          <p:nvPr/>
        </p:nvSpPr>
        <p:spPr>
          <a:xfrm flipH="1">
            <a:off x="6095287" y="2763162"/>
            <a:ext cx="335665" cy="181588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关键词五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629526" y="1997200"/>
            <a:ext cx="1559730" cy="417064"/>
            <a:chOff x="7696201" y="1952997"/>
            <a:chExt cx="1559730" cy="417064"/>
          </a:xfrm>
        </p:grpSpPr>
        <p:sp>
          <p:nvSpPr>
            <p:cNvPr id="3" name="矩形: 圆角 2"/>
            <p:cNvSpPr/>
            <p:nvPr/>
          </p:nvSpPr>
          <p:spPr>
            <a:xfrm>
              <a:off x="7696201" y="1952997"/>
              <a:ext cx="1559730" cy="417064"/>
            </a:xfrm>
            <a:prstGeom prst="roundRect">
              <a:avLst>
                <a:gd name="adj" fmla="val 50000"/>
              </a:avLst>
            </a:prstGeom>
            <a:solidFill>
              <a:srgbClr val="C0403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2462" y="1990845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417900" y="-24328"/>
            <a:ext cx="781816" cy="996601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773893" y="4300527"/>
            <a:ext cx="1559730" cy="417064"/>
            <a:chOff x="7696201" y="1952997"/>
            <a:chExt cx="1559730" cy="417064"/>
          </a:xfrm>
        </p:grpSpPr>
        <p:sp>
          <p:nvSpPr>
            <p:cNvPr id="59" name="矩形: 圆角 58"/>
            <p:cNvSpPr/>
            <p:nvPr/>
          </p:nvSpPr>
          <p:spPr>
            <a:xfrm>
              <a:off x="7696201" y="1952997"/>
              <a:ext cx="1559730" cy="417064"/>
            </a:xfrm>
            <a:prstGeom prst="roundRect">
              <a:avLst>
                <a:gd name="adj" fmla="val 50000"/>
              </a:avLst>
            </a:prstGeom>
            <a:solidFill>
              <a:srgbClr val="C0403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852462" y="1990845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3" name="组合 2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sp>
        <p:nvSpPr>
          <p:cNvPr id="36" name="椭圆 35"/>
          <p:cNvSpPr/>
          <p:nvPr/>
        </p:nvSpPr>
        <p:spPr>
          <a:xfrm>
            <a:off x="3131928" y="3406641"/>
            <a:ext cx="838200" cy="838200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454757" y="3406641"/>
            <a:ext cx="838200" cy="838200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960408" y="3135082"/>
            <a:ext cx="838200" cy="838200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弧形 46"/>
          <p:cNvSpPr/>
          <p:nvPr/>
        </p:nvSpPr>
        <p:spPr>
          <a:xfrm flipV="1">
            <a:off x="539025" y="2339924"/>
            <a:ext cx="11335795" cy="1556328"/>
          </a:xfrm>
          <a:prstGeom prst="arc">
            <a:avLst>
              <a:gd name="adj1" fmla="val 10968816"/>
              <a:gd name="adj2" fmla="val 21532299"/>
            </a:avLst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3551028" y="2771505"/>
            <a:ext cx="0" cy="619125"/>
          </a:xfrm>
          <a:prstGeom prst="line">
            <a:avLst/>
          </a:prstGeom>
          <a:ln>
            <a:solidFill>
              <a:srgbClr val="C04039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631216" y="4007002"/>
            <a:ext cx="0" cy="516982"/>
          </a:xfrm>
          <a:prstGeom prst="line">
            <a:avLst/>
          </a:prstGeom>
          <a:ln>
            <a:solidFill>
              <a:srgbClr val="C0403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241024" y="4282844"/>
            <a:ext cx="0" cy="1109002"/>
          </a:xfrm>
          <a:prstGeom prst="line">
            <a:avLst/>
          </a:prstGeom>
          <a:ln>
            <a:solidFill>
              <a:srgbClr val="C0403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848692" y="1683317"/>
            <a:ext cx="0" cy="1700227"/>
          </a:xfrm>
          <a:prstGeom prst="line">
            <a:avLst/>
          </a:prstGeom>
          <a:ln>
            <a:solidFill>
              <a:srgbClr val="C04039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0358661" y="2755494"/>
            <a:ext cx="0" cy="339591"/>
          </a:xfrm>
          <a:prstGeom prst="line">
            <a:avLst/>
          </a:prstGeom>
          <a:ln>
            <a:solidFill>
              <a:srgbClr val="C04039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8681199" y="4109060"/>
            <a:ext cx="0" cy="516982"/>
          </a:xfrm>
          <a:prstGeom prst="line">
            <a:avLst/>
          </a:prstGeom>
          <a:ln>
            <a:solidFill>
              <a:srgbClr val="C0403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10043287" y="3383544"/>
            <a:ext cx="7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2018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8263809" y="3444614"/>
            <a:ext cx="754147" cy="692328"/>
            <a:chOff x="8240972" y="3478783"/>
            <a:chExt cx="754147" cy="6923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9" name="椭圆 38"/>
            <p:cNvSpPr/>
            <p:nvPr/>
          </p:nvSpPr>
          <p:spPr>
            <a:xfrm>
              <a:off x="8240972" y="3478783"/>
              <a:ext cx="721402" cy="692328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273717" y="3671839"/>
              <a:ext cx="72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2017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843620" y="3556335"/>
            <a:ext cx="754147" cy="692328"/>
            <a:chOff x="8240972" y="3478783"/>
            <a:chExt cx="754147" cy="6923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4" name="椭圆 73"/>
            <p:cNvSpPr/>
            <p:nvPr/>
          </p:nvSpPr>
          <p:spPr>
            <a:xfrm>
              <a:off x="8240972" y="3478783"/>
              <a:ext cx="721402" cy="692328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273717" y="3671839"/>
              <a:ext cx="72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2015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308651" y="3280954"/>
            <a:ext cx="754147" cy="692328"/>
            <a:chOff x="8240972" y="3478783"/>
            <a:chExt cx="754147" cy="692328"/>
          </a:xfrm>
        </p:grpSpPr>
        <p:sp>
          <p:nvSpPr>
            <p:cNvPr id="77" name="椭圆 76"/>
            <p:cNvSpPr/>
            <p:nvPr/>
          </p:nvSpPr>
          <p:spPr>
            <a:xfrm>
              <a:off x="8240972" y="3478783"/>
              <a:ext cx="721402" cy="692328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8273717" y="3671839"/>
              <a:ext cx="72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2013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6538015" y="3685780"/>
            <a:ext cx="6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231407" y="3669277"/>
            <a:ext cx="7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445747" y="2960453"/>
            <a:ext cx="634477" cy="609886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7018" y="2944296"/>
            <a:ext cx="634477" cy="60988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084973" y="5674121"/>
            <a:ext cx="1107027" cy="1183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7" name="组合 6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7998" y="1790700"/>
            <a:ext cx="3048579" cy="1958390"/>
            <a:chOff x="1364365" y="2652811"/>
            <a:chExt cx="3530663" cy="24621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364365" y="2652811"/>
              <a:ext cx="1912718" cy="246211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2320724" y="2652811"/>
              <a:ext cx="2574304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82724" y="5114924"/>
              <a:ext cx="1812304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895028" y="2652811"/>
              <a:ext cx="0" cy="2462113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8752363" y="1790700"/>
            <a:ext cx="3048579" cy="1958390"/>
            <a:chOff x="1364365" y="2652811"/>
            <a:chExt cx="3530663" cy="246211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364365" y="2652811"/>
              <a:ext cx="1912718" cy="2462113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 flipV="1">
              <a:off x="2320724" y="2652811"/>
              <a:ext cx="2574304" cy="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82724" y="5114924"/>
              <a:ext cx="1812304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895028" y="2652811"/>
              <a:ext cx="0" cy="2462113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819971" y="1790806"/>
            <a:ext cx="2222803" cy="1958230"/>
            <a:chOff x="4568623" y="2338486"/>
            <a:chExt cx="2574304" cy="2461914"/>
          </a:xfrm>
        </p:grpSpPr>
        <p:sp>
          <p:nvSpPr>
            <p:cNvPr id="25" name="矩形 24"/>
            <p:cNvSpPr/>
            <p:nvPr/>
          </p:nvSpPr>
          <p:spPr>
            <a:xfrm>
              <a:off x="4568623" y="2338486"/>
              <a:ext cx="2574304" cy="2461914"/>
            </a:xfrm>
            <a:prstGeom prst="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5974682" y="3905250"/>
              <a:ext cx="1168245" cy="895149"/>
            </a:xfrm>
            <a:prstGeom prst="rect">
              <a:avLst/>
            </a:prstGeom>
            <a:effectLst/>
          </p:spPr>
        </p:pic>
      </p:grpSp>
      <p:grpSp>
        <p:nvGrpSpPr>
          <p:cNvPr id="29" name="组合 28"/>
          <p:cNvGrpSpPr/>
          <p:nvPr/>
        </p:nvGrpSpPr>
        <p:grpSpPr>
          <a:xfrm>
            <a:off x="6286167" y="1790700"/>
            <a:ext cx="2222803" cy="1979994"/>
            <a:chOff x="2381733" y="3288557"/>
            <a:chExt cx="2574304" cy="2489275"/>
          </a:xfrm>
        </p:grpSpPr>
        <p:sp>
          <p:nvSpPr>
            <p:cNvPr id="27" name="矩形 26"/>
            <p:cNvSpPr/>
            <p:nvPr/>
          </p:nvSpPr>
          <p:spPr>
            <a:xfrm>
              <a:off x="2381733" y="3288557"/>
              <a:ext cx="2574304" cy="2461914"/>
            </a:xfrm>
            <a:prstGeom prst="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2381733" y="4882683"/>
              <a:ext cx="1168245" cy="895149"/>
            </a:xfrm>
            <a:prstGeom prst="rect">
              <a:avLst/>
            </a:prstGeom>
            <a:effectLst/>
          </p:spPr>
        </p:pic>
      </p:grpSp>
      <p:sp>
        <p:nvSpPr>
          <p:cNvPr id="31" name="矩形 30"/>
          <p:cNvSpPr/>
          <p:nvPr/>
        </p:nvSpPr>
        <p:spPr>
          <a:xfrm>
            <a:off x="1095281" y="4341437"/>
            <a:ext cx="2988897" cy="1958228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 w="1143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08671" y="4341436"/>
            <a:ext cx="2988897" cy="1958227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 w="1143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flipH="1">
            <a:off x="7722061" y="4459106"/>
            <a:ext cx="367018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1D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左侧图片替换请通过：单击右键，设置形状格式、填充，图片或纹理填充，文件，选择需要的图片即可。右侧图片替换请通过：单击右键，设置形状格式、填充，图片或纹理填充，文件，选择需要的图片即可。</a:t>
            </a:r>
            <a:endParaRPr lang="en-US" altLang="zh-CN" sz="1400" dirty="0">
              <a:solidFill>
                <a:srgbClr val="C040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51317" y="2454827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关键词一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64803" y="2436167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关键词二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830999" y="2436167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254963" y="2400563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关键词四</a:t>
            </a:r>
          </a:p>
        </p:txBody>
      </p:sp>
      <p:sp>
        <p:nvSpPr>
          <p:cNvPr id="38" name="矩形 37"/>
          <p:cNvSpPr/>
          <p:nvPr/>
        </p:nvSpPr>
        <p:spPr>
          <a:xfrm>
            <a:off x="2272422" y="1606852"/>
            <a:ext cx="385510" cy="385510"/>
          </a:xfrm>
          <a:prstGeom prst="rect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/>
              <a:t>1</a:t>
            </a:r>
            <a:endParaRPr lang="zh-CN" altLang="en-US" b="1" i="1" dirty="0"/>
          </a:p>
        </p:txBody>
      </p:sp>
      <p:sp>
        <p:nvSpPr>
          <p:cNvPr id="39" name="矩形 38"/>
          <p:cNvSpPr/>
          <p:nvPr/>
        </p:nvSpPr>
        <p:spPr>
          <a:xfrm>
            <a:off x="4780848" y="1606852"/>
            <a:ext cx="385510" cy="385510"/>
          </a:xfrm>
          <a:prstGeom prst="rect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/>
              <a:t>2</a:t>
            </a:r>
            <a:endParaRPr lang="zh-CN" altLang="en-US" b="1" i="1" dirty="0"/>
          </a:p>
        </p:txBody>
      </p:sp>
      <p:sp>
        <p:nvSpPr>
          <p:cNvPr id="40" name="矩形 39"/>
          <p:cNvSpPr/>
          <p:nvPr/>
        </p:nvSpPr>
        <p:spPr>
          <a:xfrm>
            <a:off x="7204813" y="1561650"/>
            <a:ext cx="385510" cy="385510"/>
          </a:xfrm>
          <a:prstGeom prst="rect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/>
              <a:t>3</a:t>
            </a:r>
            <a:endParaRPr lang="zh-CN" altLang="en-US" b="1" i="1" dirty="0"/>
          </a:p>
        </p:txBody>
      </p:sp>
      <p:sp>
        <p:nvSpPr>
          <p:cNvPr id="41" name="矩形 40"/>
          <p:cNvSpPr/>
          <p:nvPr/>
        </p:nvSpPr>
        <p:spPr>
          <a:xfrm>
            <a:off x="9713239" y="1525456"/>
            <a:ext cx="385510" cy="385510"/>
          </a:xfrm>
          <a:prstGeom prst="rect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/>
              <a:t>4</a:t>
            </a:r>
            <a:endParaRPr lang="zh-CN" altLang="en-US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633196"/>
            <a:ext cx="12192000" cy="2205177"/>
          </a:xfrm>
          <a:custGeom>
            <a:avLst/>
            <a:gdLst>
              <a:gd name="connsiteX0" fmla="*/ 0 w 12192000"/>
              <a:gd name="connsiteY0" fmla="*/ 0 h 3428997"/>
              <a:gd name="connsiteX1" fmla="*/ 12192000 w 12192000"/>
              <a:gd name="connsiteY1" fmla="*/ 0 h 3428997"/>
              <a:gd name="connsiteX2" fmla="*/ 12192000 w 12192000"/>
              <a:gd name="connsiteY2" fmla="*/ 3428997 h 3428997"/>
              <a:gd name="connsiteX3" fmla="*/ 0 w 12192000"/>
              <a:gd name="connsiteY3" fmla="*/ 3428997 h 3428997"/>
              <a:gd name="connsiteX4" fmla="*/ 0 w 12192000"/>
              <a:gd name="connsiteY4" fmla="*/ 0 h 3428997"/>
              <a:gd name="connsiteX0-1" fmla="*/ 0 w 12192000"/>
              <a:gd name="connsiteY0-2" fmla="*/ 292100 h 3721097"/>
              <a:gd name="connsiteX1-3" fmla="*/ 12192000 w 12192000"/>
              <a:gd name="connsiteY1-4" fmla="*/ 292100 h 3721097"/>
              <a:gd name="connsiteX2-5" fmla="*/ 12192000 w 12192000"/>
              <a:gd name="connsiteY2-6" fmla="*/ 3721097 h 3721097"/>
              <a:gd name="connsiteX3-7" fmla="*/ 0 w 12192000"/>
              <a:gd name="connsiteY3-8" fmla="*/ 3721097 h 3721097"/>
              <a:gd name="connsiteX4-9" fmla="*/ 0 w 12192000"/>
              <a:gd name="connsiteY4-10" fmla="*/ 292100 h 3721097"/>
              <a:gd name="connsiteX0-11" fmla="*/ 0 w 12192000"/>
              <a:gd name="connsiteY0-12" fmla="*/ 482262 h 3911259"/>
              <a:gd name="connsiteX1-13" fmla="*/ 12192000 w 12192000"/>
              <a:gd name="connsiteY1-14" fmla="*/ 482262 h 3911259"/>
              <a:gd name="connsiteX2-15" fmla="*/ 12192000 w 12192000"/>
              <a:gd name="connsiteY2-16" fmla="*/ 3911259 h 3911259"/>
              <a:gd name="connsiteX3-17" fmla="*/ 0 w 12192000"/>
              <a:gd name="connsiteY3-18" fmla="*/ 3911259 h 3911259"/>
              <a:gd name="connsiteX4-19" fmla="*/ 0 w 12192000"/>
              <a:gd name="connsiteY4-20" fmla="*/ 482262 h 39112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911259">
                <a:moveTo>
                  <a:pt x="0" y="482262"/>
                </a:moveTo>
                <a:cubicBezTo>
                  <a:pt x="4540250" y="-174963"/>
                  <a:pt x="8594725" y="-146388"/>
                  <a:pt x="12192000" y="482262"/>
                </a:cubicBezTo>
                <a:lnTo>
                  <a:pt x="12192000" y="3911259"/>
                </a:lnTo>
                <a:lnTo>
                  <a:pt x="0" y="3911259"/>
                </a:lnTo>
                <a:lnTo>
                  <a:pt x="0" y="482262"/>
                </a:ln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34684" y="3532913"/>
            <a:ext cx="1886380" cy="178828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3806459" y="3532913"/>
            <a:ext cx="1886380" cy="1788288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6578234" y="3532913"/>
            <a:ext cx="1886380" cy="1788288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350009" y="3532913"/>
            <a:ext cx="1886380" cy="178828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39" name="组合 38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40" name="文本框 39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553574" y="0"/>
            <a:ext cx="2638425" cy="62532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442517" y="5581428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关键词一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271442" y="5581428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100367" y="5584897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关键词三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929292" y="5581428"/>
            <a:ext cx="1217601" cy="369332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关键词四</a:t>
            </a:r>
          </a:p>
        </p:txBody>
      </p:sp>
      <p:sp>
        <p:nvSpPr>
          <p:cNvPr id="49" name="文本框 48"/>
          <p:cNvSpPr txBox="1"/>
          <p:nvPr/>
        </p:nvSpPr>
        <p:spPr>
          <a:xfrm flipH="1">
            <a:off x="935402" y="1255308"/>
            <a:ext cx="10461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F1D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下方图片替换请通过：单击右键，设置形状格式、填充，图片或纹理填充，文件，选择需要的图片即可。右侧图片替换请通过：单击右键，设置形状格式、填充，图片或纹理填充，文件，选择需要的图片即可。 下方图片替换请通过：单击右键，设置形状格式、填充，图片或纹理填充，文件，选择需要的图片即可。右侧图片替换请通过：单击右键，设置形状格式、填充，图片或纹理填充，文件，选择需要的图片即可。</a:t>
            </a:r>
            <a:endParaRPr lang="en-US" altLang="zh-CN" sz="1400" dirty="0">
              <a:solidFill>
                <a:srgbClr val="C040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1476233"/>
            <a:ext cx="7543799" cy="293384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22" name="组合 21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 flipH="1">
            <a:off x="1599502" y="4485098"/>
            <a:ext cx="10461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F1D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下方图片替换请通过：单击右键，设置形状格式、填充，图片或纹理填充，文件，选择需要的图片即可。右侧图片替换请通过：单击右键，设置形状格式、填充，图片或纹理填充，文件，选择需要的图片即可。 下方图片替换请通过：单击右键，设置形状格式、填充，图片或纹理填充，文件，选择需要的图片即可。右侧图片替换请通过：单击右键，设置形状格式、填充，图片或纹理填充，文件，选择需要的图片即可。</a:t>
            </a:r>
            <a:endParaRPr lang="en-US" altLang="zh-CN" sz="1400" dirty="0">
              <a:solidFill>
                <a:srgbClr val="C040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6672491" y="2089969"/>
            <a:ext cx="1733550" cy="1619250"/>
          </a:xfrm>
          <a:prstGeom prst="diamond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菱形 28"/>
          <p:cNvSpPr/>
          <p:nvPr/>
        </p:nvSpPr>
        <p:spPr>
          <a:xfrm>
            <a:off x="10174991" y="2089969"/>
            <a:ext cx="1733550" cy="1619250"/>
          </a:xfrm>
          <a:prstGeom prst="diamond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菱形 29"/>
          <p:cNvSpPr/>
          <p:nvPr/>
        </p:nvSpPr>
        <p:spPr>
          <a:xfrm>
            <a:off x="8441441" y="2089969"/>
            <a:ext cx="1733550" cy="1619250"/>
          </a:xfrm>
          <a:prstGeom prst="diamond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148684" y="254565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endParaRPr lang="zh-CN" altLang="en-US" sz="4000" dirty="0"/>
          </a:p>
        </p:txBody>
      </p:sp>
      <p:sp>
        <p:nvSpPr>
          <p:cNvPr id="32" name="矩形 31"/>
          <p:cNvSpPr/>
          <p:nvPr/>
        </p:nvSpPr>
        <p:spPr>
          <a:xfrm>
            <a:off x="10706100" y="254565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</a:t>
            </a:r>
            <a:endParaRPr lang="zh-CN" altLang="en-US" sz="4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8972550" y="2545650"/>
            <a:ext cx="597418" cy="707886"/>
          </a:xfrm>
          <a:prstGeom prst="rect">
            <a:avLst/>
          </a:prstGeom>
          <a:noFill/>
          <a:effectLst>
            <a:glow rad="38100">
              <a:schemeClr val="bg1">
                <a:lumMod val="6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553574" y="0"/>
            <a:ext cx="2638425" cy="6253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八边形 1"/>
          <p:cNvSpPr/>
          <p:nvPr/>
        </p:nvSpPr>
        <p:spPr>
          <a:xfrm>
            <a:off x="8562975" y="1504950"/>
            <a:ext cx="2809875" cy="2000250"/>
          </a:xfrm>
          <a:prstGeom prst="octagon">
            <a:avLst>
              <a:gd name="adj" fmla="val 6408"/>
            </a:avLst>
          </a:prstGeom>
          <a:blipFill>
            <a:blip r:embed="rId2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八边形 2"/>
          <p:cNvSpPr/>
          <p:nvPr/>
        </p:nvSpPr>
        <p:spPr>
          <a:xfrm>
            <a:off x="8562975" y="3895725"/>
            <a:ext cx="2809875" cy="2000250"/>
          </a:xfrm>
          <a:prstGeom prst="octagon">
            <a:avLst>
              <a:gd name="adj" fmla="val 6408"/>
            </a:avLst>
          </a:prstGeom>
          <a:blipFill>
            <a:blip r:embed="rId3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八边形 3"/>
          <p:cNvSpPr/>
          <p:nvPr/>
        </p:nvSpPr>
        <p:spPr>
          <a:xfrm>
            <a:off x="5305425" y="1481138"/>
            <a:ext cx="2809875" cy="2000250"/>
          </a:xfrm>
          <a:prstGeom prst="octagon">
            <a:avLst>
              <a:gd name="adj" fmla="val 6408"/>
            </a:avLst>
          </a:prstGeom>
          <a:blipFill>
            <a:blip r:embed="rId4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八边形 4"/>
          <p:cNvSpPr/>
          <p:nvPr/>
        </p:nvSpPr>
        <p:spPr>
          <a:xfrm>
            <a:off x="5305424" y="3895725"/>
            <a:ext cx="2809875" cy="2000250"/>
          </a:xfrm>
          <a:prstGeom prst="octagon">
            <a:avLst>
              <a:gd name="adj" fmla="val 6408"/>
            </a:avLst>
          </a:prstGeom>
          <a:blipFill>
            <a:blip r:embed="rId5" cstate="email"/>
            <a:stretch>
              <a:fillRect/>
            </a:stretch>
          </a:blip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7" name="组合 6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7807" y="1572399"/>
            <a:ext cx="4339943" cy="762004"/>
            <a:chOff x="935402" y="1536547"/>
            <a:chExt cx="4339943" cy="762004"/>
          </a:xfrm>
        </p:grpSpPr>
        <p:sp>
          <p:nvSpPr>
            <p:cNvPr id="12" name="矩形 11"/>
            <p:cNvSpPr/>
            <p:nvPr/>
          </p:nvSpPr>
          <p:spPr>
            <a:xfrm>
              <a:off x="935402" y="1875102"/>
              <a:ext cx="4339943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7991" y="4115574"/>
            <a:ext cx="4419757" cy="762004"/>
            <a:chOff x="935402" y="1536547"/>
            <a:chExt cx="4419757" cy="762004"/>
          </a:xfrm>
        </p:grpSpPr>
        <p:sp>
          <p:nvSpPr>
            <p:cNvPr id="15" name="矩形 14"/>
            <p:cNvSpPr/>
            <p:nvPr/>
          </p:nvSpPr>
          <p:spPr>
            <a:xfrm>
              <a:off x="935402" y="1875102"/>
              <a:ext cx="4419757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7750" y="3361241"/>
            <a:ext cx="3904735" cy="534484"/>
            <a:chOff x="542933" y="3389169"/>
            <a:chExt cx="3904735" cy="53448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42933" y="3743325"/>
              <a:ext cx="1282418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917779" y="3389169"/>
              <a:ext cx="1484678" cy="534484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3165250" y="3714750"/>
              <a:ext cx="1282418" cy="0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5991223" y="1116390"/>
            <a:ext cx="1438275" cy="438566"/>
            <a:chOff x="5991223" y="1116390"/>
            <a:chExt cx="1438275" cy="438566"/>
          </a:xfrm>
        </p:grpSpPr>
        <p:sp>
          <p:nvSpPr>
            <p:cNvPr id="23" name="八边形 22"/>
            <p:cNvSpPr/>
            <p:nvPr/>
          </p:nvSpPr>
          <p:spPr>
            <a:xfrm>
              <a:off x="5991223" y="1116390"/>
              <a:ext cx="1438275" cy="438566"/>
            </a:xfrm>
            <a:prstGeom prst="octagon">
              <a:avLst>
                <a:gd name="adj" fmla="val 21625"/>
              </a:avLst>
            </a:prstGeom>
            <a:solidFill>
              <a:srgbClr val="C04039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94953" y="1166396"/>
              <a:ext cx="1030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图片注释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24973" y="1133833"/>
            <a:ext cx="1438275" cy="438566"/>
            <a:chOff x="5991223" y="1116390"/>
            <a:chExt cx="1438275" cy="438566"/>
          </a:xfrm>
        </p:grpSpPr>
        <p:sp>
          <p:nvSpPr>
            <p:cNvPr id="31" name="八边形 30"/>
            <p:cNvSpPr/>
            <p:nvPr/>
          </p:nvSpPr>
          <p:spPr>
            <a:xfrm>
              <a:off x="5991223" y="1116390"/>
              <a:ext cx="1438275" cy="438566"/>
            </a:xfrm>
            <a:prstGeom prst="octagon">
              <a:avLst>
                <a:gd name="adj" fmla="val 21625"/>
              </a:avLst>
            </a:prstGeom>
            <a:solidFill>
              <a:srgbClr val="C04039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94953" y="1166396"/>
              <a:ext cx="1030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图片注释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91222" y="5821740"/>
            <a:ext cx="1438275" cy="438566"/>
            <a:chOff x="5991223" y="1116390"/>
            <a:chExt cx="1438275" cy="438566"/>
          </a:xfrm>
        </p:grpSpPr>
        <p:sp>
          <p:nvSpPr>
            <p:cNvPr id="34" name="八边形 33"/>
            <p:cNvSpPr/>
            <p:nvPr/>
          </p:nvSpPr>
          <p:spPr>
            <a:xfrm>
              <a:off x="5991223" y="1116390"/>
              <a:ext cx="1438275" cy="438566"/>
            </a:xfrm>
            <a:prstGeom prst="octagon">
              <a:avLst>
                <a:gd name="adj" fmla="val 21625"/>
              </a:avLst>
            </a:prstGeom>
            <a:solidFill>
              <a:srgbClr val="C0403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194953" y="1166396"/>
              <a:ext cx="1030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图片注释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24973" y="5821740"/>
            <a:ext cx="1438275" cy="438566"/>
            <a:chOff x="5991223" y="1116390"/>
            <a:chExt cx="1438275" cy="438566"/>
          </a:xfrm>
        </p:grpSpPr>
        <p:sp>
          <p:nvSpPr>
            <p:cNvPr id="37" name="八边形 36"/>
            <p:cNvSpPr/>
            <p:nvPr/>
          </p:nvSpPr>
          <p:spPr>
            <a:xfrm>
              <a:off x="5991223" y="1116390"/>
              <a:ext cx="1438275" cy="438566"/>
            </a:xfrm>
            <a:prstGeom prst="octagon">
              <a:avLst>
                <a:gd name="adj" fmla="val 21625"/>
              </a:avLst>
            </a:prstGeom>
            <a:solidFill>
              <a:srgbClr val="C0403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194953" y="1166396"/>
              <a:ext cx="1030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图片注释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25222" y="2497758"/>
            <a:ext cx="3486259" cy="43293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32219" y="3020978"/>
            <a:ext cx="1995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040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358138" y="3136725"/>
            <a:ext cx="4913184" cy="636608"/>
            <a:chOff x="5590571" y="2453832"/>
            <a:chExt cx="4913184" cy="636608"/>
          </a:xfrm>
        </p:grpSpPr>
        <p:sp>
          <p:nvSpPr>
            <p:cNvPr id="25" name="圆角矩形 24"/>
            <p:cNvSpPr/>
            <p:nvPr/>
          </p:nvSpPr>
          <p:spPr>
            <a:xfrm>
              <a:off x="5590571" y="2453833"/>
              <a:ext cx="4913184" cy="636607"/>
            </a:xfrm>
            <a:prstGeom prst="roundRect">
              <a:avLst/>
            </a:prstGeom>
            <a:noFill/>
            <a:ln>
              <a:solidFill>
                <a:srgbClr val="C04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590571" y="2453832"/>
              <a:ext cx="680978" cy="636607"/>
            </a:xfrm>
            <a:prstGeom prst="roundRect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427806" y="2510525"/>
              <a:ext cx="30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三 章 节 标 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58139" y="2209572"/>
            <a:ext cx="4913183" cy="636608"/>
            <a:chOff x="5590571" y="2453832"/>
            <a:chExt cx="4913183" cy="636608"/>
          </a:xfrm>
        </p:grpSpPr>
        <p:sp>
          <p:nvSpPr>
            <p:cNvPr id="22" name="圆角矩形 21"/>
            <p:cNvSpPr/>
            <p:nvPr/>
          </p:nvSpPr>
          <p:spPr>
            <a:xfrm>
              <a:off x="5590571" y="2453833"/>
              <a:ext cx="4913183" cy="636607"/>
            </a:xfrm>
            <a:prstGeom prst="roundRect">
              <a:avLst/>
            </a:prstGeom>
            <a:noFill/>
            <a:ln>
              <a:solidFill>
                <a:srgbClr val="C04039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590571" y="2453832"/>
              <a:ext cx="680978" cy="636607"/>
            </a:xfrm>
            <a:prstGeom prst="roundRect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27806" y="2510525"/>
              <a:ext cx="30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二 章 节 标 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8138" y="1254660"/>
            <a:ext cx="4913184" cy="636608"/>
            <a:chOff x="5590571" y="2453832"/>
            <a:chExt cx="4913184" cy="636608"/>
          </a:xfrm>
        </p:grpSpPr>
        <p:sp>
          <p:nvSpPr>
            <p:cNvPr id="19" name="圆角矩形 18"/>
            <p:cNvSpPr/>
            <p:nvPr/>
          </p:nvSpPr>
          <p:spPr>
            <a:xfrm>
              <a:off x="5590571" y="2453833"/>
              <a:ext cx="4913184" cy="636607"/>
            </a:xfrm>
            <a:prstGeom prst="roundRect">
              <a:avLst/>
            </a:prstGeom>
            <a:noFill/>
            <a:ln>
              <a:solidFill>
                <a:srgbClr val="C04039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2151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90571" y="2453832"/>
              <a:ext cx="680978" cy="636607"/>
            </a:xfrm>
            <a:prstGeom prst="roundRect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27806" y="2510525"/>
              <a:ext cx="30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一 章 节 标 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58138" y="4152190"/>
            <a:ext cx="4913184" cy="636608"/>
            <a:chOff x="5590571" y="2453832"/>
            <a:chExt cx="4913184" cy="636608"/>
          </a:xfrm>
        </p:grpSpPr>
        <p:sp>
          <p:nvSpPr>
            <p:cNvPr id="16" name="圆角矩形 15"/>
            <p:cNvSpPr/>
            <p:nvPr/>
          </p:nvSpPr>
          <p:spPr>
            <a:xfrm>
              <a:off x="5590571" y="2453833"/>
              <a:ext cx="4913184" cy="636607"/>
            </a:xfrm>
            <a:prstGeom prst="roundRect">
              <a:avLst/>
            </a:prstGeom>
            <a:noFill/>
            <a:ln>
              <a:solidFill>
                <a:srgbClr val="C04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590571" y="2453832"/>
              <a:ext cx="680978" cy="636607"/>
            </a:xfrm>
            <a:prstGeom prst="roundRect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27806" y="2510525"/>
              <a:ext cx="30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四 章 节 标 题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358137" y="1280575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01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79357" y="2244208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02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6366" y="3154833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03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8138" y="4178105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04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379357" y="5167655"/>
            <a:ext cx="4891965" cy="636608"/>
            <a:chOff x="5590571" y="2453832"/>
            <a:chExt cx="4891965" cy="636608"/>
          </a:xfrm>
        </p:grpSpPr>
        <p:sp>
          <p:nvSpPr>
            <p:cNvPr id="31" name="圆角矩形 30"/>
            <p:cNvSpPr/>
            <p:nvPr/>
          </p:nvSpPr>
          <p:spPr>
            <a:xfrm>
              <a:off x="5590571" y="2453833"/>
              <a:ext cx="4891965" cy="636607"/>
            </a:xfrm>
            <a:prstGeom prst="roundRect">
              <a:avLst/>
            </a:prstGeom>
            <a:noFill/>
            <a:ln>
              <a:solidFill>
                <a:srgbClr val="C04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5590571" y="2453832"/>
              <a:ext cx="680978" cy="636607"/>
            </a:xfrm>
            <a:prstGeom prst="roundRect">
              <a:avLst/>
            </a:prstGeom>
            <a:solidFill>
              <a:srgbClr val="C04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27806" y="2510525"/>
              <a:ext cx="301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五 章 节 标 题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01542" y="5224348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05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850056" y="5083841"/>
            <a:ext cx="2338087" cy="17915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r="-4200"/>
          <a:stretch>
            <a:fillRect/>
          </a:stretch>
        </p:blipFill>
        <p:spPr>
          <a:xfrm>
            <a:off x="0" y="3814617"/>
            <a:ext cx="4056618" cy="304338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728364" y="0"/>
            <a:ext cx="3463636" cy="7019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6725" y="1206721"/>
            <a:ext cx="3633531" cy="1286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12590" y="2600930"/>
            <a:ext cx="4243184" cy="128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36909" y="4257070"/>
            <a:ext cx="7443861" cy="12863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682581" y="5243795"/>
            <a:ext cx="1509419" cy="1614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79636" y="1387785"/>
            <a:ext cx="10375539" cy="4771914"/>
            <a:chOff x="729165" y="1711876"/>
            <a:chExt cx="10375539" cy="47719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9319578">
              <a:off x="729165" y="4135981"/>
              <a:ext cx="2024020" cy="23478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1121392" y="1711876"/>
              <a:ext cx="9983312" cy="4352337"/>
              <a:chOff x="1246990" y="2055462"/>
              <a:chExt cx="5754235" cy="2780993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459357" y="2055462"/>
                <a:ext cx="5264237" cy="3557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262114" y="2286405"/>
                <a:ext cx="0" cy="1773026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7001225" y="2321129"/>
                <a:ext cx="0" cy="2254658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723594" y="2064402"/>
                <a:ext cx="264288" cy="256727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1246990" y="2064402"/>
                <a:ext cx="212367" cy="216621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001646" y="4821260"/>
                <a:ext cx="4759564" cy="15195"/>
              </a:xfrm>
              <a:prstGeom prst="line">
                <a:avLst/>
              </a:prstGeom>
              <a:ln w="15875">
                <a:solidFill>
                  <a:srgbClr val="C0403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6" name="直接连接符 15"/>
          <p:cNvCxnSpPr/>
          <p:nvPr/>
        </p:nvCxnSpPr>
        <p:spPr>
          <a:xfrm flipV="1">
            <a:off x="10838761" y="5355949"/>
            <a:ext cx="416414" cy="384172"/>
          </a:xfrm>
          <a:prstGeom prst="line">
            <a:avLst/>
          </a:prstGeom>
          <a:ln w="15875"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六边形 25"/>
          <p:cNvSpPr/>
          <p:nvPr/>
        </p:nvSpPr>
        <p:spPr>
          <a:xfrm>
            <a:off x="2581154" y="1128790"/>
            <a:ext cx="2048719" cy="517989"/>
          </a:xfrm>
          <a:prstGeom prst="hexagon">
            <a:avLst>
              <a:gd name="adj" fmla="val 40066"/>
              <a:gd name="vf" fmla="val 115470"/>
            </a:avLst>
          </a:prstGeom>
          <a:solidFill>
            <a:srgbClr val="C0403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179755" y="1201721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146419" y="-24328"/>
            <a:ext cx="1053297" cy="13426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28590" y="4805983"/>
            <a:ext cx="30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一 章 节 标 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5719" y="1562273"/>
            <a:ext cx="3159890" cy="3070059"/>
            <a:chOff x="4409953" y="1018263"/>
            <a:chExt cx="3159890" cy="30700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409953" y="1018263"/>
              <a:ext cx="3159890" cy="307005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10847" y="2171359"/>
              <a:ext cx="1576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</a:t>
              </a:r>
              <a:endParaRPr lang="zh-CN" altLang="en-US" sz="28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007524" y="-24328"/>
            <a:ext cx="1192192" cy="15197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0"/>
            <a:ext cx="1192192" cy="15197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 flipV="1">
            <a:off x="0" y="5329203"/>
            <a:ext cx="1192192" cy="15197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V="1">
            <a:off x="10999808" y="5329202"/>
            <a:ext cx="1192192" cy="1519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5" name="组合 4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9732" y="1577227"/>
            <a:ext cx="4643595" cy="762004"/>
            <a:chOff x="935402" y="1536547"/>
            <a:chExt cx="4643595" cy="762004"/>
          </a:xfrm>
        </p:grpSpPr>
        <p:sp>
          <p:nvSpPr>
            <p:cNvPr id="15" name="矩形 14"/>
            <p:cNvSpPr/>
            <p:nvPr/>
          </p:nvSpPr>
          <p:spPr>
            <a:xfrm>
              <a:off x="935402" y="1875102"/>
              <a:ext cx="4643595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9732" y="3140147"/>
            <a:ext cx="4643595" cy="762004"/>
            <a:chOff x="935402" y="1536547"/>
            <a:chExt cx="4643595" cy="762004"/>
          </a:xfrm>
        </p:grpSpPr>
        <p:sp>
          <p:nvSpPr>
            <p:cNvPr id="23" name="矩形 22"/>
            <p:cNvSpPr/>
            <p:nvPr/>
          </p:nvSpPr>
          <p:spPr>
            <a:xfrm>
              <a:off x="935402" y="1875102"/>
              <a:ext cx="4643595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97051" y="1577227"/>
            <a:ext cx="4624012" cy="762004"/>
            <a:chOff x="935402" y="1536547"/>
            <a:chExt cx="4624012" cy="762004"/>
          </a:xfrm>
        </p:grpSpPr>
        <p:sp>
          <p:nvSpPr>
            <p:cNvPr id="26" name="矩形 25"/>
            <p:cNvSpPr/>
            <p:nvPr/>
          </p:nvSpPr>
          <p:spPr>
            <a:xfrm>
              <a:off x="935402" y="1875102"/>
              <a:ext cx="4624012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97051" y="3087382"/>
            <a:ext cx="4611631" cy="762004"/>
            <a:chOff x="935402" y="1536547"/>
            <a:chExt cx="4611631" cy="762004"/>
          </a:xfrm>
        </p:grpSpPr>
        <p:sp>
          <p:nvSpPr>
            <p:cNvPr id="29" name="矩形 28"/>
            <p:cNvSpPr/>
            <p:nvPr/>
          </p:nvSpPr>
          <p:spPr>
            <a:xfrm>
              <a:off x="935402" y="1875102"/>
              <a:ext cx="4611631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7217" y="4748281"/>
            <a:ext cx="4636110" cy="762004"/>
            <a:chOff x="935402" y="1536547"/>
            <a:chExt cx="4636110" cy="762004"/>
          </a:xfrm>
        </p:grpSpPr>
        <p:sp>
          <p:nvSpPr>
            <p:cNvPr id="33" name="矩形 32"/>
            <p:cNvSpPr/>
            <p:nvPr/>
          </p:nvSpPr>
          <p:spPr>
            <a:xfrm>
              <a:off x="935402" y="1875102"/>
              <a:ext cx="463611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09433" y="4696334"/>
            <a:ext cx="4611630" cy="762004"/>
            <a:chOff x="935403" y="1536547"/>
            <a:chExt cx="4611630" cy="762004"/>
          </a:xfrm>
        </p:grpSpPr>
        <p:sp>
          <p:nvSpPr>
            <p:cNvPr id="41" name="矩形 40"/>
            <p:cNvSpPr/>
            <p:nvPr/>
          </p:nvSpPr>
          <p:spPr>
            <a:xfrm>
              <a:off x="935403" y="1875102"/>
              <a:ext cx="4611630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78681" y="1536547"/>
              <a:ext cx="1269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66852" y="1514598"/>
            <a:ext cx="1111439" cy="4820123"/>
            <a:chOff x="5359078" y="1577227"/>
            <a:chExt cx="1111439" cy="482012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964335" y="4577578"/>
              <a:ext cx="1" cy="1819772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907072" y="1577227"/>
              <a:ext cx="15449" cy="1499181"/>
            </a:xfrm>
            <a:prstGeom prst="line">
              <a:avLst/>
            </a:prstGeom>
            <a:ln>
              <a:solidFill>
                <a:srgbClr val="C040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359078" y="3059252"/>
              <a:ext cx="1111439" cy="1496167"/>
            </a:xfrm>
            <a:prstGeom prst="rect">
              <a:avLst/>
            </a:prstGeom>
          </p:spPr>
        </p:pic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146419" y="-24328"/>
            <a:ext cx="1053297" cy="13426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313508" y="1920201"/>
            <a:ext cx="3438949" cy="3517627"/>
            <a:chOff x="4000992" y="1711857"/>
            <a:chExt cx="3438949" cy="35176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835323" y="2656438"/>
              <a:ext cx="1765144" cy="1655082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4155313" y="1990845"/>
              <a:ext cx="3125164" cy="2986268"/>
            </a:xfrm>
            <a:prstGeom prst="ellipse">
              <a:avLst/>
            </a:prstGeom>
            <a:noFill/>
            <a:ln>
              <a:solidFill>
                <a:srgbClr val="C04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433038" y="1711857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870227" y="2500865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790495" y="3947700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433038" y="4671508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000992" y="3944233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033986" y="2481759"/>
              <a:ext cx="569714" cy="557976"/>
            </a:xfrm>
            <a:prstGeom prst="ellipse">
              <a:avLst/>
            </a:prstGeom>
            <a:solidFill>
              <a:srgbClr val="C0403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97976" y="1773040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43353" y="2562048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855433" y="4005416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499411" y="4732691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65930" y="4005416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98924" y="2542942"/>
              <a:ext cx="439837" cy="435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47775" y="1738474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1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82573" y="2535993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2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94653" y="3979361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3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47775" y="4712924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4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99833" y="3973622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5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32897" y="2516887"/>
              <a:ext cx="361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4039"/>
                  </a:solidFill>
                </a:rPr>
                <a:t>6</a:t>
              </a:r>
              <a:endParaRPr lang="zh-CN" altLang="en-US" sz="2400" b="1" i="1" dirty="0">
                <a:solidFill>
                  <a:srgbClr val="C04039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35" name="组合 34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36" name="文本框 35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93361" y="453320"/>
            <a:ext cx="3449432" cy="625325"/>
            <a:chOff x="357027" y="398865"/>
            <a:chExt cx="3449432" cy="625325"/>
          </a:xfrm>
        </p:grpSpPr>
        <p:grpSp>
          <p:nvGrpSpPr>
            <p:cNvPr id="4" name="组合 3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08081" y="4184600"/>
            <a:ext cx="10683963" cy="890959"/>
            <a:chOff x="1110641" y="1447757"/>
            <a:chExt cx="10683963" cy="890959"/>
          </a:xfrm>
        </p:grpSpPr>
        <p:sp>
          <p:nvSpPr>
            <p:cNvPr id="62" name="圆角矩形 61"/>
            <p:cNvSpPr/>
            <p:nvPr/>
          </p:nvSpPr>
          <p:spPr>
            <a:xfrm>
              <a:off x="3009419" y="1447757"/>
              <a:ext cx="8785185" cy="890959"/>
            </a:xfrm>
            <a:prstGeom prst="round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10641" y="1490677"/>
              <a:ext cx="2034685" cy="782536"/>
              <a:chOff x="7617974" y="2134284"/>
              <a:chExt cx="2034685" cy="782536"/>
            </a:xfrm>
          </p:grpSpPr>
          <p:sp>
            <p:nvSpPr>
              <p:cNvPr id="44" name="剪去单角的矩形 43"/>
              <p:cNvSpPr/>
              <p:nvPr/>
            </p:nvSpPr>
            <p:spPr>
              <a:xfrm>
                <a:off x="8115685" y="2281023"/>
                <a:ext cx="1526026" cy="462177"/>
              </a:xfrm>
              <a:prstGeom prst="snip1Rect">
                <a:avLst>
                  <a:gd name="adj" fmla="val 29242"/>
                </a:avLst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617974" y="2134284"/>
                <a:ext cx="828032" cy="78253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8435058" y="2321129"/>
                <a:ext cx="1217601" cy="369332"/>
              </a:xfrm>
              <a:prstGeom prst="rect">
                <a:avLst/>
              </a:prstGeom>
              <a:noFill/>
              <a:effectLst>
                <a:glow rad="38100">
                  <a:schemeClr val="bg1">
                    <a:lumMod val="6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关键词三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3281233" y="1542241"/>
              <a:ext cx="8423445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80629" y="2794083"/>
            <a:ext cx="10683963" cy="890959"/>
            <a:chOff x="1110641" y="1447757"/>
            <a:chExt cx="10683963" cy="890959"/>
          </a:xfrm>
        </p:grpSpPr>
        <p:sp>
          <p:nvSpPr>
            <p:cNvPr id="65" name="圆角矩形 64"/>
            <p:cNvSpPr/>
            <p:nvPr/>
          </p:nvSpPr>
          <p:spPr>
            <a:xfrm>
              <a:off x="3009419" y="1447757"/>
              <a:ext cx="8785185" cy="890959"/>
            </a:xfrm>
            <a:prstGeom prst="round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110641" y="1490677"/>
              <a:ext cx="2034685" cy="782536"/>
              <a:chOff x="7617974" y="2134284"/>
              <a:chExt cx="2034685" cy="782536"/>
            </a:xfrm>
          </p:grpSpPr>
          <p:sp>
            <p:nvSpPr>
              <p:cNvPr id="68" name="剪去单角的矩形 67"/>
              <p:cNvSpPr/>
              <p:nvPr/>
            </p:nvSpPr>
            <p:spPr>
              <a:xfrm>
                <a:off x="8115685" y="2281023"/>
                <a:ext cx="1526026" cy="462177"/>
              </a:xfrm>
              <a:prstGeom prst="snip1Rect">
                <a:avLst>
                  <a:gd name="adj" fmla="val 29242"/>
                </a:avLst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617974" y="2134284"/>
                <a:ext cx="828032" cy="78253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70" name="文本框 69"/>
              <p:cNvSpPr txBox="1"/>
              <p:nvPr/>
            </p:nvSpPr>
            <p:spPr>
              <a:xfrm>
                <a:off x="8435058" y="2321129"/>
                <a:ext cx="1217601" cy="369332"/>
              </a:xfrm>
              <a:prstGeom prst="rect">
                <a:avLst/>
              </a:prstGeom>
              <a:noFill/>
              <a:effectLst>
                <a:glow rad="38100">
                  <a:schemeClr val="bg1">
                    <a:lumMod val="6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关键词二</a:t>
                </a: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281233" y="1542241"/>
              <a:ext cx="8423445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155" y="1506990"/>
            <a:ext cx="10683963" cy="890959"/>
            <a:chOff x="1110641" y="1447757"/>
            <a:chExt cx="10683963" cy="890959"/>
          </a:xfrm>
        </p:grpSpPr>
        <p:sp>
          <p:nvSpPr>
            <p:cNvPr id="72" name="圆角矩形 71"/>
            <p:cNvSpPr/>
            <p:nvPr/>
          </p:nvSpPr>
          <p:spPr>
            <a:xfrm>
              <a:off x="3009419" y="1447757"/>
              <a:ext cx="8785185" cy="890959"/>
            </a:xfrm>
            <a:prstGeom prst="round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110641" y="1490677"/>
              <a:ext cx="2034685" cy="782536"/>
              <a:chOff x="7617974" y="2134284"/>
              <a:chExt cx="2034685" cy="782536"/>
            </a:xfrm>
          </p:grpSpPr>
          <p:sp>
            <p:nvSpPr>
              <p:cNvPr id="75" name="剪去单角的矩形 74"/>
              <p:cNvSpPr/>
              <p:nvPr/>
            </p:nvSpPr>
            <p:spPr>
              <a:xfrm>
                <a:off x="8115685" y="2281023"/>
                <a:ext cx="1526026" cy="462177"/>
              </a:xfrm>
              <a:prstGeom prst="snip1Rect">
                <a:avLst>
                  <a:gd name="adj" fmla="val 29242"/>
                </a:avLst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617974" y="2134284"/>
                <a:ext cx="828032" cy="78253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77" name="文本框 76"/>
              <p:cNvSpPr txBox="1"/>
              <p:nvPr/>
            </p:nvSpPr>
            <p:spPr>
              <a:xfrm>
                <a:off x="8435058" y="2321129"/>
                <a:ext cx="1217601" cy="369332"/>
              </a:xfrm>
              <a:prstGeom prst="rect">
                <a:avLst/>
              </a:prstGeom>
              <a:noFill/>
              <a:effectLst>
                <a:glow rad="38100">
                  <a:schemeClr val="bg1">
                    <a:lumMod val="6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关键词一</a:t>
                </a: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3281233" y="1542241"/>
              <a:ext cx="8423445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C04039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8081" y="5575117"/>
            <a:ext cx="10683963" cy="890959"/>
            <a:chOff x="1110641" y="1447757"/>
            <a:chExt cx="10683963" cy="890959"/>
          </a:xfrm>
        </p:grpSpPr>
        <p:sp>
          <p:nvSpPr>
            <p:cNvPr id="79" name="圆角矩形 78"/>
            <p:cNvSpPr/>
            <p:nvPr/>
          </p:nvSpPr>
          <p:spPr>
            <a:xfrm>
              <a:off x="3009419" y="1447757"/>
              <a:ext cx="8785185" cy="890959"/>
            </a:xfrm>
            <a:prstGeom prst="roundRect">
              <a:avLst/>
            </a:prstGeom>
            <a:noFill/>
            <a:ln>
              <a:solidFill>
                <a:srgbClr val="C0403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110641" y="1490677"/>
              <a:ext cx="2034685" cy="782536"/>
              <a:chOff x="7617974" y="2134284"/>
              <a:chExt cx="2034685" cy="782536"/>
            </a:xfrm>
          </p:grpSpPr>
          <p:sp>
            <p:nvSpPr>
              <p:cNvPr id="82" name="剪去单角的矩形 81"/>
              <p:cNvSpPr/>
              <p:nvPr/>
            </p:nvSpPr>
            <p:spPr>
              <a:xfrm>
                <a:off x="8115685" y="2281023"/>
                <a:ext cx="1526026" cy="462177"/>
              </a:xfrm>
              <a:prstGeom prst="snip1Rect">
                <a:avLst>
                  <a:gd name="adj" fmla="val 29242"/>
                </a:avLst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617974" y="2134284"/>
                <a:ext cx="828032" cy="78253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84" name="文本框 83"/>
              <p:cNvSpPr txBox="1"/>
              <p:nvPr/>
            </p:nvSpPr>
            <p:spPr>
              <a:xfrm>
                <a:off x="8435058" y="2321129"/>
                <a:ext cx="1217601" cy="369332"/>
              </a:xfrm>
              <a:prstGeom prst="rect">
                <a:avLst/>
              </a:prstGeom>
              <a:noFill/>
              <a:effectLst>
                <a:glow rad="38100">
                  <a:schemeClr val="bg1">
                    <a:lumMod val="6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40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关键词四</a:t>
                </a: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3281233" y="1542241"/>
              <a:ext cx="8423445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48743" y="1510685"/>
            <a:ext cx="1890285" cy="2724222"/>
            <a:chOff x="748743" y="1510685"/>
            <a:chExt cx="1890285" cy="2724222"/>
          </a:xfrm>
        </p:grpSpPr>
        <p:grpSp>
          <p:nvGrpSpPr>
            <p:cNvPr id="8" name="组合 7"/>
            <p:cNvGrpSpPr/>
            <p:nvPr/>
          </p:nvGrpSpPr>
          <p:grpSpPr>
            <a:xfrm>
              <a:off x="748743" y="1956121"/>
              <a:ext cx="1751389" cy="1713054"/>
              <a:chOff x="1095982" y="1805649"/>
              <a:chExt cx="2596342" cy="2361237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095982" y="1805649"/>
                <a:ext cx="2596342" cy="2361237"/>
              </a:xfrm>
              <a:prstGeom prst="roundRect">
                <a:avLst>
                  <a:gd name="adj" fmla="val 11556"/>
                </a:avLst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1095982" y="2592729"/>
                <a:ext cx="2596342" cy="1574157"/>
              </a:xfrm>
              <a:custGeom>
                <a:avLst/>
                <a:gdLst>
                  <a:gd name="connsiteX0" fmla="*/ 2135799 w 2596342"/>
                  <a:gd name="connsiteY0" fmla="*/ 0 h 1574157"/>
                  <a:gd name="connsiteX1" fmla="*/ 2557428 w 2596342"/>
                  <a:gd name="connsiteY1" fmla="*/ 0 h 1574157"/>
                  <a:gd name="connsiteX2" fmla="*/ 2596342 w 2596342"/>
                  <a:gd name="connsiteY2" fmla="*/ 7502 h 1574157"/>
                  <a:gd name="connsiteX3" fmla="*/ 2596342 w 2596342"/>
                  <a:gd name="connsiteY3" fmla="*/ 1301292 h 1574157"/>
                  <a:gd name="connsiteX4" fmla="*/ 2323477 w 2596342"/>
                  <a:gd name="connsiteY4" fmla="*/ 1574157 h 1574157"/>
                  <a:gd name="connsiteX5" fmla="*/ 272865 w 2596342"/>
                  <a:gd name="connsiteY5" fmla="*/ 1574157 h 1574157"/>
                  <a:gd name="connsiteX6" fmla="*/ 0 w 2596342"/>
                  <a:gd name="connsiteY6" fmla="*/ 1301292 h 1574157"/>
                  <a:gd name="connsiteX7" fmla="*/ 0 w 2596342"/>
                  <a:gd name="connsiteY7" fmla="*/ 219967 h 1574157"/>
                  <a:gd name="connsiteX8" fmla="*/ 106733 w 2596342"/>
                  <a:gd name="connsiteY8" fmla="*/ 215270 h 1574157"/>
                  <a:gd name="connsiteX9" fmla="*/ 154289 w 2596342"/>
                  <a:gd name="connsiteY9" fmla="*/ 228723 h 1574157"/>
                  <a:gd name="connsiteX10" fmla="*/ 249401 w 2596342"/>
                  <a:gd name="connsiteY10" fmla="*/ 269086 h 1574157"/>
                  <a:gd name="connsiteX11" fmla="*/ 487182 w 2596342"/>
                  <a:gd name="connsiteY11" fmla="*/ 295995 h 1574157"/>
                  <a:gd name="connsiteX12" fmla="*/ 614000 w 2596342"/>
                  <a:gd name="connsiteY12" fmla="*/ 282541 h 1574157"/>
                  <a:gd name="connsiteX13" fmla="*/ 835928 w 2596342"/>
                  <a:gd name="connsiteY13" fmla="*/ 255632 h 1574157"/>
                  <a:gd name="connsiteX14" fmla="*/ 1057858 w 2596342"/>
                  <a:gd name="connsiteY14" fmla="*/ 242178 h 1574157"/>
                  <a:gd name="connsiteX15" fmla="*/ 1232230 w 2596342"/>
                  <a:gd name="connsiteY15" fmla="*/ 215270 h 1574157"/>
                  <a:gd name="connsiteX16" fmla="*/ 1390751 w 2596342"/>
                  <a:gd name="connsiteY16" fmla="*/ 201815 h 1574157"/>
                  <a:gd name="connsiteX17" fmla="*/ 1438307 w 2596342"/>
                  <a:gd name="connsiteY17" fmla="*/ 188360 h 1574157"/>
                  <a:gd name="connsiteX18" fmla="*/ 1580976 w 2596342"/>
                  <a:gd name="connsiteY18" fmla="*/ 161452 h 1574157"/>
                  <a:gd name="connsiteX19" fmla="*/ 1628532 w 2596342"/>
                  <a:gd name="connsiteY19" fmla="*/ 147997 h 1574157"/>
                  <a:gd name="connsiteX20" fmla="*/ 1723646 w 2596342"/>
                  <a:gd name="connsiteY20" fmla="*/ 121089 h 1574157"/>
                  <a:gd name="connsiteX21" fmla="*/ 1850462 w 2596342"/>
                  <a:gd name="connsiteY21" fmla="*/ 80726 h 1574157"/>
                  <a:gd name="connsiteX22" fmla="*/ 1898018 w 2596342"/>
                  <a:gd name="connsiteY22" fmla="*/ 67271 h 1574157"/>
                  <a:gd name="connsiteX23" fmla="*/ 1993130 w 2596342"/>
                  <a:gd name="connsiteY23" fmla="*/ 40363 h 1574157"/>
                  <a:gd name="connsiteX24" fmla="*/ 2088243 w 2596342"/>
                  <a:gd name="connsiteY24" fmla="*/ 26908 h 1574157"/>
                  <a:gd name="connsiteX25" fmla="*/ 2135799 w 2596342"/>
                  <a:gd name="connsiteY25" fmla="*/ 0 h 157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6342" h="1574157">
                    <a:moveTo>
                      <a:pt x="2135799" y="0"/>
                    </a:moveTo>
                    <a:lnTo>
                      <a:pt x="2557428" y="0"/>
                    </a:lnTo>
                    <a:lnTo>
                      <a:pt x="2596342" y="7502"/>
                    </a:lnTo>
                    <a:lnTo>
                      <a:pt x="2596342" y="1301292"/>
                    </a:lnTo>
                    <a:cubicBezTo>
                      <a:pt x="2596342" y="1451991"/>
                      <a:pt x="2474176" y="1574157"/>
                      <a:pt x="2323477" y="1574157"/>
                    </a:cubicBezTo>
                    <a:lnTo>
                      <a:pt x="272865" y="1574157"/>
                    </a:lnTo>
                    <a:cubicBezTo>
                      <a:pt x="122166" y="1574157"/>
                      <a:pt x="0" y="1451991"/>
                      <a:pt x="0" y="1301292"/>
                    </a:cubicBezTo>
                    <a:lnTo>
                      <a:pt x="0" y="219967"/>
                    </a:lnTo>
                    <a:lnTo>
                      <a:pt x="106733" y="215270"/>
                    </a:lnTo>
                    <a:cubicBezTo>
                      <a:pt x="122585" y="219754"/>
                      <a:pt x="139343" y="222381"/>
                      <a:pt x="154289" y="228723"/>
                    </a:cubicBezTo>
                    <a:cubicBezTo>
                      <a:pt x="209070" y="251971"/>
                      <a:pt x="189627" y="260631"/>
                      <a:pt x="249401" y="269086"/>
                    </a:cubicBezTo>
                    <a:cubicBezTo>
                      <a:pt x="328275" y="280244"/>
                      <a:pt x="407922" y="287025"/>
                      <a:pt x="487182" y="295995"/>
                    </a:cubicBezTo>
                    <a:cubicBezTo>
                      <a:pt x="529455" y="291511"/>
                      <a:pt x="571633" y="286325"/>
                      <a:pt x="614000" y="282541"/>
                    </a:cubicBezTo>
                    <a:cubicBezTo>
                      <a:pt x="817035" y="264400"/>
                      <a:pt x="729561" y="285723"/>
                      <a:pt x="835928" y="255632"/>
                    </a:cubicBezTo>
                    <a:cubicBezTo>
                      <a:pt x="909904" y="251148"/>
                      <a:pt x="984061" y="248442"/>
                      <a:pt x="1057858" y="242178"/>
                    </a:cubicBezTo>
                    <a:cubicBezTo>
                      <a:pt x="1200430" y="230076"/>
                      <a:pt x="1103946" y="229787"/>
                      <a:pt x="1232230" y="215270"/>
                    </a:cubicBezTo>
                    <a:cubicBezTo>
                      <a:pt x="1284869" y="209312"/>
                      <a:pt x="1338265" y="208668"/>
                      <a:pt x="1390751" y="201815"/>
                    </a:cubicBezTo>
                    <a:cubicBezTo>
                      <a:pt x="1407266" y="199659"/>
                      <a:pt x="1422241" y="192256"/>
                      <a:pt x="1438307" y="188360"/>
                    </a:cubicBezTo>
                    <a:cubicBezTo>
                      <a:pt x="1490527" y="175697"/>
                      <a:pt x="1526516" y="170696"/>
                      <a:pt x="1580976" y="161452"/>
                    </a:cubicBezTo>
                    <a:cubicBezTo>
                      <a:pt x="1597361" y="158670"/>
                      <a:pt x="1612679" y="152482"/>
                      <a:pt x="1628532" y="147997"/>
                    </a:cubicBezTo>
                    <a:cubicBezTo>
                      <a:pt x="1660237" y="139028"/>
                      <a:pt x="1691404" y="128553"/>
                      <a:pt x="1723646" y="121089"/>
                    </a:cubicBezTo>
                    <a:cubicBezTo>
                      <a:pt x="1839667" y="94233"/>
                      <a:pt x="1767703" y="127553"/>
                      <a:pt x="1850462" y="80726"/>
                    </a:cubicBezTo>
                    <a:cubicBezTo>
                      <a:pt x="1864365" y="72859"/>
                      <a:pt x="1882165" y="71756"/>
                      <a:pt x="1898018" y="67271"/>
                    </a:cubicBezTo>
                    <a:cubicBezTo>
                      <a:pt x="1929722" y="58302"/>
                      <a:pt x="1960709" y="47242"/>
                      <a:pt x="1993130" y="40363"/>
                    </a:cubicBezTo>
                    <a:cubicBezTo>
                      <a:pt x="2024312" y="33747"/>
                      <a:pt x="2057751" y="35534"/>
                      <a:pt x="2088243" y="26908"/>
                    </a:cubicBezTo>
                    <a:cubicBezTo>
                      <a:pt x="2106317" y="21795"/>
                      <a:pt x="2116883" y="1926"/>
                      <a:pt x="2135799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1015636" y="2342474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关键词一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86648" y="3853841"/>
              <a:ext cx="1852380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340955" y="1510685"/>
              <a:ext cx="566962" cy="369332"/>
              <a:chOff x="7985285" y="2738285"/>
              <a:chExt cx="566962" cy="369332"/>
            </a:xfrm>
          </p:grpSpPr>
          <p:sp>
            <p:nvSpPr>
              <p:cNvPr id="30" name="直角三角形 29"/>
              <p:cNvSpPr/>
              <p:nvPr/>
            </p:nvSpPr>
            <p:spPr>
              <a:xfrm rot="2460049">
                <a:off x="7985285" y="2827268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055663" y="2738285"/>
                <a:ext cx="426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rgbClr val="C04039"/>
                    </a:solidFill>
                  </a:rPr>
                  <a:t>01</a:t>
                </a:r>
                <a:endParaRPr lang="zh-CN" altLang="en-US" b="1" i="1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32" name="直角三角形 31"/>
              <p:cNvSpPr/>
              <p:nvPr/>
            </p:nvSpPr>
            <p:spPr>
              <a:xfrm rot="19139951" flipH="1">
                <a:off x="8411491" y="2827267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905921" y="1505017"/>
            <a:ext cx="1890285" cy="2724222"/>
            <a:chOff x="748743" y="1510685"/>
            <a:chExt cx="1890285" cy="2724222"/>
          </a:xfrm>
        </p:grpSpPr>
        <p:grpSp>
          <p:nvGrpSpPr>
            <p:cNvPr id="36" name="组合 35"/>
            <p:cNvGrpSpPr/>
            <p:nvPr/>
          </p:nvGrpSpPr>
          <p:grpSpPr>
            <a:xfrm>
              <a:off x="748743" y="1956121"/>
              <a:ext cx="1751389" cy="1713054"/>
              <a:chOff x="1095982" y="1805649"/>
              <a:chExt cx="2596342" cy="2361237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1095982" y="1805649"/>
                <a:ext cx="2596342" cy="2361237"/>
              </a:xfrm>
              <a:prstGeom prst="roundRect">
                <a:avLst>
                  <a:gd name="adj" fmla="val 11556"/>
                </a:avLst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1095982" y="2592729"/>
                <a:ext cx="2596342" cy="1574157"/>
              </a:xfrm>
              <a:custGeom>
                <a:avLst/>
                <a:gdLst>
                  <a:gd name="connsiteX0" fmla="*/ 2135799 w 2596342"/>
                  <a:gd name="connsiteY0" fmla="*/ 0 h 1574157"/>
                  <a:gd name="connsiteX1" fmla="*/ 2557428 w 2596342"/>
                  <a:gd name="connsiteY1" fmla="*/ 0 h 1574157"/>
                  <a:gd name="connsiteX2" fmla="*/ 2596342 w 2596342"/>
                  <a:gd name="connsiteY2" fmla="*/ 7502 h 1574157"/>
                  <a:gd name="connsiteX3" fmla="*/ 2596342 w 2596342"/>
                  <a:gd name="connsiteY3" fmla="*/ 1301292 h 1574157"/>
                  <a:gd name="connsiteX4" fmla="*/ 2323477 w 2596342"/>
                  <a:gd name="connsiteY4" fmla="*/ 1574157 h 1574157"/>
                  <a:gd name="connsiteX5" fmla="*/ 272865 w 2596342"/>
                  <a:gd name="connsiteY5" fmla="*/ 1574157 h 1574157"/>
                  <a:gd name="connsiteX6" fmla="*/ 0 w 2596342"/>
                  <a:gd name="connsiteY6" fmla="*/ 1301292 h 1574157"/>
                  <a:gd name="connsiteX7" fmla="*/ 0 w 2596342"/>
                  <a:gd name="connsiteY7" fmla="*/ 219967 h 1574157"/>
                  <a:gd name="connsiteX8" fmla="*/ 106733 w 2596342"/>
                  <a:gd name="connsiteY8" fmla="*/ 215270 h 1574157"/>
                  <a:gd name="connsiteX9" fmla="*/ 154289 w 2596342"/>
                  <a:gd name="connsiteY9" fmla="*/ 228723 h 1574157"/>
                  <a:gd name="connsiteX10" fmla="*/ 249401 w 2596342"/>
                  <a:gd name="connsiteY10" fmla="*/ 269086 h 1574157"/>
                  <a:gd name="connsiteX11" fmla="*/ 487182 w 2596342"/>
                  <a:gd name="connsiteY11" fmla="*/ 295995 h 1574157"/>
                  <a:gd name="connsiteX12" fmla="*/ 614000 w 2596342"/>
                  <a:gd name="connsiteY12" fmla="*/ 282541 h 1574157"/>
                  <a:gd name="connsiteX13" fmla="*/ 835928 w 2596342"/>
                  <a:gd name="connsiteY13" fmla="*/ 255632 h 1574157"/>
                  <a:gd name="connsiteX14" fmla="*/ 1057858 w 2596342"/>
                  <a:gd name="connsiteY14" fmla="*/ 242178 h 1574157"/>
                  <a:gd name="connsiteX15" fmla="*/ 1232230 w 2596342"/>
                  <a:gd name="connsiteY15" fmla="*/ 215270 h 1574157"/>
                  <a:gd name="connsiteX16" fmla="*/ 1390751 w 2596342"/>
                  <a:gd name="connsiteY16" fmla="*/ 201815 h 1574157"/>
                  <a:gd name="connsiteX17" fmla="*/ 1438307 w 2596342"/>
                  <a:gd name="connsiteY17" fmla="*/ 188360 h 1574157"/>
                  <a:gd name="connsiteX18" fmla="*/ 1580976 w 2596342"/>
                  <a:gd name="connsiteY18" fmla="*/ 161452 h 1574157"/>
                  <a:gd name="connsiteX19" fmla="*/ 1628532 w 2596342"/>
                  <a:gd name="connsiteY19" fmla="*/ 147997 h 1574157"/>
                  <a:gd name="connsiteX20" fmla="*/ 1723646 w 2596342"/>
                  <a:gd name="connsiteY20" fmla="*/ 121089 h 1574157"/>
                  <a:gd name="connsiteX21" fmla="*/ 1850462 w 2596342"/>
                  <a:gd name="connsiteY21" fmla="*/ 80726 h 1574157"/>
                  <a:gd name="connsiteX22" fmla="*/ 1898018 w 2596342"/>
                  <a:gd name="connsiteY22" fmla="*/ 67271 h 1574157"/>
                  <a:gd name="connsiteX23" fmla="*/ 1993130 w 2596342"/>
                  <a:gd name="connsiteY23" fmla="*/ 40363 h 1574157"/>
                  <a:gd name="connsiteX24" fmla="*/ 2088243 w 2596342"/>
                  <a:gd name="connsiteY24" fmla="*/ 26908 h 1574157"/>
                  <a:gd name="connsiteX25" fmla="*/ 2135799 w 2596342"/>
                  <a:gd name="connsiteY25" fmla="*/ 0 h 157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6342" h="1574157">
                    <a:moveTo>
                      <a:pt x="2135799" y="0"/>
                    </a:moveTo>
                    <a:lnTo>
                      <a:pt x="2557428" y="0"/>
                    </a:lnTo>
                    <a:lnTo>
                      <a:pt x="2596342" y="7502"/>
                    </a:lnTo>
                    <a:lnTo>
                      <a:pt x="2596342" y="1301292"/>
                    </a:lnTo>
                    <a:cubicBezTo>
                      <a:pt x="2596342" y="1451991"/>
                      <a:pt x="2474176" y="1574157"/>
                      <a:pt x="2323477" y="1574157"/>
                    </a:cubicBezTo>
                    <a:lnTo>
                      <a:pt x="272865" y="1574157"/>
                    </a:lnTo>
                    <a:cubicBezTo>
                      <a:pt x="122166" y="1574157"/>
                      <a:pt x="0" y="1451991"/>
                      <a:pt x="0" y="1301292"/>
                    </a:cubicBezTo>
                    <a:lnTo>
                      <a:pt x="0" y="219967"/>
                    </a:lnTo>
                    <a:lnTo>
                      <a:pt x="106733" y="215270"/>
                    </a:lnTo>
                    <a:cubicBezTo>
                      <a:pt x="122585" y="219754"/>
                      <a:pt x="139343" y="222381"/>
                      <a:pt x="154289" y="228723"/>
                    </a:cubicBezTo>
                    <a:cubicBezTo>
                      <a:pt x="209070" y="251971"/>
                      <a:pt x="189627" y="260631"/>
                      <a:pt x="249401" y="269086"/>
                    </a:cubicBezTo>
                    <a:cubicBezTo>
                      <a:pt x="328275" y="280244"/>
                      <a:pt x="407922" y="287025"/>
                      <a:pt x="487182" y="295995"/>
                    </a:cubicBezTo>
                    <a:cubicBezTo>
                      <a:pt x="529455" y="291511"/>
                      <a:pt x="571633" y="286325"/>
                      <a:pt x="614000" y="282541"/>
                    </a:cubicBezTo>
                    <a:cubicBezTo>
                      <a:pt x="817035" y="264400"/>
                      <a:pt x="729561" y="285723"/>
                      <a:pt x="835928" y="255632"/>
                    </a:cubicBezTo>
                    <a:cubicBezTo>
                      <a:pt x="909904" y="251148"/>
                      <a:pt x="984061" y="248442"/>
                      <a:pt x="1057858" y="242178"/>
                    </a:cubicBezTo>
                    <a:cubicBezTo>
                      <a:pt x="1200430" y="230076"/>
                      <a:pt x="1103946" y="229787"/>
                      <a:pt x="1232230" y="215270"/>
                    </a:cubicBezTo>
                    <a:cubicBezTo>
                      <a:pt x="1284869" y="209312"/>
                      <a:pt x="1338265" y="208668"/>
                      <a:pt x="1390751" y="201815"/>
                    </a:cubicBezTo>
                    <a:cubicBezTo>
                      <a:pt x="1407266" y="199659"/>
                      <a:pt x="1422241" y="192256"/>
                      <a:pt x="1438307" y="188360"/>
                    </a:cubicBezTo>
                    <a:cubicBezTo>
                      <a:pt x="1490527" y="175697"/>
                      <a:pt x="1526516" y="170696"/>
                      <a:pt x="1580976" y="161452"/>
                    </a:cubicBezTo>
                    <a:cubicBezTo>
                      <a:pt x="1597361" y="158670"/>
                      <a:pt x="1612679" y="152482"/>
                      <a:pt x="1628532" y="147997"/>
                    </a:cubicBezTo>
                    <a:cubicBezTo>
                      <a:pt x="1660237" y="139028"/>
                      <a:pt x="1691404" y="128553"/>
                      <a:pt x="1723646" y="121089"/>
                    </a:cubicBezTo>
                    <a:cubicBezTo>
                      <a:pt x="1839667" y="94233"/>
                      <a:pt x="1767703" y="127553"/>
                      <a:pt x="1850462" y="80726"/>
                    </a:cubicBezTo>
                    <a:cubicBezTo>
                      <a:pt x="1864365" y="72859"/>
                      <a:pt x="1882165" y="71756"/>
                      <a:pt x="1898018" y="67271"/>
                    </a:cubicBezTo>
                    <a:cubicBezTo>
                      <a:pt x="1929722" y="58302"/>
                      <a:pt x="1960709" y="47242"/>
                      <a:pt x="1993130" y="40363"/>
                    </a:cubicBezTo>
                    <a:cubicBezTo>
                      <a:pt x="2024312" y="33747"/>
                      <a:pt x="2057751" y="35534"/>
                      <a:pt x="2088243" y="26908"/>
                    </a:cubicBezTo>
                    <a:cubicBezTo>
                      <a:pt x="2106317" y="21795"/>
                      <a:pt x="2116883" y="1926"/>
                      <a:pt x="2135799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37" name="文本框 36"/>
            <p:cNvSpPr txBox="1"/>
            <p:nvPr/>
          </p:nvSpPr>
          <p:spPr>
            <a:xfrm>
              <a:off x="1015636" y="2342474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关键词二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6648" y="3853841"/>
              <a:ext cx="1852380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340955" y="1510685"/>
              <a:ext cx="566962" cy="369332"/>
              <a:chOff x="7985285" y="2738285"/>
              <a:chExt cx="566962" cy="369332"/>
            </a:xfrm>
          </p:grpSpPr>
          <p:sp>
            <p:nvSpPr>
              <p:cNvPr id="40" name="直角三角形 39"/>
              <p:cNvSpPr/>
              <p:nvPr/>
            </p:nvSpPr>
            <p:spPr>
              <a:xfrm rot="2460049">
                <a:off x="7985285" y="2827268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8055663" y="2738285"/>
                <a:ext cx="426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rgbClr val="C04039"/>
                    </a:solidFill>
                  </a:rPr>
                  <a:t>02</a:t>
                </a:r>
                <a:endParaRPr lang="zh-CN" altLang="en-US" b="1" i="1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42" name="直角三角形 41"/>
              <p:cNvSpPr/>
              <p:nvPr/>
            </p:nvSpPr>
            <p:spPr>
              <a:xfrm rot="19139951" flipH="1">
                <a:off x="8411491" y="2827267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039006" y="1499349"/>
            <a:ext cx="1890285" cy="2724222"/>
            <a:chOff x="748743" y="1510685"/>
            <a:chExt cx="1890285" cy="2724222"/>
          </a:xfrm>
        </p:grpSpPr>
        <p:grpSp>
          <p:nvGrpSpPr>
            <p:cNvPr id="46" name="组合 45"/>
            <p:cNvGrpSpPr/>
            <p:nvPr/>
          </p:nvGrpSpPr>
          <p:grpSpPr>
            <a:xfrm>
              <a:off x="748743" y="1956121"/>
              <a:ext cx="1751389" cy="1713054"/>
              <a:chOff x="1095982" y="1805649"/>
              <a:chExt cx="2596342" cy="2361237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095982" y="1805649"/>
                <a:ext cx="2596342" cy="2361237"/>
              </a:xfrm>
              <a:prstGeom prst="roundRect">
                <a:avLst>
                  <a:gd name="adj" fmla="val 11556"/>
                </a:avLst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1095982" y="2592729"/>
                <a:ext cx="2596342" cy="1574157"/>
              </a:xfrm>
              <a:custGeom>
                <a:avLst/>
                <a:gdLst>
                  <a:gd name="connsiteX0" fmla="*/ 2135799 w 2596342"/>
                  <a:gd name="connsiteY0" fmla="*/ 0 h 1574157"/>
                  <a:gd name="connsiteX1" fmla="*/ 2557428 w 2596342"/>
                  <a:gd name="connsiteY1" fmla="*/ 0 h 1574157"/>
                  <a:gd name="connsiteX2" fmla="*/ 2596342 w 2596342"/>
                  <a:gd name="connsiteY2" fmla="*/ 7502 h 1574157"/>
                  <a:gd name="connsiteX3" fmla="*/ 2596342 w 2596342"/>
                  <a:gd name="connsiteY3" fmla="*/ 1301292 h 1574157"/>
                  <a:gd name="connsiteX4" fmla="*/ 2323477 w 2596342"/>
                  <a:gd name="connsiteY4" fmla="*/ 1574157 h 1574157"/>
                  <a:gd name="connsiteX5" fmla="*/ 272865 w 2596342"/>
                  <a:gd name="connsiteY5" fmla="*/ 1574157 h 1574157"/>
                  <a:gd name="connsiteX6" fmla="*/ 0 w 2596342"/>
                  <a:gd name="connsiteY6" fmla="*/ 1301292 h 1574157"/>
                  <a:gd name="connsiteX7" fmla="*/ 0 w 2596342"/>
                  <a:gd name="connsiteY7" fmla="*/ 219967 h 1574157"/>
                  <a:gd name="connsiteX8" fmla="*/ 106733 w 2596342"/>
                  <a:gd name="connsiteY8" fmla="*/ 215270 h 1574157"/>
                  <a:gd name="connsiteX9" fmla="*/ 154289 w 2596342"/>
                  <a:gd name="connsiteY9" fmla="*/ 228723 h 1574157"/>
                  <a:gd name="connsiteX10" fmla="*/ 249401 w 2596342"/>
                  <a:gd name="connsiteY10" fmla="*/ 269086 h 1574157"/>
                  <a:gd name="connsiteX11" fmla="*/ 487182 w 2596342"/>
                  <a:gd name="connsiteY11" fmla="*/ 295995 h 1574157"/>
                  <a:gd name="connsiteX12" fmla="*/ 614000 w 2596342"/>
                  <a:gd name="connsiteY12" fmla="*/ 282541 h 1574157"/>
                  <a:gd name="connsiteX13" fmla="*/ 835928 w 2596342"/>
                  <a:gd name="connsiteY13" fmla="*/ 255632 h 1574157"/>
                  <a:gd name="connsiteX14" fmla="*/ 1057858 w 2596342"/>
                  <a:gd name="connsiteY14" fmla="*/ 242178 h 1574157"/>
                  <a:gd name="connsiteX15" fmla="*/ 1232230 w 2596342"/>
                  <a:gd name="connsiteY15" fmla="*/ 215270 h 1574157"/>
                  <a:gd name="connsiteX16" fmla="*/ 1390751 w 2596342"/>
                  <a:gd name="connsiteY16" fmla="*/ 201815 h 1574157"/>
                  <a:gd name="connsiteX17" fmla="*/ 1438307 w 2596342"/>
                  <a:gd name="connsiteY17" fmla="*/ 188360 h 1574157"/>
                  <a:gd name="connsiteX18" fmla="*/ 1580976 w 2596342"/>
                  <a:gd name="connsiteY18" fmla="*/ 161452 h 1574157"/>
                  <a:gd name="connsiteX19" fmla="*/ 1628532 w 2596342"/>
                  <a:gd name="connsiteY19" fmla="*/ 147997 h 1574157"/>
                  <a:gd name="connsiteX20" fmla="*/ 1723646 w 2596342"/>
                  <a:gd name="connsiteY20" fmla="*/ 121089 h 1574157"/>
                  <a:gd name="connsiteX21" fmla="*/ 1850462 w 2596342"/>
                  <a:gd name="connsiteY21" fmla="*/ 80726 h 1574157"/>
                  <a:gd name="connsiteX22" fmla="*/ 1898018 w 2596342"/>
                  <a:gd name="connsiteY22" fmla="*/ 67271 h 1574157"/>
                  <a:gd name="connsiteX23" fmla="*/ 1993130 w 2596342"/>
                  <a:gd name="connsiteY23" fmla="*/ 40363 h 1574157"/>
                  <a:gd name="connsiteX24" fmla="*/ 2088243 w 2596342"/>
                  <a:gd name="connsiteY24" fmla="*/ 26908 h 1574157"/>
                  <a:gd name="connsiteX25" fmla="*/ 2135799 w 2596342"/>
                  <a:gd name="connsiteY25" fmla="*/ 0 h 157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6342" h="1574157">
                    <a:moveTo>
                      <a:pt x="2135799" y="0"/>
                    </a:moveTo>
                    <a:lnTo>
                      <a:pt x="2557428" y="0"/>
                    </a:lnTo>
                    <a:lnTo>
                      <a:pt x="2596342" y="7502"/>
                    </a:lnTo>
                    <a:lnTo>
                      <a:pt x="2596342" y="1301292"/>
                    </a:lnTo>
                    <a:cubicBezTo>
                      <a:pt x="2596342" y="1451991"/>
                      <a:pt x="2474176" y="1574157"/>
                      <a:pt x="2323477" y="1574157"/>
                    </a:cubicBezTo>
                    <a:lnTo>
                      <a:pt x="272865" y="1574157"/>
                    </a:lnTo>
                    <a:cubicBezTo>
                      <a:pt x="122166" y="1574157"/>
                      <a:pt x="0" y="1451991"/>
                      <a:pt x="0" y="1301292"/>
                    </a:cubicBezTo>
                    <a:lnTo>
                      <a:pt x="0" y="219967"/>
                    </a:lnTo>
                    <a:lnTo>
                      <a:pt x="106733" y="215270"/>
                    </a:lnTo>
                    <a:cubicBezTo>
                      <a:pt x="122585" y="219754"/>
                      <a:pt x="139343" y="222381"/>
                      <a:pt x="154289" y="228723"/>
                    </a:cubicBezTo>
                    <a:cubicBezTo>
                      <a:pt x="209070" y="251971"/>
                      <a:pt x="189627" y="260631"/>
                      <a:pt x="249401" y="269086"/>
                    </a:cubicBezTo>
                    <a:cubicBezTo>
                      <a:pt x="328275" y="280244"/>
                      <a:pt x="407922" y="287025"/>
                      <a:pt x="487182" y="295995"/>
                    </a:cubicBezTo>
                    <a:cubicBezTo>
                      <a:pt x="529455" y="291511"/>
                      <a:pt x="571633" y="286325"/>
                      <a:pt x="614000" y="282541"/>
                    </a:cubicBezTo>
                    <a:cubicBezTo>
                      <a:pt x="817035" y="264400"/>
                      <a:pt x="729561" y="285723"/>
                      <a:pt x="835928" y="255632"/>
                    </a:cubicBezTo>
                    <a:cubicBezTo>
                      <a:pt x="909904" y="251148"/>
                      <a:pt x="984061" y="248442"/>
                      <a:pt x="1057858" y="242178"/>
                    </a:cubicBezTo>
                    <a:cubicBezTo>
                      <a:pt x="1200430" y="230076"/>
                      <a:pt x="1103946" y="229787"/>
                      <a:pt x="1232230" y="215270"/>
                    </a:cubicBezTo>
                    <a:cubicBezTo>
                      <a:pt x="1284869" y="209312"/>
                      <a:pt x="1338265" y="208668"/>
                      <a:pt x="1390751" y="201815"/>
                    </a:cubicBezTo>
                    <a:cubicBezTo>
                      <a:pt x="1407266" y="199659"/>
                      <a:pt x="1422241" y="192256"/>
                      <a:pt x="1438307" y="188360"/>
                    </a:cubicBezTo>
                    <a:cubicBezTo>
                      <a:pt x="1490527" y="175697"/>
                      <a:pt x="1526516" y="170696"/>
                      <a:pt x="1580976" y="161452"/>
                    </a:cubicBezTo>
                    <a:cubicBezTo>
                      <a:pt x="1597361" y="158670"/>
                      <a:pt x="1612679" y="152482"/>
                      <a:pt x="1628532" y="147997"/>
                    </a:cubicBezTo>
                    <a:cubicBezTo>
                      <a:pt x="1660237" y="139028"/>
                      <a:pt x="1691404" y="128553"/>
                      <a:pt x="1723646" y="121089"/>
                    </a:cubicBezTo>
                    <a:cubicBezTo>
                      <a:pt x="1839667" y="94233"/>
                      <a:pt x="1767703" y="127553"/>
                      <a:pt x="1850462" y="80726"/>
                    </a:cubicBezTo>
                    <a:cubicBezTo>
                      <a:pt x="1864365" y="72859"/>
                      <a:pt x="1882165" y="71756"/>
                      <a:pt x="1898018" y="67271"/>
                    </a:cubicBezTo>
                    <a:cubicBezTo>
                      <a:pt x="1929722" y="58302"/>
                      <a:pt x="1960709" y="47242"/>
                      <a:pt x="1993130" y="40363"/>
                    </a:cubicBezTo>
                    <a:cubicBezTo>
                      <a:pt x="2024312" y="33747"/>
                      <a:pt x="2057751" y="35534"/>
                      <a:pt x="2088243" y="26908"/>
                    </a:cubicBezTo>
                    <a:cubicBezTo>
                      <a:pt x="2106317" y="21795"/>
                      <a:pt x="2116883" y="1926"/>
                      <a:pt x="2135799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1015636" y="2342474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86648" y="3853841"/>
              <a:ext cx="1852380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340955" y="1510685"/>
              <a:ext cx="566962" cy="369332"/>
              <a:chOff x="7985285" y="2738285"/>
              <a:chExt cx="566962" cy="369332"/>
            </a:xfrm>
          </p:grpSpPr>
          <p:sp>
            <p:nvSpPr>
              <p:cNvPr id="50" name="直角三角形 49"/>
              <p:cNvSpPr/>
              <p:nvPr/>
            </p:nvSpPr>
            <p:spPr>
              <a:xfrm rot="2460049">
                <a:off x="7985285" y="2827268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8055663" y="2738285"/>
                <a:ext cx="426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rgbClr val="C04039"/>
                    </a:solidFill>
                  </a:rPr>
                  <a:t>03</a:t>
                </a:r>
                <a:endParaRPr lang="zh-CN" altLang="en-US" b="1" i="1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52" name="直角三角形 51"/>
              <p:cNvSpPr/>
              <p:nvPr/>
            </p:nvSpPr>
            <p:spPr>
              <a:xfrm rot="19139951" flipH="1">
                <a:off x="8411491" y="2827267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228197" y="1499349"/>
            <a:ext cx="1890285" cy="2724222"/>
            <a:chOff x="748743" y="1510685"/>
            <a:chExt cx="1890285" cy="2724222"/>
          </a:xfrm>
        </p:grpSpPr>
        <p:grpSp>
          <p:nvGrpSpPr>
            <p:cNvPr id="56" name="组合 55"/>
            <p:cNvGrpSpPr/>
            <p:nvPr/>
          </p:nvGrpSpPr>
          <p:grpSpPr>
            <a:xfrm>
              <a:off x="748743" y="1956121"/>
              <a:ext cx="1751389" cy="1713054"/>
              <a:chOff x="1095982" y="1805649"/>
              <a:chExt cx="2596342" cy="2361237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1095982" y="1805649"/>
                <a:ext cx="2596342" cy="2361237"/>
              </a:xfrm>
              <a:prstGeom prst="roundRect">
                <a:avLst>
                  <a:gd name="adj" fmla="val 11556"/>
                </a:avLst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1095982" y="2592729"/>
                <a:ext cx="2596342" cy="1574157"/>
              </a:xfrm>
              <a:custGeom>
                <a:avLst/>
                <a:gdLst>
                  <a:gd name="connsiteX0" fmla="*/ 2135799 w 2596342"/>
                  <a:gd name="connsiteY0" fmla="*/ 0 h 1574157"/>
                  <a:gd name="connsiteX1" fmla="*/ 2557428 w 2596342"/>
                  <a:gd name="connsiteY1" fmla="*/ 0 h 1574157"/>
                  <a:gd name="connsiteX2" fmla="*/ 2596342 w 2596342"/>
                  <a:gd name="connsiteY2" fmla="*/ 7502 h 1574157"/>
                  <a:gd name="connsiteX3" fmla="*/ 2596342 w 2596342"/>
                  <a:gd name="connsiteY3" fmla="*/ 1301292 h 1574157"/>
                  <a:gd name="connsiteX4" fmla="*/ 2323477 w 2596342"/>
                  <a:gd name="connsiteY4" fmla="*/ 1574157 h 1574157"/>
                  <a:gd name="connsiteX5" fmla="*/ 272865 w 2596342"/>
                  <a:gd name="connsiteY5" fmla="*/ 1574157 h 1574157"/>
                  <a:gd name="connsiteX6" fmla="*/ 0 w 2596342"/>
                  <a:gd name="connsiteY6" fmla="*/ 1301292 h 1574157"/>
                  <a:gd name="connsiteX7" fmla="*/ 0 w 2596342"/>
                  <a:gd name="connsiteY7" fmla="*/ 219967 h 1574157"/>
                  <a:gd name="connsiteX8" fmla="*/ 106733 w 2596342"/>
                  <a:gd name="connsiteY8" fmla="*/ 215270 h 1574157"/>
                  <a:gd name="connsiteX9" fmla="*/ 154289 w 2596342"/>
                  <a:gd name="connsiteY9" fmla="*/ 228723 h 1574157"/>
                  <a:gd name="connsiteX10" fmla="*/ 249401 w 2596342"/>
                  <a:gd name="connsiteY10" fmla="*/ 269086 h 1574157"/>
                  <a:gd name="connsiteX11" fmla="*/ 487182 w 2596342"/>
                  <a:gd name="connsiteY11" fmla="*/ 295995 h 1574157"/>
                  <a:gd name="connsiteX12" fmla="*/ 614000 w 2596342"/>
                  <a:gd name="connsiteY12" fmla="*/ 282541 h 1574157"/>
                  <a:gd name="connsiteX13" fmla="*/ 835928 w 2596342"/>
                  <a:gd name="connsiteY13" fmla="*/ 255632 h 1574157"/>
                  <a:gd name="connsiteX14" fmla="*/ 1057858 w 2596342"/>
                  <a:gd name="connsiteY14" fmla="*/ 242178 h 1574157"/>
                  <a:gd name="connsiteX15" fmla="*/ 1232230 w 2596342"/>
                  <a:gd name="connsiteY15" fmla="*/ 215270 h 1574157"/>
                  <a:gd name="connsiteX16" fmla="*/ 1390751 w 2596342"/>
                  <a:gd name="connsiteY16" fmla="*/ 201815 h 1574157"/>
                  <a:gd name="connsiteX17" fmla="*/ 1438307 w 2596342"/>
                  <a:gd name="connsiteY17" fmla="*/ 188360 h 1574157"/>
                  <a:gd name="connsiteX18" fmla="*/ 1580976 w 2596342"/>
                  <a:gd name="connsiteY18" fmla="*/ 161452 h 1574157"/>
                  <a:gd name="connsiteX19" fmla="*/ 1628532 w 2596342"/>
                  <a:gd name="connsiteY19" fmla="*/ 147997 h 1574157"/>
                  <a:gd name="connsiteX20" fmla="*/ 1723646 w 2596342"/>
                  <a:gd name="connsiteY20" fmla="*/ 121089 h 1574157"/>
                  <a:gd name="connsiteX21" fmla="*/ 1850462 w 2596342"/>
                  <a:gd name="connsiteY21" fmla="*/ 80726 h 1574157"/>
                  <a:gd name="connsiteX22" fmla="*/ 1898018 w 2596342"/>
                  <a:gd name="connsiteY22" fmla="*/ 67271 h 1574157"/>
                  <a:gd name="connsiteX23" fmla="*/ 1993130 w 2596342"/>
                  <a:gd name="connsiteY23" fmla="*/ 40363 h 1574157"/>
                  <a:gd name="connsiteX24" fmla="*/ 2088243 w 2596342"/>
                  <a:gd name="connsiteY24" fmla="*/ 26908 h 1574157"/>
                  <a:gd name="connsiteX25" fmla="*/ 2135799 w 2596342"/>
                  <a:gd name="connsiteY25" fmla="*/ 0 h 157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6342" h="1574157">
                    <a:moveTo>
                      <a:pt x="2135799" y="0"/>
                    </a:moveTo>
                    <a:lnTo>
                      <a:pt x="2557428" y="0"/>
                    </a:lnTo>
                    <a:lnTo>
                      <a:pt x="2596342" y="7502"/>
                    </a:lnTo>
                    <a:lnTo>
                      <a:pt x="2596342" y="1301292"/>
                    </a:lnTo>
                    <a:cubicBezTo>
                      <a:pt x="2596342" y="1451991"/>
                      <a:pt x="2474176" y="1574157"/>
                      <a:pt x="2323477" y="1574157"/>
                    </a:cubicBezTo>
                    <a:lnTo>
                      <a:pt x="272865" y="1574157"/>
                    </a:lnTo>
                    <a:cubicBezTo>
                      <a:pt x="122166" y="1574157"/>
                      <a:pt x="0" y="1451991"/>
                      <a:pt x="0" y="1301292"/>
                    </a:cubicBezTo>
                    <a:lnTo>
                      <a:pt x="0" y="219967"/>
                    </a:lnTo>
                    <a:lnTo>
                      <a:pt x="106733" y="215270"/>
                    </a:lnTo>
                    <a:cubicBezTo>
                      <a:pt x="122585" y="219754"/>
                      <a:pt x="139343" y="222381"/>
                      <a:pt x="154289" y="228723"/>
                    </a:cubicBezTo>
                    <a:cubicBezTo>
                      <a:pt x="209070" y="251971"/>
                      <a:pt x="189627" y="260631"/>
                      <a:pt x="249401" y="269086"/>
                    </a:cubicBezTo>
                    <a:cubicBezTo>
                      <a:pt x="328275" y="280244"/>
                      <a:pt x="407922" y="287025"/>
                      <a:pt x="487182" y="295995"/>
                    </a:cubicBezTo>
                    <a:cubicBezTo>
                      <a:pt x="529455" y="291511"/>
                      <a:pt x="571633" y="286325"/>
                      <a:pt x="614000" y="282541"/>
                    </a:cubicBezTo>
                    <a:cubicBezTo>
                      <a:pt x="817035" y="264400"/>
                      <a:pt x="729561" y="285723"/>
                      <a:pt x="835928" y="255632"/>
                    </a:cubicBezTo>
                    <a:cubicBezTo>
                      <a:pt x="909904" y="251148"/>
                      <a:pt x="984061" y="248442"/>
                      <a:pt x="1057858" y="242178"/>
                    </a:cubicBezTo>
                    <a:cubicBezTo>
                      <a:pt x="1200430" y="230076"/>
                      <a:pt x="1103946" y="229787"/>
                      <a:pt x="1232230" y="215270"/>
                    </a:cubicBezTo>
                    <a:cubicBezTo>
                      <a:pt x="1284869" y="209312"/>
                      <a:pt x="1338265" y="208668"/>
                      <a:pt x="1390751" y="201815"/>
                    </a:cubicBezTo>
                    <a:cubicBezTo>
                      <a:pt x="1407266" y="199659"/>
                      <a:pt x="1422241" y="192256"/>
                      <a:pt x="1438307" y="188360"/>
                    </a:cubicBezTo>
                    <a:cubicBezTo>
                      <a:pt x="1490527" y="175697"/>
                      <a:pt x="1526516" y="170696"/>
                      <a:pt x="1580976" y="161452"/>
                    </a:cubicBezTo>
                    <a:cubicBezTo>
                      <a:pt x="1597361" y="158670"/>
                      <a:pt x="1612679" y="152482"/>
                      <a:pt x="1628532" y="147997"/>
                    </a:cubicBezTo>
                    <a:cubicBezTo>
                      <a:pt x="1660237" y="139028"/>
                      <a:pt x="1691404" y="128553"/>
                      <a:pt x="1723646" y="121089"/>
                    </a:cubicBezTo>
                    <a:cubicBezTo>
                      <a:pt x="1839667" y="94233"/>
                      <a:pt x="1767703" y="127553"/>
                      <a:pt x="1850462" y="80726"/>
                    </a:cubicBezTo>
                    <a:cubicBezTo>
                      <a:pt x="1864365" y="72859"/>
                      <a:pt x="1882165" y="71756"/>
                      <a:pt x="1898018" y="67271"/>
                    </a:cubicBezTo>
                    <a:cubicBezTo>
                      <a:pt x="1929722" y="58302"/>
                      <a:pt x="1960709" y="47242"/>
                      <a:pt x="1993130" y="40363"/>
                    </a:cubicBezTo>
                    <a:cubicBezTo>
                      <a:pt x="2024312" y="33747"/>
                      <a:pt x="2057751" y="35534"/>
                      <a:pt x="2088243" y="26908"/>
                    </a:cubicBezTo>
                    <a:cubicBezTo>
                      <a:pt x="2106317" y="21795"/>
                      <a:pt x="2116883" y="1926"/>
                      <a:pt x="2135799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57" name="文本框 56"/>
            <p:cNvSpPr txBox="1"/>
            <p:nvPr/>
          </p:nvSpPr>
          <p:spPr>
            <a:xfrm>
              <a:off x="1015636" y="2342474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关键词四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786648" y="3853841"/>
              <a:ext cx="1852380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340955" y="1510685"/>
              <a:ext cx="566962" cy="369332"/>
              <a:chOff x="7985285" y="2738285"/>
              <a:chExt cx="566962" cy="369332"/>
            </a:xfrm>
          </p:grpSpPr>
          <p:sp>
            <p:nvSpPr>
              <p:cNvPr id="60" name="直角三角形 59"/>
              <p:cNvSpPr/>
              <p:nvPr/>
            </p:nvSpPr>
            <p:spPr>
              <a:xfrm rot="2460049">
                <a:off x="7985285" y="2827268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8055663" y="2738285"/>
                <a:ext cx="426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rgbClr val="C04039"/>
                    </a:solidFill>
                  </a:rPr>
                  <a:t>04</a:t>
                </a:r>
                <a:endParaRPr lang="zh-CN" altLang="en-US" b="1" i="1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62" name="直角三角形 61"/>
              <p:cNvSpPr/>
              <p:nvPr/>
            </p:nvSpPr>
            <p:spPr>
              <a:xfrm rot="19139951" flipH="1">
                <a:off x="8411491" y="2827267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375992" y="1493681"/>
            <a:ext cx="1890285" cy="2724222"/>
            <a:chOff x="748743" y="1510685"/>
            <a:chExt cx="1890285" cy="2724222"/>
          </a:xfrm>
        </p:grpSpPr>
        <p:grpSp>
          <p:nvGrpSpPr>
            <p:cNvPr id="66" name="组合 65"/>
            <p:cNvGrpSpPr/>
            <p:nvPr/>
          </p:nvGrpSpPr>
          <p:grpSpPr>
            <a:xfrm>
              <a:off x="748743" y="1956121"/>
              <a:ext cx="1751389" cy="1713054"/>
              <a:chOff x="1095982" y="1805649"/>
              <a:chExt cx="2596342" cy="2361237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1095982" y="1805649"/>
                <a:ext cx="2596342" cy="2361237"/>
              </a:xfrm>
              <a:prstGeom prst="roundRect">
                <a:avLst>
                  <a:gd name="adj" fmla="val 11556"/>
                </a:avLst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1095982" y="2592729"/>
                <a:ext cx="2596342" cy="1574157"/>
              </a:xfrm>
              <a:custGeom>
                <a:avLst/>
                <a:gdLst>
                  <a:gd name="connsiteX0" fmla="*/ 2135799 w 2596342"/>
                  <a:gd name="connsiteY0" fmla="*/ 0 h 1574157"/>
                  <a:gd name="connsiteX1" fmla="*/ 2557428 w 2596342"/>
                  <a:gd name="connsiteY1" fmla="*/ 0 h 1574157"/>
                  <a:gd name="connsiteX2" fmla="*/ 2596342 w 2596342"/>
                  <a:gd name="connsiteY2" fmla="*/ 7502 h 1574157"/>
                  <a:gd name="connsiteX3" fmla="*/ 2596342 w 2596342"/>
                  <a:gd name="connsiteY3" fmla="*/ 1301292 h 1574157"/>
                  <a:gd name="connsiteX4" fmla="*/ 2323477 w 2596342"/>
                  <a:gd name="connsiteY4" fmla="*/ 1574157 h 1574157"/>
                  <a:gd name="connsiteX5" fmla="*/ 272865 w 2596342"/>
                  <a:gd name="connsiteY5" fmla="*/ 1574157 h 1574157"/>
                  <a:gd name="connsiteX6" fmla="*/ 0 w 2596342"/>
                  <a:gd name="connsiteY6" fmla="*/ 1301292 h 1574157"/>
                  <a:gd name="connsiteX7" fmla="*/ 0 w 2596342"/>
                  <a:gd name="connsiteY7" fmla="*/ 219967 h 1574157"/>
                  <a:gd name="connsiteX8" fmla="*/ 106733 w 2596342"/>
                  <a:gd name="connsiteY8" fmla="*/ 215270 h 1574157"/>
                  <a:gd name="connsiteX9" fmla="*/ 154289 w 2596342"/>
                  <a:gd name="connsiteY9" fmla="*/ 228723 h 1574157"/>
                  <a:gd name="connsiteX10" fmla="*/ 249401 w 2596342"/>
                  <a:gd name="connsiteY10" fmla="*/ 269086 h 1574157"/>
                  <a:gd name="connsiteX11" fmla="*/ 487182 w 2596342"/>
                  <a:gd name="connsiteY11" fmla="*/ 295995 h 1574157"/>
                  <a:gd name="connsiteX12" fmla="*/ 614000 w 2596342"/>
                  <a:gd name="connsiteY12" fmla="*/ 282541 h 1574157"/>
                  <a:gd name="connsiteX13" fmla="*/ 835928 w 2596342"/>
                  <a:gd name="connsiteY13" fmla="*/ 255632 h 1574157"/>
                  <a:gd name="connsiteX14" fmla="*/ 1057858 w 2596342"/>
                  <a:gd name="connsiteY14" fmla="*/ 242178 h 1574157"/>
                  <a:gd name="connsiteX15" fmla="*/ 1232230 w 2596342"/>
                  <a:gd name="connsiteY15" fmla="*/ 215270 h 1574157"/>
                  <a:gd name="connsiteX16" fmla="*/ 1390751 w 2596342"/>
                  <a:gd name="connsiteY16" fmla="*/ 201815 h 1574157"/>
                  <a:gd name="connsiteX17" fmla="*/ 1438307 w 2596342"/>
                  <a:gd name="connsiteY17" fmla="*/ 188360 h 1574157"/>
                  <a:gd name="connsiteX18" fmla="*/ 1580976 w 2596342"/>
                  <a:gd name="connsiteY18" fmla="*/ 161452 h 1574157"/>
                  <a:gd name="connsiteX19" fmla="*/ 1628532 w 2596342"/>
                  <a:gd name="connsiteY19" fmla="*/ 147997 h 1574157"/>
                  <a:gd name="connsiteX20" fmla="*/ 1723646 w 2596342"/>
                  <a:gd name="connsiteY20" fmla="*/ 121089 h 1574157"/>
                  <a:gd name="connsiteX21" fmla="*/ 1850462 w 2596342"/>
                  <a:gd name="connsiteY21" fmla="*/ 80726 h 1574157"/>
                  <a:gd name="connsiteX22" fmla="*/ 1898018 w 2596342"/>
                  <a:gd name="connsiteY22" fmla="*/ 67271 h 1574157"/>
                  <a:gd name="connsiteX23" fmla="*/ 1993130 w 2596342"/>
                  <a:gd name="connsiteY23" fmla="*/ 40363 h 1574157"/>
                  <a:gd name="connsiteX24" fmla="*/ 2088243 w 2596342"/>
                  <a:gd name="connsiteY24" fmla="*/ 26908 h 1574157"/>
                  <a:gd name="connsiteX25" fmla="*/ 2135799 w 2596342"/>
                  <a:gd name="connsiteY25" fmla="*/ 0 h 157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6342" h="1574157">
                    <a:moveTo>
                      <a:pt x="2135799" y="0"/>
                    </a:moveTo>
                    <a:lnTo>
                      <a:pt x="2557428" y="0"/>
                    </a:lnTo>
                    <a:lnTo>
                      <a:pt x="2596342" y="7502"/>
                    </a:lnTo>
                    <a:lnTo>
                      <a:pt x="2596342" y="1301292"/>
                    </a:lnTo>
                    <a:cubicBezTo>
                      <a:pt x="2596342" y="1451991"/>
                      <a:pt x="2474176" y="1574157"/>
                      <a:pt x="2323477" y="1574157"/>
                    </a:cubicBezTo>
                    <a:lnTo>
                      <a:pt x="272865" y="1574157"/>
                    </a:lnTo>
                    <a:cubicBezTo>
                      <a:pt x="122166" y="1574157"/>
                      <a:pt x="0" y="1451991"/>
                      <a:pt x="0" y="1301292"/>
                    </a:cubicBezTo>
                    <a:lnTo>
                      <a:pt x="0" y="219967"/>
                    </a:lnTo>
                    <a:lnTo>
                      <a:pt x="106733" y="215270"/>
                    </a:lnTo>
                    <a:cubicBezTo>
                      <a:pt x="122585" y="219754"/>
                      <a:pt x="139343" y="222381"/>
                      <a:pt x="154289" y="228723"/>
                    </a:cubicBezTo>
                    <a:cubicBezTo>
                      <a:pt x="209070" y="251971"/>
                      <a:pt x="189627" y="260631"/>
                      <a:pt x="249401" y="269086"/>
                    </a:cubicBezTo>
                    <a:cubicBezTo>
                      <a:pt x="328275" y="280244"/>
                      <a:pt x="407922" y="287025"/>
                      <a:pt x="487182" y="295995"/>
                    </a:cubicBezTo>
                    <a:cubicBezTo>
                      <a:pt x="529455" y="291511"/>
                      <a:pt x="571633" y="286325"/>
                      <a:pt x="614000" y="282541"/>
                    </a:cubicBezTo>
                    <a:cubicBezTo>
                      <a:pt x="817035" y="264400"/>
                      <a:pt x="729561" y="285723"/>
                      <a:pt x="835928" y="255632"/>
                    </a:cubicBezTo>
                    <a:cubicBezTo>
                      <a:pt x="909904" y="251148"/>
                      <a:pt x="984061" y="248442"/>
                      <a:pt x="1057858" y="242178"/>
                    </a:cubicBezTo>
                    <a:cubicBezTo>
                      <a:pt x="1200430" y="230076"/>
                      <a:pt x="1103946" y="229787"/>
                      <a:pt x="1232230" y="215270"/>
                    </a:cubicBezTo>
                    <a:cubicBezTo>
                      <a:pt x="1284869" y="209312"/>
                      <a:pt x="1338265" y="208668"/>
                      <a:pt x="1390751" y="201815"/>
                    </a:cubicBezTo>
                    <a:cubicBezTo>
                      <a:pt x="1407266" y="199659"/>
                      <a:pt x="1422241" y="192256"/>
                      <a:pt x="1438307" y="188360"/>
                    </a:cubicBezTo>
                    <a:cubicBezTo>
                      <a:pt x="1490527" y="175697"/>
                      <a:pt x="1526516" y="170696"/>
                      <a:pt x="1580976" y="161452"/>
                    </a:cubicBezTo>
                    <a:cubicBezTo>
                      <a:pt x="1597361" y="158670"/>
                      <a:pt x="1612679" y="152482"/>
                      <a:pt x="1628532" y="147997"/>
                    </a:cubicBezTo>
                    <a:cubicBezTo>
                      <a:pt x="1660237" y="139028"/>
                      <a:pt x="1691404" y="128553"/>
                      <a:pt x="1723646" y="121089"/>
                    </a:cubicBezTo>
                    <a:cubicBezTo>
                      <a:pt x="1839667" y="94233"/>
                      <a:pt x="1767703" y="127553"/>
                      <a:pt x="1850462" y="80726"/>
                    </a:cubicBezTo>
                    <a:cubicBezTo>
                      <a:pt x="1864365" y="72859"/>
                      <a:pt x="1882165" y="71756"/>
                      <a:pt x="1898018" y="67271"/>
                    </a:cubicBezTo>
                    <a:cubicBezTo>
                      <a:pt x="1929722" y="58302"/>
                      <a:pt x="1960709" y="47242"/>
                      <a:pt x="1993130" y="40363"/>
                    </a:cubicBezTo>
                    <a:cubicBezTo>
                      <a:pt x="2024312" y="33747"/>
                      <a:pt x="2057751" y="35534"/>
                      <a:pt x="2088243" y="26908"/>
                    </a:cubicBezTo>
                    <a:cubicBezTo>
                      <a:pt x="2106317" y="21795"/>
                      <a:pt x="2116883" y="1926"/>
                      <a:pt x="2135799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67" name="文本框 66"/>
            <p:cNvSpPr txBox="1"/>
            <p:nvPr/>
          </p:nvSpPr>
          <p:spPr>
            <a:xfrm>
              <a:off x="1015636" y="2342474"/>
              <a:ext cx="1217601" cy="369332"/>
            </a:xfrm>
            <a:prstGeom prst="rect">
              <a:avLst/>
            </a:prstGeom>
            <a:noFill/>
            <a:effectLst>
              <a:glow rad="38100">
                <a:schemeClr val="bg1">
                  <a:lumMod val="6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关键词五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786648" y="3853841"/>
              <a:ext cx="1852380" cy="38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endParaRPr lang="zh-CN" altLang="en-US" sz="1600" dirty="0">
                <a:solidFill>
                  <a:srgbClr val="C04039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340955" y="1510685"/>
              <a:ext cx="566962" cy="369332"/>
              <a:chOff x="7985285" y="2738285"/>
              <a:chExt cx="566962" cy="369332"/>
            </a:xfrm>
          </p:grpSpPr>
          <p:sp>
            <p:nvSpPr>
              <p:cNvPr id="70" name="直角三角形 69"/>
              <p:cNvSpPr/>
              <p:nvPr/>
            </p:nvSpPr>
            <p:spPr>
              <a:xfrm rot="2460049">
                <a:off x="7985285" y="2827268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8055663" y="2738285"/>
                <a:ext cx="426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rgbClr val="C04039"/>
                    </a:solidFill>
                  </a:rPr>
                  <a:t>05</a:t>
                </a:r>
                <a:endParaRPr lang="zh-CN" altLang="en-US" b="1" i="1" dirty="0">
                  <a:solidFill>
                    <a:srgbClr val="C04039"/>
                  </a:solidFill>
                </a:endParaRPr>
              </a:p>
            </p:txBody>
          </p:sp>
          <p:sp>
            <p:nvSpPr>
              <p:cNvPr id="72" name="直角三角形 71"/>
              <p:cNvSpPr/>
              <p:nvPr/>
            </p:nvSpPr>
            <p:spPr>
              <a:xfrm rot="19139951" flipH="1">
                <a:off x="8411491" y="2827267"/>
                <a:ext cx="140756" cy="162882"/>
              </a:xfrm>
              <a:prstGeom prst="rtTriangle">
                <a:avLst/>
              </a:prstGeom>
              <a:solidFill>
                <a:srgbClr val="C04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76" name="组合 75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77" name="文本框 76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62684" y="2142455"/>
            <a:ext cx="17140" cy="3498777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14404" y="2937206"/>
            <a:ext cx="18541" cy="1825513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888528" y="3345084"/>
            <a:ext cx="1" cy="1931637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211265" y="6378738"/>
            <a:ext cx="3477470" cy="0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888528" y="3345084"/>
            <a:ext cx="546703" cy="7724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557830" y="2937206"/>
            <a:ext cx="556572" cy="0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211265" y="5562245"/>
            <a:ext cx="6042" cy="813518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887448" y="2021549"/>
            <a:ext cx="150471" cy="138896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44977" y="2867758"/>
            <a:ext cx="150471" cy="138896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137619" y="5467622"/>
            <a:ext cx="150471" cy="138896"/>
          </a:xfrm>
          <a:prstGeom prst="ellipse">
            <a:avLst/>
          </a:prstGeom>
          <a:solidFill>
            <a:srgbClr val="C0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426026" y="3275636"/>
            <a:ext cx="150471" cy="138896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7827196" y="5638044"/>
            <a:ext cx="855473" cy="3188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8623112" y="4762719"/>
            <a:ext cx="150471" cy="138896"/>
          </a:xfrm>
          <a:prstGeom prst="ellipse">
            <a:avLst/>
          </a:prstGeom>
          <a:solidFill>
            <a:srgbClr val="C040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8682669" y="4832167"/>
            <a:ext cx="6042" cy="813518"/>
          </a:xfrm>
          <a:prstGeom prst="line">
            <a:avLst/>
          </a:prstGeom>
          <a:ln>
            <a:solidFill>
              <a:srgbClr val="C040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357027" y="398865"/>
            <a:ext cx="3449432" cy="625325"/>
            <a:chOff x="357027" y="398865"/>
            <a:chExt cx="3449432" cy="625325"/>
          </a:xfrm>
        </p:grpSpPr>
        <p:grpSp>
          <p:nvGrpSpPr>
            <p:cNvPr id="43" name="组合 42"/>
            <p:cNvGrpSpPr/>
            <p:nvPr/>
          </p:nvGrpSpPr>
          <p:grpSpPr>
            <a:xfrm>
              <a:off x="357027" y="398865"/>
              <a:ext cx="3219550" cy="625325"/>
              <a:chOff x="495923" y="398865"/>
              <a:chExt cx="3219550" cy="625325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203768" y="937549"/>
                <a:ext cx="2511705" cy="0"/>
              </a:xfrm>
              <a:prstGeom prst="line">
                <a:avLst/>
              </a:prstGeom>
              <a:ln>
                <a:solidFill>
                  <a:srgbClr val="C040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95923" y="398865"/>
                <a:ext cx="1156750" cy="625325"/>
              </a:xfrm>
              <a:prstGeom prst="rect">
                <a:avLst/>
              </a:prstGeom>
            </p:spPr>
          </p:pic>
        </p:grpSp>
        <p:sp>
          <p:nvSpPr>
            <p:cNvPr id="44" name="文本框 43"/>
            <p:cNvSpPr txBox="1"/>
            <p:nvPr/>
          </p:nvSpPr>
          <p:spPr>
            <a:xfrm>
              <a:off x="1513777" y="558333"/>
              <a:ext cx="2292682" cy="3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40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请添加页面主标题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 r="-3755"/>
          <a:stretch>
            <a:fillRect/>
          </a:stretch>
        </p:blipFill>
        <p:spPr>
          <a:xfrm>
            <a:off x="4258037" y="4723406"/>
            <a:ext cx="3887800" cy="21314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8" name="文本框 27"/>
          <p:cNvSpPr txBox="1"/>
          <p:nvPr/>
        </p:nvSpPr>
        <p:spPr>
          <a:xfrm>
            <a:off x="6652424" y="747941"/>
            <a:ext cx="126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08998" y="3849962"/>
            <a:ext cx="126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101832" y="2347680"/>
            <a:ext cx="126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35465" y="1730125"/>
            <a:ext cx="126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36762" y="4115357"/>
            <a:ext cx="126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40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宽屏</PresentationFormat>
  <Paragraphs>129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Times New Roman</vt:lpstr>
      <vt:lpstr>www.2ppt.com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2021-07-15T00:20:51Z</dcterms:created>
  <dcterms:modified xsi:type="dcterms:W3CDTF">2023-01-11T01:24:06Z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ECBAA58B8CD74FD58B5C01CAC85AB7DE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