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56" r:id="rId2"/>
    <p:sldId id="257" r:id="rId3"/>
    <p:sldId id="266" r:id="rId4"/>
    <p:sldId id="268" r:id="rId5"/>
    <p:sldId id="267" r:id="rId6"/>
    <p:sldId id="269" r:id="rId7"/>
    <p:sldId id="270" r:id="rId8"/>
    <p:sldId id="271" r:id="rId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1pPr>
    <a:lvl2pPr marL="457200" lvl="1"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5pPr>
    <a:lvl6pPr marL="2286000" lvl="5"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6pPr>
    <a:lvl7pPr marL="2743200" lvl="6"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7pPr>
    <a:lvl8pPr marL="3200400" lvl="7"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8pPr>
    <a:lvl9pPr marL="3657600" lvl="8"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00"/>
    <a:srgbClr val="FFCC00"/>
    <a:srgbClr val="FF6600"/>
    <a:srgbClr val="FF505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1"/>
    <p:restoredTop sz="86300"/>
  </p:normalViewPr>
  <p:slideViewPr>
    <p:cSldViewPr showGuides="1">
      <p:cViewPr>
        <p:scale>
          <a:sx n="106" d="100"/>
          <a:sy n="106" d="100"/>
        </p:scale>
        <p:origin x="-120" y="-132"/>
      </p:cViewPr>
      <p:guideLst>
        <p:guide orient="horz" pos="2160"/>
        <p:guide pos="2880"/>
      </p:guideLst>
    </p:cSldViewPr>
  </p:slideViewPr>
  <p:notesTextViewPr>
    <p:cViewPr>
      <p:scale>
        <a:sx n="100" d="100"/>
        <a:sy n="100" d="100"/>
      </p:scale>
      <p:origin x="0" y="0"/>
    </p:cViewPr>
  </p:notesTextViewPr>
  <p:sorterViewPr showFormatting="0">
    <p:cViewPr>
      <p:scale>
        <a:sx n="99" d="100"/>
        <a:sy n="9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defRPr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defRPr sz="120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spcBef>
                <a:spcPct val="0"/>
              </a:spcBef>
              <a:defRPr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spcBef>
                <a:spcPct val="0"/>
              </a:spcBef>
            </a:pPr>
            <a:fld id="{9A0DB2DC-4C9A-4742-B13C-FB6460FD3503}" type="slidenum">
              <a:rPr lang="en-US" altLang="zh-CN" sz="1200" dirty="0">
                <a:solidFill>
                  <a:schemeClr val="tx1"/>
                </a:solidFill>
                <a:latin typeface="Arial" panose="020B0604020202020204" pitchFamily="34" charset="0"/>
                <a:ea typeface="宋体" panose="02010600030101010101" pitchFamily="2" charset="-122"/>
              </a:rPr>
              <a:t>‹#›</a:t>
            </a:fld>
            <a:endParaRPr lang="en-US" altLang="zh-CN" sz="1200" dirty="0">
              <a:solidFill>
                <a:schemeClr val="tx1"/>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直角三角形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grpSp>
        <p:nvGrpSpPr>
          <p:cNvPr id="4099" name="组合 15"/>
          <p:cNvGrpSpPr/>
          <p:nvPr/>
        </p:nvGrpSpPr>
        <p:grpSpPr>
          <a:xfrm>
            <a:off x="-3175" y="4953000"/>
            <a:ext cx="9147175" cy="1911350"/>
            <a:chOff x="-3765" y="4832896"/>
            <a:chExt cx="9147765" cy="2032192"/>
          </a:xfrm>
        </p:grpSpPr>
        <p:sp>
          <p:nvSpPr>
            <p:cNvPr id="2" name="任意多边形 1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rgbClr val="000000"/>
                </a:solidFill>
                <a:effectLst/>
                <a:uLnTx/>
                <a:uFillTx/>
                <a:latin typeface="楷体_GB2312" pitchFamily="49" charset="-122"/>
                <a:ea typeface="楷体_GB2312" pitchFamily="49" charset="-122"/>
                <a:cs typeface="+mn-cs"/>
              </a:endParaRPr>
            </a:p>
          </p:txBody>
        </p:sp>
        <p:sp>
          <p:nvSpPr>
            <p:cNvPr id="4106" name="任意多边形 18"/>
            <p:cNvSpPr/>
            <p:nvPr/>
          </p:nvSpPr>
          <p:spPr>
            <a:xfrm>
              <a:off x="35443" y="5135526"/>
              <a:ext cx="9108557" cy="838200"/>
            </a:xfrm>
            <a:custGeom>
              <a:avLst/>
              <a:gdLst>
                <a:gd name="txL" fmla="*/ 0 w 5760"/>
                <a:gd name="txT" fmla="*/ 0 h 528"/>
                <a:gd name="txR" fmla="*/ 5760 w 5760"/>
                <a:gd name="txB" fmla="*/ 528 h 528"/>
              </a:gdLst>
              <a:ahLst/>
              <a:cxnLst>
                <a:cxn ang="0">
                  <a:pos x="0" y="0"/>
                </a:cxn>
                <a:cxn ang="0">
                  <a:pos x="5760" y="0"/>
                </a:cxn>
                <a:cxn ang="0">
                  <a:pos x="5760" y="528"/>
                </a:cxn>
                <a:cxn ang="0">
                  <a:pos x="48" y="0"/>
                </a:cxn>
              </a:cxnLst>
              <a:rect l="txL" t="txT" r="txR" b="txB"/>
              <a:pathLst>
                <a:path w="5760" h="528">
                  <a:moveTo>
                    <a:pt x="0" y="0"/>
                  </a:moveTo>
                  <a:lnTo>
                    <a:pt x="5760" y="0"/>
                  </a:lnTo>
                  <a:lnTo>
                    <a:pt x="5760" y="528"/>
                  </a:lnTo>
                  <a:lnTo>
                    <a:pt x="48" y="0"/>
                  </a:lnTo>
                </a:path>
              </a:pathLst>
            </a:custGeom>
            <a:solidFill>
              <a:srgbClr val="000000">
                <a:alpha val="100000"/>
              </a:srgbClr>
            </a:solidFill>
            <a:ln w="9525">
              <a:noFill/>
            </a:ln>
          </p:spPr>
          <p:txBody>
            <a:bodyPr/>
            <a:lstStyle/>
            <a:p>
              <a:endParaRPr lang="zh-CN" altLang="en-US"/>
            </a:p>
          </p:txBody>
        </p:sp>
        <p:sp>
          <p:nvSpPr>
            <p:cNvPr id="20" name="任意多边形 19"/>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cxnSp>
          <p:nvCxnSpPr>
            <p:cNvPr id="21" name="直接连接符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3" name="日期占位符 29"/>
          <p:cNvSpPr>
            <a:spLocks noGrp="1"/>
          </p:cNvSpPr>
          <p:nvPr>
            <p:ph type="dt" sz="half" idx="2"/>
          </p:nvPr>
        </p:nvSpPr>
        <p:spPr>
          <a:xfrm>
            <a:off x="6727825" y="6408738"/>
            <a:ext cx="1919288" cy="365125"/>
          </a:xfrm>
          <a:prstGeom prst="rect">
            <a:avLst/>
          </a:prstGeom>
        </p:spPr>
        <p:txBody>
          <a:bodyPr vert="horz" anchor="b"/>
          <a:lstStyle>
            <a:lvl1pPr>
              <a:defRPr>
                <a:solidFill>
                  <a:srgbClr val="FFFFFF"/>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8C8FBAED-2022-4267-A684-3B318FEC9F02}" type="datetimeFigureOut">
              <a:rPr kumimoji="0" lang="zh-CN" altLang="en-US" sz="1000" b="0" i="0" u="none" strike="noStrike" kern="1200" cap="none" spc="0" normalizeH="0" baseline="0" noProof="0" smtClean="0">
                <a:ln>
                  <a:noFill/>
                </a:ln>
                <a:solidFill>
                  <a:srgbClr val="FFFFFF"/>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rgbClr val="FFFFFF"/>
              </a:solidFill>
              <a:effectLst/>
              <a:uLnTx/>
              <a:uFillTx/>
              <a:latin typeface="楷体_GB2312" pitchFamily="49" charset="-122"/>
              <a:ea typeface="楷体_GB2312" pitchFamily="49" charset="-122"/>
              <a:cs typeface="+mn-cs"/>
            </a:endParaRPr>
          </a:p>
        </p:txBody>
      </p:sp>
      <p:sp>
        <p:nvSpPr>
          <p:cNvPr id="24" name="页脚占位符 18"/>
          <p:cNvSpPr>
            <a:spLocks noGrp="1"/>
          </p:cNvSpPr>
          <p:nvPr>
            <p:ph type="ftr" sz="quarter" idx="3"/>
          </p:nvPr>
        </p:nvSpPr>
        <p:spPr>
          <a:xfrm>
            <a:off x="4379913" y="6408738"/>
            <a:ext cx="2351088" cy="365125"/>
          </a:xfrm>
          <a:prstGeom prst="rect">
            <a:avLst/>
          </a:prstGeom>
        </p:spPr>
        <p:txBody>
          <a:bodyPr vert="horz" anchor="b"/>
          <a:lstStyle>
            <a:lvl1pPr>
              <a:defRPr>
                <a:solidFill>
                  <a:schemeClr val="accent1">
                    <a:tint val="20000"/>
                  </a:schemeClr>
                </a:solidFill>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accent1">
                  <a:tint val="20000"/>
                </a:schemeClr>
              </a:solidFill>
              <a:effectLst/>
              <a:uLnTx/>
              <a:uFillTx/>
              <a:latin typeface="楷体_GB2312" pitchFamily="49" charset="-122"/>
              <a:ea typeface="楷体_GB2312" pitchFamily="49" charset="-122"/>
              <a:cs typeface="+mn-cs"/>
            </a:endParaRPr>
          </a:p>
        </p:txBody>
      </p:sp>
      <p:sp>
        <p:nvSpPr>
          <p:cNvPr id="25" name="灯片编号占位符 2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solidFill>
                  <a:srgbClr val="FFFFFF"/>
                </a:solidFill>
              </a:rPr>
              <a:t>‹#›</a:t>
            </a:fld>
            <a:endParaRPr lang="zh-CN" alt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11" name="任意多边形 10"/>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rgbClr val="000000"/>
              </a:solidFill>
              <a:effectLst/>
              <a:uLnTx/>
              <a:uFillTx/>
              <a:latin typeface="楷体_GB2312" pitchFamily="49" charset="-122"/>
              <a:ea typeface="楷体_GB2312" pitchFamily="49" charset="-122"/>
              <a:cs typeface="+mn-cs"/>
            </a:endParaRPr>
          </a:p>
        </p:txBody>
      </p:sp>
      <p:sp>
        <p:nvSpPr>
          <p:cNvPr id="10243" name="任意多边形 15"/>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5760" y="0"/>
              </a:cxn>
              <a:cxn ang="0">
                <a:pos x="5760" y="528"/>
              </a:cxn>
              <a:cxn ang="0">
                <a:pos x="48"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endParaRPr lang="zh-CN" altLang="en-US"/>
          </a:p>
        </p:txBody>
      </p:sp>
      <p:sp>
        <p:nvSpPr>
          <p:cNvPr id="17" name="直角三角形 16"/>
          <p:cNvSpPr/>
          <p:nvPr/>
        </p:nvSpPr>
        <p:spPr bwMode="auto">
          <a:xfrm>
            <a:off x="-6042" y="5791253"/>
            <a:ext cx="3402313" cy="1080868"/>
          </a:xfrm>
          <a:prstGeom prst="rtTriangle">
            <a:avLst/>
          </a:pr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cxnSp>
        <p:nvCxnSpPr>
          <p:cNvPr id="19" name="直接连接符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 name="燕尾形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21" name="燕尾形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vert="horz">
            <a:normAutofit/>
          </a:bodyPr>
          <a:lstStyle>
            <a:lvl1pPr marL="0" indent="0">
              <a:buNone/>
              <a:defRPr sz="3200"/>
            </a:lvl1p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panose="05040102010807070707"/>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smtClean="0"/>
              <a:t>单击此处编辑母版标题样式</a:t>
            </a:r>
            <a:endParaRPr kumimoji="0" lang="en-US"/>
          </a:p>
        </p:txBody>
      </p:sp>
      <p:sp>
        <p:nvSpPr>
          <p:cNvPr id="23" name="日期占位符 4"/>
          <p:cNvSpPr>
            <a:spLocks noGrp="1"/>
          </p:cNvSpPr>
          <p:nvPr>
            <p:ph type="dt" sz="half" idx="12"/>
          </p:nvPr>
        </p:nvSpPr>
        <p:spPr>
          <a:xfrm>
            <a:off x="6727825" y="6408738"/>
            <a:ext cx="1919288" cy="365125"/>
          </a:xfrm>
          <a:prstGeom prst="rect">
            <a:avLst/>
          </a:prstGeom>
        </p:spPr>
        <p:txBody>
          <a:bodyPr vert="horz" anchor="b"/>
          <a:lstStyle>
            <a:lvl1pPr>
              <a:defRPr>
                <a:solidFill>
                  <a:schemeClr val="tx1"/>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3CEB8742-D20F-47AF-B223-1691DC438F22}"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4" name="页脚占位符 5"/>
          <p:cNvSpPr>
            <a:spLocks noGrp="1"/>
          </p:cNvSpPr>
          <p:nvPr>
            <p:ph type="ftr" sz="quarter" idx="3"/>
          </p:nvPr>
        </p:nvSpPr>
        <p:spPr>
          <a:xfrm>
            <a:off x="4379913" y="6408738"/>
            <a:ext cx="2351088" cy="365125"/>
          </a:xfrm>
          <a:prstGeom prst="rect">
            <a:avLst/>
          </a:prstGeom>
        </p:spPr>
        <p:txBody>
          <a:bodyPr vert="horz" anchor="b"/>
          <a:lstStyle>
            <a:lvl1pPr>
              <a:defRPr>
                <a:solidFill>
                  <a:schemeClr val="tx1"/>
                </a:solidFill>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25"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t>‹#›</a:t>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fld id="{B0C474FB-BD9F-4AD8-9F2E-36A0E7A54497}"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楷体_GB2312" pitchFamily="49" charset="-122"/>
              </a:rPr>
              <a:t>‹#›</a:t>
            </a:fld>
            <a:endParaRPr lang="zh-CN" altLang="en-US" dirty="0">
              <a:latin typeface="楷体_GB2312"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fld id="{B0C474FB-BD9F-4AD8-9F2E-36A0E7A54497}"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楷体_GB2312" pitchFamily="49" charset="-122"/>
              </a:rPr>
              <a:t>‹#›</a:t>
            </a:fld>
            <a:endParaRPr lang="zh-CN" altLang="en-US" dirty="0">
              <a:latin typeface="楷体_GB2312"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79388" y="-1035050"/>
            <a:ext cx="7634287" cy="7200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日期占位符 2"/>
          <p:cNvSpPr>
            <a:spLocks noGrp="1"/>
          </p:cNvSpPr>
          <p:nvPr>
            <p:ph type="dt" sz="half" idx="2"/>
          </p:nvPr>
        </p:nvSpPr>
        <p:spPr>
          <a:xfrm>
            <a:off x="457200" y="6337300"/>
            <a:ext cx="2133600" cy="476250"/>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16" name="页脚占位符 3"/>
          <p:cNvSpPr>
            <a:spLocks noGrp="1"/>
          </p:cNvSpPr>
          <p:nvPr>
            <p:ph type="ftr" sz="quarter" idx="3"/>
          </p:nvPr>
        </p:nvSpPr>
        <p:spPr>
          <a:xfrm>
            <a:off x="3124200" y="6337300"/>
            <a:ext cx="2895600" cy="476250"/>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altLang="zh-CN" sz="1000" b="0" i="0" u="none" strike="noStrike" kern="1200" cap="none" spc="0" normalizeH="0" baseline="0" noProof="0" dirty="0">
              <a:ln>
                <a:noFill/>
              </a:ln>
              <a:solidFill>
                <a:schemeClr val="tx1"/>
              </a:solidFill>
              <a:effectLst/>
              <a:uLnTx/>
              <a:uFillTx/>
              <a:latin typeface="楷体_GB2312" pitchFamily="49" charset="-122"/>
              <a:ea typeface="楷体_GB2312" pitchFamily="49" charset="-122"/>
              <a:cs typeface="+mn-cs"/>
            </a:endParaRPr>
          </a:p>
        </p:txBody>
      </p:sp>
      <p:sp>
        <p:nvSpPr>
          <p:cNvPr id="17" name="灯片编号占位符 4"/>
          <p:cNvSpPr>
            <a:spLocks noGrp="1"/>
          </p:cNvSpPr>
          <p:nvPr>
            <p:ph type="sldNum" sz="quarter" idx="4"/>
          </p:nvPr>
        </p:nvSpPr>
        <p:spPr>
          <a:xfrm>
            <a:off x="6553200" y="6265863"/>
            <a:ext cx="2133600" cy="476250"/>
          </a:xfrm>
          <a:prstGeom prst="rect">
            <a:avLst/>
          </a:prstGeom>
        </p:spPr>
        <p:txBody>
          <a:bodyPr vert="horz" anchor="b"/>
          <a:lstStyle/>
          <a:p>
            <a:pPr algn="r">
              <a:buNone/>
            </a:pPr>
            <a:fld id="{9A0DB2DC-4C9A-4742-B13C-FB6460FD3503}" type="slidenum">
              <a:rPr lang="en-US" altLang="zh-CN" dirty="0"/>
              <a:t>‹#›</a:t>
            </a:fld>
            <a:endParaRPr lang="en-US" altLang="zh-CN"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OverChart">
  <p:cSld name="垂直排列标题且文本在图表之上">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905500" y="-1035050"/>
            <a:ext cx="1908175" cy="72009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sz="half" idx="1"/>
          </p:nvPr>
        </p:nvSpPr>
        <p:spPr>
          <a:xfrm>
            <a:off x="179388" y="-1035050"/>
            <a:ext cx="5573712" cy="3524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图表占位符 3"/>
          <p:cNvSpPr>
            <a:spLocks noGrp="1"/>
          </p:cNvSpPr>
          <p:nvPr>
            <p:ph type="chart" sz="half" idx="2"/>
          </p:nvPr>
        </p:nvSpPr>
        <p:spPr>
          <a:xfrm>
            <a:off x="179388" y="2641600"/>
            <a:ext cx="5573712" cy="3524250"/>
          </a:xfrm>
        </p:spPr>
        <p:txBody>
          <a:bodyPr vert="horz">
            <a:normAutofit/>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panose="05040102010807070707"/>
              <a:buChar char=""/>
              <a:defRPr/>
            </a:pPr>
            <a:endParaRPr kumimoji="0" lang="zh-CN"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11" name="日期占位符 4"/>
          <p:cNvSpPr>
            <a:spLocks noGrp="1"/>
          </p:cNvSpPr>
          <p:nvPr>
            <p:ph type="dt" sz="half" idx="12"/>
          </p:nvPr>
        </p:nvSpPr>
        <p:spPr>
          <a:xfrm>
            <a:off x="457200" y="6337300"/>
            <a:ext cx="2133600" cy="476250"/>
          </a:xfrm>
          <a:prstGeom prst="rect">
            <a:avLst/>
          </a:prstGeom>
        </p:spPr>
        <p:txBody>
          <a:bodyPr vert="horz" anchor="b"/>
          <a:lstStyle>
            <a:lvl1pPr>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16" name="页脚占位符 5"/>
          <p:cNvSpPr>
            <a:spLocks noGrp="1"/>
          </p:cNvSpPr>
          <p:nvPr>
            <p:ph type="ftr" sz="quarter" idx="3"/>
          </p:nvPr>
        </p:nvSpPr>
        <p:spPr>
          <a:xfrm>
            <a:off x="3124200" y="6337300"/>
            <a:ext cx="2895600" cy="476250"/>
          </a:xfrm>
          <a:prstGeom prst="rect">
            <a:avLst/>
          </a:prstGeom>
        </p:spPr>
        <p:txBody>
          <a:bodyPr vert="horz" anchor="b"/>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altLang="zh-CN" sz="1000" b="0" i="0" u="none" strike="noStrike" kern="1200" cap="none" spc="0" normalizeH="0" baseline="0" noProof="0" dirty="0">
              <a:ln>
                <a:noFill/>
              </a:ln>
              <a:solidFill>
                <a:schemeClr val="tx1"/>
              </a:solidFill>
              <a:effectLst/>
              <a:uLnTx/>
              <a:uFillTx/>
              <a:latin typeface="楷体_GB2312" pitchFamily="49" charset="-122"/>
              <a:ea typeface="楷体_GB2312" pitchFamily="49" charset="-122"/>
              <a:cs typeface="+mn-cs"/>
            </a:endParaRPr>
          </a:p>
        </p:txBody>
      </p:sp>
      <p:sp>
        <p:nvSpPr>
          <p:cNvPr id="17" name="灯片编号占位符 6"/>
          <p:cNvSpPr>
            <a:spLocks noGrp="1"/>
          </p:cNvSpPr>
          <p:nvPr>
            <p:ph type="sldNum" sz="quarter" idx="4"/>
          </p:nvPr>
        </p:nvSpPr>
        <p:spPr>
          <a:xfrm>
            <a:off x="6553200" y="6265863"/>
            <a:ext cx="2133600" cy="476250"/>
          </a:xfrm>
          <a:prstGeom prst="rect">
            <a:avLst/>
          </a:prstGeom>
        </p:spPr>
        <p:txBody>
          <a:bodyPr vert="horz" anchor="b"/>
          <a:lstStyle/>
          <a:p>
            <a:pPr algn="r">
              <a:buNone/>
            </a:pPr>
            <a:fld id="{9A0DB2DC-4C9A-4742-B13C-FB6460FD3503}" type="slidenum">
              <a:rPr lang="en-US" altLang="zh-CN" dirty="0"/>
              <a:t>‹#›</a:t>
            </a:fld>
            <a:endParaRPr lang="en-US" altLang="zh-CN"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直角三角形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25" name="灯片编号占位符 2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solidFill>
                  <a:srgbClr val="FFFFFF"/>
                </a:solidFill>
              </a:rPr>
              <a:t>‹#›</a:t>
            </a:fld>
            <a:endParaRPr lang="zh-CN" alt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标题 6"/>
          <p:cNvSpPr>
            <a:spLocks noGrp="1"/>
          </p:cNvSpPr>
          <p:nvPr>
            <p:ph type="title"/>
          </p:nvPr>
        </p:nvSpPr>
        <p:spPr/>
        <p:txBody>
          <a:bodyPr rtlCol="0"/>
          <a:lstStyle/>
          <a:p>
            <a:r>
              <a:rPr kumimoji="0" lang="zh-CN" altLang="en-US" smtClean="0"/>
              <a:t>单击此处编辑母版标题样式</a:t>
            </a:r>
            <a:endParaRPr kumimoji="0" lang="en-US"/>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fld id="{B0C474FB-BD9F-4AD8-9F2E-36A0E7A54497}"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4" name="页脚占位符 3"/>
          <p:cNvSpPr>
            <a:spLocks noGrp="1"/>
          </p:cNvSpPr>
          <p:nvPr>
            <p:ph type="ftr" sz="quarter"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楷体_GB2312" pitchFamily="49" charset="-122"/>
              </a:rPr>
              <a:t>‹#›</a:t>
            </a:fld>
            <a:endParaRPr lang="zh-CN" altLang="en-US" dirty="0">
              <a:latin typeface="楷体_GB2312" pitchFamily="49"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11" name="燕尾形 10"/>
          <p:cNvSpPr/>
          <p:nvPr/>
        </p:nvSpPr>
        <p:spPr>
          <a:xfrm>
            <a:off x="3636963"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7" name="日期占位符 3"/>
          <p:cNvSpPr>
            <a:spLocks noGrp="1"/>
          </p:cNvSpPr>
          <p:nvPr>
            <p:ph type="dt" sz="half" idx="2"/>
          </p:nvPr>
        </p:nvSpPr>
        <p:spPr>
          <a:xfrm>
            <a:off x="6727825" y="6408738"/>
            <a:ext cx="1919288" cy="365125"/>
          </a:xfrm>
          <a:prstGeom prst="rect">
            <a:avLst/>
          </a:prstGeom>
        </p:spPr>
        <p:txBody>
          <a:bodyPr vert="horz" anchor="b"/>
          <a:lstStyle/>
          <a:p>
            <a:pPr marL="0" marR="0" lvl="0" indent="0" algn="l" defTabSz="914400" rtl="0" eaLnBrk="1" fontAlgn="base" latinLnBrk="0" hangingPunct="1">
              <a:lnSpc>
                <a:spcPct val="100000"/>
              </a:lnSpc>
              <a:spcBef>
                <a:spcPct val="50000"/>
              </a:spcBef>
              <a:spcAft>
                <a:spcPct val="0"/>
              </a:spcAft>
              <a:buClrTx/>
              <a:buSzTx/>
              <a:buFontTx/>
              <a:buNone/>
              <a:defRPr/>
            </a:pPr>
            <a:fld id="{5C834FE6-0B8B-46AB-8244-818393B9FB82}"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19" name="页脚占位符 4"/>
          <p:cNvSpPr>
            <a:spLocks noGrp="1"/>
          </p:cNvSpPr>
          <p:nvPr>
            <p:ph type="ftr" sz="quarter" idx="3"/>
          </p:nvPr>
        </p:nvSpPr>
        <p:spPr>
          <a:xfrm>
            <a:off x="4379913" y="6408738"/>
            <a:ext cx="2351088" cy="365125"/>
          </a:xfrm>
          <a:prstGeom prst="rect">
            <a:avLst/>
          </a:prstGeom>
        </p:spPr>
        <p:txBody>
          <a:bodyPr vert="horz" anchor="b"/>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20" name="灯片编号占位符 5"/>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t>‹#›</a:t>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8" name="标题 7"/>
          <p:cNvSpPr>
            <a:spLocks noGrp="1"/>
          </p:cNvSpPr>
          <p:nvPr>
            <p:ph type="title"/>
          </p:nvPr>
        </p:nvSpPr>
        <p:spPr/>
        <p:txBody>
          <a:bodyPr rtlCol="0"/>
          <a:lstStyle/>
          <a:p>
            <a:r>
              <a:rPr kumimoji="0" lang="zh-CN" altLang="en-US" smtClean="0"/>
              <a:t>单击此处编辑母版标题样式</a:t>
            </a:r>
            <a:endParaRPr kumimoji="0" lang="en-US"/>
          </a:p>
        </p:txBody>
      </p:sp>
      <p:sp>
        <p:nvSpPr>
          <p:cNvPr id="11" name="日期占位符 4"/>
          <p:cNvSpPr>
            <a:spLocks noGrp="1"/>
          </p:cNvSpPr>
          <p:nvPr>
            <p:ph type="dt" sz="half" idx="12"/>
          </p:nvPr>
        </p:nvSpPr>
        <p:spPr>
          <a:xfrm>
            <a:off x="6727825" y="6408738"/>
            <a:ext cx="1919288" cy="365125"/>
          </a:xfrm>
          <a:prstGeom prst="rect">
            <a:avLst/>
          </a:prstGeom>
        </p:spPr>
        <p:txBody>
          <a:bodyPr vert="horz" anchor="b"/>
          <a:lstStyle/>
          <a:p>
            <a:pPr marL="0" marR="0" lvl="0" indent="0" algn="l" defTabSz="914400" rtl="0" eaLnBrk="1" fontAlgn="base" latinLnBrk="0" hangingPunct="1">
              <a:lnSpc>
                <a:spcPct val="100000"/>
              </a:lnSpc>
              <a:spcBef>
                <a:spcPct val="50000"/>
              </a:spcBef>
              <a:spcAft>
                <a:spcPct val="0"/>
              </a:spcAft>
              <a:buClrTx/>
              <a:buSzTx/>
              <a:buFontTx/>
              <a:buNone/>
              <a:defRPr/>
            </a:pPr>
            <a:fld id="{07B63517-4BA7-44BA-9837-FEDAC216BF48}"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16" name="页脚占位符 5"/>
          <p:cNvSpPr>
            <a:spLocks noGrp="1"/>
          </p:cNvSpPr>
          <p:nvPr>
            <p:ph type="ftr" sz="quarter" idx="3"/>
          </p:nvPr>
        </p:nvSpPr>
        <p:spPr>
          <a:xfrm>
            <a:off x="4379913" y="6408738"/>
            <a:ext cx="2351088" cy="365125"/>
          </a:xfrm>
          <a:prstGeom prst="rect">
            <a:avLst/>
          </a:prstGeom>
        </p:spPr>
        <p:txBody>
          <a:bodyPr vert="horz" anchor="b"/>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17"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t>‹#›</a:t>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日期占位符 6"/>
          <p:cNvSpPr>
            <a:spLocks noGrp="1"/>
          </p:cNvSpPr>
          <p:nvPr>
            <p:ph type="dt" sz="half" idx="12"/>
          </p:nvPr>
        </p:nvSpPr>
        <p:spPr>
          <a:xfrm>
            <a:off x="6727825" y="6408738"/>
            <a:ext cx="1919288" cy="365125"/>
          </a:xfrm>
          <a:prstGeom prst="rect">
            <a:avLst/>
          </a:prstGeom>
        </p:spPr>
        <p:txBody>
          <a:bodyPr vert="horz" anchor="b"/>
          <a:lstStyle/>
          <a:p>
            <a:pPr marL="0" marR="0" lvl="0" indent="0" algn="l" defTabSz="914400" rtl="0" eaLnBrk="1" fontAlgn="base" latinLnBrk="0" hangingPunct="1">
              <a:lnSpc>
                <a:spcPct val="100000"/>
              </a:lnSpc>
              <a:spcBef>
                <a:spcPct val="50000"/>
              </a:spcBef>
              <a:spcAft>
                <a:spcPct val="0"/>
              </a:spcAft>
              <a:buClrTx/>
              <a:buSzTx/>
              <a:buFontTx/>
              <a:buNone/>
              <a:defRPr/>
            </a:pPr>
            <a:fld id="{039EFDA6-A270-4E94-9977-655476817D7C}"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16" name="页脚占位符 7"/>
          <p:cNvSpPr>
            <a:spLocks noGrp="1"/>
          </p:cNvSpPr>
          <p:nvPr>
            <p:ph type="ftr" sz="quarter" idx="13"/>
          </p:nvPr>
        </p:nvSpPr>
        <p:spPr>
          <a:xfrm>
            <a:off x="4379913" y="6408738"/>
            <a:ext cx="2351088" cy="365125"/>
          </a:xfrm>
          <a:prstGeom prst="rect">
            <a:avLst/>
          </a:prstGeom>
        </p:spPr>
        <p:txBody>
          <a:bodyPr vert="horz" anchor="b"/>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17" name="灯片编号占位符 8"/>
          <p:cNvSpPr>
            <a:spLocks noGrp="1"/>
          </p:cNvSpPr>
          <p:nvPr>
            <p:ph type="sldNum" sz="quarter" idx="14"/>
          </p:nvPr>
        </p:nvSpPr>
        <p:spPr>
          <a:xfrm>
            <a:off x="8647113" y="6408738"/>
            <a:ext cx="366713" cy="365125"/>
          </a:xfrm>
          <a:prstGeom prst="rect">
            <a:avLst/>
          </a:prstGeom>
        </p:spPr>
        <p:txBody>
          <a:bodyPr vert="horz" anchor="b"/>
          <a:lstStyle/>
          <a:p>
            <a:pPr algn="r">
              <a:buNone/>
            </a:pPr>
            <a:fld id="{9A0DB2DC-4C9A-4742-B13C-FB6460FD3503}" type="slidenum">
              <a:rPr lang="zh-CN" altLang="en-US" dirty="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kumimoji="0" lang="zh-CN" altLang="en-US" smtClean="0"/>
              <a:t>单击此处编辑母版标题样式</a:t>
            </a:r>
            <a:endParaRPr kumimoji="0" lang="en-US"/>
          </a:p>
        </p:txBody>
      </p:sp>
      <p:sp>
        <p:nvSpPr>
          <p:cNvPr id="11" name="日期占位符 2"/>
          <p:cNvSpPr>
            <a:spLocks noGrp="1"/>
          </p:cNvSpPr>
          <p:nvPr>
            <p:ph type="dt" sz="half" idx="2"/>
          </p:nvPr>
        </p:nvSpPr>
        <p:spPr>
          <a:xfrm>
            <a:off x="6727825" y="6408738"/>
            <a:ext cx="1919288" cy="365125"/>
          </a:xfrm>
          <a:prstGeom prst="rect">
            <a:avLst/>
          </a:prstGeom>
        </p:spPr>
        <p:txBody>
          <a:bodyPr vert="horz" anchor="b"/>
          <a:lstStyle/>
          <a:p>
            <a:pPr marL="0" marR="0" lvl="0" indent="0" algn="l" defTabSz="914400" rtl="0" eaLnBrk="1" fontAlgn="base" latinLnBrk="0" hangingPunct="1">
              <a:lnSpc>
                <a:spcPct val="100000"/>
              </a:lnSpc>
              <a:spcBef>
                <a:spcPct val="50000"/>
              </a:spcBef>
              <a:spcAft>
                <a:spcPct val="0"/>
              </a:spcAft>
              <a:buClrTx/>
              <a:buSzTx/>
              <a:buFontTx/>
              <a:buNone/>
              <a:defRPr/>
            </a:pPr>
            <a:fld id="{FB0C5CF4-CDDB-42EF-8F6F-D539B782B16E}"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16" name="页脚占位符 3"/>
          <p:cNvSpPr>
            <a:spLocks noGrp="1"/>
          </p:cNvSpPr>
          <p:nvPr>
            <p:ph type="ftr" sz="quarter" idx="3"/>
          </p:nvPr>
        </p:nvSpPr>
        <p:spPr>
          <a:xfrm>
            <a:off x="4379913" y="6408738"/>
            <a:ext cx="2351088" cy="365125"/>
          </a:xfrm>
          <a:prstGeom prst="rect">
            <a:avLst/>
          </a:prstGeom>
        </p:spPr>
        <p:txBody>
          <a:bodyPr vert="horz" anchor="b"/>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17" name="灯片编号占位符 4"/>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t>‹#›</a:t>
            </a:fld>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fld id="{B0C474FB-BD9F-4AD8-9F2E-36A0E7A54497}"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3" name="页脚占位符 2"/>
          <p:cNvSpPr>
            <a:spLocks noGrp="1"/>
          </p:cNvSpPr>
          <p:nvPr>
            <p:ph type="ftr" sz="quarter"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楷体_GB2312" pitchFamily="49" charset="-122"/>
              </a:rPr>
              <a:t>‹#›</a:t>
            </a:fld>
            <a:endParaRPr lang="zh-CN" altLang="en-US" dirty="0">
              <a:latin typeface="楷体_GB2312" pitchFamily="49"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日期占位符 4"/>
          <p:cNvSpPr>
            <a:spLocks noGrp="1"/>
          </p:cNvSpPr>
          <p:nvPr>
            <p:ph type="dt" sz="half" idx="12"/>
          </p:nvPr>
        </p:nvSpPr>
        <p:spPr>
          <a:xfrm>
            <a:off x="6727825" y="6408738"/>
            <a:ext cx="1919288" cy="365125"/>
          </a:xfrm>
          <a:prstGeom prst="rect">
            <a:avLst/>
          </a:prstGeom>
        </p:spPr>
        <p:txBody>
          <a:bodyPr vert="horz" anchor="b"/>
          <a:lstStyle/>
          <a:p>
            <a:pPr marL="0" marR="0" lvl="0" indent="0" algn="l" defTabSz="914400" rtl="0" eaLnBrk="1" fontAlgn="base" latinLnBrk="0" hangingPunct="1">
              <a:lnSpc>
                <a:spcPct val="100000"/>
              </a:lnSpc>
              <a:spcBef>
                <a:spcPct val="50000"/>
              </a:spcBef>
              <a:spcAft>
                <a:spcPct val="0"/>
              </a:spcAft>
              <a:buClrTx/>
              <a:buSzTx/>
              <a:buFontTx/>
              <a:buNone/>
              <a:defRPr/>
            </a:pPr>
            <a:fld id="{FCEA4CA3-49BC-47C4-8A24-EEBD82B00EE0}"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16" name="页脚占位符 5"/>
          <p:cNvSpPr>
            <a:spLocks noGrp="1"/>
          </p:cNvSpPr>
          <p:nvPr>
            <p:ph type="ftr" sz="quarter" idx="3"/>
          </p:nvPr>
        </p:nvSpPr>
        <p:spPr>
          <a:xfrm>
            <a:off x="4379913" y="6408738"/>
            <a:ext cx="2351088" cy="365125"/>
          </a:xfrm>
          <a:prstGeom prst="rect">
            <a:avLst/>
          </a:prstGeom>
        </p:spPr>
        <p:txBody>
          <a:bodyPr vert="horz" anchor="b"/>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17" name="灯片编号占位符 6"/>
          <p:cNvSpPr>
            <a:spLocks noGrp="1"/>
          </p:cNvSpPr>
          <p:nvPr>
            <p:ph type="sldNum" sz="quarter" idx="4"/>
          </p:nvPr>
        </p:nvSpPr>
        <p:spPr>
          <a:xfrm>
            <a:off x="8647113" y="6408738"/>
            <a:ext cx="366713" cy="365125"/>
          </a:xfrm>
          <a:prstGeom prst="rect">
            <a:avLst/>
          </a:prstGeom>
        </p:spPr>
        <p:txBody>
          <a:bodyPr vert="horz" anchor="b"/>
          <a:lstStyle/>
          <a:p>
            <a:pPr algn="r">
              <a:buNone/>
            </a:pPr>
            <a:fld id="{9A0DB2DC-4C9A-4742-B13C-FB6460FD3503}" type="slidenum">
              <a:rPr lang="zh-CN" altLang="en-US" dirty="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rgbClr val="000000"/>
              </a:solidFill>
              <a:effectLst/>
              <a:uLnTx/>
              <a:uFillTx/>
              <a:latin typeface="楷体_GB2312" pitchFamily="49" charset="-122"/>
              <a:ea typeface="楷体_GB2312" pitchFamily="49" charset="-122"/>
              <a:cs typeface="+mn-cs"/>
            </a:endParaRPr>
          </a:p>
        </p:txBody>
      </p:sp>
      <p:sp>
        <p:nvSpPr>
          <p:cNvPr id="2051" name="任意多边形 11"/>
          <p:cNvSpPr/>
          <p:nvPr/>
        </p:nvSpPr>
        <p:spPr>
          <a:xfrm>
            <a:off x="485775" y="5938838"/>
            <a:ext cx="3690938" cy="933450"/>
          </a:xfrm>
          <a:custGeom>
            <a:avLst/>
            <a:gdLst>
              <a:gd name="txL" fmla="*/ 0 w 5591"/>
              <a:gd name="txT" fmla="*/ 0 h 588"/>
              <a:gd name="txR" fmla="*/ 5591 w 5591"/>
              <a:gd name="txB" fmla="*/ 588 h 588"/>
            </a:gdLst>
            <a:ahLst/>
            <a:cxnLst>
              <a:cxn ang="0">
                <a:pos x="0" y="0"/>
              </a:cxn>
              <a:cxn ang="0">
                <a:pos x="5760" y="0"/>
              </a:cxn>
              <a:cxn ang="0">
                <a:pos x="5760" y="528"/>
              </a:cxn>
              <a:cxn ang="0">
                <a:pos x="48" y="0"/>
              </a:cxn>
            </a:cxnLst>
            <a:rect l="txL" t="txT" r="txR" b="txB"/>
            <a:pathLst>
              <a:path w="5591" h="588">
                <a:moveTo>
                  <a:pt x="0" y="0"/>
                </a:moveTo>
                <a:lnTo>
                  <a:pt x="5591" y="585"/>
                </a:lnTo>
                <a:lnTo>
                  <a:pt x="4415" y="588"/>
                </a:lnTo>
                <a:lnTo>
                  <a:pt x="12" y="4"/>
                </a:lnTo>
              </a:path>
            </a:pathLst>
          </a:custGeom>
          <a:solidFill>
            <a:srgbClr val="000000">
              <a:alpha val="100000"/>
            </a:srgbClr>
          </a:solidFill>
          <a:ln w="9525">
            <a:noFill/>
          </a:ln>
        </p:spPr>
        <p:txBody>
          <a:bodyPr/>
          <a:lstStyle/>
          <a:p>
            <a:endParaRPr lang="zh-CN" altLang="en-US"/>
          </a:p>
        </p:txBody>
      </p:sp>
      <p:sp>
        <p:nvSpPr>
          <p:cNvPr id="14" name="直角三角形 13"/>
          <p:cNvSpPr/>
          <p:nvPr/>
        </p:nvSpPr>
        <p:spPr bwMode="auto">
          <a:xfrm>
            <a:off x="-6042" y="5791253"/>
            <a:ext cx="3402313" cy="1080868"/>
          </a:xfrm>
          <a:prstGeom prst="rtTriangle">
            <a:avLst/>
          </a:prstGeom>
          <a:blipFill>
            <a:blip r:embed="rId16"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scene3d>
              <a:camera prst="orthographicFront"/>
              <a:lightRig rig="soft" dir="t"/>
            </a:scene3d>
            <a:sp3d prstMaterial="softEdge">
              <a:bevelT w="25400" h="25400"/>
            </a:sp3d>
          </a:bodyPr>
          <a:lstStyle/>
          <a:p>
            <a:pPr lvl="0"/>
            <a:r>
              <a:rPr lang="zh-CN" altLang="en-US" dirty="0"/>
              <a:t>单击此处编辑母版标题样式</a:t>
            </a:r>
          </a:p>
        </p:txBody>
      </p:sp>
      <p:sp>
        <p:nvSpPr>
          <p:cNvPr id="2057" name="文本占位符 29"/>
          <p:cNvSpPr>
            <a:spLocks noGrp="1"/>
          </p:cNvSpPr>
          <p:nvPr>
            <p:ph type="body" idx="1"/>
          </p:nvPr>
        </p:nvSpPr>
        <p:spPr>
          <a:xfrm>
            <a:off x="457200" y="1481138"/>
            <a:ext cx="8229600" cy="452596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B0C474FB-BD9F-4AD8-9F2E-36A0E7A54497}" type="datetimeFigureOut">
              <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rPr>
              <a:t>2023-01-17</a:t>
            </a:fld>
            <a:endParaRPr kumimoji="0" lang="zh-CN" altLang="en-US" sz="1000" b="0" i="0" u="none" strike="noStrike" kern="1200" cap="none" spc="0" normalizeH="0" baseline="0" noProof="0" smtClean="0">
              <a:ln>
                <a:noFill/>
              </a:ln>
              <a:solidFill>
                <a:schemeClr val="tx1"/>
              </a:solidFill>
              <a:effectLst/>
              <a:uLnTx/>
              <a:uFillTx/>
              <a:latin typeface="楷体_GB2312" pitchFamily="49" charset="-122"/>
              <a:ea typeface="楷体_GB2312" pitchFamily="49" charset="-122"/>
              <a:cs typeface="+mn-cs"/>
            </a:endParaRPr>
          </a:p>
        </p:txBody>
      </p:sp>
      <p:sp>
        <p:nvSpPr>
          <p:cNvPr id="22" name="页脚占位符 21"/>
          <p:cNvSpPr>
            <a:spLocks noGrp="1"/>
          </p:cNvSpPr>
          <p:nvPr>
            <p:ph type="ftr" sz="quarter" idx="3"/>
          </p:nvPr>
        </p:nvSpPr>
        <p:spPr>
          <a:xfrm>
            <a:off x="4379913" y="6408738"/>
            <a:ext cx="2351088" cy="365125"/>
          </a:xfrm>
          <a:prstGeom prst="rect">
            <a:avLst/>
          </a:prstGeom>
        </p:spPr>
        <p:txBody>
          <a:bodyPr vert="horz" anchor="b"/>
          <a:lstStyle>
            <a:lvl1pPr algn="r" eaLnBrk="1" latinLnBrk="0" hangingPunct="1">
              <a:defRPr kumimoji="0" sz="1000">
                <a:solidFill>
                  <a:schemeClr val="tx1"/>
                </a:solidFill>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18" name="灯片编号占位符 17"/>
          <p:cNvSpPr>
            <a:spLocks noGrp="1"/>
          </p:cNvSpPr>
          <p:nvPr>
            <p:ph type="sldNum" sz="quarter" idx="4"/>
          </p:nvPr>
        </p:nvSpPr>
        <p:spPr>
          <a:xfrm>
            <a:off x="8647113" y="6408738"/>
            <a:ext cx="366713" cy="365125"/>
          </a:xfrm>
          <a:prstGeom prst="rect">
            <a:avLst/>
          </a:prstGeom>
        </p:spPr>
        <p:txBody>
          <a:bodyPr vert="horz" anchor="b"/>
          <a:lstStyle>
            <a:lvl1pPr algn="r">
              <a:defRPr sz="1000">
                <a:solidFill>
                  <a:schemeClr val="tx1"/>
                </a:solidFill>
              </a:defRPr>
            </a:lvl1pPr>
          </a:lstStyle>
          <a:p>
            <a:pPr lvl="0" eaLnBrk="1" hangingPunct="1">
              <a:buNone/>
            </a:pPr>
            <a:fld id="{9A0DB2DC-4C9A-4742-B13C-FB6460FD3503}" type="slidenum">
              <a:rPr lang="zh-CN" altLang="en-US" dirty="0">
                <a:latin typeface="楷体_GB2312" pitchFamily="49" charset="-122"/>
              </a:rPr>
              <a:t>‹#›</a:t>
            </a:fld>
            <a:endParaRPr lang="zh-CN" altLang="en-US" dirty="0">
              <a:latin typeface="楷体_GB2312"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control" Target="../activeX/activeX2.xml"/><Relationship Id="rId7" Type="http://schemas.openxmlformats.org/officeDocument/2006/relationships/control" Target="../activeX/activeX6.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5" Type="http://schemas.openxmlformats.org/officeDocument/2006/relationships/control" Target="../activeX/activeX4.xml"/><Relationship Id="rId10" Type="http://schemas.openxmlformats.org/officeDocument/2006/relationships/image" Target="../media/image5.wmf"/><Relationship Id="rId4" Type="http://schemas.openxmlformats.org/officeDocument/2006/relationships/control" Target="../activeX/activeX3.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412776"/>
            <a:ext cx="7772400" cy="1470025"/>
          </a:xfrm>
          <a:noFill/>
          <a:ln>
            <a:noFill/>
          </a:ln>
          <a:effectLst/>
          <a:sp3d prstMaterial="plastic"/>
        </p:spPr>
        <p:txBody>
          <a:bodyPr anchor="b">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25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华文中宋" panose="02010600040101010101" pitchFamily="2" charset="-122"/>
                <a:ea typeface="华文中宋" panose="02010600040101010101" pitchFamily="2" charset="-122"/>
                <a:cs typeface="+mj-cs"/>
              </a:rPr>
              <a:t>找 规 律</a:t>
            </a:r>
            <a:endParaRPr kumimoji="0" lang="zh-CN" altLang="en-US" sz="125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华文中宋" panose="02010600040101010101" pitchFamily="2" charset="-122"/>
              <a:ea typeface="华文中宋" panose="02010600040101010101" pitchFamily="2" charset="-122"/>
              <a:cs typeface="+mj-cs"/>
            </a:endParaRPr>
          </a:p>
        </p:txBody>
      </p:sp>
      <p:sp>
        <p:nvSpPr>
          <p:cNvPr id="14" name="矩形 13"/>
          <p:cNvSpPr/>
          <p:nvPr/>
        </p:nvSpPr>
        <p:spPr>
          <a:xfrm>
            <a:off x="3334436" y="5949950"/>
            <a:ext cx="2779928" cy="430887"/>
          </a:xfrm>
          <a:prstGeom prst="rect">
            <a:avLst/>
          </a:prstGeom>
        </p:spPr>
        <p:txBody>
          <a:bodyPr wrap="none">
            <a:spAutoFit/>
          </a:bodyPr>
          <a:lstStyle/>
          <a:p>
            <a:pPr marL="342900" marR="0" lvl="0" indent="-342900" algn="ctr" defTabSz="914400" rtl="0" eaLnBrk="1" fontAlgn="base" latinLnBrk="0" hangingPunct="1">
              <a:lnSpc>
                <a:spcPct val="110000"/>
              </a:lnSpc>
              <a:spcBef>
                <a:spcPct val="0"/>
              </a:spcBef>
              <a:spcAft>
                <a:spcPct val="0"/>
              </a:spcAft>
              <a:buClrTx/>
              <a:buSzTx/>
              <a:buFontTx/>
              <a:buNone/>
              <a:defRPr/>
            </a:pPr>
            <a:r>
              <a:rPr lang="en-US" altLang="zh-CN" sz="2000" b="1" kern="0" noProof="0" smtClean="0">
                <a:ln>
                  <a:noFill/>
                </a:ln>
                <a:solidFill>
                  <a:srgbClr val="000000"/>
                </a:solidFill>
                <a:effectLst/>
                <a:uLnTx/>
                <a:uFillTx/>
                <a:latin typeface="微软雅黑" panose="020B0503020204020204" pitchFamily="34" charset="-122"/>
                <a:ea typeface="微软雅黑" panose="020B0503020204020204" pitchFamily="34" charset="-122"/>
                <a:sym typeface="+mn-ea"/>
              </a:rPr>
              <a:t>WWW.PPT818.COM</a:t>
            </a:r>
            <a:endParaRPr kumimoji="0"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页脚占位符 4"/>
          <p:cNvSpPr txBox="1">
            <a:spLocks noGrp="1"/>
          </p:cNvSpPr>
          <p:nvPr>
            <p:ph type="ftr" sz="quarter" idx="11"/>
          </p:nvPr>
        </p:nvSpPr>
        <p:spPr>
          <a:xfrm>
            <a:off x="4379913" y="6408738"/>
            <a:ext cx="2351087" cy="365125"/>
          </a:xfrm>
          <a:noFill/>
          <a:ln>
            <a:noFill/>
          </a:ln>
        </p:spPr>
        <p:txBody>
          <a:bodyPr anchor="b" anchorCtr="0"/>
          <a:lstStyle>
            <a:lvl1pPr marL="0" lvl="0" indent="0" algn="l" defTabSz="914400" rtl="0" eaLnBrk="0" fontAlgn="base" latinLnBrk="0" hangingPunct="0">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defRPr>
            </a:lvl1pPr>
            <a:lvl2pPr marL="457200" lvl="1"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5pPr>
          </a:lstStyle>
          <a:p>
            <a:pPr lvl="0" algn="r" eaLnBrk="1" hangingPunct="1">
              <a:buNone/>
            </a:pPr>
            <a:endParaRPr lang="en-US" altLang="zh-CN" sz="1000" dirty="0">
              <a:solidFill>
                <a:schemeClr val="tx1"/>
              </a:solidFill>
            </a:endParaRPr>
          </a:p>
        </p:txBody>
      </p:sp>
      <p:sp>
        <p:nvSpPr>
          <p:cNvPr id="7179" name="Rectangle 11"/>
          <p:cNvSpPr>
            <a:spLocks noGrp="1" noChangeArrowheads="1"/>
          </p:cNvSpPr>
          <p:nvPr>
            <p:ph type="title"/>
          </p:nvPr>
        </p:nvSpPr>
        <p:spPr>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情景引入找出排列关系</a:t>
            </a:r>
          </a:p>
        </p:txBody>
      </p:sp>
      <p:pic>
        <p:nvPicPr>
          <p:cNvPr id="25604" name="Picture 10" descr="例1"/>
          <p:cNvPicPr>
            <a:picLocks noChangeAspect="1"/>
          </p:cNvPicPr>
          <p:nvPr/>
        </p:nvPicPr>
        <p:blipFill>
          <a:blip r:embed="rId2"/>
          <a:stretch>
            <a:fillRect/>
          </a:stretch>
        </p:blipFill>
        <p:spPr>
          <a:xfrm>
            <a:off x="755650" y="0"/>
            <a:ext cx="7777163" cy="6049963"/>
          </a:xfrm>
          <a:prstGeom prst="rect">
            <a:avLst/>
          </a:prstGeom>
          <a:noFill/>
          <a:ln w="9525">
            <a:noFill/>
          </a:ln>
        </p:spPr>
      </p:pic>
      <p:sp>
        <p:nvSpPr>
          <p:cNvPr id="7175" name="Text Box 7"/>
          <p:cNvSpPr txBox="1"/>
          <p:nvPr/>
        </p:nvSpPr>
        <p:spPr>
          <a:xfrm>
            <a:off x="1258888" y="4652963"/>
            <a:ext cx="5905500" cy="519112"/>
          </a:xfrm>
          <a:prstGeom prst="rect">
            <a:avLst/>
          </a:prstGeom>
          <a:noFill/>
          <a:ln w="9525">
            <a:noFill/>
          </a:ln>
        </p:spPr>
        <p:txBody>
          <a:bodyPr>
            <a:spAutoFit/>
          </a:bodyPr>
          <a:lstStyle/>
          <a:p>
            <a:r>
              <a:rPr lang="zh-CN" altLang="en-US" b="1" dirty="0">
                <a:latin typeface="楷体_GB2312" pitchFamily="49" charset="-122"/>
              </a:rPr>
              <a:t>每幅图中两种物体是怎样排列的？</a:t>
            </a:r>
            <a:r>
              <a:rPr lang="zh-CN" altLang="en-US" dirty="0">
                <a:latin typeface="楷体_GB2312" pitchFamily="49" charset="-122"/>
              </a:rPr>
              <a:t> </a:t>
            </a:r>
          </a:p>
        </p:txBody>
      </p:sp>
      <p:sp>
        <p:nvSpPr>
          <p:cNvPr id="25606" name="AutoShape 9">
            <a:hlinkClick r:id="" action="ppaction://hlinkshowjump?jump=firstslide"/>
          </p:cNvPr>
          <p:cNvSpPr/>
          <p:nvPr/>
        </p:nvSpPr>
        <p:spPr>
          <a:xfrm>
            <a:off x="8101013" y="6021388"/>
            <a:ext cx="504825" cy="431800"/>
          </a:xfrm>
          <a:prstGeom prst="actionButtonHome">
            <a:avLst/>
          </a:prstGeom>
          <a:solidFill>
            <a:schemeClr val="accent1"/>
          </a:solidFill>
          <a:ln w="9525">
            <a:noFill/>
          </a:ln>
        </p:spPr>
        <p:txBody>
          <a:bodyPr wrap="none" anchor="ctr" anchorCtr="0"/>
          <a:lstStyle/>
          <a:p>
            <a:endParaRPr lang="zh-CN" altLang="en-US" dirty="0">
              <a:latin typeface="楷体_GB2312"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56" name="Group 72"/>
          <p:cNvGraphicFramePr>
            <a:graphicFrameLocks noGrp="1"/>
          </p:cNvGraphicFramePr>
          <p:nvPr>
            <p:ph idx="1"/>
          </p:nvPr>
        </p:nvGraphicFramePr>
        <p:xfrm>
          <a:off x="1692275" y="3806825"/>
          <a:ext cx="4679950" cy="1855788"/>
        </p:xfrm>
        <a:graphic>
          <a:graphicData uri="http://schemas.openxmlformats.org/drawingml/2006/table">
            <a:tbl>
              <a:tblPr/>
              <a:tblGrid>
                <a:gridCol w="1295400">
                  <a:extLst>
                    <a:ext uri="{9D8B030D-6E8A-4147-A177-3AD203B41FA5}">
                      <a16:colId xmlns:a16="http://schemas.microsoft.com/office/drawing/2014/main" val="20000"/>
                    </a:ext>
                  </a:extLst>
                </a:gridCol>
                <a:gridCol w="1044575">
                  <a:extLst>
                    <a:ext uri="{9D8B030D-6E8A-4147-A177-3AD203B41FA5}">
                      <a16:colId xmlns:a16="http://schemas.microsoft.com/office/drawing/2014/main" val="20001"/>
                    </a:ext>
                  </a:extLst>
                </a:gridCol>
                <a:gridCol w="1331913">
                  <a:extLst>
                    <a:ext uri="{9D8B030D-6E8A-4147-A177-3AD203B41FA5}">
                      <a16:colId xmlns:a16="http://schemas.microsoft.com/office/drawing/2014/main" val="20002"/>
                    </a:ext>
                  </a:extLst>
                </a:gridCol>
                <a:gridCol w="1008062">
                  <a:extLst>
                    <a:ext uri="{9D8B030D-6E8A-4147-A177-3AD203B41FA5}">
                      <a16:colId xmlns:a16="http://schemas.microsoft.com/office/drawing/2014/main" val="20003"/>
                    </a:ext>
                  </a:extLst>
                </a:gridCol>
              </a:tblGrid>
              <a:tr h="463550">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两端物体</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数目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中间物体</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数目</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138">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夹子</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endParaRPr kumimoji="0" lang="zh-CN" altLang="zh-CN" sz="2000" b="1" i="0" u="none" strike="noStrike" cap="none" normalizeH="0" baseline="0" smtClean="0">
                        <a:ln>
                          <a:noFill/>
                        </a:ln>
                        <a:solidFill>
                          <a:srgbClr val="000000"/>
                        </a:solidFill>
                        <a:effectLst/>
                        <a:latin typeface="楷体_GB2312" pitchFamily="49" charset="-122"/>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手帕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endParaRPr kumimoji="0" lang="zh-CN" altLang="zh-CN" sz="2000" b="1" i="0" u="none" strike="noStrike" cap="none" normalizeH="0" baseline="0" smtClean="0">
                        <a:ln>
                          <a:noFill/>
                        </a:ln>
                        <a:solidFill>
                          <a:srgbClr val="000000"/>
                        </a:solidFill>
                        <a:effectLst/>
                        <a:latin typeface="楷体_GB2312" pitchFamily="49" charset="-122"/>
                        <a:ea typeface="楷体_GB2312" pitchFamily="49"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550">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兔子</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endParaRPr kumimoji="0" lang="zh-CN" altLang="zh-CN" sz="2000" b="1" i="0" u="none" strike="noStrike" cap="none" normalizeH="0" baseline="0" smtClean="0">
                        <a:ln>
                          <a:noFill/>
                        </a:ln>
                        <a:solidFill>
                          <a:srgbClr val="000000"/>
                        </a:solidFill>
                        <a:effectLst/>
                        <a:latin typeface="楷体_GB2312" pitchFamily="49" charset="-122"/>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蘑菇</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endParaRPr kumimoji="0" lang="zh-CN" altLang="zh-CN" sz="2000" b="1" i="0" u="none" strike="noStrike" cap="none" normalizeH="0" baseline="0" smtClean="0">
                        <a:ln>
                          <a:noFill/>
                        </a:ln>
                        <a:solidFill>
                          <a:srgbClr val="000000"/>
                        </a:solidFill>
                        <a:effectLst/>
                        <a:latin typeface="楷体_GB2312" pitchFamily="49" charset="-122"/>
                        <a:ea typeface="楷体_GB2312" pitchFamily="49"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550">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木桩</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endParaRPr kumimoji="0" lang="zh-CN" altLang="zh-CN" sz="2000" b="1" i="0" u="none" strike="noStrike" cap="none" normalizeH="0" baseline="0" smtClean="0">
                        <a:ln>
                          <a:noFill/>
                        </a:ln>
                        <a:solidFill>
                          <a:srgbClr val="000000"/>
                        </a:solidFill>
                        <a:effectLst/>
                        <a:latin typeface="楷体_GB2312" pitchFamily="49" charset="-122"/>
                        <a:ea typeface="楷体_GB2312"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r>
                        <a:rPr kumimoji="0" lang="zh-CN" altLang="en-US" sz="2000" b="1" i="0" u="none" strike="noStrike" cap="none" normalizeH="0" baseline="0" smtClean="0">
                          <a:ln>
                            <a:noFill/>
                          </a:ln>
                          <a:solidFill>
                            <a:srgbClr val="000000"/>
                          </a:solidFill>
                          <a:effectLst/>
                          <a:latin typeface="楷体_GB2312" pitchFamily="49" charset="-122"/>
                          <a:ea typeface="楷体_GB2312" pitchFamily="49" charset="-122"/>
                        </a:rPr>
                        <a:t>篱笆</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FF66"/>
                        </a:buClr>
                        <a:buSzTx/>
                        <a:buFont typeface="Wingdings" panose="05000000000000000000" pitchFamily="2" charset="2"/>
                        <a:buNone/>
                      </a:pPr>
                      <a:endParaRPr kumimoji="0" lang="zh-CN" altLang="zh-CN" sz="2000" b="1" i="0" u="none" strike="noStrike" cap="none" normalizeH="0" baseline="0" smtClean="0">
                        <a:ln>
                          <a:noFill/>
                        </a:ln>
                        <a:solidFill>
                          <a:srgbClr val="000000"/>
                        </a:solidFill>
                        <a:effectLst/>
                        <a:latin typeface="楷体_GB2312" pitchFamily="49" charset="-122"/>
                        <a:ea typeface="楷体_GB2312" pitchFamily="49"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59" name="页脚占位符 3"/>
          <p:cNvSpPr txBox="1">
            <a:spLocks noGrp="1"/>
          </p:cNvSpPr>
          <p:nvPr>
            <p:ph type="ftr" sz="quarter" idx="3"/>
          </p:nvPr>
        </p:nvSpPr>
        <p:spPr>
          <a:noFill/>
          <a:ln>
            <a:noFill/>
          </a:ln>
        </p:spPr>
        <p:txBody>
          <a:bodyPr anchor="b" anchorCtr="0"/>
          <a:lstStyle>
            <a:lvl1pPr marL="0" lvl="0" indent="0" algn="l" defTabSz="914400" rtl="0" eaLnBrk="0" fontAlgn="base" latinLnBrk="0" hangingPunct="0">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defRPr>
            </a:lvl1pPr>
            <a:lvl2pPr marL="457200" lvl="1"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5pPr>
          </a:lstStyle>
          <a:p>
            <a:pPr lvl="0" algn="r" eaLnBrk="1" hangingPunct="1">
              <a:buNone/>
            </a:pPr>
            <a:endParaRPr lang="en-US" altLang="zh-CN" sz="1000" dirty="0">
              <a:solidFill>
                <a:schemeClr val="tx1"/>
              </a:solidFill>
            </a:endParaRPr>
          </a:p>
        </p:txBody>
      </p:sp>
      <p:sp>
        <p:nvSpPr>
          <p:cNvPr id="16463" name="Rectangle 79"/>
          <p:cNvSpPr>
            <a:spLocks noGrp="1" noChangeArrowheads="1"/>
          </p:cNvSpPr>
          <p:nvPr>
            <p:ph type="title" idx="4294967295"/>
          </p:nvPr>
        </p:nvSpPr>
        <p:spPr>
          <a:xfrm>
            <a:off x="0" y="-1035050"/>
            <a:ext cx="7127874" cy="720725"/>
          </a:xfrm>
          <a:noFill/>
          <a:ln>
            <a:noFill/>
          </a:ln>
          <a:effectLst/>
          <a:sp3d prstMaterial="plastic"/>
        </p:spPr>
        <p:txBody>
          <a:bodyPr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找出数量关系</a:t>
            </a:r>
          </a:p>
        </p:txBody>
      </p:sp>
      <p:pic>
        <p:nvPicPr>
          <p:cNvPr id="1061" name="Picture 2" descr="例1"/>
          <p:cNvPicPr>
            <a:picLocks noChangeAspect="1"/>
          </p:cNvPicPr>
          <p:nvPr/>
        </p:nvPicPr>
        <p:blipFill>
          <a:blip r:embed="rId9"/>
          <a:stretch>
            <a:fillRect/>
          </a:stretch>
        </p:blipFill>
        <p:spPr>
          <a:xfrm>
            <a:off x="120650" y="128588"/>
            <a:ext cx="7777163" cy="6049962"/>
          </a:xfrm>
          <a:prstGeom prst="rect">
            <a:avLst/>
          </a:prstGeom>
          <a:noFill/>
          <a:ln w="9525">
            <a:noFill/>
          </a:ln>
        </p:spPr>
      </p:pic>
      <p:sp>
        <p:nvSpPr>
          <p:cNvPr id="1062" name="AutoShape 4">
            <a:hlinkClick r:id="" action="ppaction://hlinkshowjump?jump=firstslide"/>
          </p:cNvPr>
          <p:cNvSpPr/>
          <p:nvPr/>
        </p:nvSpPr>
        <p:spPr>
          <a:xfrm>
            <a:off x="8101013" y="6021388"/>
            <a:ext cx="504825" cy="431800"/>
          </a:xfrm>
          <a:prstGeom prst="actionButtonHome">
            <a:avLst/>
          </a:prstGeom>
          <a:solidFill>
            <a:schemeClr val="accent1"/>
          </a:solidFill>
          <a:ln w="9525">
            <a:noFill/>
          </a:ln>
        </p:spPr>
        <p:txBody>
          <a:bodyPr wrap="none" anchor="ctr" anchorCtr="0"/>
          <a:lstStyle/>
          <a:p>
            <a:endParaRPr lang="zh-CN" altLang="en-US" dirty="0">
              <a:latin typeface="楷体_GB2312" pitchFamily="49" charset="-122"/>
            </a:endParaRPr>
          </a:p>
        </p:txBody>
      </p:sp>
    </p:spTree>
    <p:controls>
      <mc:AlternateContent xmlns:mc="http://schemas.openxmlformats.org/markup-compatibility/2006">
        <mc:Choice xmlns:v="urn:schemas-microsoft-com:vml" Requires="v">
          <p:control spid="1046" name="TextBox1" r:id="rId2" imgW="762120" imgH="276120"/>
        </mc:Choice>
        <mc:Fallback>
          <p:control name="TextBox1" r:id="rId2" imgW="762120" imgH="276120">
            <p:pic>
              <p:nvPicPr>
                <p:cNvPr id="2" name="TextBox1"/>
                <p:cNvPicPr/>
                <p:nvPr/>
              </p:nvPicPr>
              <p:blipFill>
                <a:blip r:embed="rId10"/>
                <a:stretch>
                  <a:fillRect/>
                </a:stretch>
              </p:blipFill>
              <p:spPr>
                <a:xfrm>
                  <a:off x="5478463" y="4983163"/>
                  <a:ext cx="762000" cy="279400"/>
                </a:xfrm>
                <a:prstGeom prst="rect">
                  <a:avLst/>
                </a:prstGeom>
              </p:spPr>
            </p:pic>
          </p:control>
        </mc:Fallback>
      </mc:AlternateContent>
      <mc:AlternateContent xmlns:mc="http://schemas.openxmlformats.org/markup-compatibility/2006">
        <mc:Choice xmlns:v="urn:schemas-microsoft-com:vml" Requires="v">
          <p:control spid="1047" name="TextBox2" r:id="rId3" imgW="762120" imgH="276120"/>
        </mc:Choice>
        <mc:Fallback>
          <p:control name="TextBox2" r:id="rId3" imgW="762120" imgH="276120">
            <p:pic>
              <p:nvPicPr>
                <p:cNvPr id="3" name="TextBox2"/>
                <p:cNvPicPr/>
                <p:nvPr/>
              </p:nvPicPr>
              <p:blipFill>
                <a:blip r:embed="rId10"/>
                <a:stretch>
                  <a:fillRect/>
                </a:stretch>
              </p:blipFill>
              <p:spPr>
                <a:xfrm>
                  <a:off x="5478463" y="5376863"/>
                  <a:ext cx="762000" cy="279400"/>
                </a:xfrm>
                <a:prstGeom prst="rect">
                  <a:avLst/>
                </a:prstGeom>
              </p:spPr>
            </p:pic>
          </p:control>
        </mc:Fallback>
      </mc:AlternateContent>
      <mc:AlternateContent xmlns:mc="http://schemas.openxmlformats.org/markup-compatibility/2006">
        <mc:Choice xmlns:v="urn:schemas-microsoft-com:vml" Requires="v">
          <p:control spid="1048" name="TextBox3" r:id="rId4" imgW="762120" imgH="276120"/>
        </mc:Choice>
        <mc:Fallback>
          <p:control name="TextBox3" r:id="rId4" imgW="762120" imgH="276120">
            <p:pic>
              <p:nvPicPr>
                <p:cNvPr id="4" name="TextBox3"/>
                <p:cNvPicPr/>
                <p:nvPr/>
              </p:nvPicPr>
              <p:blipFill>
                <a:blip r:embed="rId10"/>
                <a:stretch>
                  <a:fillRect/>
                </a:stretch>
              </p:blipFill>
              <p:spPr>
                <a:xfrm>
                  <a:off x="5478463" y="4589463"/>
                  <a:ext cx="762000" cy="279400"/>
                </a:xfrm>
                <a:prstGeom prst="rect">
                  <a:avLst/>
                </a:prstGeom>
              </p:spPr>
            </p:pic>
          </p:control>
        </mc:Fallback>
      </mc:AlternateContent>
      <mc:AlternateContent xmlns:mc="http://schemas.openxmlformats.org/markup-compatibility/2006">
        <mc:Choice xmlns:v="urn:schemas-microsoft-com:vml" Requires="v">
          <p:control spid="1049" name="TextBox4" r:id="rId5" imgW="762120" imgH="276120"/>
        </mc:Choice>
        <mc:Fallback>
          <p:control name="TextBox4" r:id="rId5" imgW="762120" imgH="276120">
            <p:pic>
              <p:nvPicPr>
                <p:cNvPr id="5" name="TextBox4"/>
                <p:cNvPicPr/>
                <p:nvPr/>
              </p:nvPicPr>
              <p:blipFill>
                <a:blip r:embed="rId10"/>
                <a:stretch>
                  <a:fillRect/>
                </a:stretch>
              </p:blipFill>
              <p:spPr>
                <a:xfrm>
                  <a:off x="3097213" y="4994275"/>
                  <a:ext cx="762000" cy="279400"/>
                </a:xfrm>
                <a:prstGeom prst="rect">
                  <a:avLst/>
                </a:prstGeom>
              </p:spPr>
            </p:pic>
          </p:control>
        </mc:Fallback>
      </mc:AlternateContent>
      <mc:AlternateContent xmlns:mc="http://schemas.openxmlformats.org/markup-compatibility/2006">
        <mc:Choice xmlns:v="urn:schemas-microsoft-com:vml" Requires="v">
          <p:control spid="1050" name="TextBox5" r:id="rId6" imgW="762120" imgH="276120"/>
        </mc:Choice>
        <mc:Fallback>
          <p:control name="TextBox5" r:id="rId6" imgW="762120" imgH="276120">
            <p:pic>
              <p:nvPicPr>
                <p:cNvPr id="6" name="TextBox5"/>
                <p:cNvPicPr/>
                <p:nvPr/>
              </p:nvPicPr>
              <p:blipFill>
                <a:blip r:embed="rId10"/>
                <a:stretch>
                  <a:fillRect/>
                </a:stretch>
              </p:blipFill>
              <p:spPr>
                <a:xfrm>
                  <a:off x="3097213" y="5375275"/>
                  <a:ext cx="762000" cy="279400"/>
                </a:xfrm>
                <a:prstGeom prst="rect">
                  <a:avLst/>
                </a:prstGeom>
              </p:spPr>
            </p:pic>
          </p:control>
        </mc:Fallback>
      </mc:AlternateContent>
      <mc:AlternateContent xmlns:mc="http://schemas.openxmlformats.org/markup-compatibility/2006">
        <mc:Choice xmlns:v="urn:schemas-microsoft-com:vml" Requires="v">
          <p:control spid="1051" name="TextBox6" r:id="rId7" imgW="762120" imgH="276120"/>
        </mc:Choice>
        <mc:Fallback>
          <p:control name="TextBox6" r:id="rId7" imgW="762120" imgH="276120">
            <p:pic>
              <p:nvPicPr>
                <p:cNvPr id="7" name="TextBox6"/>
                <p:cNvPicPr/>
                <p:nvPr/>
              </p:nvPicPr>
              <p:blipFill>
                <a:blip r:embed="rId10"/>
                <a:stretch>
                  <a:fillRect/>
                </a:stretch>
              </p:blipFill>
              <p:spPr>
                <a:xfrm>
                  <a:off x="3097213" y="4600575"/>
                  <a:ext cx="762000" cy="279400"/>
                </a:xfrm>
                <a:prstGeom prst="rect">
                  <a:avLst/>
                </a:prstGeom>
              </p:spPr>
            </p:pic>
          </p:control>
        </mc:Fallback>
      </mc:AlternateContent>
    </p:controls>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Grp="1" noChangeArrowheads="1"/>
          </p:cNvSpPr>
          <p:nvPr>
            <p:ph type="title" orient="vert"/>
          </p:nvPr>
        </p:nvSpPr>
        <p:spPr>
          <a:xfrm>
            <a:off x="539750" y="-1035050"/>
            <a:ext cx="7127875" cy="720725"/>
          </a:xfrm>
          <a:noFill/>
          <a:ln>
            <a:noFill/>
          </a:ln>
          <a:effectLst/>
          <a:sp3d prstMaterial="plastic"/>
        </p:spPr>
        <p:txBody>
          <a:bodyPr vert="horz"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思考</a:t>
            </a:r>
            <a:r>
              <a:rPr kumimoji="0" lang="en-US"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1</a:t>
            </a:r>
          </a:p>
        </p:txBody>
      </p:sp>
      <p:sp>
        <p:nvSpPr>
          <p:cNvPr id="26627" name="页脚占位符 5"/>
          <p:cNvSpPr txBox="1">
            <a:spLocks noGrp="1"/>
          </p:cNvSpPr>
          <p:nvPr>
            <p:ph type="ftr" sz="quarter" idx="3"/>
          </p:nvPr>
        </p:nvSpPr>
        <p:spPr>
          <a:noFill/>
          <a:ln>
            <a:noFill/>
          </a:ln>
        </p:spPr>
        <p:txBody>
          <a:bodyPr anchor="b" anchorCtr="0"/>
          <a:lstStyle>
            <a:lvl1pPr marL="0" lvl="0" indent="0" algn="l" defTabSz="914400" rtl="0" eaLnBrk="0" fontAlgn="base" latinLnBrk="0" hangingPunct="0">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defRPr>
            </a:lvl1pPr>
            <a:lvl2pPr marL="457200" lvl="1"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5pPr>
          </a:lstStyle>
          <a:p>
            <a:pPr lvl="0" algn="r" eaLnBrk="1" hangingPunct="1">
              <a:buNone/>
            </a:pPr>
            <a:endParaRPr lang="en-US" altLang="zh-CN" sz="1000" dirty="0">
              <a:solidFill>
                <a:schemeClr val="tx1"/>
              </a:solidFill>
            </a:endParaRPr>
          </a:p>
        </p:txBody>
      </p:sp>
      <p:sp>
        <p:nvSpPr>
          <p:cNvPr id="26628" name="AutoShape 2"/>
          <p:cNvSpPr/>
          <p:nvPr/>
        </p:nvSpPr>
        <p:spPr>
          <a:xfrm>
            <a:off x="827088" y="6021388"/>
            <a:ext cx="576262" cy="360362"/>
          </a:xfrm>
          <a:prstGeom prst="star24">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endParaRPr lang="zh-CN" altLang="en-US" dirty="0">
              <a:latin typeface="楷体_GB2312" pitchFamily="49" charset="-122"/>
            </a:endParaRPr>
          </a:p>
        </p:txBody>
      </p:sp>
      <p:sp>
        <p:nvSpPr>
          <p:cNvPr id="26629" name="AutoShape 3">
            <a:hlinkClick r:id="" action="ppaction://hlinkshowjump?jump=firstslide"/>
          </p:cNvPr>
          <p:cNvSpPr/>
          <p:nvPr/>
        </p:nvSpPr>
        <p:spPr>
          <a:xfrm>
            <a:off x="8101013" y="6165850"/>
            <a:ext cx="504825" cy="431800"/>
          </a:xfrm>
          <a:prstGeom prst="actionButtonHome">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26630" name="Text Box 4"/>
          <p:cNvSpPr txBox="1"/>
          <p:nvPr/>
        </p:nvSpPr>
        <p:spPr>
          <a:xfrm>
            <a:off x="539750" y="1412875"/>
            <a:ext cx="6985000" cy="3990975"/>
          </a:xfrm>
          <a:prstGeom prst="rect">
            <a:avLst/>
          </a:prstGeom>
          <a:noFill/>
          <a:ln w="9525">
            <a:noFill/>
          </a:ln>
        </p:spPr>
        <p:txBody>
          <a:bodyPr>
            <a:spAutoFit/>
          </a:bodyPr>
          <a:lstStyle/>
          <a:p>
            <a:pPr>
              <a:spcBef>
                <a:spcPct val="0"/>
              </a:spcBef>
            </a:pPr>
            <a:r>
              <a:rPr lang="en-US" altLang="zh-CN" sz="3200" b="1" dirty="0">
                <a:latin typeface="楷体_GB2312" pitchFamily="49" charset="-122"/>
              </a:rPr>
              <a:t>1</a:t>
            </a:r>
            <a:r>
              <a:rPr lang="zh-CN" altLang="en-US" sz="3200" b="1" dirty="0">
                <a:latin typeface="楷体_GB2312" pitchFamily="49" charset="-122"/>
              </a:rPr>
              <a:t>、一根绳子被打了６个结，这根绳子被分成了多少段？你是怎么想的？</a:t>
            </a:r>
          </a:p>
          <a:p>
            <a:pPr>
              <a:spcBef>
                <a:spcPct val="0"/>
              </a:spcBef>
            </a:pPr>
            <a:endParaRPr lang="zh-CN" altLang="en-US" sz="3200" b="1" dirty="0">
              <a:latin typeface="楷体_GB2312" pitchFamily="49" charset="-122"/>
            </a:endParaRPr>
          </a:p>
          <a:p>
            <a:pPr>
              <a:spcBef>
                <a:spcPct val="0"/>
              </a:spcBef>
            </a:pPr>
            <a:r>
              <a:rPr lang="zh-CN" altLang="en-US" sz="3200" b="1" dirty="0">
                <a:latin typeface="楷体_GB2312" pitchFamily="49" charset="-122"/>
              </a:rPr>
              <a:t/>
            </a:r>
            <a:br>
              <a:rPr lang="zh-CN" altLang="en-US" sz="3200" b="1" dirty="0">
                <a:latin typeface="楷体_GB2312" pitchFamily="49" charset="-122"/>
              </a:rPr>
            </a:br>
            <a:r>
              <a:rPr lang="en-US" altLang="zh-CN" sz="3200" b="1" dirty="0">
                <a:latin typeface="楷体_GB2312" pitchFamily="49" charset="-122"/>
              </a:rPr>
              <a:t>2</a:t>
            </a:r>
            <a:r>
              <a:rPr lang="zh-CN" altLang="en-US" sz="3200" b="1" dirty="0">
                <a:latin typeface="楷体_GB2312" pitchFamily="49" charset="-122"/>
              </a:rPr>
              <a:t>、经过了</a:t>
            </a:r>
            <a:r>
              <a:rPr lang="en-US" altLang="zh-CN" sz="3200" b="1" dirty="0">
                <a:latin typeface="楷体_GB2312" pitchFamily="49" charset="-122"/>
              </a:rPr>
              <a:t>15</a:t>
            </a:r>
            <a:r>
              <a:rPr lang="zh-CN" altLang="en-US" sz="3200" b="1" dirty="0">
                <a:latin typeface="楷体_GB2312" pitchFamily="49" charset="-122"/>
              </a:rPr>
              <a:t>个白天，那么经过了多少个黑夜？ </a:t>
            </a:r>
            <a:br>
              <a:rPr lang="zh-CN" altLang="en-US" sz="3200" b="1" dirty="0">
                <a:latin typeface="楷体_GB2312" pitchFamily="49" charset="-122"/>
              </a:rPr>
            </a:br>
            <a:endParaRPr lang="zh-CN" altLang="en-US" sz="3200" b="1" dirty="0">
              <a:latin typeface="楷体_GB2312" pitchFamily="49" charset="-122"/>
            </a:endParaRPr>
          </a:p>
          <a:p>
            <a:pPr>
              <a:spcBef>
                <a:spcPct val="0"/>
              </a:spcBef>
            </a:pPr>
            <a:endParaRPr lang="en-US" altLang="zh-CN" sz="3200" b="1" dirty="0">
              <a:latin typeface="楷体_GB2312" pitchFamily="49"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页脚占位符 2"/>
          <p:cNvSpPr txBox="1">
            <a:spLocks noGrp="1"/>
          </p:cNvSpPr>
          <p:nvPr>
            <p:ph type="ftr" sz="quarter" idx="11"/>
          </p:nvPr>
        </p:nvSpPr>
        <p:spPr>
          <a:xfrm>
            <a:off x="4379913" y="6408738"/>
            <a:ext cx="2351087" cy="365125"/>
          </a:xfrm>
          <a:noFill/>
          <a:ln>
            <a:noFill/>
          </a:ln>
        </p:spPr>
        <p:txBody>
          <a:bodyPr anchor="b" anchorCtr="0"/>
          <a:lstStyle>
            <a:lvl1pPr marL="0" lvl="0" indent="0" algn="l" defTabSz="914400" rtl="0" eaLnBrk="0" fontAlgn="base" latinLnBrk="0" hangingPunct="0">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defRPr>
            </a:lvl1pPr>
            <a:lvl2pPr marL="457200" lvl="1"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5pPr>
          </a:lstStyle>
          <a:p>
            <a:pPr lvl="0" algn="r" eaLnBrk="1" hangingPunct="1">
              <a:buNone/>
            </a:pPr>
            <a:endParaRPr lang="en-US" altLang="zh-CN" sz="1000" dirty="0">
              <a:solidFill>
                <a:schemeClr val="tx1"/>
              </a:solidFill>
            </a:endParaRPr>
          </a:p>
        </p:txBody>
      </p:sp>
      <p:sp>
        <p:nvSpPr>
          <p:cNvPr id="18440" name="Rectangle 8"/>
          <p:cNvSpPr>
            <a:spLocks noGrp="1" noChangeArrowheads="1"/>
          </p:cNvSpPr>
          <p:nvPr>
            <p:ph type="title" idx="4294967295"/>
          </p:nvPr>
        </p:nvSpPr>
        <p:spPr>
          <a:xfrm>
            <a:off x="0" y="-1035050"/>
            <a:ext cx="7127874" cy="720725"/>
          </a:xfrm>
          <a:noFill/>
          <a:ln>
            <a:noFill/>
          </a:ln>
          <a:effectLst/>
          <a:sp3d prstMaterial="plastic"/>
        </p:spPr>
        <p:txBody>
          <a:bodyPr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思考</a:t>
            </a:r>
            <a:r>
              <a:rPr kumimoji="0" lang="en-US"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2</a:t>
            </a:r>
          </a:p>
        </p:txBody>
      </p:sp>
      <p:sp>
        <p:nvSpPr>
          <p:cNvPr id="27652" name="AutoShape 2">
            <a:hlinkClick r:id="" action="ppaction://hlinkshowjump?jump=previousslide"/>
          </p:cNvPr>
          <p:cNvSpPr/>
          <p:nvPr/>
        </p:nvSpPr>
        <p:spPr>
          <a:xfrm>
            <a:off x="7740650" y="6237288"/>
            <a:ext cx="431800" cy="431800"/>
          </a:xfrm>
          <a:prstGeom prst="actionButtonBackPrevious">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27653" name="AutoShape 3">
            <a:hlinkClick r:id="" action="ppaction://hlinkshowjump?jump=nextslide"/>
          </p:cNvPr>
          <p:cNvSpPr/>
          <p:nvPr/>
        </p:nvSpPr>
        <p:spPr>
          <a:xfrm>
            <a:off x="8388350" y="6237288"/>
            <a:ext cx="431800" cy="431800"/>
          </a:xfrm>
          <a:prstGeom prst="actionButtonForwardNext">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27654" name="AutoShape 4">
            <a:hlinkClick r:id="" action="ppaction://hlinkshowjump?jump=firstslide"/>
          </p:cNvPr>
          <p:cNvSpPr/>
          <p:nvPr/>
        </p:nvSpPr>
        <p:spPr>
          <a:xfrm>
            <a:off x="179388" y="6237288"/>
            <a:ext cx="504825" cy="431800"/>
          </a:xfrm>
          <a:prstGeom prst="actionButtonHome">
            <a:avLst/>
          </a:prstGeom>
          <a:solidFill>
            <a:schemeClr val="accent1"/>
          </a:solidFill>
          <a:ln w="9525">
            <a:noFill/>
          </a:ln>
        </p:spPr>
        <p:txBody>
          <a:bodyPr wrap="none" anchor="ctr" anchorCtr="0"/>
          <a:lstStyle/>
          <a:p>
            <a:endParaRPr lang="zh-CN" altLang="en-US" dirty="0">
              <a:latin typeface="楷体_GB2312" pitchFamily="49" charset="-122"/>
            </a:endParaRPr>
          </a:p>
        </p:txBody>
      </p:sp>
      <p:pic>
        <p:nvPicPr>
          <p:cNvPr id="27655" name="Picture 6" descr="20061125193955(5)_200611251939555"/>
          <p:cNvPicPr>
            <a:picLocks noChangeAspect="1"/>
          </p:cNvPicPr>
          <p:nvPr/>
        </p:nvPicPr>
        <p:blipFill>
          <a:blip r:embed="rId2"/>
          <a:stretch>
            <a:fillRect/>
          </a:stretch>
        </p:blipFill>
        <p:spPr>
          <a:xfrm>
            <a:off x="1612900" y="620713"/>
            <a:ext cx="4876800" cy="4105275"/>
          </a:xfrm>
          <a:prstGeom prst="rect">
            <a:avLst/>
          </a:prstGeom>
          <a:noFill/>
          <a:ln w="9525">
            <a:noFill/>
          </a:ln>
        </p:spPr>
      </p:pic>
      <p:sp>
        <p:nvSpPr>
          <p:cNvPr id="18439" name="Text Box 7"/>
          <p:cNvSpPr txBox="1"/>
          <p:nvPr/>
        </p:nvSpPr>
        <p:spPr>
          <a:xfrm>
            <a:off x="1042988" y="5157788"/>
            <a:ext cx="6618287" cy="519112"/>
          </a:xfrm>
          <a:prstGeom prst="rect">
            <a:avLst/>
          </a:prstGeom>
          <a:noFill/>
          <a:ln w="9525">
            <a:noFill/>
          </a:ln>
        </p:spPr>
        <p:txBody>
          <a:bodyPr wrap="none">
            <a:spAutoFit/>
          </a:bodyPr>
          <a:lstStyle/>
          <a:p>
            <a:r>
              <a:rPr lang="en-US" altLang="zh-CN" b="1" dirty="0">
                <a:latin typeface="楷体_GB2312" pitchFamily="49" charset="-122"/>
              </a:rPr>
              <a:t>110</a:t>
            </a:r>
            <a:r>
              <a:rPr lang="zh-CN" altLang="en-US" b="1" dirty="0">
                <a:latin typeface="楷体_GB2312" pitchFamily="49" charset="-122"/>
              </a:rPr>
              <a:t>米跨栏，</a:t>
            </a:r>
            <a:r>
              <a:rPr lang="en-US" altLang="zh-CN" b="1" dirty="0">
                <a:latin typeface="楷体_GB2312" pitchFamily="49" charset="-122"/>
              </a:rPr>
              <a:t>10</a:t>
            </a:r>
            <a:r>
              <a:rPr lang="zh-CN" altLang="en-US" b="1" dirty="0">
                <a:latin typeface="楷体_GB2312" pitchFamily="49" charset="-122"/>
              </a:rPr>
              <a:t>个栏中间有多少个间隔？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页脚占位符 2"/>
          <p:cNvSpPr txBox="1">
            <a:spLocks noGrp="1"/>
          </p:cNvSpPr>
          <p:nvPr>
            <p:ph type="ftr" sz="quarter" idx="11"/>
          </p:nvPr>
        </p:nvSpPr>
        <p:spPr>
          <a:xfrm>
            <a:off x="4379913" y="6408738"/>
            <a:ext cx="2351087" cy="365125"/>
          </a:xfrm>
          <a:noFill/>
          <a:ln>
            <a:noFill/>
          </a:ln>
        </p:spPr>
        <p:txBody>
          <a:bodyPr anchor="b" anchorCtr="0"/>
          <a:lstStyle>
            <a:lvl1pPr marL="0" lvl="0" indent="0" algn="l" defTabSz="914400" rtl="0" eaLnBrk="0" fontAlgn="base" latinLnBrk="0" hangingPunct="0">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defRPr>
            </a:lvl1pPr>
            <a:lvl2pPr marL="457200" lvl="1"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5pPr>
          </a:lstStyle>
          <a:p>
            <a:pPr lvl="0" algn="r" eaLnBrk="1" hangingPunct="1">
              <a:buNone/>
            </a:pPr>
            <a:endParaRPr lang="en-US" altLang="zh-CN" sz="1000" dirty="0">
              <a:solidFill>
                <a:schemeClr val="tx1"/>
              </a:solidFill>
            </a:endParaRPr>
          </a:p>
        </p:txBody>
      </p:sp>
      <p:sp>
        <p:nvSpPr>
          <p:cNvPr id="20488" name="Rectangle 8"/>
          <p:cNvSpPr>
            <a:spLocks noGrp="1" noChangeArrowheads="1"/>
          </p:cNvSpPr>
          <p:nvPr>
            <p:ph type="title" idx="4294967295"/>
          </p:nvPr>
        </p:nvSpPr>
        <p:spPr>
          <a:xfrm>
            <a:off x="0" y="-1035050"/>
            <a:ext cx="7127874" cy="720725"/>
          </a:xfrm>
          <a:noFill/>
          <a:ln>
            <a:noFill/>
          </a:ln>
          <a:effectLst/>
          <a:sp3d prstMaterial="plastic"/>
        </p:spPr>
        <p:txBody>
          <a:bodyPr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思考</a:t>
            </a:r>
            <a:r>
              <a:rPr kumimoji="0" lang="en-US"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3</a:t>
            </a:r>
          </a:p>
        </p:txBody>
      </p:sp>
      <p:sp>
        <p:nvSpPr>
          <p:cNvPr id="28676" name="AutoShape 2">
            <a:hlinkClick r:id="" action="ppaction://hlinkshowjump?jump=previousslide"/>
          </p:cNvPr>
          <p:cNvSpPr/>
          <p:nvPr/>
        </p:nvSpPr>
        <p:spPr>
          <a:xfrm>
            <a:off x="7740650" y="6237288"/>
            <a:ext cx="431800" cy="431800"/>
          </a:xfrm>
          <a:prstGeom prst="actionButtonBackPrevious">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28677" name="AutoShape 3">
            <a:hlinkClick r:id="" action="ppaction://hlinkshowjump?jump=nextslide"/>
          </p:cNvPr>
          <p:cNvSpPr/>
          <p:nvPr/>
        </p:nvSpPr>
        <p:spPr>
          <a:xfrm>
            <a:off x="8388350" y="6237288"/>
            <a:ext cx="431800" cy="431800"/>
          </a:xfrm>
          <a:prstGeom prst="actionButtonForwardNext">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28678" name="AutoShape 4">
            <a:hlinkClick r:id="" action="ppaction://hlinkshowjump?jump=firstslide"/>
          </p:cNvPr>
          <p:cNvSpPr/>
          <p:nvPr/>
        </p:nvSpPr>
        <p:spPr>
          <a:xfrm>
            <a:off x="179388" y="6237288"/>
            <a:ext cx="504825" cy="431800"/>
          </a:xfrm>
          <a:prstGeom prst="actionButtonHome">
            <a:avLst/>
          </a:prstGeom>
          <a:solidFill>
            <a:schemeClr val="accent1"/>
          </a:solidFill>
          <a:ln w="9525">
            <a:noFill/>
          </a:ln>
        </p:spPr>
        <p:txBody>
          <a:bodyPr wrap="none" anchor="ctr" anchorCtr="0"/>
          <a:lstStyle/>
          <a:p>
            <a:endParaRPr lang="zh-CN" altLang="en-US" dirty="0">
              <a:latin typeface="楷体_GB2312" pitchFamily="49" charset="-122"/>
            </a:endParaRPr>
          </a:p>
        </p:txBody>
      </p:sp>
      <p:pic>
        <p:nvPicPr>
          <p:cNvPr id="28679" name="Picture 7" descr="未标题-1"/>
          <p:cNvPicPr>
            <a:picLocks noChangeAspect="1"/>
          </p:cNvPicPr>
          <p:nvPr/>
        </p:nvPicPr>
        <p:blipFill>
          <a:blip r:embed="rId2"/>
          <a:stretch>
            <a:fillRect/>
          </a:stretch>
        </p:blipFill>
        <p:spPr>
          <a:xfrm>
            <a:off x="179388" y="144463"/>
            <a:ext cx="7705725" cy="6008687"/>
          </a:xfrm>
          <a:prstGeom prst="rect">
            <a:avLst/>
          </a:prstGeom>
          <a:noFill/>
          <a:ln w="9525">
            <a:noFill/>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页脚占位符 2"/>
          <p:cNvSpPr txBox="1">
            <a:spLocks noGrp="1"/>
          </p:cNvSpPr>
          <p:nvPr>
            <p:ph type="ftr" sz="quarter" idx="11"/>
          </p:nvPr>
        </p:nvSpPr>
        <p:spPr>
          <a:xfrm>
            <a:off x="4379913" y="6408738"/>
            <a:ext cx="2351087" cy="365125"/>
          </a:xfrm>
          <a:noFill/>
          <a:ln>
            <a:noFill/>
          </a:ln>
        </p:spPr>
        <p:txBody>
          <a:bodyPr anchor="b" anchorCtr="0"/>
          <a:lstStyle>
            <a:lvl1pPr marL="0" lvl="0" indent="0" algn="l" defTabSz="914400" rtl="0" eaLnBrk="0" fontAlgn="base" latinLnBrk="0" hangingPunct="0">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defRPr>
            </a:lvl1pPr>
            <a:lvl2pPr marL="457200" lvl="1"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2pPr>
            <a:lvl3pPr marL="914400" lvl="2"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3pPr>
            <a:lvl4pPr marL="1371600" lvl="3"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4pPr>
            <a:lvl5pPr marL="1828800" lvl="4" indent="0" algn="l" defTabSz="914400" rtl="0" eaLnBrk="1" fontAlgn="base" latinLnBrk="0" hangingPunct="1">
              <a:lnSpc>
                <a:spcPct val="100000"/>
              </a:lnSpc>
              <a:spcBef>
                <a:spcPct val="50000"/>
              </a:spcBef>
              <a:spcAft>
                <a:spcPct val="0"/>
              </a:spcAft>
              <a:buNone/>
              <a:defRPr sz="2800" b="0" i="0" u="none" kern="1200" baseline="0">
                <a:solidFill>
                  <a:srgbClr val="000000"/>
                </a:solidFill>
                <a:latin typeface="楷体_GB2312" pitchFamily="49" charset="-122"/>
                <a:ea typeface="楷体_GB2312" pitchFamily="49" charset="-122"/>
                <a:cs typeface="+mn-cs"/>
              </a:defRPr>
            </a:lvl5pPr>
          </a:lstStyle>
          <a:p>
            <a:pPr lvl="0" algn="r" eaLnBrk="1" hangingPunct="1">
              <a:buNone/>
            </a:pPr>
            <a:endParaRPr lang="en-US" altLang="zh-CN" sz="1000" dirty="0">
              <a:solidFill>
                <a:schemeClr val="tx1"/>
              </a:solidFill>
            </a:endParaRPr>
          </a:p>
        </p:txBody>
      </p:sp>
      <p:sp>
        <p:nvSpPr>
          <p:cNvPr id="21511" name="Rectangle 7"/>
          <p:cNvSpPr>
            <a:spLocks noGrp="1" noChangeArrowheads="1"/>
          </p:cNvSpPr>
          <p:nvPr>
            <p:ph type="title" idx="4294967295"/>
          </p:nvPr>
        </p:nvSpPr>
        <p:spPr>
          <a:xfrm>
            <a:off x="0" y="-1035050"/>
            <a:ext cx="7127874" cy="720725"/>
          </a:xfrm>
          <a:noFill/>
          <a:ln>
            <a:noFill/>
          </a:ln>
          <a:effectLst/>
          <a:sp3d prstMaterial="plastic"/>
        </p:spPr>
        <p:txBody>
          <a:bodyPr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思考</a:t>
            </a:r>
            <a:r>
              <a:rPr kumimoji="0" lang="en-US"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4</a:t>
            </a:r>
          </a:p>
        </p:txBody>
      </p:sp>
      <p:sp>
        <p:nvSpPr>
          <p:cNvPr id="29700" name="AutoShape 2">
            <a:hlinkClick r:id="" action="ppaction://hlinkshowjump?jump=previousslide"/>
          </p:cNvPr>
          <p:cNvSpPr/>
          <p:nvPr/>
        </p:nvSpPr>
        <p:spPr>
          <a:xfrm>
            <a:off x="7740650" y="6237288"/>
            <a:ext cx="431800" cy="431800"/>
          </a:xfrm>
          <a:prstGeom prst="actionButtonBackPrevious">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29701" name="AutoShape 3">
            <a:hlinkClick r:id="" action="ppaction://hlinkshowjump?jump=nextslide"/>
          </p:cNvPr>
          <p:cNvSpPr/>
          <p:nvPr/>
        </p:nvSpPr>
        <p:spPr>
          <a:xfrm>
            <a:off x="8388350" y="6237288"/>
            <a:ext cx="431800" cy="431800"/>
          </a:xfrm>
          <a:prstGeom prst="actionButtonForwardNext">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29702" name="AutoShape 4">
            <a:hlinkClick r:id="" action="ppaction://hlinkshowjump?jump=firstslide"/>
          </p:cNvPr>
          <p:cNvSpPr/>
          <p:nvPr/>
        </p:nvSpPr>
        <p:spPr>
          <a:xfrm>
            <a:off x="179388" y="6237288"/>
            <a:ext cx="504825" cy="431800"/>
          </a:xfrm>
          <a:prstGeom prst="actionButtonHome">
            <a:avLst/>
          </a:prstGeom>
          <a:solidFill>
            <a:schemeClr val="accent1"/>
          </a:solidFill>
          <a:ln w="9525">
            <a:noFill/>
          </a:ln>
        </p:spPr>
        <p:txBody>
          <a:bodyPr wrap="none" anchor="ctr" anchorCtr="0"/>
          <a:lstStyle/>
          <a:p>
            <a:endParaRPr lang="zh-CN" altLang="en-US" dirty="0">
              <a:latin typeface="楷体_GB2312" pitchFamily="49" charset="-122"/>
            </a:endParaRPr>
          </a:p>
        </p:txBody>
      </p:sp>
      <p:pic>
        <p:nvPicPr>
          <p:cNvPr id="29703" name="Picture 6" descr="未标题-1"/>
          <p:cNvPicPr>
            <a:picLocks noChangeAspect="1"/>
          </p:cNvPicPr>
          <p:nvPr/>
        </p:nvPicPr>
        <p:blipFill>
          <a:blip r:embed="rId2"/>
          <a:stretch>
            <a:fillRect/>
          </a:stretch>
        </p:blipFill>
        <p:spPr>
          <a:xfrm>
            <a:off x="166688" y="176213"/>
            <a:ext cx="7705725" cy="5976937"/>
          </a:xfrm>
          <a:prstGeom prst="rect">
            <a:avLst/>
          </a:prstGeom>
          <a:noFill/>
          <a:ln w="9525">
            <a:noFill/>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Grp="1" noChangeArrowheads="1"/>
          </p:cNvSpPr>
          <p:nvPr>
            <p:ph type="title" idx="4294967295"/>
          </p:nvPr>
        </p:nvSpPr>
        <p:spPr>
          <a:xfrm>
            <a:off x="0" y="-1035050"/>
            <a:ext cx="7127874" cy="720725"/>
          </a:xfrm>
          <a:noFill/>
          <a:ln>
            <a:noFill/>
          </a:ln>
          <a:effectLst/>
          <a:sp3d prstMaterial="plastic"/>
        </p:spPr>
        <p:txBody>
          <a:bodyPr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思考</a:t>
            </a:r>
            <a:r>
              <a:rPr kumimoji="0" lang="en-US" altLang="zh-CN" sz="41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5</a:t>
            </a:r>
          </a:p>
        </p:txBody>
      </p:sp>
      <p:sp>
        <p:nvSpPr>
          <p:cNvPr id="30723" name="AutoShape 2">
            <a:hlinkClick r:id="" action="ppaction://hlinkshowjump?jump=previousslide"/>
          </p:cNvPr>
          <p:cNvSpPr/>
          <p:nvPr/>
        </p:nvSpPr>
        <p:spPr>
          <a:xfrm>
            <a:off x="7740650" y="6237288"/>
            <a:ext cx="431800" cy="431800"/>
          </a:xfrm>
          <a:prstGeom prst="actionButtonBackPrevious">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30724" name="AutoShape 3">
            <a:hlinkClick r:id="" action="ppaction://hlinkshowjump?jump=nextslide"/>
          </p:cNvPr>
          <p:cNvSpPr/>
          <p:nvPr/>
        </p:nvSpPr>
        <p:spPr>
          <a:xfrm>
            <a:off x="8388350" y="6237288"/>
            <a:ext cx="431800" cy="431800"/>
          </a:xfrm>
          <a:prstGeom prst="actionButtonForwardNext">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30725" name="AutoShape 4">
            <a:hlinkClick r:id="" action="ppaction://hlinkshowjump?jump=firstslide"/>
          </p:cNvPr>
          <p:cNvSpPr/>
          <p:nvPr/>
        </p:nvSpPr>
        <p:spPr>
          <a:xfrm>
            <a:off x="179388" y="6237288"/>
            <a:ext cx="504825" cy="431800"/>
          </a:xfrm>
          <a:prstGeom prst="actionButtonHome">
            <a:avLst/>
          </a:prstGeom>
          <a:solidFill>
            <a:schemeClr val="accent1"/>
          </a:solidFill>
          <a:ln w="9525">
            <a:noFill/>
          </a:ln>
        </p:spPr>
        <p:txBody>
          <a:bodyPr wrap="none" anchor="ctr" anchorCtr="0"/>
          <a:lstStyle/>
          <a:p>
            <a:endParaRPr lang="zh-CN" altLang="en-US" dirty="0">
              <a:latin typeface="楷体_GB2312" pitchFamily="49" charset="-122"/>
            </a:endParaRPr>
          </a:p>
        </p:txBody>
      </p:sp>
      <p:sp>
        <p:nvSpPr>
          <p:cNvPr id="30726" name="Text Box 6"/>
          <p:cNvSpPr txBox="1"/>
          <p:nvPr/>
        </p:nvSpPr>
        <p:spPr>
          <a:xfrm>
            <a:off x="730250" y="1268413"/>
            <a:ext cx="7513638" cy="2678112"/>
          </a:xfrm>
          <a:prstGeom prst="rect">
            <a:avLst/>
          </a:prstGeom>
          <a:noFill/>
          <a:ln w="9525">
            <a:noFill/>
          </a:ln>
        </p:spPr>
        <p:txBody>
          <a:bodyPr>
            <a:spAutoFit/>
          </a:bodyPr>
          <a:lstStyle/>
          <a:p>
            <a:r>
              <a:rPr lang="en-US" altLang="zh-CN" b="1" dirty="0">
                <a:latin typeface="楷体_GB2312" pitchFamily="49" charset="-122"/>
              </a:rPr>
              <a:t>    </a:t>
            </a:r>
            <a:r>
              <a:rPr lang="zh-CN" altLang="en-US" b="1" dirty="0">
                <a:latin typeface="楷体_GB2312" pitchFamily="49" charset="-122"/>
              </a:rPr>
              <a:t>国庆节就要到了，学校计划在校园主干道一边按照一一间隔的规律来摆设鲜花美化校园。</a:t>
            </a:r>
          </a:p>
          <a:p>
            <a:r>
              <a:rPr lang="zh-CN" altLang="en-US" b="1" dirty="0">
                <a:latin typeface="楷体_GB2312" pitchFamily="49" charset="-122"/>
              </a:rPr>
              <a:t>    （</a:t>
            </a:r>
            <a:r>
              <a:rPr lang="en-US" altLang="zh-CN" b="1" dirty="0">
                <a:latin typeface="楷体_GB2312" pitchFamily="49" charset="-122"/>
              </a:rPr>
              <a:t>1</a:t>
            </a:r>
            <a:r>
              <a:rPr lang="zh-CN" altLang="en-US" b="1" dirty="0">
                <a:latin typeface="楷体_GB2312" pitchFamily="49" charset="-122"/>
              </a:rPr>
              <a:t>）有</a:t>
            </a:r>
            <a:r>
              <a:rPr lang="en-US" altLang="zh-CN" b="1" dirty="0">
                <a:latin typeface="楷体_GB2312" pitchFamily="49" charset="-122"/>
              </a:rPr>
              <a:t>25</a:t>
            </a:r>
            <a:r>
              <a:rPr lang="zh-CN" altLang="en-US" b="1" dirty="0">
                <a:latin typeface="楷体_GB2312" pitchFamily="49" charset="-122"/>
              </a:rPr>
              <a:t>盆蓝花，猜猜看要摆放多少盆红花？</a:t>
            </a:r>
          </a:p>
          <a:p>
            <a:r>
              <a:rPr lang="zh-CN" altLang="en-US" b="1" dirty="0">
                <a:latin typeface="楷体_GB2312" pitchFamily="49" charset="-122"/>
              </a:rPr>
              <a:t>    （</a:t>
            </a:r>
            <a:r>
              <a:rPr lang="en-US" altLang="zh-CN" b="1" dirty="0">
                <a:latin typeface="楷体_GB2312" pitchFamily="49" charset="-122"/>
              </a:rPr>
              <a:t>2</a:t>
            </a:r>
            <a:r>
              <a:rPr lang="zh-CN" altLang="en-US" b="1" dirty="0">
                <a:latin typeface="楷体_GB2312" pitchFamily="49" charset="-122"/>
              </a:rPr>
              <a:t>）你是怎么想的？还有其他的想法吗？   </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WW.2PPT.COM&#10;">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142</Words>
  <Application>Microsoft Office PowerPoint</Application>
  <PresentationFormat>全屏显示(4:3)</PresentationFormat>
  <Paragraphs>27</Paragraphs>
  <Slides>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黑体</vt:lpstr>
      <vt:lpstr>华文中宋</vt:lpstr>
      <vt:lpstr>楷体_GB2312</vt:lpstr>
      <vt:lpstr>宋体</vt:lpstr>
      <vt:lpstr>微软雅黑</vt:lpstr>
      <vt:lpstr>Arial</vt:lpstr>
      <vt:lpstr>Lucida Sans Unicode</vt:lpstr>
      <vt:lpstr>Verdana</vt:lpstr>
      <vt:lpstr>Wingdings</vt:lpstr>
      <vt:lpstr>Wingdings 2</vt:lpstr>
      <vt:lpstr>Wingdings 3</vt:lpstr>
      <vt:lpstr>WWW.2PPT.COM
</vt:lpstr>
      <vt:lpstr>找 规 律</vt:lpstr>
      <vt:lpstr>情景引入找出排列关系</vt:lpstr>
      <vt:lpstr>找出数量关系</vt:lpstr>
      <vt:lpstr>思考1</vt:lpstr>
      <vt:lpstr>思考2</vt:lpstr>
      <vt:lpstr>思考3</vt:lpstr>
      <vt:lpstr>思考4</vt:lpstr>
      <vt:lpstr>思考5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2008-04-24T10:14:50Z</dcterms:created>
  <dcterms:modified xsi:type="dcterms:W3CDTF">2023-01-17T00:20:22Z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BCF47CCADE0D4D10AF8F59A5F5A40FC9</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