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3"/>
  </p:notesMasterIdLst>
  <p:handoutMasterIdLst>
    <p:handoutMasterId r:id="rId24"/>
  </p:handoutMasterIdLst>
  <p:sldIdLst>
    <p:sldId id="3186" r:id="rId3"/>
    <p:sldId id="3188" r:id="rId4"/>
    <p:sldId id="3189" r:id="rId5"/>
    <p:sldId id="3193" r:id="rId6"/>
    <p:sldId id="3195" r:id="rId7"/>
    <p:sldId id="3194" r:id="rId8"/>
    <p:sldId id="3196" r:id="rId9"/>
    <p:sldId id="3190" r:id="rId10"/>
    <p:sldId id="3197" r:id="rId11"/>
    <p:sldId id="3198" r:id="rId12"/>
    <p:sldId id="3199" r:id="rId13"/>
    <p:sldId id="3191" r:id="rId14"/>
    <p:sldId id="3200" r:id="rId15"/>
    <p:sldId id="3201" r:id="rId16"/>
    <p:sldId id="3202" r:id="rId17"/>
    <p:sldId id="3203" r:id="rId18"/>
    <p:sldId id="3192" r:id="rId19"/>
    <p:sldId id="3204" r:id="rId20"/>
    <p:sldId id="3205" r:id="rId21"/>
    <p:sldId id="318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A08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snapToGrid="0">
      <p:cViewPr>
        <p:scale>
          <a:sx n="56" d="100"/>
          <a:sy n="56" d="100"/>
        </p:scale>
        <p:origin x="-2496" y="-1350"/>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208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E73434-0EBE-4A1A-9A8E-833D011C87A4}"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F6C3A7-CB4A-47EE-9365-45D23CF0BB01}"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L" panose="00020600040101010101" pitchFamily="18" charset="-122"/>
                <a:ea typeface="阿里巴巴普惠体 L"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L" panose="00020600040101010101" pitchFamily="18" charset="-122"/>
                <a:ea typeface="阿里巴巴普惠体 L" panose="00020600040101010101" pitchFamily="18" charset="-122"/>
              </a:defRPr>
            </a:lvl1pPr>
          </a:lstStyle>
          <a:p>
            <a:fld id="{E9E807C2-DB3A-45EB-B9F6-5FF369C3F2C9}" type="datetimeFigureOut">
              <a:rPr lang="zh-CN" altLang="en-US" smtClean="0"/>
              <a:t>2023-01-10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L" panose="00020600040101010101" pitchFamily="18" charset="-122"/>
                <a:ea typeface="阿里巴巴普惠体 L"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L" panose="00020600040101010101" pitchFamily="18" charset="-122"/>
                <a:ea typeface="阿里巴巴普惠体 L" panose="00020600040101010101" pitchFamily="18" charset="-122"/>
              </a:defRPr>
            </a:lvl1pPr>
          </a:lstStyle>
          <a:p>
            <a:fld id="{9F1E54BC-667E-4607-B63F-8771D4D1B995}"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1pPr>
    <a:lvl2pPr marL="45720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2pPr>
    <a:lvl3pPr marL="91440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3pPr>
    <a:lvl4pPr marL="137160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4pPr>
    <a:lvl5pPr marL="182880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jier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DBB703B-1995-4B51-9859-A00027AF2C72}" type="slidenum">
              <a:rPr lang="zh-CN" altLang="en-US" smtClean="0"/>
              <a:t>‹#›</a:t>
            </a:fld>
            <a:endParaRPr lang="zh-CN" altLang="en-US"/>
          </a:p>
        </p:txBody>
      </p:sp>
      <p:sp>
        <p:nvSpPr>
          <p:cNvPr id="12" name="TextBox 11"/>
          <p:cNvSpPr txBox="1"/>
          <p:nvPr userDrawn="1"/>
        </p:nvSpPr>
        <p:spPr>
          <a:xfrm>
            <a:off x="1602904" y="5679526"/>
            <a:ext cx="1440159" cy="12192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black"/>
                </a:solidFill>
                <a:effectLst/>
                <a:uLnTx/>
                <a:uFillTx/>
                <a:hlinkClick r:id="rId2"/>
              </a:rPr>
              <a:t>节日</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 www.2ppt.com/jieri/</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6D121DF-6EDC-4632-AB2F-2A417D9F020A}"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BB703B-1995-4B51-9859-A00027AF2C7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L" panose="00020600040101010101" pitchFamily="18" charset="-122"/>
                <a:ea typeface="阿里巴巴普惠体 L" panose="00020600040101010101" pitchFamily="18" charset="-122"/>
              </a:defRPr>
            </a:lvl1pPr>
          </a:lstStyle>
          <a:p>
            <a:fld id="{F6D121DF-6EDC-4632-AB2F-2A417D9F020A}"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L" panose="00020600040101010101" pitchFamily="18" charset="-122"/>
                <a:ea typeface="阿里巴巴普惠体 L"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L" panose="00020600040101010101" pitchFamily="18" charset="-122"/>
                <a:ea typeface="阿里巴巴普惠体 L" panose="00020600040101010101" pitchFamily="18" charset="-122"/>
              </a:defRPr>
            </a:lvl1pPr>
          </a:lstStyle>
          <a:p>
            <a:fld id="{EDBB703B-1995-4B51-9859-A00027AF2C72}"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阿里巴巴普惠体 L" panose="00020600040101010101" pitchFamily="18" charset="-122"/>
          <a:ea typeface="阿里巴巴普惠体 L"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L" panose="00020600040101010101" pitchFamily="18" charset="-122"/>
          <a:ea typeface="阿里巴巴普惠体 L"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L" panose="00020600040101010101" pitchFamily="18" charset="-122"/>
          <a:ea typeface="阿里巴巴普惠体 L"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L" panose="00020600040101010101" pitchFamily="18" charset="-122"/>
          <a:ea typeface="阿里巴巴普惠体 L"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L" panose="00020600040101010101" pitchFamily="18" charset="-122"/>
          <a:ea typeface="阿里巴巴普惠体 L"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L" panose="00020600040101010101" pitchFamily="18" charset="-122"/>
          <a:ea typeface="阿里巴巴普惠体 L"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7645" y="1391679"/>
            <a:ext cx="3102323" cy="4836169"/>
          </a:xfrm>
          <a:prstGeom prst="rect">
            <a:avLst/>
          </a:prstGeom>
        </p:spPr>
      </p:pic>
      <p:pic>
        <p:nvPicPr>
          <p:cNvPr id="9" name="图片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8542" y="823961"/>
            <a:ext cx="4574746" cy="1135435"/>
          </a:xfrm>
          <a:prstGeom prst="rect">
            <a:avLst/>
          </a:prstGeom>
        </p:spPr>
      </p:pic>
      <p:sp>
        <p:nvSpPr>
          <p:cNvPr id="10" name="文本框 9"/>
          <p:cNvSpPr txBox="1"/>
          <p:nvPr/>
        </p:nvSpPr>
        <p:spPr>
          <a:xfrm>
            <a:off x="4450860" y="2133602"/>
            <a:ext cx="4876799" cy="646331"/>
          </a:xfrm>
          <a:prstGeom prst="rect">
            <a:avLst/>
          </a:prstGeom>
          <a:noFill/>
        </p:spPr>
        <p:txBody>
          <a:bodyPr wrap="square" rtlCol="0">
            <a:spAutoFit/>
          </a:bodyPr>
          <a:lstStyle/>
          <a:p>
            <a:pPr algn="dist"/>
            <a:r>
              <a:rPr lang="zh-CN" altLang="en-US" sz="3600" spc="300" dirty="0">
                <a:solidFill>
                  <a:schemeClr val="bg1"/>
                </a:solidFill>
                <a:cs typeface="+mn-ea"/>
                <a:sym typeface="+mn-lt"/>
              </a:rPr>
              <a:t>敬老爱老 健康快乐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02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民间风俗</a:t>
            </a:r>
          </a:p>
        </p:txBody>
      </p:sp>
      <p:grpSp>
        <p:nvGrpSpPr>
          <p:cNvPr id="17" name="组合 16"/>
          <p:cNvGrpSpPr/>
          <p:nvPr/>
        </p:nvGrpSpPr>
        <p:grpSpPr>
          <a:xfrm>
            <a:off x="1254578" y="1950834"/>
            <a:ext cx="9801245" cy="3392645"/>
            <a:chOff x="1254578" y="1950834"/>
            <a:chExt cx="9801245" cy="3392645"/>
          </a:xfrm>
        </p:grpSpPr>
        <p:sp>
          <p:nvSpPr>
            <p:cNvPr id="24" name="TextBox 13"/>
            <p:cNvSpPr txBox="1">
              <a:spLocks noChangeArrowheads="1"/>
            </p:cNvSpPr>
            <p:nvPr/>
          </p:nvSpPr>
          <p:spPr bwMode="auto">
            <a:xfrm>
              <a:off x="1254578" y="3859531"/>
              <a:ext cx="2338387"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defTabSz="914400" eaLnBrk="1" hangingPunct="1">
                <a:defRPr/>
              </a:pPr>
              <a:r>
                <a:rPr lang="zh-CN" altLang="en-US" sz="2400" b="1" dirty="0">
                  <a:solidFill>
                    <a:schemeClr val="tx1">
                      <a:lumMod val="85000"/>
                      <a:lumOff val="15000"/>
                    </a:schemeClr>
                  </a:solidFill>
                  <a:latin typeface="+mn-lt"/>
                  <a:ea typeface="+mn-ea"/>
                  <a:cs typeface="+mn-ea"/>
                  <a:sym typeface="+mn-lt"/>
                </a:rPr>
                <a:t>祭祖</a:t>
              </a:r>
              <a:endParaRPr kumimoji="0" lang="en-US" altLang="zh-CN" sz="2400" b="0" i="0" u="none" strike="noStrike" kern="1200" cap="none" normalizeH="0" baseline="0" noProof="0" dirty="0">
                <a:ln>
                  <a:noFill/>
                </a:ln>
                <a:solidFill>
                  <a:schemeClr val="tx1">
                    <a:lumMod val="85000"/>
                    <a:lumOff val="15000"/>
                  </a:schemeClr>
                </a:solidFill>
                <a:effectLst/>
                <a:uLnTx/>
                <a:uFillTx/>
                <a:latin typeface="+mn-lt"/>
                <a:ea typeface="+mn-ea"/>
                <a:cs typeface="+mn-ea"/>
                <a:sym typeface="+mn-lt"/>
              </a:endParaRPr>
            </a:p>
          </p:txBody>
        </p:sp>
        <p:sp>
          <p:nvSpPr>
            <p:cNvPr id="25" name="TextBox 13"/>
            <p:cNvSpPr txBox="1">
              <a:spLocks noChangeArrowheads="1"/>
            </p:cNvSpPr>
            <p:nvPr/>
          </p:nvSpPr>
          <p:spPr bwMode="auto">
            <a:xfrm>
              <a:off x="1392827" y="4317557"/>
              <a:ext cx="211296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eaLnBrk="1" hangingPunct="1">
                <a:lnSpc>
                  <a:spcPts val="2000"/>
                </a:lnSpc>
                <a:defRPr/>
              </a:pPr>
              <a:r>
                <a:rPr lang="zh-CN" altLang="en-US" sz="1200" dirty="0">
                  <a:solidFill>
                    <a:schemeClr val="tx1">
                      <a:lumMod val="85000"/>
                      <a:lumOff val="15000"/>
                    </a:schemeClr>
                  </a:solidFill>
                  <a:latin typeface="+mn-lt"/>
                  <a:ea typeface="+mn-ea"/>
                  <a:cs typeface="+mn-ea"/>
                  <a:sym typeface="+mn-lt"/>
                </a:rPr>
                <a:t>古时重阳祭祖的传统习俗在岭南一带仍盛行，人们会在每年的重阳节举行祭祖活动。</a:t>
              </a:r>
              <a:endParaRPr kumimoji="0" lang="en-US" altLang="zh-CN" sz="1200" b="0" i="0" u="none" strike="noStrike" kern="1200" cap="none" normalizeH="0" baseline="0" noProof="0" dirty="0">
                <a:ln>
                  <a:noFill/>
                </a:ln>
                <a:solidFill>
                  <a:schemeClr val="tx1">
                    <a:lumMod val="85000"/>
                    <a:lumOff val="15000"/>
                  </a:schemeClr>
                </a:solidFill>
                <a:effectLst/>
                <a:uLnTx/>
                <a:uFillTx/>
                <a:latin typeface="+mn-lt"/>
                <a:ea typeface="+mn-ea"/>
                <a:cs typeface="+mn-ea"/>
                <a:sym typeface="+mn-lt"/>
              </a:endParaRPr>
            </a:p>
          </p:txBody>
        </p:sp>
        <p:sp>
          <p:nvSpPr>
            <p:cNvPr id="26" name="TextBox 13"/>
            <p:cNvSpPr txBox="1">
              <a:spLocks noChangeArrowheads="1"/>
            </p:cNvSpPr>
            <p:nvPr/>
          </p:nvSpPr>
          <p:spPr bwMode="auto">
            <a:xfrm>
              <a:off x="3728063" y="3859531"/>
              <a:ext cx="2338387"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defTabSz="914400" eaLnBrk="1" hangingPunct="1">
                <a:defRPr/>
              </a:pPr>
              <a:r>
                <a:rPr lang="zh-CN" altLang="en-US" sz="2400" b="1" dirty="0">
                  <a:solidFill>
                    <a:schemeClr val="tx1">
                      <a:lumMod val="85000"/>
                      <a:lumOff val="15000"/>
                    </a:schemeClr>
                  </a:solidFill>
                  <a:latin typeface="+mn-lt"/>
                  <a:ea typeface="+mn-ea"/>
                  <a:cs typeface="+mn-ea"/>
                  <a:sym typeface="+mn-lt"/>
                </a:rPr>
                <a:t>赏菊</a:t>
              </a:r>
              <a:endParaRPr kumimoji="0" lang="en-US" altLang="zh-CN" sz="2400" b="0" i="0" u="none" strike="noStrike" kern="1200" cap="none" normalizeH="0" baseline="0" noProof="0" dirty="0">
                <a:ln>
                  <a:noFill/>
                </a:ln>
                <a:solidFill>
                  <a:schemeClr val="tx1">
                    <a:lumMod val="85000"/>
                    <a:lumOff val="15000"/>
                  </a:schemeClr>
                </a:solidFill>
                <a:effectLst/>
                <a:uLnTx/>
                <a:uFillTx/>
                <a:latin typeface="+mn-lt"/>
                <a:ea typeface="+mn-ea"/>
                <a:cs typeface="+mn-ea"/>
                <a:sym typeface="+mn-lt"/>
              </a:endParaRPr>
            </a:p>
          </p:txBody>
        </p:sp>
        <p:sp>
          <p:nvSpPr>
            <p:cNvPr id="27" name="TextBox 13"/>
            <p:cNvSpPr txBox="1">
              <a:spLocks noChangeArrowheads="1"/>
            </p:cNvSpPr>
            <p:nvPr/>
          </p:nvSpPr>
          <p:spPr bwMode="auto">
            <a:xfrm>
              <a:off x="3866312" y="4317557"/>
              <a:ext cx="2112963" cy="1025922"/>
            </a:xfrm>
            <a:prstGeom prst="rect">
              <a:avLst/>
            </a:prstGeom>
            <a:noFill/>
            <a:ln>
              <a:noFill/>
            </a:ln>
            <a:extLst>
              <a:ext uri="{909E8E84-426E-40DD-AFC4-6F175D3DCCD1}">
                <a14:hiddenFill xmlns:a14="http://schemas.microsoft.com/office/drawing/2010/main">
                  <a:solidFill>
                    <a:srgbClr val="FFFFFF"/>
                  </a:solidFill>
                </a14:hiddenFill>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eaLnBrk="1" hangingPunct="1">
                <a:lnSpc>
                  <a:spcPts val="2000"/>
                </a:lnSpc>
                <a:spcBef>
                  <a:spcPts val="0"/>
                </a:spcBef>
                <a:spcAft>
                  <a:spcPts val="0"/>
                </a:spcAft>
                <a:buClrTx/>
                <a:buSzTx/>
                <a:buFontTx/>
                <a:defRPr/>
              </a:pPr>
              <a:r>
                <a:rPr lang="zh-CN" altLang="en-US" sz="1200" dirty="0">
                  <a:solidFill>
                    <a:schemeClr val="tx1">
                      <a:lumMod val="85000"/>
                      <a:lumOff val="15000"/>
                    </a:schemeClr>
                  </a:solidFill>
                  <a:latin typeface="+mn-lt"/>
                  <a:ea typeface="+mn-ea"/>
                  <a:cs typeface="+mn-ea"/>
                  <a:sym typeface="+mn-lt"/>
                </a:rPr>
                <a:t>赏菊习俗源于菊文化。菊本是天然花卉，因其花色五彩缤纷且傲霜怒放而形成赏菊赞菊的菊文化。</a:t>
              </a:r>
            </a:p>
          </p:txBody>
        </p:sp>
        <p:sp>
          <p:nvSpPr>
            <p:cNvPr id="28" name="TextBox 13"/>
            <p:cNvSpPr txBox="1">
              <a:spLocks noChangeArrowheads="1"/>
            </p:cNvSpPr>
            <p:nvPr/>
          </p:nvSpPr>
          <p:spPr bwMode="auto">
            <a:xfrm>
              <a:off x="6291874" y="3859531"/>
              <a:ext cx="2338387"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defTabSz="914400" eaLnBrk="1" hangingPunct="1">
                <a:defRPr/>
              </a:pPr>
              <a:r>
                <a:rPr lang="zh-CN" altLang="en-US" sz="2400" b="1" dirty="0">
                  <a:solidFill>
                    <a:schemeClr val="tx1">
                      <a:lumMod val="85000"/>
                      <a:lumOff val="15000"/>
                    </a:schemeClr>
                  </a:solidFill>
                  <a:latin typeface="+mn-lt"/>
                  <a:ea typeface="+mn-ea"/>
                  <a:cs typeface="+mn-ea"/>
                  <a:sym typeface="+mn-lt"/>
                </a:rPr>
                <a:t>辞青</a:t>
              </a:r>
              <a:endParaRPr kumimoji="0" lang="en-US" altLang="zh-CN" sz="2400" b="0" i="0" u="none" strike="noStrike" kern="1200" cap="none" normalizeH="0" baseline="0" noProof="0" dirty="0">
                <a:ln>
                  <a:noFill/>
                </a:ln>
                <a:solidFill>
                  <a:schemeClr val="tx1">
                    <a:lumMod val="85000"/>
                    <a:lumOff val="15000"/>
                  </a:schemeClr>
                </a:solidFill>
                <a:effectLst/>
                <a:uLnTx/>
                <a:uFillTx/>
                <a:latin typeface="+mn-lt"/>
                <a:ea typeface="+mn-ea"/>
                <a:cs typeface="+mn-ea"/>
                <a:sym typeface="+mn-lt"/>
              </a:endParaRPr>
            </a:p>
          </p:txBody>
        </p:sp>
        <p:sp>
          <p:nvSpPr>
            <p:cNvPr id="29" name="TextBox 13"/>
            <p:cNvSpPr txBox="1">
              <a:spLocks noChangeArrowheads="1"/>
            </p:cNvSpPr>
            <p:nvPr/>
          </p:nvSpPr>
          <p:spPr bwMode="auto">
            <a:xfrm>
              <a:off x="6430123" y="4317557"/>
              <a:ext cx="2112963" cy="998415"/>
            </a:xfrm>
            <a:prstGeom prst="rect">
              <a:avLst/>
            </a:prstGeom>
            <a:noFill/>
            <a:ln>
              <a:noFill/>
            </a:ln>
            <a:extLst>
              <a:ext uri="{909E8E84-426E-40DD-AFC4-6F175D3DCCD1}">
                <a14:hiddenFill xmlns:a14="http://schemas.microsoft.com/office/drawing/2010/main">
                  <a:solidFill>
                    <a:srgbClr val="FFFFFF"/>
                  </a:solidFill>
                </a14:hiddenFill>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eaLnBrk="1" hangingPunct="1">
                <a:lnSpc>
                  <a:spcPts val="2000"/>
                </a:lnSpc>
                <a:spcBef>
                  <a:spcPts val="0"/>
                </a:spcBef>
                <a:spcAft>
                  <a:spcPts val="0"/>
                </a:spcAft>
                <a:buClrTx/>
                <a:buSzTx/>
                <a:buFontTx/>
                <a:defRPr/>
              </a:pPr>
              <a:r>
                <a:rPr lang="zh-CN" altLang="en-US" sz="1200" dirty="0">
                  <a:solidFill>
                    <a:schemeClr val="tx1">
                      <a:lumMod val="85000"/>
                      <a:lumOff val="15000"/>
                    </a:schemeClr>
                  </a:solidFill>
                  <a:latin typeface="+mn-lt"/>
                  <a:ea typeface="+mn-ea"/>
                  <a:cs typeface="+mn-ea"/>
                  <a:sym typeface="+mn-lt"/>
                </a:rPr>
                <a:t>人们即将隐居时的具有仪式意义的秋游，所以民间有清明节“踏青”，重阳节“辞青”的风俗。</a:t>
              </a:r>
            </a:p>
          </p:txBody>
        </p:sp>
        <p:sp>
          <p:nvSpPr>
            <p:cNvPr id="30" name="TextBox 13"/>
            <p:cNvSpPr txBox="1">
              <a:spLocks noChangeArrowheads="1"/>
            </p:cNvSpPr>
            <p:nvPr/>
          </p:nvSpPr>
          <p:spPr bwMode="auto">
            <a:xfrm>
              <a:off x="8717436" y="3859531"/>
              <a:ext cx="2338387"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defTabSz="914400" eaLnBrk="1" hangingPunct="1">
                <a:defRPr/>
              </a:pPr>
              <a:r>
                <a:rPr lang="zh-CN" altLang="en-US" sz="2400" b="1" dirty="0">
                  <a:solidFill>
                    <a:schemeClr val="tx1">
                      <a:lumMod val="85000"/>
                      <a:lumOff val="15000"/>
                    </a:schemeClr>
                  </a:solidFill>
                  <a:latin typeface="+mn-lt"/>
                  <a:ea typeface="+mn-ea"/>
                  <a:cs typeface="+mn-ea"/>
                  <a:sym typeface="+mn-lt"/>
                </a:rPr>
                <a:t>享宴求寿</a:t>
              </a:r>
              <a:endParaRPr kumimoji="0" lang="en-US" altLang="zh-CN" sz="2400" b="0" i="0" u="none" strike="noStrike" kern="1200" cap="none" normalizeH="0" baseline="0" noProof="0" dirty="0">
                <a:ln>
                  <a:noFill/>
                </a:ln>
                <a:solidFill>
                  <a:schemeClr val="tx1">
                    <a:lumMod val="85000"/>
                    <a:lumOff val="15000"/>
                  </a:schemeClr>
                </a:solidFill>
                <a:effectLst/>
                <a:uLnTx/>
                <a:uFillTx/>
                <a:latin typeface="+mn-lt"/>
                <a:ea typeface="+mn-ea"/>
                <a:cs typeface="+mn-ea"/>
                <a:sym typeface="+mn-lt"/>
              </a:endParaRPr>
            </a:p>
          </p:txBody>
        </p:sp>
        <p:sp>
          <p:nvSpPr>
            <p:cNvPr id="31" name="TextBox 13"/>
            <p:cNvSpPr txBox="1">
              <a:spLocks noChangeArrowheads="1"/>
            </p:cNvSpPr>
            <p:nvPr/>
          </p:nvSpPr>
          <p:spPr bwMode="auto">
            <a:xfrm>
              <a:off x="8855685" y="4317557"/>
              <a:ext cx="2112963" cy="1025922"/>
            </a:xfrm>
            <a:prstGeom prst="rect">
              <a:avLst/>
            </a:prstGeom>
            <a:noFill/>
            <a:ln>
              <a:noFill/>
            </a:ln>
            <a:extLst>
              <a:ext uri="{909E8E84-426E-40DD-AFC4-6F175D3DCCD1}">
                <a14:hiddenFill xmlns:a14="http://schemas.microsoft.com/office/drawing/2010/main">
                  <a:solidFill>
                    <a:srgbClr val="FFFFFF"/>
                  </a:solidFill>
                </a14:hiddenFill>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eaLnBrk="1" hangingPunct="1">
                <a:lnSpc>
                  <a:spcPts val="2000"/>
                </a:lnSpc>
                <a:spcBef>
                  <a:spcPts val="0"/>
                </a:spcBef>
                <a:spcAft>
                  <a:spcPts val="0"/>
                </a:spcAft>
                <a:buClrTx/>
                <a:buSzTx/>
                <a:buFontTx/>
                <a:defRPr/>
              </a:pPr>
              <a:r>
                <a:rPr lang="zh-CN" altLang="en-US" sz="1200" dirty="0">
                  <a:solidFill>
                    <a:schemeClr val="tx1">
                      <a:lumMod val="85000"/>
                      <a:lumOff val="15000"/>
                    </a:schemeClr>
                  </a:solidFill>
                  <a:latin typeface="+mn-lt"/>
                  <a:ea typeface="+mn-ea"/>
                  <a:cs typeface="+mn-ea"/>
                  <a:sym typeface="+mn-lt"/>
                </a:rPr>
                <a:t>在祭天祭祖的基础上加入了求长寿及饮宴，构成了重阳节的基础。重阳时节的大型饮宴活动。</a:t>
              </a:r>
            </a:p>
          </p:txBody>
        </p:sp>
        <p:pic>
          <p:nvPicPr>
            <p:cNvPr id="32" name="图片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3040" y="1950834"/>
              <a:ext cx="1796576" cy="1587250"/>
            </a:xfrm>
            <a:prstGeom prst="rect">
              <a:avLst/>
            </a:prstGeom>
          </p:spPr>
        </p:pic>
        <p:pic>
          <p:nvPicPr>
            <p:cNvPr id="33" name="图片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55685" y="1955634"/>
              <a:ext cx="1796576" cy="1587250"/>
            </a:xfrm>
            <a:prstGeom prst="rect">
              <a:avLst/>
            </a:prstGeom>
          </p:spPr>
        </p:pic>
        <p:pic>
          <p:nvPicPr>
            <p:cNvPr id="34" name="图片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30123" y="2038465"/>
              <a:ext cx="1796576" cy="1587250"/>
            </a:xfrm>
            <a:prstGeom prst="rect">
              <a:avLst/>
            </a:prstGeom>
          </p:spPr>
        </p:pic>
        <p:pic>
          <p:nvPicPr>
            <p:cNvPr id="35" name="图片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66312" y="1973061"/>
              <a:ext cx="1796576" cy="1587250"/>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02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民间风俗</a:t>
            </a:r>
          </a:p>
        </p:txBody>
      </p:sp>
      <p:sp>
        <p:nvSpPr>
          <p:cNvPr id="18" name="Shape 29"/>
          <p:cNvSpPr/>
          <p:nvPr/>
        </p:nvSpPr>
        <p:spPr>
          <a:xfrm rot="6300000">
            <a:off x="4789683" y="732343"/>
            <a:ext cx="1635898" cy="6101016"/>
          </a:xfrm>
          <a:custGeom>
            <a:avLst/>
            <a:gdLst>
              <a:gd name="connsiteX0" fmla="*/ 15178 w 19871"/>
              <a:gd name="connsiteY0" fmla="*/ 0 h 21600"/>
              <a:gd name="connsiteX1" fmla="*/ 0 w 19871"/>
              <a:gd name="connsiteY1" fmla="*/ 2538 h 21600"/>
              <a:gd name="connsiteX2" fmla="*/ 4463 w 19871"/>
              <a:gd name="connsiteY2" fmla="*/ 21600 h 21600"/>
              <a:gd name="connsiteX3" fmla="*/ 19871 w 19871"/>
              <a:gd name="connsiteY3" fmla="*/ 18777 h 21600"/>
              <a:gd name="connsiteX4" fmla="*/ 17450 w 19871"/>
              <a:gd name="connsiteY4" fmla="*/ 8748 h 21600"/>
              <a:gd name="connsiteX5" fmla="*/ 15178 w 19871"/>
              <a:gd name="connsiteY5" fmla="*/ 0 h 21600"/>
              <a:gd name="connsiteX0-1" fmla="*/ 14798 w 19871"/>
              <a:gd name="connsiteY0-2" fmla="*/ 0 h 22890"/>
              <a:gd name="connsiteX1-3" fmla="*/ 0 w 19871"/>
              <a:gd name="connsiteY1-4" fmla="*/ 3828 h 22890"/>
              <a:gd name="connsiteX2-5" fmla="*/ 4463 w 19871"/>
              <a:gd name="connsiteY2-6" fmla="*/ 22890 h 22890"/>
              <a:gd name="connsiteX3-7" fmla="*/ 19871 w 19871"/>
              <a:gd name="connsiteY3-8" fmla="*/ 20067 h 22890"/>
              <a:gd name="connsiteX4-9" fmla="*/ 17450 w 19871"/>
              <a:gd name="connsiteY4-10" fmla="*/ 10038 h 22890"/>
              <a:gd name="connsiteX5-11" fmla="*/ 14798 w 19871"/>
              <a:gd name="connsiteY5-12" fmla="*/ 0 h 22890"/>
              <a:gd name="connsiteX0-13" fmla="*/ 14798 w 19871"/>
              <a:gd name="connsiteY0-14" fmla="*/ 0 h 22785"/>
              <a:gd name="connsiteX1-15" fmla="*/ 0 w 19871"/>
              <a:gd name="connsiteY1-16" fmla="*/ 3828 h 22785"/>
              <a:gd name="connsiteX2-17" fmla="*/ 5300 w 19871"/>
              <a:gd name="connsiteY2-18" fmla="*/ 22785 h 22785"/>
              <a:gd name="connsiteX3-19" fmla="*/ 19871 w 19871"/>
              <a:gd name="connsiteY3-20" fmla="*/ 20067 h 22785"/>
              <a:gd name="connsiteX4-21" fmla="*/ 17450 w 19871"/>
              <a:gd name="connsiteY4-22" fmla="*/ 10038 h 22785"/>
              <a:gd name="connsiteX5-23" fmla="*/ 14798 w 19871"/>
              <a:gd name="connsiteY5-24" fmla="*/ 0 h 22785"/>
              <a:gd name="connsiteX0-25" fmla="*/ 14798 w 19871"/>
              <a:gd name="connsiteY0-26" fmla="*/ 0 h 23019"/>
              <a:gd name="connsiteX1-27" fmla="*/ 0 w 19871"/>
              <a:gd name="connsiteY1-28" fmla="*/ 3828 h 23019"/>
              <a:gd name="connsiteX2-29" fmla="*/ 5152 w 19871"/>
              <a:gd name="connsiteY2-30" fmla="*/ 23019 h 23019"/>
              <a:gd name="connsiteX3-31" fmla="*/ 19871 w 19871"/>
              <a:gd name="connsiteY3-32" fmla="*/ 20067 h 23019"/>
              <a:gd name="connsiteX4-33" fmla="*/ 17450 w 19871"/>
              <a:gd name="connsiteY4-34" fmla="*/ 10038 h 23019"/>
              <a:gd name="connsiteX5-35" fmla="*/ 14798 w 19871"/>
              <a:gd name="connsiteY5-36" fmla="*/ 0 h 23019"/>
              <a:gd name="connsiteX0-37" fmla="*/ 14798 w 20350"/>
              <a:gd name="connsiteY0-38" fmla="*/ 0 h 23019"/>
              <a:gd name="connsiteX1-39" fmla="*/ 0 w 20350"/>
              <a:gd name="connsiteY1-40" fmla="*/ 3828 h 23019"/>
              <a:gd name="connsiteX2-41" fmla="*/ 5152 w 20350"/>
              <a:gd name="connsiteY2-42" fmla="*/ 23019 h 23019"/>
              <a:gd name="connsiteX3-43" fmla="*/ 20350 w 20350"/>
              <a:gd name="connsiteY3-44" fmla="*/ 19851 h 23019"/>
              <a:gd name="connsiteX4-45" fmla="*/ 17450 w 20350"/>
              <a:gd name="connsiteY4-46" fmla="*/ 10038 h 23019"/>
              <a:gd name="connsiteX5-47" fmla="*/ 14798 w 20350"/>
              <a:gd name="connsiteY5-48" fmla="*/ 0 h 23019"/>
              <a:gd name="connsiteX0-49" fmla="*/ 14798 w 20350"/>
              <a:gd name="connsiteY0-50" fmla="*/ 0 h 23019"/>
              <a:gd name="connsiteX1-51" fmla="*/ 0 w 20350"/>
              <a:gd name="connsiteY1-52" fmla="*/ 3828 h 23019"/>
              <a:gd name="connsiteX2-53" fmla="*/ 5152 w 20350"/>
              <a:gd name="connsiteY2-54" fmla="*/ 23019 h 23019"/>
              <a:gd name="connsiteX3-55" fmla="*/ 20350 w 20350"/>
              <a:gd name="connsiteY3-56" fmla="*/ 19851 h 23019"/>
              <a:gd name="connsiteX4-57" fmla="*/ 17450 w 20350"/>
              <a:gd name="connsiteY4-58" fmla="*/ 10038 h 23019"/>
              <a:gd name="connsiteX5-59" fmla="*/ 14798 w 20350"/>
              <a:gd name="connsiteY5-60" fmla="*/ 0 h 23019"/>
              <a:gd name="connsiteX0-61" fmla="*/ 14798 w 20370"/>
              <a:gd name="connsiteY0-62" fmla="*/ 0 h 23019"/>
              <a:gd name="connsiteX1-63" fmla="*/ 0 w 20370"/>
              <a:gd name="connsiteY1-64" fmla="*/ 3828 h 23019"/>
              <a:gd name="connsiteX2-65" fmla="*/ 5152 w 20370"/>
              <a:gd name="connsiteY2-66" fmla="*/ 23019 h 23019"/>
              <a:gd name="connsiteX3-67" fmla="*/ 20370 w 20370"/>
              <a:gd name="connsiteY3-68" fmla="*/ 19550 h 23019"/>
              <a:gd name="connsiteX4-69" fmla="*/ 17450 w 20370"/>
              <a:gd name="connsiteY4-70" fmla="*/ 10038 h 23019"/>
              <a:gd name="connsiteX5-71" fmla="*/ 14798 w 20370"/>
              <a:gd name="connsiteY5-72" fmla="*/ 0 h 23019"/>
              <a:gd name="connsiteX0-73" fmla="*/ 14798 w 20370"/>
              <a:gd name="connsiteY0-74" fmla="*/ 0 h 23019"/>
              <a:gd name="connsiteX1-75" fmla="*/ 0 w 20370"/>
              <a:gd name="connsiteY1-76" fmla="*/ 3828 h 23019"/>
              <a:gd name="connsiteX2-77" fmla="*/ 5152 w 20370"/>
              <a:gd name="connsiteY2-78" fmla="*/ 23019 h 23019"/>
              <a:gd name="connsiteX3-79" fmla="*/ 20370 w 20370"/>
              <a:gd name="connsiteY3-80" fmla="*/ 19550 h 23019"/>
              <a:gd name="connsiteX4-81" fmla="*/ 17754 w 20370"/>
              <a:gd name="connsiteY4-82" fmla="*/ 9964 h 23019"/>
              <a:gd name="connsiteX5-83" fmla="*/ 14798 w 20370"/>
              <a:gd name="connsiteY5-84" fmla="*/ 0 h 23019"/>
              <a:gd name="connsiteX0-85" fmla="*/ 14907 w 20370"/>
              <a:gd name="connsiteY0-86" fmla="*/ 0 h 22650"/>
              <a:gd name="connsiteX1-87" fmla="*/ 0 w 20370"/>
              <a:gd name="connsiteY1-88" fmla="*/ 3459 h 22650"/>
              <a:gd name="connsiteX2-89" fmla="*/ 5152 w 20370"/>
              <a:gd name="connsiteY2-90" fmla="*/ 22650 h 22650"/>
              <a:gd name="connsiteX3-91" fmla="*/ 20370 w 20370"/>
              <a:gd name="connsiteY3-92" fmla="*/ 19181 h 22650"/>
              <a:gd name="connsiteX4-93" fmla="*/ 17754 w 20370"/>
              <a:gd name="connsiteY4-94" fmla="*/ 9595 h 22650"/>
              <a:gd name="connsiteX5-95" fmla="*/ 14907 w 20370"/>
              <a:gd name="connsiteY5-96" fmla="*/ 0 h 22650"/>
              <a:gd name="connsiteX0-97" fmla="*/ 14407 w 19870"/>
              <a:gd name="connsiteY0-98" fmla="*/ 0 h 22650"/>
              <a:gd name="connsiteX1-99" fmla="*/ 0 w 19870"/>
              <a:gd name="connsiteY1-100" fmla="*/ 4384 h 22650"/>
              <a:gd name="connsiteX2-101" fmla="*/ 4652 w 19870"/>
              <a:gd name="connsiteY2-102" fmla="*/ 22650 h 22650"/>
              <a:gd name="connsiteX3-103" fmla="*/ 19870 w 19870"/>
              <a:gd name="connsiteY3-104" fmla="*/ 19181 h 22650"/>
              <a:gd name="connsiteX4-105" fmla="*/ 17254 w 19870"/>
              <a:gd name="connsiteY4-106" fmla="*/ 9595 h 22650"/>
              <a:gd name="connsiteX5-107" fmla="*/ 14407 w 19870"/>
              <a:gd name="connsiteY5-108" fmla="*/ 0 h 22650"/>
              <a:gd name="connsiteX0-109" fmla="*/ 14407 w 19870"/>
              <a:gd name="connsiteY0-110" fmla="*/ 0 h 23857"/>
              <a:gd name="connsiteX1-111" fmla="*/ 0 w 19870"/>
              <a:gd name="connsiteY1-112" fmla="*/ 4384 h 23857"/>
              <a:gd name="connsiteX2-113" fmla="*/ 4935 w 19870"/>
              <a:gd name="connsiteY2-114" fmla="*/ 23857 h 23857"/>
              <a:gd name="connsiteX3-115" fmla="*/ 19870 w 19870"/>
              <a:gd name="connsiteY3-116" fmla="*/ 19181 h 23857"/>
              <a:gd name="connsiteX4-117" fmla="*/ 17254 w 19870"/>
              <a:gd name="connsiteY4-118" fmla="*/ 9595 h 23857"/>
              <a:gd name="connsiteX5-119" fmla="*/ 14407 w 19870"/>
              <a:gd name="connsiteY5-120" fmla="*/ 0 h 23857"/>
              <a:gd name="connsiteX0-121" fmla="*/ 14407 w 19870"/>
              <a:gd name="connsiteY0-122" fmla="*/ 0 h 23857"/>
              <a:gd name="connsiteX1-123" fmla="*/ 0 w 19870"/>
              <a:gd name="connsiteY1-124" fmla="*/ 4384 h 23857"/>
              <a:gd name="connsiteX2-125" fmla="*/ 4935 w 19870"/>
              <a:gd name="connsiteY2-126" fmla="*/ 23857 h 23857"/>
              <a:gd name="connsiteX3-127" fmla="*/ 19870 w 19870"/>
              <a:gd name="connsiteY3-128" fmla="*/ 19181 h 23857"/>
              <a:gd name="connsiteX4-129" fmla="*/ 17254 w 19870"/>
              <a:gd name="connsiteY4-130" fmla="*/ 9595 h 23857"/>
              <a:gd name="connsiteX5-131" fmla="*/ 14407 w 19870"/>
              <a:gd name="connsiteY5-132" fmla="*/ 0 h 23857"/>
              <a:gd name="connsiteX0-133" fmla="*/ 14407 w 19870"/>
              <a:gd name="connsiteY0-134" fmla="*/ 0 h 23663"/>
              <a:gd name="connsiteX1-135" fmla="*/ 0 w 19870"/>
              <a:gd name="connsiteY1-136" fmla="*/ 4384 h 23663"/>
              <a:gd name="connsiteX2-137" fmla="*/ 4512 w 19870"/>
              <a:gd name="connsiteY2-138" fmla="*/ 23663 h 23663"/>
              <a:gd name="connsiteX3-139" fmla="*/ 19870 w 19870"/>
              <a:gd name="connsiteY3-140" fmla="*/ 19181 h 23663"/>
              <a:gd name="connsiteX4-141" fmla="*/ 17254 w 19870"/>
              <a:gd name="connsiteY4-142" fmla="*/ 9595 h 23663"/>
              <a:gd name="connsiteX5-143" fmla="*/ 14407 w 19870"/>
              <a:gd name="connsiteY5-144" fmla="*/ 0 h 23663"/>
              <a:gd name="connsiteX0-145" fmla="*/ 14407 w 19078"/>
              <a:gd name="connsiteY0-146" fmla="*/ 0 h 23663"/>
              <a:gd name="connsiteX1-147" fmla="*/ 0 w 19078"/>
              <a:gd name="connsiteY1-148" fmla="*/ 4384 h 23663"/>
              <a:gd name="connsiteX2-149" fmla="*/ 4512 w 19078"/>
              <a:gd name="connsiteY2-150" fmla="*/ 23663 h 23663"/>
              <a:gd name="connsiteX3-151" fmla="*/ 19078 w 19078"/>
              <a:gd name="connsiteY3-152" fmla="*/ 19424 h 23663"/>
              <a:gd name="connsiteX4-153" fmla="*/ 17254 w 19078"/>
              <a:gd name="connsiteY4-154" fmla="*/ 9595 h 23663"/>
              <a:gd name="connsiteX5-155" fmla="*/ 14407 w 19078"/>
              <a:gd name="connsiteY5-156" fmla="*/ 0 h 23663"/>
              <a:gd name="connsiteX0-157" fmla="*/ 14407 w 19078"/>
              <a:gd name="connsiteY0-158" fmla="*/ 0 h 23663"/>
              <a:gd name="connsiteX1-159" fmla="*/ 0 w 19078"/>
              <a:gd name="connsiteY1-160" fmla="*/ 4384 h 23663"/>
              <a:gd name="connsiteX2-161" fmla="*/ 4512 w 19078"/>
              <a:gd name="connsiteY2-162" fmla="*/ 23663 h 23663"/>
              <a:gd name="connsiteX3-163" fmla="*/ 19078 w 19078"/>
              <a:gd name="connsiteY3-164" fmla="*/ 19424 h 23663"/>
              <a:gd name="connsiteX4-165" fmla="*/ 16878 w 19078"/>
              <a:gd name="connsiteY4-166" fmla="*/ 9602 h 23663"/>
              <a:gd name="connsiteX5-167" fmla="*/ 14407 w 19078"/>
              <a:gd name="connsiteY5-168" fmla="*/ 0 h 23663"/>
              <a:gd name="connsiteX0-169" fmla="*/ 0 w 19078"/>
              <a:gd name="connsiteY0-170" fmla="*/ 4384 h 23663"/>
              <a:gd name="connsiteX1-171" fmla="*/ 4512 w 19078"/>
              <a:gd name="connsiteY1-172" fmla="*/ 23663 h 23663"/>
              <a:gd name="connsiteX2-173" fmla="*/ 19078 w 19078"/>
              <a:gd name="connsiteY2-174" fmla="*/ 19424 h 23663"/>
              <a:gd name="connsiteX3-175" fmla="*/ 16878 w 19078"/>
              <a:gd name="connsiteY3-176" fmla="*/ 9602 h 23663"/>
              <a:gd name="connsiteX4-177" fmla="*/ 14407 w 19078"/>
              <a:gd name="connsiteY4-178" fmla="*/ 0 h 23663"/>
              <a:gd name="connsiteX5-179" fmla="*/ 587 w 19078"/>
              <a:gd name="connsiteY5-180" fmla="*/ 5055 h 23663"/>
              <a:gd name="connsiteX0-181" fmla="*/ 3925 w 18491"/>
              <a:gd name="connsiteY0-182" fmla="*/ 23663 h 23663"/>
              <a:gd name="connsiteX1-183" fmla="*/ 18491 w 18491"/>
              <a:gd name="connsiteY1-184" fmla="*/ 19424 h 23663"/>
              <a:gd name="connsiteX2-185" fmla="*/ 16291 w 18491"/>
              <a:gd name="connsiteY2-186" fmla="*/ 9602 h 23663"/>
              <a:gd name="connsiteX3-187" fmla="*/ 13820 w 18491"/>
              <a:gd name="connsiteY3-188" fmla="*/ 0 h 23663"/>
              <a:gd name="connsiteX4-189" fmla="*/ 0 w 18491"/>
              <a:gd name="connsiteY4-190" fmla="*/ 5055 h 23663"/>
              <a:gd name="connsiteX0-191" fmla="*/ 0 w 14566"/>
              <a:gd name="connsiteY0-192" fmla="*/ 23663 h 23663"/>
              <a:gd name="connsiteX1-193" fmla="*/ 14566 w 14566"/>
              <a:gd name="connsiteY1-194" fmla="*/ 19424 h 23663"/>
              <a:gd name="connsiteX2-195" fmla="*/ 12366 w 14566"/>
              <a:gd name="connsiteY2-196" fmla="*/ 9602 h 23663"/>
              <a:gd name="connsiteX3-197" fmla="*/ 9895 w 14566"/>
              <a:gd name="connsiteY3-198" fmla="*/ 0 h 23663"/>
              <a:gd name="connsiteX0-199" fmla="*/ 4671 w 4671"/>
              <a:gd name="connsiteY0-200" fmla="*/ 19424 h 19424"/>
              <a:gd name="connsiteX1-201" fmla="*/ 2471 w 4671"/>
              <a:gd name="connsiteY1-202" fmla="*/ 9602 h 19424"/>
              <a:gd name="connsiteX2-203" fmla="*/ 0 w 4671"/>
              <a:gd name="connsiteY2-204" fmla="*/ 0 h 19424"/>
              <a:gd name="connsiteX0-205" fmla="*/ 7486 w 7486"/>
              <a:gd name="connsiteY0-206" fmla="*/ 7669 h 7669"/>
              <a:gd name="connsiteX1-207" fmla="*/ 2776 w 7486"/>
              <a:gd name="connsiteY1-208" fmla="*/ 2612 h 7669"/>
              <a:gd name="connsiteX2-209" fmla="*/ 0 w 7486"/>
              <a:gd name="connsiteY2-210" fmla="*/ 0 h 7669"/>
              <a:gd name="connsiteX0-211" fmla="*/ 8267 w 8267"/>
              <a:gd name="connsiteY0-212" fmla="*/ 7620 h 7620"/>
              <a:gd name="connsiteX1-213" fmla="*/ 3708 w 8267"/>
              <a:gd name="connsiteY1-214" fmla="*/ 3406 h 7620"/>
              <a:gd name="connsiteX2-215" fmla="*/ 0 w 8267"/>
              <a:gd name="connsiteY2-216" fmla="*/ 0 h 7620"/>
              <a:gd name="connsiteX0-217" fmla="*/ 36336 w 36336"/>
              <a:gd name="connsiteY0-218" fmla="*/ 39449 h 39449"/>
              <a:gd name="connsiteX1-219" fmla="*/ 30821 w 36336"/>
              <a:gd name="connsiteY1-220" fmla="*/ 33919 h 39449"/>
              <a:gd name="connsiteX2-221" fmla="*/ 0 w 36336"/>
              <a:gd name="connsiteY2-222" fmla="*/ 0 h 39449"/>
            </a:gdLst>
            <a:ahLst/>
            <a:cxnLst>
              <a:cxn ang="0">
                <a:pos x="connsiteX0-1" y="connsiteY0-2"/>
              </a:cxn>
              <a:cxn ang="0">
                <a:pos x="connsiteX1-3" y="connsiteY1-4"/>
              </a:cxn>
              <a:cxn ang="0">
                <a:pos x="connsiteX2-5" y="connsiteY2-6"/>
              </a:cxn>
            </a:cxnLst>
            <a:rect l="l" t="t" r="r" b="b"/>
            <a:pathLst>
              <a:path w="36336" h="39449" extrusionOk="0">
                <a:moveTo>
                  <a:pt x="36336" y="39449"/>
                </a:moveTo>
                <a:cubicBezTo>
                  <a:pt x="32770" y="36694"/>
                  <a:pt x="34872" y="36713"/>
                  <a:pt x="30821" y="33919"/>
                </a:cubicBezTo>
                <a:cubicBezTo>
                  <a:pt x="27179" y="31407"/>
                  <a:pt x="2908" y="2543"/>
                  <a:pt x="0" y="0"/>
                </a:cubicBezTo>
              </a:path>
            </a:pathLst>
          </a:custGeom>
          <a:noFill/>
          <a:ln w="38100" cap="flat">
            <a:solidFill>
              <a:schemeClr val="accent2"/>
            </a:solidFill>
            <a:prstDash val="solid"/>
            <a:miter lim="400000"/>
          </a:ln>
          <a:effectLst/>
        </p:spPr>
        <p:txBody>
          <a:bodyPr wrap="square" lIns="38088" tIns="38088" rIns="38088" bIns="38088" numCol="1" anchor="ctr">
            <a:noAutofit/>
          </a:bodyPr>
          <a:lstStyle/>
          <a:p>
            <a:pPr defTabSz="456565">
              <a:defRPr sz="3000">
                <a:solidFill>
                  <a:srgbClr val="FFFFFF"/>
                </a:solidFill>
                <a:effectLst>
                  <a:outerShdw blurRad="38100" dist="12700" dir="5400000" rotWithShape="0">
                    <a:srgbClr val="000000">
                      <a:alpha val="50000"/>
                    </a:srgbClr>
                  </a:outerShdw>
                </a:effectLst>
              </a:defRPr>
            </a:pPr>
            <a:endParaRPr sz="4000" dirty="0">
              <a:solidFill>
                <a:srgbClr val="FFFFFF"/>
              </a:solidFill>
              <a:effectLst>
                <a:outerShdw blurRad="38100" dist="12700" dir="5400000" rotWithShape="0">
                  <a:srgbClr val="000000">
                    <a:alpha val="50000"/>
                  </a:srgbClr>
                </a:outerShdw>
              </a:effectLst>
              <a:cs typeface="+mn-ea"/>
              <a:sym typeface="+mn-lt"/>
            </a:endParaRPr>
          </a:p>
        </p:txBody>
      </p:sp>
      <p:sp>
        <p:nvSpPr>
          <p:cNvPr id="19" name="矩形 18"/>
          <p:cNvSpPr>
            <a:spLocks noChangeArrowheads="1"/>
          </p:cNvSpPr>
          <p:nvPr/>
        </p:nvSpPr>
        <p:spPr bwMode="auto">
          <a:xfrm>
            <a:off x="5294923" y="4439792"/>
            <a:ext cx="3075940" cy="142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2" tIns="45702" rIns="91402" bIns="45702">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ctr" defTabSz="1218565">
              <a:lnSpc>
                <a:spcPct val="150000"/>
              </a:lnSpc>
              <a:buNone/>
            </a:pPr>
            <a:r>
              <a:rPr lang="zh-CN" altLang="en-US" sz="2000" b="1" dirty="0">
                <a:solidFill>
                  <a:schemeClr val="tx1">
                    <a:lumMod val="85000"/>
                    <a:lumOff val="15000"/>
                  </a:schemeClr>
                </a:solidFill>
                <a:latin typeface="+mn-lt"/>
                <a:ea typeface="+mn-ea"/>
                <a:cs typeface="+mn-ea"/>
                <a:sym typeface="+mn-lt"/>
              </a:rPr>
              <a:t>佩茱萸</a:t>
            </a:r>
            <a:endParaRPr lang="en-US" altLang="zh-CN" sz="2000" b="1" dirty="0">
              <a:solidFill>
                <a:schemeClr val="tx1">
                  <a:lumMod val="85000"/>
                  <a:lumOff val="15000"/>
                </a:schemeClr>
              </a:solidFill>
              <a:latin typeface="+mn-lt"/>
              <a:ea typeface="+mn-ea"/>
              <a:cs typeface="+mn-ea"/>
              <a:sym typeface="+mn-lt"/>
            </a:endParaRPr>
          </a:p>
          <a:p>
            <a:pPr algn="ctr" defTabSz="1218565">
              <a:lnSpc>
                <a:spcPct val="150000"/>
              </a:lnSpc>
              <a:buNone/>
            </a:pPr>
            <a:r>
              <a:rPr lang="zh-CN" altLang="en-US" sz="1200" dirty="0">
                <a:solidFill>
                  <a:schemeClr val="tx1">
                    <a:lumMod val="85000"/>
                    <a:lumOff val="15000"/>
                  </a:schemeClr>
                </a:solidFill>
                <a:latin typeface="+mn-lt"/>
                <a:ea typeface="+mn-ea"/>
                <a:cs typeface="+mn-ea"/>
                <a:sym typeface="+mn-lt"/>
              </a:rPr>
              <a:t>茱萸是一种可以做中药的果实，因为出产于吴越地（今江浙一带）的茱萸质量最好，因而又叫吴茱萸</a:t>
            </a:r>
            <a:endParaRPr lang="en-US" altLang="zh-CN" sz="1200" dirty="0">
              <a:solidFill>
                <a:schemeClr val="tx1">
                  <a:lumMod val="85000"/>
                  <a:lumOff val="15000"/>
                </a:schemeClr>
              </a:solidFill>
              <a:latin typeface="+mn-lt"/>
              <a:ea typeface="+mn-ea"/>
              <a:cs typeface="+mn-ea"/>
              <a:sym typeface="+mn-lt"/>
            </a:endParaRPr>
          </a:p>
        </p:txBody>
      </p:sp>
      <p:sp>
        <p:nvSpPr>
          <p:cNvPr id="20" name="矩形 19"/>
          <p:cNvSpPr>
            <a:spLocks noChangeArrowheads="1"/>
          </p:cNvSpPr>
          <p:nvPr/>
        </p:nvSpPr>
        <p:spPr bwMode="auto">
          <a:xfrm>
            <a:off x="3130208" y="1450212"/>
            <a:ext cx="2879090" cy="1698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2" tIns="45702" rIns="91402" bIns="45702">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ctr" defTabSz="1218565">
              <a:lnSpc>
                <a:spcPct val="150000"/>
              </a:lnSpc>
              <a:buNone/>
            </a:pPr>
            <a:r>
              <a:rPr lang="zh-CN" altLang="en-US" sz="2000" b="1" dirty="0">
                <a:solidFill>
                  <a:schemeClr val="tx1">
                    <a:lumMod val="85000"/>
                    <a:lumOff val="15000"/>
                  </a:schemeClr>
                </a:solidFill>
                <a:latin typeface="+mn-lt"/>
                <a:ea typeface="+mn-ea"/>
                <a:cs typeface="+mn-ea"/>
                <a:sym typeface="+mn-lt"/>
              </a:rPr>
              <a:t>饮菊花酒</a:t>
            </a:r>
            <a:endParaRPr lang="en-US" altLang="zh-CN" sz="2000" b="1" dirty="0">
              <a:solidFill>
                <a:schemeClr val="tx1">
                  <a:lumMod val="85000"/>
                  <a:lumOff val="15000"/>
                </a:schemeClr>
              </a:solidFill>
              <a:latin typeface="+mn-lt"/>
              <a:ea typeface="+mn-ea"/>
              <a:cs typeface="+mn-ea"/>
              <a:sym typeface="+mn-lt"/>
            </a:endParaRPr>
          </a:p>
          <a:p>
            <a:pPr algn="ctr" defTabSz="1218565">
              <a:lnSpc>
                <a:spcPct val="150000"/>
              </a:lnSpc>
              <a:buNone/>
            </a:pPr>
            <a:r>
              <a:rPr lang="zh-CN" altLang="en-US" sz="1200" dirty="0">
                <a:solidFill>
                  <a:schemeClr val="tx1">
                    <a:lumMod val="85000"/>
                    <a:lumOff val="15000"/>
                  </a:schemeClr>
                </a:solidFill>
                <a:latin typeface="+mn-lt"/>
                <a:ea typeface="+mn-ea"/>
                <a:cs typeface="+mn-ea"/>
                <a:sym typeface="+mn-lt"/>
              </a:rPr>
              <a:t>在古代，菊花酒被看作重阳必饮、祛灾祈福的“吉祥酒”。由于菊的独特品性，菊成为生命力的象征。菊花含有养生成分</a:t>
            </a:r>
            <a:endParaRPr lang="en-US" altLang="zh-CN" sz="1200" dirty="0">
              <a:solidFill>
                <a:schemeClr val="tx1">
                  <a:lumMod val="85000"/>
                  <a:lumOff val="15000"/>
                </a:schemeClr>
              </a:solidFill>
              <a:latin typeface="+mn-lt"/>
              <a:ea typeface="+mn-ea"/>
              <a:cs typeface="+mn-ea"/>
              <a:sym typeface="+mn-lt"/>
            </a:endParaRPr>
          </a:p>
        </p:txBody>
      </p:sp>
      <p:sp>
        <p:nvSpPr>
          <p:cNvPr id="21" name="矩形 20"/>
          <p:cNvSpPr>
            <a:spLocks noChangeArrowheads="1"/>
          </p:cNvSpPr>
          <p:nvPr/>
        </p:nvSpPr>
        <p:spPr bwMode="auto">
          <a:xfrm>
            <a:off x="863919" y="4439792"/>
            <a:ext cx="2904490" cy="142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2" tIns="45702" rIns="91402" bIns="45702">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ctr" defTabSz="1218565">
              <a:lnSpc>
                <a:spcPct val="150000"/>
              </a:lnSpc>
              <a:buNone/>
            </a:pPr>
            <a:r>
              <a:rPr lang="zh-CN" altLang="en-US" sz="2000" b="1" dirty="0">
                <a:solidFill>
                  <a:schemeClr val="tx1">
                    <a:lumMod val="85000"/>
                    <a:lumOff val="15000"/>
                  </a:schemeClr>
                </a:solidFill>
                <a:latin typeface="+mn-lt"/>
                <a:ea typeface="+mn-ea"/>
                <a:cs typeface="+mn-ea"/>
                <a:sym typeface="+mn-lt"/>
              </a:rPr>
              <a:t>佩茱萸</a:t>
            </a:r>
            <a:endParaRPr lang="en-US" altLang="zh-CN" sz="2000" b="1" dirty="0">
              <a:solidFill>
                <a:schemeClr val="tx1">
                  <a:lumMod val="85000"/>
                  <a:lumOff val="15000"/>
                </a:schemeClr>
              </a:solidFill>
              <a:latin typeface="+mn-lt"/>
              <a:ea typeface="+mn-ea"/>
              <a:cs typeface="+mn-ea"/>
              <a:sym typeface="+mn-lt"/>
            </a:endParaRPr>
          </a:p>
          <a:p>
            <a:pPr algn="ctr" defTabSz="1218565">
              <a:lnSpc>
                <a:spcPct val="150000"/>
              </a:lnSpc>
              <a:buNone/>
            </a:pPr>
            <a:r>
              <a:rPr lang="zh-CN" altLang="en-US" sz="1200" dirty="0">
                <a:solidFill>
                  <a:schemeClr val="tx1">
                    <a:lumMod val="85000"/>
                    <a:lumOff val="15000"/>
                  </a:schemeClr>
                </a:solidFill>
                <a:latin typeface="+mn-lt"/>
                <a:ea typeface="+mn-ea"/>
                <a:cs typeface="+mn-ea"/>
                <a:sym typeface="+mn-lt"/>
              </a:rPr>
              <a:t>茱萸是一种可以做中药的果实，因为出产于吴越地（今江浙一带）的茱萸质量最好，因而又叫吴茱萸</a:t>
            </a:r>
            <a:endParaRPr lang="en-US" altLang="zh-CN" sz="1200" dirty="0">
              <a:solidFill>
                <a:schemeClr val="tx1">
                  <a:lumMod val="85000"/>
                  <a:lumOff val="15000"/>
                </a:schemeClr>
              </a:solidFill>
              <a:latin typeface="+mn-lt"/>
              <a:ea typeface="+mn-ea"/>
              <a:cs typeface="+mn-ea"/>
              <a:sym typeface="+mn-lt"/>
            </a:endParaRPr>
          </a:p>
        </p:txBody>
      </p:sp>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09588" y="2918712"/>
            <a:ext cx="907449" cy="1454661"/>
          </a:xfrm>
          <a:prstGeom prst="rect">
            <a:avLst/>
          </a:prstGeom>
        </p:spPr>
      </p:pic>
      <p:pic>
        <p:nvPicPr>
          <p:cNvPr id="23" name="图片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08515" y="3015026"/>
            <a:ext cx="907449" cy="1454661"/>
          </a:xfrm>
          <a:prstGeom prst="rect">
            <a:avLst/>
          </a:prstGeom>
        </p:spPr>
      </p:pic>
      <p:pic>
        <p:nvPicPr>
          <p:cNvPr id="36" name="图片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2469" y="2951442"/>
            <a:ext cx="907449" cy="1454661"/>
          </a:xfrm>
          <a:prstGeom prst="rect">
            <a:avLst/>
          </a:prstGeom>
        </p:spPr>
      </p:pic>
      <p:pic>
        <p:nvPicPr>
          <p:cNvPr id="37" name="图片 3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20974" y="1604872"/>
            <a:ext cx="3351180" cy="33896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par>
                                <p:cTn id="18" presetID="53" presetClass="entr" presetSubtype="16"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p:cTn id="20" dur="500" fill="hold"/>
                                        <p:tgtEl>
                                          <p:spTgt spid="23"/>
                                        </p:tgtEl>
                                        <p:attrNameLst>
                                          <p:attrName>ppt_w</p:attrName>
                                        </p:attrNameLst>
                                      </p:cBhvr>
                                      <p:tavLst>
                                        <p:tav tm="0">
                                          <p:val>
                                            <p:fltVal val="0"/>
                                          </p:val>
                                        </p:tav>
                                        <p:tav tm="100000">
                                          <p:val>
                                            <p:strVal val="#ppt_w"/>
                                          </p:val>
                                        </p:tav>
                                      </p:tavLst>
                                    </p:anim>
                                    <p:anim calcmode="lin" valueType="num">
                                      <p:cBhvr>
                                        <p:cTn id="21" dur="500" fill="hold"/>
                                        <p:tgtEl>
                                          <p:spTgt spid="23"/>
                                        </p:tgtEl>
                                        <p:attrNameLst>
                                          <p:attrName>ppt_h</p:attrName>
                                        </p:attrNameLst>
                                      </p:cBhvr>
                                      <p:tavLst>
                                        <p:tav tm="0">
                                          <p:val>
                                            <p:fltVal val="0"/>
                                          </p:val>
                                        </p:tav>
                                        <p:tav tm="100000">
                                          <p:val>
                                            <p:strVal val="#ppt_h"/>
                                          </p:val>
                                        </p:tav>
                                      </p:tavLst>
                                    </p:anim>
                                    <p:animEffect transition="in" filter="fade">
                                      <p:cBhvr>
                                        <p:cTn id="22" dur="500"/>
                                        <p:tgtEl>
                                          <p:spTgt spid="23"/>
                                        </p:tgtEl>
                                      </p:cBhvr>
                                    </p:animEffect>
                                  </p:childTnLst>
                                </p:cTn>
                              </p:par>
                              <p:par>
                                <p:cTn id="23" presetID="53" presetClass="entr" presetSubtype="16"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500" fill="hold"/>
                                        <p:tgtEl>
                                          <p:spTgt spid="36"/>
                                        </p:tgtEl>
                                        <p:attrNameLst>
                                          <p:attrName>ppt_w</p:attrName>
                                        </p:attrNameLst>
                                      </p:cBhvr>
                                      <p:tavLst>
                                        <p:tav tm="0">
                                          <p:val>
                                            <p:fltVal val="0"/>
                                          </p:val>
                                        </p:tav>
                                        <p:tav tm="100000">
                                          <p:val>
                                            <p:strVal val="#ppt_w"/>
                                          </p:val>
                                        </p:tav>
                                      </p:tavLst>
                                    </p:anim>
                                    <p:anim calcmode="lin" valueType="num">
                                      <p:cBhvr>
                                        <p:cTn id="26" dur="500" fill="hold"/>
                                        <p:tgtEl>
                                          <p:spTgt spid="36"/>
                                        </p:tgtEl>
                                        <p:attrNameLst>
                                          <p:attrName>ppt_h</p:attrName>
                                        </p:attrNameLst>
                                      </p:cBhvr>
                                      <p:tavLst>
                                        <p:tav tm="0">
                                          <p:val>
                                            <p:fltVal val="0"/>
                                          </p:val>
                                        </p:tav>
                                        <p:tav tm="100000">
                                          <p:val>
                                            <p:strVal val="#ppt_h"/>
                                          </p:val>
                                        </p:tav>
                                      </p:tavLst>
                                    </p:anim>
                                    <p:animEffect transition="in" filter="fade">
                                      <p:cBhvr>
                                        <p:cTn id="27" dur="500"/>
                                        <p:tgtEl>
                                          <p:spTgt spid="36"/>
                                        </p:tgtEl>
                                      </p:cBhvr>
                                    </p:animEffect>
                                  </p:childTnLst>
                                </p:cTn>
                              </p:par>
                              <p:par>
                                <p:cTn id="28" presetID="53" presetClass="entr" presetSubtype="16" fill="hold" nodeType="with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p:cTn id="30" dur="500" fill="hold"/>
                                        <p:tgtEl>
                                          <p:spTgt spid="37"/>
                                        </p:tgtEl>
                                        <p:attrNameLst>
                                          <p:attrName>ppt_w</p:attrName>
                                        </p:attrNameLst>
                                      </p:cBhvr>
                                      <p:tavLst>
                                        <p:tav tm="0">
                                          <p:val>
                                            <p:fltVal val="0"/>
                                          </p:val>
                                        </p:tav>
                                        <p:tav tm="100000">
                                          <p:val>
                                            <p:strVal val="#ppt_w"/>
                                          </p:val>
                                        </p:tav>
                                      </p:tavLst>
                                    </p:anim>
                                    <p:anim calcmode="lin" valueType="num">
                                      <p:cBhvr>
                                        <p:cTn id="31" dur="500" fill="hold"/>
                                        <p:tgtEl>
                                          <p:spTgt spid="37"/>
                                        </p:tgtEl>
                                        <p:attrNameLst>
                                          <p:attrName>ppt_h</p:attrName>
                                        </p:attrNameLst>
                                      </p:cBhvr>
                                      <p:tavLst>
                                        <p:tav tm="0">
                                          <p:val>
                                            <p:fltVal val="0"/>
                                          </p:val>
                                        </p:tav>
                                        <p:tav tm="100000">
                                          <p:val>
                                            <p:strVal val="#ppt_h"/>
                                          </p:val>
                                        </p:tav>
                                      </p:tavLst>
                                    </p:anim>
                                    <p:animEffect transition="in" filter="fade">
                                      <p:cBhvr>
                                        <p:cTn id="32" dur="500"/>
                                        <p:tgtEl>
                                          <p:spTgt spid="37"/>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8" fill="hold" grpId="0" nodeType="withEffect">
                                  <p:stCondLst>
                                    <p:cond delay="25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par>
                                <p:cTn id="40" presetID="22" presetClass="entr" presetSubtype="8" fill="hold" grpId="0" nodeType="withEffect">
                                  <p:stCondLst>
                                    <p:cond delay="50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bldLvl="0" animBg="1"/>
      <p:bldP spid="19"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9" name="TextBox 17"/>
          <p:cNvSpPr txBox="1"/>
          <p:nvPr/>
        </p:nvSpPr>
        <p:spPr>
          <a:xfrm>
            <a:off x="0" y="2551150"/>
            <a:ext cx="12192000" cy="1015663"/>
          </a:xfrm>
          <a:prstGeom prst="rect">
            <a:avLst/>
          </a:prstGeom>
          <a:noFill/>
        </p:spPr>
        <p:txBody>
          <a:bodyPr wrap="square" rtlCol="0">
            <a:spAutoFit/>
          </a:bodyPr>
          <a:lstStyle>
            <a:defPPr>
              <a:defRPr lang="zh-CN"/>
            </a:defPPr>
            <a:lvl1pPr marR="0" lvl="0" indent="0" algn="ctr" fontAlgn="auto">
              <a:lnSpc>
                <a:spcPct val="100000"/>
              </a:lnSpc>
              <a:spcBef>
                <a:spcPts val="0"/>
              </a:spcBef>
              <a:spcAft>
                <a:spcPts val="0"/>
              </a:spcAft>
              <a:buClrTx/>
              <a:buSzTx/>
              <a:buFontTx/>
              <a:buNone/>
              <a:defRPr kumimoji="0" sz="6000" b="1" i="0" u="none" strike="noStrike" cap="none" spc="300" normalizeH="0" baseline="0">
                <a:ln>
                  <a:noFill/>
                </a:ln>
                <a:solidFill>
                  <a:schemeClr val="bg1"/>
                </a:solidFill>
                <a:effectLst/>
                <a:uLnTx/>
                <a:uFillTx/>
                <a:cs typeface="+mn-ea"/>
              </a:defRPr>
            </a:lvl1pPr>
          </a:lstStyle>
          <a:p>
            <a:r>
              <a:rPr lang="zh-CN" altLang="en-US" dirty="0">
                <a:sym typeface="+mn-lt"/>
              </a:rPr>
              <a:t>神话传说</a:t>
            </a:r>
            <a:endParaRPr lang="id-ID" dirty="0">
              <a:sym typeface="+mn-lt"/>
            </a:endParaRPr>
          </a:p>
        </p:txBody>
      </p:sp>
      <p:grpSp>
        <p:nvGrpSpPr>
          <p:cNvPr id="8" name="组合 7"/>
          <p:cNvGrpSpPr/>
          <p:nvPr/>
        </p:nvGrpSpPr>
        <p:grpSpPr>
          <a:xfrm>
            <a:off x="5603631" y="1340908"/>
            <a:ext cx="1066800" cy="1066800"/>
            <a:chOff x="5603631" y="1340908"/>
            <a:chExt cx="1066800" cy="1066800"/>
          </a:xfrm>
        </p:grpSpPr>
        <p:sp>
          <p:nvSpPr>
            <p:cNvPr id="6" name="椭圆 5"/>
            <p:cNvSpPr/>
            <p:nvPr/>
          </p:nvSpPr>
          <p:spPr>
            <a:xfrm>
              <a:off x="5603631" y="1340908"/>
              <a:ext cx="1066800" cy="1066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5772187" y="1551142"/>
              <a:ext cx="73930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i="0" u="none" strike="noStrike" kern="1200" cap="none" spc="0" normalizeH="0" baseline="0" noProof="0" dirty="0">
                  <a:ln>
                    <a:noFill/>
                  </a:ln>
                  <a:solidFill>
                    <a:srgbClr val="3FA08F"/>
                  </a:solidFill>
                  <a:uLnTx/>
                  <a:uFillTx/>
                  <a:cs typeface="+mn-ea"/>
                  <a:sym typeface="+mn-lt"/>
                </a:rPr>
                <a:t>03</a:t>
              </a:r>
              <a:endParaRPr kumimoji="0" lang="zh-CN" altLang="en-US" sz="3600" i="0" u="none" strike="noStrike" kern="1200" cap="none" spc="0" normalizeH="0" baseline="0" noProof="0" dirty="0">
                <a:ln>
                  <a:noFill/>
                </a:ln>
                <a:solidFill>
                  <a:srgbClr val="3FA08F"/>
                </a:solidFill>
                <a:uLnTx/>
                <a:uFillTx/>
                <a:cs typeface="+mn-ea"/>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ppt_w</p:attrName>
                                        </p:attrNameLst>
                                      </p:cBhvr>
                                      <p:tavLst>
                                        <p:tav tm="0" fmla="#ppt_w*sin(2.5*pi*$)">
                                          <p:val>
                                            <p:fltVal val="0"/>
                                          </p:val>
                                        </p:tav>
                                        <p:tav tm="100000">
                                          <p:val>
                                            <p:fltVal val="1"/>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03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神话传说</a:t>
            </a:r>
          </a:p>
        </p:txBody>
      </p:sp>
      <p:grpSp>
        <p:nvGrpSpPr>
          <p:cNvPr id="13" name="组合 12"/>
          <p:cNvGrpSpPr/>
          <p:nvPr/>
        </p:nvGrpSpPr>
        <p:grpSpPr>
          <a:xfrm>
            <a:off x="1407499" y="1684238"/>
            <a:ext cx="1053545" cy="1119809"/>
            <a:chOff x="5758072" y="954157"/>
            <a:chExt cx="1053545" cy="1119809"/>
          </a:xfrm>
          <a:solidFill>
            <a:srgbClr val="F8DFD2"/>
          </a:solidFill>
        </p:grpSpPr>
        <p:sp>
          <p:nvSpPr>
            <p:cNvPr id="14" name="菱形 13"/>
            <p:cNvSpPr/>
            <p:nvPr/>
          </p:nvSpPr>
          <p:spPr>
            <a:xfrm>
              <a:off x="5764696" y="954157"/>
              <a:ext cx="1046921" cy="1046921"/>
            </a:xfrm>
            <a:prstGeom prst="diamond">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cs typeface="+mn-ea"/>
                <a:sym typeface="+mn-lt"/>
              </a:endParaRPr>
            </a:p>
          </p:txBody>
        </p:sp>
        <p:sp>
          <p:nvSpPr>
            <p:cNvPr id="15" name="菱形 14"/>
            <p:cNvSpPr/>
            <p:nvPr/>
          </p:nvSpPr>
          <p:spPr>
            <a:xfrm>
              <a:off x="5758072" y="1027045"/>
              <a:ext cx="1046921" cy="1046921"/>
            </a:xfrm>
            <a:prstGeom prst="diamond">
              <a:avLst/>
            </a:prstGeom>
            <a:solidFill>
              <a:srgbClr val="3FA08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cs typeface="+mn-ea"/>
                <a:sym typeface="+mn-lt"/>
              </a:endParaRPr>
            </a:p>
          </p:txBody>
        </p:sp>
      </p:grpSp>
      <p:sp>
        <p:nvSpPr>
          <p:cNvPr id="16" name="文本框 15"/>
          <p:cNvSpPr txBox="1"/>
          <p:nvPr/>
        </p:nvSpPr>
        <p:spPr>
          <a:xfrm>
            <a:off x="1626157" y="2049753"/>
            <a:ext cx="62285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bg1"/>
                </a:solidFill>
                <a:effectLst/>
                <a:uLnTx/>
                <a:uFillTx/>
                <a:cs typeface="+mn-ea"/>
                <a:sym typeface="+mn-lt"/>
              </a:rPr>
              <a:t>01</a:t>
            </a:r>
          </a:p>
        </p:txBody>
      </p:sp>
      <p:grpSp>
        <p:nvGrpSpPr>
          <p:cNvPr id="17" name="组合 16"/>
          <p:cNvGrpSpPr/>
          <p:nvPr/>
        </p:nvGrpSpPr>
        <p:grpSpPr>
          <a:xfrm>
            <a:off x="1414128" y="3034879"/>
            <a:ext cx="1053545" cy="1119809"/>
            <a:chOff x="5758072" y="954157"/>
            <a:chExt cx="1053545" cy="1119809"/>
          </a:xfrm>
          <a:solidFill>
            <a:srgbClr val="C3E0D3"/>
          </a:solidFill>
        </p:grpSpPr>
        <p:sp>
          <p:nvSpPr>
            <p:cNvPr id="24" name="菱形 23"/>
            <p:cNvSpPr/>
            <p:nvPr/>
          </p:nvSpPr>
          <p:spPr>
            <a:xfrm>
              <a:off x="5764696" y="954157"/>
              <a:ext cx="1046921" cy="1046921"/>
            </a:xfrm>
            <a:prstGeom prst="diamond">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5" name="菱形 24"/>
            <p:cNvSpPr/>
            <p:nvPr/>
          </p:nvSpPr>
          <p:spPr>
            <a:xfrm>
              <a:off x="5758072" y="1027045"/>
              <a:ext cx="1046921" cy="1046921"/>
            </a:xfrm>
            <a:prstGeom prst="diamond">
              <a:avLst/>
            </a:prstGeom>
            <a:solidFill>
              <a:srgbClr val="3FA08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26" name="文本框 25"/>
          <p:cNvSpPr txBox="1"/>
          <p:nvPr/>
        </p:nvSpPr>
        <p:spPr>
          <a:xfrm>
            <a:off x="1632786" y="3400394"/>
            <a:ext cx="62285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bg1"/>
                </a:solidFill>
                <a:effectLst/>
                <a:uLnTx/>
                <a:uFillTx/>
                <a:cs typeface="+mn-ea"/>
                <a:sym typeface="+mn-lt"/>
              </a:rPr>
              <a:t>02</a:t>
            </a:r>
          </a:p>
        </p:txBody>
      </p:sp>
      <p:grpSp>
        <p:nvGrpSpPr>
          <p:cNvPr id="27" name="组合 26"/>
          <p:cNvGrpSpPr/>
          <p:nvPr/>
        </p:nvGrpSpPr>
        <p:grpSpPr>
          <a:xfrm>
            <a:off x="1407499" y="4416380"/>
            <a:ext cx="1053545" cy="1119809"/>
            <a:chOff x="5758072" y="954157"/>
            <a:chExt cx="1053545" cy="1119809"/>
          </a:xfrm>
          <a:solidFill>
            <a:srgbClr val="F8DFD2"/>
          </a:solidFill>
        </p:grpSpPr>
        <p:sp>
          <p:nvSpPr>
            <p:cNvPr id="28" name="菱形 27"/>
            <p:cNvSpPr/>
            <p:nvPr/>
          </p:nvSpPr>
          <p:spPr>
            <a:xfrm>
              <a:off x="5764696" y="954157"/>
              <a:ext cx="1046921" cy="1046921"/>
            </a:xfrm>
            <a:prstGeom prst="diamond">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9" name="菱形 28"/>
            <p:cNvSpPr/>
            <p:nvPr/>
          </p:nvSpPr>
          <p:spPr>
            <a:xfrm>
              <a:off x="5758072" y="1027045"/>
              <a:ext cx="1046921" cy="1046921"/>
            </a:xfrm>
            <a:prstGeom prst="diamond">
              <a:avLst/>
            </a:prstGeom>
            <a:solidFill>
              <a:srgbClr val="3FA08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30" name="文本框 29"/>
          <p:cNvSpPr txBox="1"/>
          <p:nvPr/>
        </p:nvSpPr>
        <p:spPr>
          <a:xfrm>
            <a:off x="1626157" y="4781895"/>
            <a:ext cx="62285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bg1"/>
                </a:solidFill>
                <a:effectLst/>
                <a:uLnTx/>
                <a:uFillTx/>
                <a:cs typeface="+mn-ea"/>
                <a:sym typeface="+mn-lt"/>
              </a:rPr>
              <a:t>03</a:t>
            </a:r>
          </a:p>
        </p:txBody>
      </p:sp>
      <p:sp>
        <p:nvSpPr>
          <p:cNvPr id="31" name="文本框 22"/>
          <p:cNvSpPr txBox="1">
            <a:spLocks noChangeArrowheads="1"/>
          </p:cNvSpPr>
          <p:nvPr/>
        </p:nvSpPr>
        <p:spPr bwMode="auto">
          <a:xfrm>
            <a:off x="2862126" y="1729767"/>
            <a:ext cx="3515460" cy="461665"/>
          </a:xfrm>
          <a:prstGeom prst="rect">
            <a:avLst/>
          </a:prstGeom>
          <a:noFill/>
          <a:ln>
            <a:noFill/>
          </a:ln>
        </p:spPr>
        <p:txBody>
          <a:bodyPr wrap="square">
            <a:spAutoFit/>
          </a:bodyPr>
          <a:lstStyle>
            <a:lvl1pPr/>
            <a:lvl2pPr marL="742950" indent="-285750"/>
            <a:lvl3pPr/>
            <a:lvl4pPr/>
            <a:lvl5pPr/>
            <a:lvl6pPr/>
            <a:lvl7pPr/>
            <a:lvl8pPr/>
            <a:lvl9p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schemeClr val="tx1">
                    <a:lumMod val="85000"/>
                    <a:lumOff val="15000"/>
                  </a:schemeClr>
                </a:solidFill>
                <a:cs typeface="+mn-ea"/>
                <a:sym typeface="+mn-lt"/>
              </a:rPr>
              <a:t>民间传说</a:t>
            </a:r>
            <a:endParaRPr kumimoji="0" lang="zh-CN" altLang="en-US" sz="2400" b="1" i="0" u="none" strike="noStrike" kern="1200" cap="none" normalizeH="0" baseline="0" noProof="0" dirty="0">
              <a:ln>
                <a:noFill/>
              </a:ln>
              <a:solidFill>
                <a:schemeClr val="tx1">
                  <a:lumMod val="85000"/>
                  <a:lumOff val="15000"/>
                </a:schemeClr>
              </a:solidFill>
              <a:effectLst/>
              <a:uLnTx/>
              <a:uFillTx/>
              <a:cs typeface="+mn-ea"/>
              <a:sym typeface="+mn-lt"/>
            </a:endParaRPr>
          </a:p>
        </p:txBody>
      </p:sp>
      <p:sp>
        <p:nvSpPr>
          <p:cNvPr id="32" name="矩形 23"/>
          <p:cNvSpPr>
            <a:spLocks noChangeArrowheads="1"/>
          </p:cNvSpPr>
          <p:nvPr/>
        </p:nvSpPr>
        <p:spPr bwMode="auto">
          <a:xfrm>
            <a:off x="2868772" y="2191592"/>
            <a:ext cx="8118475" cy="577787"/>
          </a:xfrm>
          <a:prstGeom prst="rect">
            <a:avLst/>
          </a:prstGeom>
          <a:noFill/>
          <a:ln>
            <a:noFill/>
          </a:ln>
        </p:spPr>
        <p:txBody>
          <a:bodyPr wrap="square">
            <a:spAutoFit/>
          </a:bodyPr>
          <a:lstStyle/>
          <a:p>
            <a:pPr defTabSz="1218565">
              <a:lnSpc>
                <a:spcPts val="2000"/>
              </a:lnSpc>
            </a:pPr>
            <a:r>
              <a:rPr lang="zh-CN" altLang="en-US" sz="1200" dirty="0">
                <a:solidFill>
                  <a:srgbClr val="3F3F3F"/>
                </a:solidFill>
                <a:cs typeface="+mn-ea"/>
                <a:sym typeface="+mn-lt"/>
              </a:rPr>
              <a:t>重阳节在历史延续过程中，既融合了众多民俗事象，也融合了众多文化内涵。农历九月九日是“清气上扬、浊气下沉”的气候，地势越高清气越聚集，于是“重阳登高畅享清气”便成了民俗事象。</a:t>
            </a:r>
            <a:endParaRPr kumimoji="0" lang="zh-CN" altLang="en-US" sz="1200" b="0" i="0" u="none" strike="noStrike" kern="1200" cap="none" normalizeH="0" baseline="0" noProof="0" dirty="0">
              <a:ln>
                <a:noFill/>
              </a:ln>
              <a:solidFill>
                <a:srgbClr val="3F3F3F"/>
              </a:solidFill>
              <a:effectLst/>
              <a:uLnTx/>
              <a:uFillTx/>
              <a:cs typeface="+mn-ea"/>
              <a:sym typeface="+mn-lt"/>
            </a:endParaRPr>
          </a:p>
        </p:txBody>
      </p:sp>
      <p:sp>
        <p:nvSpPr>
          <p:cNvPr id="33" name="文本框 32"/>
          <p:cNvSpPr txBox="1">
            <a:spLocks noChangeArrowheads="1"/>
          </p:cNvSpPr>
          <p:nvPr/>
        </p:nvSpPr>
        <p:spPr bwMode="auto">
          <a:xfrm>
            <a:off x="2904227" y="3086482"/>
            <a:ext cx="3515460" cy="461665"/>
          </a:xfrm>
          <a:prstGeom prst="rect">
            <a:avLst/>
          </a:prstGeom>
          <a:noFill/>
          <a:ln>
            <a:noFill/>
          </a:ln>
        </p:spPr>
        <p:txBody>
          <a:bodyPr wrap="square">
            <a:spAutoFit/>
          </a:bodyPr>
          <a:lstStyle>
            <a:lvl1pPr/>
            <a:lvl2pPr marL="742950" indent="-285750"/>
            <a:lvl3pPr/>
            <a:lvl4pPr/>
            <a:lvl5pPr/>
            <a:lvl6pPr/>
            <a:lvl7pPr/>
            <a:lvl8pPr/>
            <a:lvl9pPr/>
          </a:lstStyle>
          <a:p>
            <a:pPr lvl="0">
              <a:defRPr/>
            </a:pPr>
            <a:r>
              <a:rPr lang="zh-CN" altLang="en-US" sz="2400" b="1" dirty="0">
                <a:solidFill>
                  <a:schemeClr val="tx1">
                    <a:lumMod val="85000"/>
                    <a:lumOff val="15000"/>
                  </a:schemeClr>
                </a:solidFill>
                <a:cs typeface="+mn-ea"/>
                <a:sym typeface="+mn-lt"/>
              </a:rPr>
              <a:t>民间传说</a:t>
            </a:r>
          </a:p>
        </p:txBody>
      </p:sp>
      <p:sp>
        <p:nvSpPr>
          <p:cNvPr id="34" name="矩形 33"/>
          <p:cNvSpPr>
            <a:spLocks noChangeArrowheads="1"/>
          </p:cNvSpPr>
          <p:nvPr/>
        </p:nvSpPr>
        <p:spPr bwMode="auto">
          <a:xfrm>
            <a:off x="2911126" y="3547981"/>
            <a:ext cx="8118475" cy="577787"/>
          </a:xfrm>
          <a:prstGeom prst="rect">
            <a:avLst/>
          </a:prstGeom>
          <a:noFill/>
          <a:ln>
            <a:noFill/>
          </a:ln>
        </p:spPr>
        <p:txBody>
          <a:bodyPr wrap="square">
            <a:spAutoFit/>
          </a:bodyPr>
          <a:lstStyle/>
          <a:p>
            <a:pPr defTabSz="1218565">
              <a:lnSpc>
                <a:spcPts val="2000"/>
              </a:lnSpc>
            </a:pPr>
            <a:r>
              <a:rPr lang="zh-CN" altLang="en-US" sz="1200" dirty="0">
                <a:solidFill>
                  <a:srgbClr val="3F3F3F"/>
                </a:solidFill>
                <a:cs typeface="+mn-ea"/>
                <a:sym typeface="+mn-lt"/>
              </a:rPr>
              <a:t>重阳节在历史延续过程中，既融合了众多民俗事象，也融合了众多文化内涵。农历九月九日是“清气上扬、浊气下沉”的气候，地势越高清气越聚集，于是“重阳登高畅享清气”便成了民俗事象。</a:t>
            </a:r>
            <a:endParaRPr kumimoji="0" lang="zh-CN" altLang="en-US" sz="1200" b="0" i="0" u="none" strike="noStrike" kern="1200" cap="none" normalizeH="0" baseline="0" noProof="0" dirty="0">
              <a:ln>
                <a:noFill/>
              </a:ln>
              <a:solidFill>
                <a:srgbClr val="3F3F3F"/>
              </a:solidFill>
              <a:effectLst/>
              <a:uLnTx/>
              <a:uFillTx/>
              <a:cs typeface="+mn-ea"/>
              <a:sym typeface="+mn-lt"/>
            </a:endParaRPr>
          </a:p>
        </p:txBody>
      </p:sp>
      <p:sp>
        <p:nvSpPr>
          <p:cNvPr id="35" name="文本框 34"/>
          <p:cNvSpPr txBox="1">
            <a:spLocks noChangeArrowheads="1"/>
          </p:cNvSpPr>
          <p:nvPr/>
        </p:nvSpPr>
        <p:spPr bwMode="auto">
          <a:xfrm>
            <a:off x="2881235" y="4472831"/>
            <a:ext cx="3515460" cy="461665"/>
          </a:xfrm>
          <a:prstGeom prst="rect">
            <a:avLst/>
          </a:prstGeom>
          <a:noFill/>
          <a:ln>
            <a:noFill/>
          </a:ln>
        </p:spPr>
        <p:txBody>
          <a:bodyPr wrap="square">
            <a:spAutoFit/>
          </a:bodyPr>
          <a:lstStyle>
            <a:lvl1pPr/>
            <a:lvl2pPr marL="742950" indent="-285750"/>
            <a:lvl3pPr/>
            <a:lvl4pPr/>
            <a:lvl5pPr/>
            <a:lvl6pPr/>
            <a:lvl7pPr/>
            <a:lvl8pPr/>
            <a:lvl9pPr/>
          </a:lstStyle>
          <a:p>
            <a:pPr lvl="0">
              <a:defRPr/>
            </a:pPr>
            <a:r>
              <a:rPr lang="zh-CN" altLang="en-US" sz="2400" b="1" dirty="0">
                <a:solidFill>
                  <a:schemeClr val="tx1">
                    <a:lumMod val="85000"/>
                    <a:lumOff val="15000"/>
                  </a:schemeClr>
                </a:solidFill>
                <a:cs typeface="+mn-ea"/>
                <a:sym typeface="+mn-lt"/>
              </a:rPr>
              <a:t>民间传说</a:t>
            </a:r>
          </a:p>
        </p:txBody>
      </p:sp>
      <p:sp>
        <p:nvSpPr>
          <p:cNvPr id="38" name="矩形 37"/>
          <p:cNvSpPr>
            <a:spLocks noChangeArrowheads="1"/>
          </p:cNvSpPr>
          <p:nvPr/>
        </p:nvSpPr>
        <p:spPr bwMode="auto">
          <a:xfrm>
            <a:off x="2887822" y="4934589"/>
            <a:ext cx="8099425" cy="577787"/>
          </a:xfrm>
          <a:prstGeom prst="rect">
            <a:avLst/>
          </a:prstGeom>
          <a:noFill/>
          <a:ln>
            <a:noFill/>
          </a:ln>
        </p:spPr>
        <p:txBody>
          <a:bodyPr wrap="square">
            <a:spAutoFit/>
          </a:bodyPr>
          <a:lstStyle/>
          <a:p>
            <a:pPr defTabSz="1218565">
              <a:lnSpc>
                <a:spcPts val="2000"/>
              </a:lnSpc>
            </a:pPr>
            <a:r>
              <a:rPr lang="zh-CN" altLang="en-US" sz="1200" dirty="0">
                <a:solidFill>
                  <a:srgbClr val="3F3F3F"/>
                </a:solidFill>
                <a:cs typeface="+mn-ea"/>
                <a:sym typeface="+mn-lt"/>
              </a:rPr>
              <a:t>重阳节在历史延续过程中，既融合了众多民俗事象，也融合了众多文化内涵。农历九月九日是“清气上扬、浊气下沉”的气候，地势越高清气越聚集，于是“重阳登高畅享清气”便成了民俗事象。</a:t>
            </a:r>
            <a:endParaRPr kumimoji="0" lang="zh-CN" altLang="en-US" sz="1200" b="0" i="0" u="none" strike="noStrike" kern="1200" cap="none" normalizeH="0" baseline="0" noProof="0" dirty="0">
              <a:ln>
                <a:noFill/>
              </a:ln>
              <a:solidFill>
                <a:srgbClr val="3F3F3F"/>
              </a:solidFill>
              <a:effectLst/>
              <a:uLnTx/>
              <a:uFillTx/>
              <a:cs typeface="+mn-ea"/>
              <a:sym typeface="+mn-lt"/>
            </a:endParaRPr>
          </a:p>
        </p:txBody>
      </p:sp>
      <p:pic>
        <p:nvPicPr>
          <p:cNvPr id="39" name="图片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7245" y="2150678"/>
            <a:ext cx="824730" cy="728638"/>
          </a:xfrm>
          <a:prstGeom prst="rect">
            <a:avLst/>
          </a:prstGeom>
        </p:spPr>
      </p:pic>
      <p:pic>
        <p:nvPicPr>
          <p:cNvPr id="40" name="图片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97608" y="3503779"/>
            <a:ext cx="824730" cy="728638"/>
          </a:xfrm>
          <a:prstGeom prst="rect">
            <a:avLst/>
          </a:prstGeom>
        </p:spPr>
      </p:pic>
      <p:pic>
        <p:nvPicPr>
          <p:cNvPr id="41" name="图片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7273" y="4858807"/>
            <a:ext cx="824730" cy="7286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10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1000"/>
                                        <p:tgtEl>
                                          <p:spTgt spid="16"/>
                                        </p:tgtEl>
                                      </p:cBhvr>
                                    </p:animEffect>
                                  </p:childTnLst>
                                </p:cTn>
                              </p:par>
                              <p:par>
                                <p:cTn id="14" presetID="16" presetClass="entr" presetSubtype="21"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arn(inVertical)">
                                      <p:cBhvr>
                                        <p:cTn id="16" dur="1000"/>
                                        <p:tgtEl>
                                          <p:spTgt spid="17"/>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arn(inVertical)">
                                      <p:cBhvr>
                                        <p:cTn id="19" dur="1000"/>
                                        <p:tgtEl>
                                          <p:spTgt spid="26"/>
                                        </p:tgtEl>
                                      </p:cBhvr>
                                    </p:animEffect>
                                  </p:childTnLst>
                                </p:cTn>
                              </p:par>
                              <p:par>
                                <p:cTn id="20" presetID="16" presetClass="entr" presetSubtype="2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arn(inVertical)">
                                      <p:cBhvr>
                                        <p:cTn id="22" dur="1000"/>
                                        <p:tgtEl>
                                          <p:spTgt spid="2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barn(inVertical)">
                                      <p:cBhvr>
                                        <p:cTn id="25" dur="1000"/>
                                        <p:tgtEl>
                                          <p:spTgt spid="30"/>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500"/>
                                        <p:tgtEl>
                                          <p:spTgt spid="33"/>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500"/>
                                        <p:tgtEl>
                                          <p:spTgt spid="34"/>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500"/>
                                        <p:tgtEl>
                                          <p:spTgt spid="35"/>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500"/>
                                        <p:tgtEl>
                                          <p:spTgt spid="38"/>
                                        </p:tgtEl>
                                      </p:cBhvr>
                                    </p:animEffect>
                                  </p:childTnLst>
                                </p:cTn>
                              </p:par>
                            </p:childTnLst>
                          </p:cTn>
                        </p:par>
                        <p:par>
                          <p:cTn id="50" fill="hold">
                            <p:stCondLst>
                              <p:cond delay="3500"/>
                            </p:stCondLst>
                            <p:childTnLst>
                              <p:par>
                                <p:cTn id="51" presetID="22" presetClass="entr" presetSubtype="8" fill="hold" nodeType="after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left)">
                                      <p:cBhvr>
                                        <p:cTn id="53" dur="500"/>
                                        <p:tgtEl>
                                          <p:spTgt spid="39"/>
                                        </p:tgtEl>
                                      </p:cBhvr>
                                    </p:animEffect>
                                  </p:childTnLst>
                                </p:cTn>
                              </p:par>
                              <p:par>
                                <p:cTn id="54" presetID="22" presetClass="entr" presetSubtype="8" fill="hold" nodeType="with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wipe(left)">
                                      <p:cBhvr>
                                        <p:cTn id="56" dur="500"/>
                                        <p:tgtEl>
                                          <p:spTgt spid="40"/>
                                        </p:tgtEl>
                                      </p:cBhvr>
                                    </p:animEffect>
                                  </p:childTnLst>
                                </p:cTn>
                              </p:par>
                              <p:par>
                                <p:cTn id="57" presetID="22" presetClass="entr" presetSubtype="8" fill="hold"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left)">
                                      <p:cBhvr>
                                        <p:cTn id="5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26" grpId="0"/>
      <p:bldP spid="30" grpId="0"/>
      <p:bldP spid="31" grpId="0"/>
      <p:bldP spid="32" grpId="0"/>
      <p:bldP spid="33" grpId="0"/>
      <p:bldP spid="34" grpId="0"/>
      <p:bldP spid="35" grpId="0"/>
      <p:bldP spid="3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03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神话传说</a:t>
            </a:r>
          </a:p>
        </p:txBody>
      </p:sp>
      <p:grpSp>
        <p:nvGrpSpPr>
          <p:cNvPr id="36" name="组合 35"/>
          <p:cNvGrpSpPr/>
          <p:nvPr/>
        </p:nvGrpSpPr>
        <p:grpSpPr>
          <a:xfrm>
            <a:off x="2083291" y="4619816"/>
            <a:ext cx="4594567" cy="1087897"/>
            <a:chOff x="3190641" y="5141453"/>
            <a:chExt cx="2447924" cy="579617"/>
          </a:xfrm>
        </p:grpSpPr>
        <p:sp>
          <p:nvSpPr>
            <p:cNvPr id="37" name="Oval 52"/>
            <p:cNvSpPr>
              <a:spLocks noChangeArrowheads="1"/>
            </p:cNvSpPr>
            <p:nvPr/>
          </p:nvSpPr>
          <p:spPr bwMode="auto">
            <a:xfrm>
              <a:off x="3190641" y="5141453"/>
              <a:ext cx="579437" cy="579617"/>
            </a:xfrm>
            <a:prstGeom prst="ellipse">
              <a:avLst/>
            </a:prstGeom>
            <a:solidFill>
              <a:srgbClr val="3FA08F"/>
            </a:solidFill>
            <a:ln>
              <a:solidFill>
                <a:schemeClr val="bg1"/>
              </a:solid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2" name="Oval 53"/>
            <p:cNvSpPr>
              <a:spLocks noChangeArrowheads="1"/>
            </p:cNvSpPr>
            <p:nvPr/>
          </p:nvSpPr>
          <p:spPr bwMode="auto">
            <a:xfrm>
              <a:off x="4125677" y="5141453"/>
              <a:ext cx="579438" cy="579617"/>
            </a:xfrm>
            <a:prstGeom prst="ellipse">
              <a:avLst/>
            </a:prstGeom>
            <a:solidFill>
              <a:srgbClr val="3FA08F"/>
            </a:solidFill>
            <a:ln>
              <a:solidFill>
                <a:schemeClr val="bg1"/>
              </a:solid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3" name="Oval 54"/>
            <p:cNvSpPr>
              <a:spLocks noChangeArrowheads="1"/>
            </p:cNvSpPr>
            <p:nvPr/>
          </p:nvSpPr>
          <p:spPr bwMode="auto">
            <a:xfrm>
              <a:off x="5059127" y="5141453"/>
              <a:ext cx="579438" cy="579617"/>
            </a:xfrm>
            <a:prstGeom prst="ellipse">
              <a:avLst/>
            </a:prstGeom>
            <a:solidFill>
              <a:srgbClr val="3FA08F"/>
            </a:solidFill>
            <a:ln>
              <a:solidFill>
                <a:schemeClr val="bg1"/>
              </a:solid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nvGrpSpPr>
            <p:cNvPr id="44" name="Group 55"/>
            <p:cNvGrpSpPr/>
            <p:nvPr/>
          </p:nvGrpSpPr>
          <p:grpSpPr bwMode="auto">
            <a:xfrm>
              <a:off x="5249628" y="5300252"/>
              <a:ext cx="201613" cy="255667"/>
              <a:chOff x="0" y="0"/>
              <a:chExt cx="127" cy="161"/>
            </a:xfrm>
          </p:grpSpPr>
          <p:sp>
            <p:nvSpPr>
              <p:cNvPr id="51" name="Freeform 56"/>
              <p:cNvSpPr/>
              <p:nvPr/>
            </p:nvSpPr>
            <p:spPr bwMode="auto">
              <a:xfrm>
                <a:off x="0" y="0"/>
                <a:ext cx="127" cy="161"/>
              </a:xfrm>
              <a:custGeom>
                <a:avLst/>
                <a:gdLst>
                  <a:gd name="T0" fmla="*/ 17 w 77"/>
                  <a:gd name="T1" fmla="*/ 90 h 98"/>
                  <a:gd name="T2" fmla="*/ 9 w 77"/>
                  <a:gd name="T3" fmla="*/ 90 h 98"/>
                  <a:gd name="T4" fmla="*/ 9 w 77"/>
                  <a:gd name="T5" fmla="*/ 8 h 98"/>
                  <a:gd name="T6" fmla="*/ 72 w 77"/>
                  <a:gd name="T7" fmla="*/ 8 h 98"/>
                  <a:gd name="T8" fmla="*/ 77 w 77"/>
                  <a:gd name="T9" fmla="*/ 4 h 98"/>
                  <a:gd name="T10" fmla="*/ 72 w 77"/>
                  <a:gd name="T11" fmla="*/ 0 h 98"/>
                  <a:gd name="T12" fmla="*/ 4 w 77"/>
                  <a:gd name="T13" fmla="*/ 0 h 98"/>
                  <a:gd name="T14" fmla="*/ 0 w 77"/>
                  <a:gd name="T15" fmla="*/ 4 h 98"/>
                  <a:gd name="T16" fmla="*/ 0 w 77"/>
                  <a:gd name="T17" fmla="*/ 94 h 98"/>
                  <a:gd name="T18" fmla="*/ 4 w 77"/>
                  <a:gd name="T19" fmla="*/ 98 h 98"/>
                  <a:gd name="T20" fmla="*/ 17 w 77"/>
                  <a:gd name="T21" fmla="*/ 98 h 98"/>
                  <a:gd name="T22" fmla="*/ 21 w 77"/>
                  <a:gd name="T23" fmla="*/ 94 h 98"/>
                  <a:gd name="T24" fmla="*/ 17 w 77"/>
                  <a:gd name="T25" fmla="*/ 9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98">
                    <a:moveTo>
                      <a:pt x="17" y="90"/>
                    </a:moveTo>
                    <a:cubicBezTo>
                      <a:pt x="9" y="90"/>
                      <a:pt x="9" y="90"/>
                      <a:pt x="9" y="90"/>
                    </a:cubicBezTo>
                    <a:cubicBezTo>
                      <a:pt x="9" y="8"/>
                      <a:pt x="9" y="8"/>
                      <a:pt x="9" y="8"/>
                    </a:cubicBezTo>
                    <a:cubicBezTo>
                      <a:pt x="72" y="8"/>
                      <a:pt x="72" y="8"/>
                      <a:pt x="72" y="8"/>
                    </a:cubicBezTo>
                    <a:cubicBezTo>
                      <a:pt x="75" y="8"/>
                      <a:pt x="77" y="6"/>
                      <a:pt x="77" y="4"/>
                    </a:cubicBezTo>
                    <a:cubicBezTo>
                      <a:pt x="77" y="1"/>
                      <a:pt x="75" y="0"/>
                      <a:pt x="72" y="0"/>
                    </a:cubicBezTo>
                    <a:cubicBezTo>
                      <a:pt x="4" y="0"/>
                      <a:pt x="4" y="0"/>
                      <a:pt x="4" y="0"/>
                    </a:cubicBezTo>
                    <a:cubicBezTo>
                      <a:pt x="2" y="0"/>
                      <a:pt x="0" y="1"/>
                      <a:pt x="0" y="4"/>
                    </a:cubicBezTo>
                    <a:cubicBezTo>
                      <a:pt x="0" y="94"/>
                      <a:pt x="0" y="94"/>
                      <a:pt x="0" y="94"/>
                    </a:cubicBezTo>
                    <a:cubicBezTo>
                      <a:pt x="0" y="97"/>
                      <a:pt x="2" y="98"/>
                      <a:pt x="4" y="98"/>
                    </a:cubicBezTo>
                    <a:cubicBezTo>
                      <a:pt x="17" y="98"/>
                      <a:pt x="17" y="98"/>
                      <a:pt x="17" y="98"/>
                    </a:cubicBezTo>
                    <a:cubicBezTo>
                      <a:pt x="19" y="98"/>
                      <a:pt x="21" y="97"/>
                      <a:pt x="21" y="94"/>
                    </a:cubicBezTo>
                    <a:cubicBezTo>
                      <a:pt x="21" y="92"/>
                      <a:pt x="19" y="90"/>
                      <a:pt x="17" y="9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2" name="Freeform 57"/>
              <p:cNvSpPr/>
              <p:nvPr/>
            </p:nvSpPr>
            <p:spPr bwMode="auto">
              <a:xfrm>
                <a:off x="79" y="94"/>
                <a:ext cx="48" cy="67"/>
              </a:xfrm>
              <a:custGeom>
                <a:avLst/>
                <a:gdLst>
                  <a:gd name="T0" fmla="*/ 24 w 29"/>
                  <a:gd name="T1" fmla="*/ 0 h 41"/>
                  <a:gd name="T2" fmla="*/ 20 w 29"/>
                  <a:gd name="T3" fmla="*/ 5 h 41"/>
                  <a:gd name="T4" fmla="*/ 20 w 29"/>
                  <a:gd name="T5" fmla="*/ 33 h 41"/>
                  <a:gd name="T6" fmla="*/ 4 w 29"/>
                  <a:gd name="T7" fmla="*/ 33 h 41"/>
                  <a:gd name="T8" fmla="*/ 0 w 29"/>
                  <a:gd name="T9" fmla="*/ 37 h 41"/>
                  <a:gd name="T10" fmla="*/ 4 w 29"/>
                  <a:gd name="T11" fmla="*/ 41 h 41"/>
                  <a:gd name="T12" fmla="*/ 24 w 29"/>
                  <a:gd name="T13" fmla="*/ 41 h 41"/>
                  <a:gd name="T14" fmla="*/ 27 w 29"/>
                  <a:gd name="T15" fmla="*/ 40 h 41"/>
                  <a:gd name="T16" fmla="*/ 29 w 29"/>
                  <a:gd name="T17" fmla="*/ 37 h 41"/>
                  <a:gd name="T18" fmla="*/ 29 w 29"/>
                  <a:gd name="T19" fmla="*/ 5 h 41"/>
                  <a:gd name="T20" fmla="*/ 24 w 29"/>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 h="41">
                    <a:moveTo>
                      <a:pt x="24" y="0"/>
                    </a:moveTo>
                    <a:cubicBezTo>
                      <a:pt x="22" y="0"/>
                      <a:pt x="20" y="2"/>
                      <a:pt x="20" y="5"/>
                    </a:cubicBezTo>
                    <a:cubicBezTo>
                      <a:pt x="20" y="33"/>
                      <a:pt x="20" y="33"/>
                      <a:pt x="20" y="33"/>
                    </a:cubicBezTo>
                    <a:cubicBezTo>
                      <a:pt x="4" y="33"/>
                      <a:pt x="4" y="33"/>
                      <a:pt x="4" y="33"/>
                    </a:cubicBezTo>
                    <a:cubicBezTo>
                      <a:pt x="2" y="33"/>
                      <a:pt x="0" y="35"/>
                      <a:pt x="0" y="37"/>
                    </a:cubicBezTo>
                    <a:cubicBezTo>
                      <a:pt x="0" y="40"/>
                      <a:pt x="2" y="41"/>
                      <a:pt x="4" y="41"/>
                    </a:cubicBezTo>
                    <a:cubicBezTo>
                      <a:pt x="24" y="41"/>
                      <a:pt x="24" y="41"/>
                      <a:pt x="24" y="41"/>
                    </a:cubicBezTo>
                    <a:cubicBezTo>
                      <a:pt x="26" y="41"/>
                      <a:pt x="27" y="41"/>
                      <a:pt x="27" y="40"/>
                    </a:cubicBezTo>
                    <a:cubicBezTo>
                      <a:pt x="28" y="39"/>
                      <a:pt x="29" y="38"/>
                      <a:pt x="29" y="37"/>
                    </a:cubicBezTo>
                    <a:cubicBezTo>
                      <a:pt x="29" y="5"/>
                      <a:pt x="29" y="5"/>
                      <a:pt x="29" y="5"/>
                    </a:cubicBezTo>
                    <a:cubicBezTo>
                      <a:pt x="29" y="2"/>
                      <a:pt x="27" y="0"/>
                      <a:pt x="2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3" name="Freeform 58"/>
              <p:cNvSpPr>
                <a:spLocks noEditPoints="1"/>
              </p:cNvSpPr>
              <p:nvPr/>
            </p:nvSpPr>
            <p:spPr bwMode="auto">
              <a:xfrm>
                <a:off x="45" y="33"/>
                <a:ext cx="78" cy="115"/>
              </a:xfrm>
              <a:custGeom>
                <a:avLst/>
                <a:gdLst>
                  <a:gd name="T0" fmla="*/ 42 w 48"/>
                  <a:gd name="T1" fmla="*/ 2 h 70"/>
                  <a:gd name="T2" fmla="*/ 37 w 48"/>
                  <a:gd name="T3" fmla="*/ 0 h 70"/>
                  <a:gd name="T4" fmla="*/ 28 w 48"/>
                  <a:gd name="T5" fmla="*/ 5 h 70"/>
                  <a:gd name="T6" fmla="*/ 1 w 48"/>
                  <a:gd name="T7" fmla="*/ 53 h 70"/>
                  <a:gd name="T8" fmla="*/ 0 w 48"/>
                  <a:gd name="T9" fmla="*/ 55 h 70"/>
                  <a:gd name="T10" fmla="*/ 1 w 48"/>
                  <a:gd name="T11" fmla="*/ 66 h 70"/>
                  <a:gd name="T12" fmla="*/ 3 w 48"/>
                  <a:gd name="T13" fmla="*/ 69 h 70"/>
                  <a:gd name="T14" fmla="*/ 5 w 48"/>
                  <a:gd name="T15" fmla="*/ 70 h 70"/>
                  <a:gd name="T16" fmla="*/ 7 w 48"/>
                  <a:gd name="T17" fmla="*/ 69 h 70"/>
                  <a:gd name="T18" fmla="*/ 17 w 48"/>
                  <a:gd name="T19" fmla="*/ 64 h 70"/>
                  <a:gd name="T20" fmla="*/ 18 w 48"/>
                  <a:gd name="T21" fmla="*/ 63 h 70"/>
                  <a:gd name="T22" fmla="*/ 46 w 48"/>
                  <a:gd name="T23" fmla="*/ 15 h 70"/>
                  <a:gd name="T24" fmla="*/ 42 w 48"/>
                  <a:gd name="T25" fmla="*/ 2 h 70"/>
                  <a:gd name="T26" fmla="*/ 38 w 48"/>
                  <a:gd name="T27" fmla="*/ 11 h 70"/>
                  <a:gd name="T28" fmla="*/ 11 w 48"/>
                  <a:gd name="T29" fmla="*/ 57 h 70"/>
                  <a:gd name="T30" fmla="*/ 9 w 48"/>
                  <a:gd name="T31" fmla="*/ 59 h 70"/>
                  <a:gd name="T32" fmla="*/ 9 w 48"/>
                  <a:gd name="T33" fmla="*/ 56 h 70"/>
                  <a:gd name="T34" fmla="*/ 36 w 48"/>
                  <a:gd name="T35" fmla="*/ 9 h 70"/>
                  <a:gd name="T36" fmla="*/ 38 w 48"/>
                  <a:gd name="T37" fmla="*/ 9 h 70"/>
                  <a:gd name="T38" fmla="*/ 38 w 48"/>
                  <a:gd name="T39" fmla="*/ 1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70">
                    <a:moveTo>
                      <a:pt x="42" y="2"/>
                    </a:moveTo>
                    <a:cubicBezTo>
                      <a:pt x="40" y="1"/>
                      <a:pt x="39" y="0"/>
                      <a:pt x="37" y="0"/>
                    </a:cubicBezTo>
                    <a:cubicBezTo>
                      <a:pt x="33" y="0"/>
                      <a:pt x="30" y="2"/>
                      <a:pt x="28" y="5"/>
                    </a:cubicBezTo>
                    <a:cubicBezTo>
                      <a:pt x="1" y="53"/>
                      <a:pt x="1" y="53"/>
                      <a:pt x="1" y="53"/>
                    </a:cubicBezTo>
                    <a:cubicBezTo>
                      <a:pt x="0" y="53"/>
                      <a:pt x="0" y="54"/>
                      <a:pt x="0" y="55"/>
                    </a:cubicBezTo>
                    <a:cubicBezTo>
                      <a:pt x="1" y="66"/>
                      <a:pt x="1" y="66"/>
                      <a:pt x="1" y="66"/>
                    </a:cubicBezTo>
                    <a:cubicBezTo>
                      <a:pt x="1" y="67"/>
                      <a:pt x="2" y="69"/>
                      <a:pt x="3" y="69"/>
                    </a:cubicBezTo>
                    <a:cubicBezTo>
                      <a:pt x="3" y="70"/>
                      <a:pt x="4" y="70"/>
                      <a:pt x="5" y="70"/>
                    </a:cubicBezTo>
                    <a:cubicBezTo>
                      <a:pt x="6" y="70"/>
                      <a:pt x="6" y="70"/>
                      <a:pt x="7" y="69"/>
                    </a:cubicBezTo>
                    <a:cubicBezTo>
                      <a:pt x="17" y="64"/>
                      <a:pt x="17" y="64"/>
                      <a:pt x="17" y="64"/>
                    </a:cubicBezTo>
                    <a:cubicBezTo>
                      <a:pt x="17" y="64"/>
                      <a:pt x="18" y="63"/>
                      <a:pt x="18" y="63"/>
                    </a:cubicBezTo>
                    <a:cubicBezTo>
                      <a:pt x="46" y="15"/>
                      <a:pt x="46" y="15"/>
                      <a:pt x="46" y="15"/>
                    </a:cubicBezTo>
                    <a:cubicBezTo>
                      <a:pt x="48" y="10"/>
                      <a:pt x="47" y="4"/>
                      <a:pt x="42" y="2"/>
                    </a:cubicBezTo>
                    <a:moveTo>
                      <a:pt x="38" y="11"/>
                    </a:moveTo>
                    <a:cubicBezTo>
                      <a:pt x="11" y="57"/>
                      <a:pt x="11" y="57"/>
                      <a:pt x="11" y="57"/>
                    </a:cubicBezTo>
                    <a:cubicBezTo>
                      <a:pt x="9" y="59"/>
                      <a:pt x="9" y="59"/>
                      <a:pt x="9" y="59"/>
                    </a:cubicBezTo>
                    <a:cubicBezTo>
                      <a:pt x="9" y="56"/>
                      <a:pt x="9" y="56"/>
                      <a:pt x="9" y="56"/>
                    </a:cubicBezTo>
                    <a:cubicBezTo>
                      <a:pt x="36" y="9"/>
                      <a:pt x="36" y="9"/>
                      <a:pt x="36" y="9"/>
                    </a:cubicBezTo>
                    <a:cubicBezTo>
                      <a:pt x="36" y="9"/>
                      <a:pt x="37" y="8"/>
                      <a:pt x="38" y="9"/>
                    </a:cubicBezTo>
                    <a:cubicBezTo>
                      <a:pt x="38" y="9"/>
                      <a:pt x="39" y="10"/>
                      <a:pt x="38" y="1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4" name="Freeform 59"/>
              <p:cNvSpPr/>
              <p:nvPr/>
            </p:nvSpPr>
            <p:spPr bwMode="auto">
              <a:xfrm>
                <a:off x="23" y="46"/>
                <a:ext cx="49" cy="13"/>
              </a:xfrm>
              <a:custGeom>
                <a:avLst/>
                <a:gdLst>
                  <a:gd name="T0" fmla="*/ 30 w 30"/>
                  <a:gd name="T1" fmla="*/ 4 h 8"/>
                  <a:gd name="T2" fmla="*/ 26 w 30"/>
                  <a:gd name="T3" fmla="*/ 0 h 8"/>
                  <a:gd name="T4" fmla="*/ 4 w 30"/>
                  <a:gd name="T5" fmla="*/ 0 h 8"/>
                  <a:gd name="T6" fmla="*/ 0 w 30"/>
                  <a:gd name="T7" fmla="*/ 4 h 8"/>
                  <a:gd name="T8" fmla="*/ 4 w 30"/>
                  <a:gd name="T9" fmla="*/ 8 h 8"/>
                  <a:gd name="T10" fmla="*/ 26 w 30"/>
                  <a:gd name="T11" fmla="*/ 8 h 8"/>
                  <a:gd name="T12" fmla="*/ 30 w 30"/>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30" h="8">
                    <a:moveTo>
                      <a:pt x="30" y="4"/>
                    </a:moveTo>
                    <a:cubicBezTo>
                      <a:pt x="30" y="2"/>
                      <a:pt x="28" y="0"/>
                      <a:pt x="26" y="0"/>
                    </a:cubicBezTo>
                    <a:cubicBezTo>
                      <a:pt x="4" y="0"/>
                      <a:pt x="4" y="0"/>
                      <a:pt x="4" y="0"/>
                    </a:cubicBezTo>
                    <a:cubicBezTo>
                      <a:pt x="2" y="0"/>
                      <a:pt x="0" y="2"/>
                      <a:pt x="0" y="4"/>
                    </a:cubicBezTo>
                    <a:cubicBezTo>
                      <a:pt x="0" y="6"/>
                      <a:pt x="2" y="8"/>
                      <a:pt x="4" y="8"/>
                    </a:cubicBezTo>
                    <a:cubicBezTo>
                      <a:pt x="26" y="8"/>
                      <a:pt x="26" y="8"/>
                      <a:pt x="26" y="8"/>
                    </a:cubicBezTo>
                    <a:cubicBezTo>
                      <a:pt x="28" y="8"/>
                      <a:pt x="30" y="6"/>
                      <a:pt x="30"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5" name="Freeform 60"/>
              <p:cNvSpPr/>
              <p:nvPr/>
            </p:nvSpPr>
            <p:spPr bwMode="auto">
              <a:xfrm>
                <a:off x="23" y="72"/>
                <a:ext cx="31" cy="15"/>
              </a:xfrm>
              <a:custGeom>
                <a:avLst/>
                <a:gdLst>
                  <a:gd name="T0" fmla="*/ 4 w 19"/>
                  <a:gd name="T1" fmla="*/ 0 h 9"/>
                  <a:gd name="T2" fmla="*/ 0 w 19"/>
                  <a:gd name="T3" fmla="*/ 5 h 9"/>
                  <a:gd name="T4" fmla="*/ 4 w 19"/>
                  <a:gd name="T5" fmla="*/ 9 h 9"/>
                  <a:gd name="T6" fmla="*/ 15 w 19"/>
                  <a:gd name="T7" fmla="*/ 9 h 9"/>
                  <a:gd name="T8" fmla="*/ 19 w 19"/>
                  <a:gd name="T9" fmla="*/ 5 h 9"/>
                  <a:gd name="T10" fmla="*/ 15 w 19"/>
                  <a:gd name="T11" fmla="*/ 0 h 9"/>
                  <a:gd name="T12" fmla="*/ 4 w 19"/>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19" h="9">
                    <a:moveTo>
                      <a:pt x="4" y="0"/>
                    </a:moveTo>
                    <a:cubicBezTo>
                      <a:pt x="2" y="0"/>
                      <a:pt x="0" y="2"/>
                      <a:pt x="0" y="5"/>
                    </a:cubicBezTo>
                    <a:cubicBezTo>
                      <a:pt x="0" y="7"/>
                      <a:pt x="2" y="9"/>
                      <a:pt x="4" y="9"/>
                    </a:cubicBezTo>
                    <a:cubicBezTo>
                      <a:pt x="15" y="9"/>
                      <a:pt x="15" y="9"/>
                      <a:pt x="15" y="9"/>
                    </a:cubicBezTo>
                    <a:cubicBezTo>
                      <a:pt x="17" y="9"/>
                      <a:pt x="19" y="7"/>
                      <a:pt x="19" y="5"/>
                    </a:cubicBezTo>
                    <a:cubicBezTo>
                      <a:pt x="19" y="2"/>
                      <a:pt x="17" y="0"/>
                      <a:pt x="15" y="0"/>
                    </a:cubicBez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45" name="Group 61"/>
            <p:cNvGrpSpPr/>
            <p:nvPr/>
          </p:nvGrpSpPr>
          <p:grpSpPr bwMode="auto">
            <a:xfrm>
              <a:off x="4284428" y="5300252"/>
              <a:ext cx="258763" cy="258843"/>
              <a:chOff x="0" y="0"/>
              <a:chExt cx="163" cy="163"/>
            </a:xfrm>
          </p:grpSpPr>
          <p:sp>
            <p:nvSpPr>
              <p:cNvPr id="49" name="Freeform 62"/>
              <p:cNvSpPr>
                <a:spLocks noEditPoints="1"/>
              </p:cNvSpPr>
              <p:nvPr/>
            </p:nvSpPr>
            <p:spPr bwMode="auto">
              <a:xfrm>
                <a:off x="0" y="0"/>
                <a:ext cx="163" cy="163"/>
              </a:xfrm>
              <a:custGeom>
                <a:avLst/>
                <a:gdLst>
                  <a:gd name="T0" fmla="*/ 96 w 99"/>
                  <a:gd name="T1" fmla="*/ 39 h 99"/>
                  <a:gd name="T2" fmla="*/ 86 w 99"/>
                  <a:gd name="T3" fmla="*/ 33 h 99"/>
                  <a:gd name="T4" fmla="*/ 89 w 99"/>
                  <a:gd name="T5" fmla="*/ 21 h 99"/>
                  <a:gd name="T6" fmla="*/ 75 w 99"/>
                  <a:gd name="T7" fmla="*/ 10 h 99"/>
                  <a:gd name="T8" fmla="*/ 63 w 99"/>
                  <a:gd name="T9" fmla="*/ 12 h 99"/>
                  <a:gd name="T10" fmla="*/ 57 w 99"/>
                  <a:gd name="T11" fmla="*/ 1 h 99"/>
                  <a:gd name="T12" fmla="*/ 39 w 99"/>
                  <a:gd name="T13" fmla="*/ 4 h 99"/>
                  <a:gd name="T14" fmla="*/ 32 w 99"/>
                  <a:gd name="T15" fmla="*/ 13 h 99"/>
                  <a:gd name="T16" fmla="*/ 20 w 99"/>
                  <a:gd name="T17" fmla="*/ 10 h 99"/>
                  <a:gd name="T18" fmla="*/ 9 w 99"/>
                  <a:gd name="T19" fmla="*/ 25 h 99"/>
                  <a:gd name="T20" fmla="*/ 11 w 99"/>
                  <a:gd name="T21" fmla="*/ 36 h 99"/>
                  <a:gd name="T22" fmla="*/ 1 w 99"/>
                  <a:gd name="T23" fmla="*/ 43 h 99"/>
                  <a:gd name="T24" fmla="*/ 1 w 99"/>
                  <a:gd name="T25" fmla="*/ 58 h 99"/>
                  <a:gd name="T26" fmla="*/ 11 w 99"/>
                  <a:gd name="T27" fmla="*/ 64 h 99"/>
                  <a:gd name="T28" fmla="*/ 9 w 99"/>
                  <a:gd name="T29" fmla="*/ 75 h 99"/>
                  <a:gd name="T30" fmla="*/ 20 w 99"/>
                  <a:gd name="T31" fmla="*/ 90 h 99"/>
                  <a:gd name="T32" fmla="*/ 32 w 99"/>
                  <a:gd name="T33" fmla="*/ 87 h 99"/>
                  <a:gd name="T34" fmla="*/ 39 w 99"/>
                  <a:gd name="T35" fmla="*/ 96 h 99"/>
                  <a:gd name="T36" fmla="*/ 50 w 99"/>
                  <a:gd name="T37" fmla="*/ 99 h 99"/>
                  <a:gd name="T38" fmla="*/ 61 w 99"/>
                  <a:gd name="T39" fmla="*/ 96 h 99"/>
                  <a:gd name="T40" fmla="*/ 67 w 99"/>
                  <a:gd name="T41" fmla="*/ 87 h 99"/>
                  <a:gd name="T42" fmla="*/ 79 w 99"/>
                  <a:gd name="T43" fmla="*/ 90 h 99"/>
                  <a:gd name="T44" fmla="*/ 90 w 99"/>
                  <a:gd name="T45" fmla="*/ 75 h 99"/>
                  <a:gd name="T46" fmla="*/ 88 w 99"/>
                  <a:gd name="T47" fmla="*/ 64 h 99"/>
                  <a:gd name="T48" fmla="*/ 98 w 99"/>
                  <a:gd name="T49" fmla="*/ 58 h 99"/>
                  <a:gd name="T50" fmla="*/ 98 w 99"/>
                  <a:gd name="T51" fmla="*/ 43 h 99"/>
                  <a:gd name="T52" fmla="*/ 83 w 99"/>
                  <a:gd name="T53" fmla="*/ 56 h 99"/>
                  <a:gd name="T54" fmla="*/ 78 w 99"/>
                  <a:gd name="T55" fmla="*/ 65 h 99"/>
                  <a:gd name="T56" fmla="*/ 81 w 99"/>
                  <a:gd name="T57" fmla="*/ 76 h 99"/>
                  <a:gd name="T58" fmla="*/ 69 w 99"/>
                  <a:gd name="T59" fmla="*/ 78 h 99"/>
                  <a:gd name="T60" fmla="*/ 59 w 99"/>
                  <a:gd name="T61" fmla="*/ 81 h 99"/>
                  <a:gd name="T62" fmla="*/ 53 w 99"/>
                  <a:gd name="T63" fmla="*/ 91 h 99"/>
                  <a:gd name="T64" fmla="*/ 43 w 99"/>
                  <a:gd name="T65" fmla="*/ 83 h 99"/>
                  <a:gd name="T66" fmla="*/ 34 w 99"/>
                  <a:gd name="T67" fmla="*/ 78 h 99"/>
                  <a:gd name="T68" fmla="*/ 24 w 99"/>
                  <a:gd name="T69" fmla="*/ 81 h 99"/>
                  <a:gd name="T70" fmla="*/ 22 w 99"/>
                  <a:gd name="T71" fmla="*/ 69 h 99"/>
                  <a:gd name="T72" fmla="*/ 19 w 99"/>
                  <a:gd name="T73" fmla="*/ 59 h 99"/>
                  <a:gd name="T74" fmla="*/ 9 w 99"/>
                  <a:gd name="T75" fmla="*/ 54 h 99"/>
                  <a:gd name="T76" fmla="*/ 9 w 99"/>
                  <a:gd name="T77" fmla="*/ 46 h 99"/>
                  <a:gd name="T78" fmla="*/ 19 w 99"/>
                  <a:gd name="T79" fmla="*/ 41 h 99"/>
                  <a:gd name="T80" fmla="*/ 22 w 99"/>
                  <a:gd name="T81" fmla="*/ 31 h 99"/>
                  <a:gd name="T82" fmla="*/ 24 w 99"/>
                  <a:gd name="T83" fmla="*/ 19 h 99"/>
                  <a:gd name="T84" fmla="*/ 34 w 99"/>
                  <a:gd name="T85" fmla="*/ 22 h 99"/>
                  <a:gd name="T86" fmla="*/ 43 w 99"/>
                  <a:gd name="T87" fmla="*/ 17 h 99"/>
                  <a:gd name="T88" fmla="*/ 53 w 99"/>
                  <a:gd name="T89" fmla="*/ 9 h 99"/>
                  <a:gd name="T90" fmla="*/ 59 w 99"/>
                  <a:gd name="T91" fmla="*/ 19 h 99"/>
                  <a:gd name="T92" fmla="*/ 69 w 99"/>
                  <a:gd name="T93" fmla="*/ 22 h 99"/>
                  <a:gd name="T94" fmla="*/ 81 w 99"/>
                  <a:gd name="T95" fmla="*/ 24 h 99"/>
                  <a:gd name="T96" fmla="*/ 78 w 99"/>
                  <a:gd name="T97" fmla="*/ 35 h 99"/>
                  <a:gd name="T98" fmla="*/ 83 w 99"/>
                  <a:gd name="T99" fmla="*/ 44 h 99"/>
                  <a:gd name="T100" fmla="*/ 91 w 99"/>
                  <a:gd name="T101" fmla="*/ 5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9" h="99">
                    <a:moveTo>
                      <a:pt x="98" y="43"/>
                    </a:moveTo>
                    <a:cubicBezTo>
                      <a:pt x="98" y="41"/>
                      <a:pt x="97" y="40"/>
                      <a:pt x="96" y="39"/>
                    </a:cubicBezTo>
                    <a:cubicBezTo>
                      <a:pt x="88" y="36"/>
                      <a:pt x="88" y="36"/>
                      <a:pt x="88" y="36"/>
                    </a:cubicBezTo>
                    <a:cubicBezTo>
                      <a:pt x="87" y="35"/>
                      <a:pt x="87" y="34"/>
                      <a:pt x="86" y="33"/>
                    </a:cubicBezTo>
                    <a:cubicBezTo>
                      <a:pt x="90" y="25"/>
                      <a:pt x="90" y="25"/>
                      <a:pt x="90" y="25"/>
                    </a:cubicBezTo>
                    <a:cubicBezTo>
                      <a:pt x="91" y="24"/>
                      <a:pt x="90" y="22"/>
                      <a:pt x="89" y="21"/>
                    </a:cubicBezTo>
                    <a:cubicBezTo>
                      <a:pt x="86" y="17"/>
                      <a:pt x="83" y="13"/>
                      <a:pt x="79" y="10"/>
                    </a:cubicBezTo>
                    <a:cubicBezTo>
                      <a:pt x="78" y="9"/>
                      <a:pt x="76" y="9"/>
                      <a:pt x="75" y="10"/>
                    </a:cubicBezTo>
                    <a:cubicBezTo>
                      <a:pt x="67" y="13"/>
                      <a:pt x="67" y="13"/>
                      <a:pt x="67" y="13"/>
                    </a:cubicBezTo>
                    <a:cubicBezTo>
                      <a:pt x="66" y="13"/>
                      <a:pt x="65" y="12"/>
                      <a:pt x="63" y="12"/>
                    </a:cubicBezTo>
                    <a:cubicBezTo>
                      <a:pt x="61" y="4"/>
                      <a:pt x="61" y="4"/>
                      <a:pt x="61" y="4"/>
                    </a:cubicBezTo>
                    <a:cubicBezTo>
                      <a:pt x="60" y="2"/>
                      <a:pt x="59" y="1"/>
                      <a:pt x="57" y="1"/>
                    </a:cubicBezTo>
                    <a:cubicBezTo>
                      <a:pt x="52" y="0"/>
                      <a:pt x="48" y="0"/>
                      <a:pt x="42" y="1"/>
                    </a:cubicBezTo>
                    <a:cubicBezTo>
                      <a:pt x="41" y="1"/>
                      <a:pt x="39" y="2"/>
                      <a:pt x="39" y="4"/>
                    </a:cubicBezTo>
                    <a:cubicBezTo>
                      <a:pt x="36" y="12"/>
                      <a:pt x="36" y="12"/>
                      <a:pt x="36" y="12"/>
                    </a:cubicBezTo>
                    <a:cubicBezTo>
                      <a:pt x="35" y="12"/>
                      <a:pt x="33" y="13"/>
                      <a:pt x="32" y="13"/>
                    </a:cubicBezTo>
                    <a:cubicBezTo>
                      <a:pt x="25" y="10"/>
                      <a:pt x="25" y="10"/>
                      <a:pt x="25" y="10"/>
                    </a:cubicBezTo>
                    <a:cubicBezTo>
                      <a:pt x="23" y="9"/>
                      <a:pt x="22" y="9"/>
                      <a:pt x="20" y="10"/>
                    </a:cubicBezTo>
                    <a:cubicBezTo>
                      <a:pt x="16" y="13"/>
                      <a:pt x="13" y="17"/>
                      <a:pt x="10" y="21"/>
                    </a:cubicBezTo>
                    <a:cubicBezTo>
                      <a:pt x="9" y="22"/>
                      <a:pt x="9" y="24"/>
                      <a:pt x="9" y="25"/>
                    </a:cubicBezTo>
                    <a:cubicBezTo>
                      <a:pt x="13" y="33"/>
                      <a:pt x="13" y="33"/>
                      <a:pt x="13" y="33"/>
                    </a:cubicBezTo>
                    <a:cubicBezTo>
                      <a:pt x="12" y="34"/>
                      <a:pt x="12" y="35"/>
                      <a:pt x="11" y="36"/>
                    </a:cubicBezTo>
                    <a:cubicBezTo>
                      <a:pt x="4" y="39"/>
                      <a:pt x="4" y="39"/>
                      <a:pt x="4" y="39"/>
                    </a:cubicBezTo>
                    <a:cubicBezTo>
                      <a:pt x="2" y="40"/>
                      <a:pt x="1" y="41"/>
                      <a:pt x="1" y="43"/>
                    </a:cubicBezTo>
                    <a:cubicBezTo>
                      <a:pt x="0" y="45"/>
                      <a:pt x="0" y="48"/>
                      <a:pt x="0" y="50"/>
                    </a:cubicBezTo>
                    <a:cubicBezTo>
                      <a:pt x="0" y="52"/>
                      <a:pt x="0" y="55"/>
                      <a:pt x="1" y="58"/>
                    </a:cubicBezTo>
                    <a:cubicBezTo>
                      <a:pt x="1" y="59"/>
                      <a:pt x="2" y="60"/>
                      <a:pt x="4" y="61"/>
                    </a:cubicBezTo>
                    <a:cubicBezTo>
                      <a:pt x="11" y="64"/>
                      <a:pt x="11" y="64"/>
                      <a:pt x="11" y="64"/>
                    </a:cubicBezTo>
                    <a:cubicBezTo>
                      <a:pt x="12" y="65"/>
                      <a:pt x="12" y="66"/>
                      <a:pt x="13" y="67"/>
                    </a:cubicBezTo>
                    <a:cubicBezTo>
                      <a:pt x="9" y="75"/>
                      <a:pt x="9" y="75"/>
                      <a:pt x="9" y="75"/>
                    </a:cubicBezTo>
                    <a:cubicBezTo>
                      <a:pt x="9" y="76"/>
                      <a:pt x="9" y="78"/>
                      <a:pt x="10" y="79"/>
                    </a:cubicBezTo>
                    <a:cubicBezTo>
                      <a:pt x="13" y="83"/>
                      <a:pt x="16" y="87"/>
                      <a:pt x="20" y="90"/>
                    </a:cubicBezTo>
                    <a:cubicBezTo>
                      <a:pt x="22" y="91"/>
                      <a:pt x="23" y="91"/>
                      <a:pt x="25" y="90"/>
                    </a:cubicBezTo>
                    <a:cubicBezTo>
                      <a:pt x="32" y="87"/>
                      <a:pt x="32" y="87"/>
                      <a:pt x="32" y="87"/>
                    </a:cubicBezTo>
                    <a:cubicBezTo>
                      <a:pt x="33" y="87"/>
                      <a:pt x="35" y="88"/>
                      <a:pt x="36" y="88"/>
                    </a:cubicBezTo>
                    <a:cubicBezTo>
                      <a:pt x="39" y="96"/>
                      <a:pt x="39" y="96"/>
                      <a:pt x="39" y="96"/>
                    </a:cubicBezTo>
                    <a:cubicBezTo>
                      <a:pt x="39" y="98"/>
                      <a:pt x="41" y="99"/>
                      <a:pt x="42" y="99"/>
                    </a:cubicBezTo>
                    <a:cubicBezTo>
                      <a:pt x="45" y="99"/>
                      <a:pt x="47" y="99"/>
                      <a:pt x="50" y="99"/>
                    </a:cubicBezTo>
                    <a:cubicBezTo>
                      <a:pt x="52" y="99"/>
                      <a:pt x="54" y="99"/>
                      <a:pt x="57" y="99"/>
                    </a:cubicBezTo>
                    <a:cubicBezTo>
                      <a:pt x="59" y="99"/>
                      <a:pt x="60" y="98"/>
                      <a:pt x="61" y="96"/>
                    </a:cubicBezTo>
                    <a:cubicBezTo>
                      <a:pt x="63" y="88"/>
                      <a:pt x="63" y="88"/>
                      <a:pt x="63" y="88"/>
                    </a:cubicBezTo>
                    <a:cubicBezTo>
                      <a:pt x="65" y="88"/>
                      <a:pt x="66" y="87"/>
                      <a:pt x="67" y="87"/>
                    </a:cubicBezTo>
                    <a:cubicBezTo>
                      <a:pt x="75" y="90"/>
                      <a:pt x="75" y="90"/>
                      <a:pt x="75" y="90"/>
                    </a:cubicBezTo>
                    <a:cubicBezTo>
                      <a:pt x="76" y="91"/>
                      <a:pt x="78" y="91"/>
                      <a:pt x="79" y="90"/>
                    </a:cubicBezTo>
                    <a:cubicBezTo>
                      <a:pt x="83" y="87"/>
                      <a:pt x="87" y="83"/>
                      <a:pt x="89" y="79"/>
                    </a:cubicBezTo>
                    <a:cubicBezTo>
                      <a:pt x="90" y="78"/>
                      <a:pt x="91" y="76"/>
                      <a:pt x="90" y="75"/>
                    </a:cubicBezTo>
                    <a:cubicBezTo>
                      <a:pt x="86" y="67"/>
                      <a:pt x="86" y="67"/>
                      <a:pt x="86" y="67"/>
                    </a:cubicBezTo>
                    <a:cubicBezTo>
                      <a:pt x="87" y="66"/>
                      <a:pt x="87" y="65"/>
                      <a:pt x="88" y="64"/>
                    </a:cubicBezTo>
                    <a:cubicBezTo>
                      <a:pt x="96" y="61"/>
                      <a:pt x="96" y="61"/>
                      <a:pt x="96" y="61"/>
                    </a:cubicBezTo>
                    <a:cubicBezTo>
                      <a:pt x="97" y="60"/>
                      <a:pt x="98" y="59"/>
                      <a:pt x="98" y="58"/>
                    </a:cubicBezTo>
                    <a:cubicBezTo>
                      <a:pt x="99" y="55"/>
                      <a:pt x="99" y="52"/>
                      <a:pt x="99" y="50"/>
                    </a:cubicBezTo>
                    <a:cubicBezTo>
                      <a:pt x="99" y="48"/>
                      <a:pt x="99" y="45"/>
                      <a:pt x="98" y="43"/>
                    </a:cubicBezTo>
                    <a:moveTo>
                      <a:pt x="90" y="54"/>
                    </a:moveTo>
                    <a:cubicBezTo>
                      <a:pt x="83" y="56"/>
                      <a:pt x="83" y="56"/>
                      <a:pt x="83" y="56"/>
                    </a:cubicBezTo>
                    <a:cubicBezTo>
                      <a:pt x="82" y="57"/>
                      <a:pt x="81" y="58"/>
                      <a:pt x="80" y="59"/>
                    </a:cubicBezTo>
                    <a:cubicBezTo>
                      <a:pt x="80" y="61"/>
                      <a:pt x="79" y="63"/>
                      <a:pt x="78" y="65"/>
                    </a:cubicBezTo>
                    <a:cubicBezTo>
                      <a:pt x="77" y="67"/>
                      <a:pt x="77" y="68"/>
                      <a:pt x="78" y="69"/>
                    </a:cubicBezTo>
                    <a:cubicBezTo>
                      <a:pt x="81" y="76"/>
                      <a:pt x="81" y="76"/>
                      <a:pt x="81" y="76"/>
                    </a:cubicBezTo>
                    <a:cubicBezTo>
                      <a:pt x="80" y="78"/>
                      <a:pt x="78" y="80"/>
                      <a:pt x="76" y="81"/>
                    </a:cubicBezTo>
                    <a:cubicBezTo>
                      <a:pt x="69" y="78"/>
                      <a:pt x="69" y="78"/>
                      <a:pt x="69" y="78"/>
                    </a:cubicBezTo>
                    <a:cubicBezTo>
                      <a:pt x="68" y="78"/>
                      <a:pt x="66" y="78"/>
                      <a:pt x="65" y="78"/>
                    </a:cubicBezTo>
                    <a:cubicBezTo>
                      <a:pt x="63" y="79"/>
                      <a:pt x="61" y="80"/>
                      <a:pt x="59" y="81"/>
                    </a:cubicBezTo>
                    <a:cubicBezTo>
                      <a:pt x="57" y="81"/>
                      <a:pt x="56" y="82"/>
                      <a:pt x="56" y="83"/>
                    </a:cubicBezTo>
                    <a:cubicBezTo>
                      <a:pt x="53" y="91"/>
                      <a:pt x="53" y="91"/>
                      <a:pt x="53" y="91"/>
                    </a:cubicBezTo>
                    <a:cubicBezTo>
                      <a:pt x="51" y="91"/>
                      <a:pt x="49" y="91"/>
                      <a:pt x="46" y="91"/>
                    </a:cubicBezTo>
                    <a:cubicBezTo>
                      <a:pt x="43" y="83"/>
                      <a:pt x="43" y="83"/>
                      <a:pt x="43" y="83"/>
                    </a:cubicBezTo>
                    <a:cubicBezTo>
                      <a:pt x="43" y="82"/>
                      <a:pt x="42" y="81"/>
                      <a:pt x="41" y="81"/>
                    </a:cubicBezTo>
                    <a:cubicBezTo>
                      <a:pt x="38" y="80"/>
                      <a:pt x="36" y="79"/>
                      <a:pt x="34" y="78"/>
                    </a:cubicBezTo>
                    <a:cubicBezTo>
                      <a:pt x="33" y="78"/>
                      <a:pt x="32" y="78"/>
                      <a:pt x="30" y="78"/>
                    </a:cubicBezTo>
                    <a:cubicBezTo>
                      <a:pt x="24" y="81"/>
                      <a:pt x="24" y="81"/>
                      <a:pt x="24" y="81"/>
                    </a:cubicBezTo>
                    <a:cubicBezTo>
                      <a:pt x="22" y="80"/>
                      <a:pt x="20" y="78"/>
                      <a:pt x="18" y="76"/>
                    </a:cubicBezTo>
                    <a:cubicBezTo>
                      <a:pt x="22" y="69"/>
                      <a:pt x="22" y="69"/>
                      <a:pt x="22" y="69"/>
                    </a:cubicBezTo>
                    <a:cubicBezTo>
                      <a:pt x="22" y="68"/>
                      <a:pt x="22" y="67"/>
                      <a:pt x="21" y="65"/>
                    </a:cubicBezTo>
                    <a:cubicBezTo>
                      <a:pt x="20" y="63"/>
                      <a:pt x="20" y="61"/>
                      <a:pt x="19" y="59"/>
                    </a:cubicBezTo>
                    <a:cubicBezTo>
                      <a:pt x="18" y="58"/>
                      <a:pt x="17" y="57"/>
                      <a:pt x="16" y="56"/>
                    </a:cubicBezTo>
                    <a:cubicBezTo>
                      <a:pt x="9" y="54"/>
                      <a:pt x="9" y="54"/>
                      <a:pt x="9" y="54"/>
                    </a:cubicBezTo>
                    <a:cubicBezTo>
                      <a:pt x="9" y="52"/>
                      <a:pt x="9" y="51"/>
                      <a:pt x="9" y="50"/>
                    </a:cubicBezTo>
                    <a:cubicBezTo>
                      <a:pt x="9" y="49"/>
                      <a:pt x="9" y="48"/>
                      <a:pt x="9" y="46"/>
                    </a:cubicBezTo>
                    <a:cubicBezTo>
                      <a:pt x="16" y="44"/>
                      <a:pt x="16" y="44"/>
                      <a:pt x="16" y="44"/>
                    </a:cubicBezTo>
                    <a:cubicBezTo>
                      <a:pt x="17" y="43"/>
                      <a:pt x="18" y="42"/>
                      <a:pt x="19" y="41"/>
                    </a:cubicBezTo>
                    <a:cubicBezTo>
                      <a:pt x="20" y="39"/>
                      <a:pt x="20" y="37"/>
                      <a:pt x="21" y="35"/>
                    </a:cubicBezTo>
                    <a:cubicBezTo>
                      <a:pt x="22" y="33"/>
                      <a:pt x="22" y="32"/>
                      <a:pt x="22" y="31"/>
                    </a:cubicBezTo>
                    <a:cubicBezTo>
                      <a:pt x="18" y="24"/>
                      <a:pt x="18" y="24"/>
                      <a:pt x="18" y="24"/>
                    </a:cubicBezTo>
                    <a:cubicBezTo>
                      <a:pt x="20" y="22"/>
                      <a:pt x="22" y="20"/>
                      <a:pt x="24" y="19"/>
                    </a:cubicBezTo>
                    <a:cubicBezTo>
                      <a:pt x="30" y="22"/>
                      <a:pt x="30" y="22"/>
                      <a:pt x="30" y="22"/>
                    </a:cubicBezTo>
                    <a:cubicBezTo>
                      <a:pt x="32" y="22"/>
                      <a:pt x="33" y="22"/>
                      <a:pt x="34" y="22"/>
                    </a:cubicBezTo>
                    <a:cubicBezTo>
                      <a:pt x="36" y="21"/>
                      <a:pt x="38" y="20"/>
                      <a:pt x="41" y="19"/>
                    </a:cubicBezTo>
                    <a:cubicBezTo>
                      <a:pt x="42" y="19"/>
                      <a:pt x="43" y="18"/>
                      <a:pt x="43" y="17"/>
                    </a:cubicBezTo>
                    <a:cubicBezTo>
                      <a:pt x="46" y="9"/>
                      <a:pt x="46" y="9"/>
                      <a:pt x="46" y="9"/>
                    </a:cubicBezTo>
                    <a:cubicBezTo>
                      <a:pt x="49" y="9"/>
                      <a:pt x="51" y="9"/>
                      <a:pt x="53" y="9"/>
                    </a:cubicBezTo>
                    <a:cubicBezTo>
                      <a:pt x="56" y="17"/>
                      <a:pt x="56" y="17"/>
                      <a:pt x="56" y="17"/>
                    </a:cubicBezTo>
                    <a:cubicBezTo>
                      <a:pt x="56" y="18"/>
                      <a:pt x="57" y="19"/>
                      <a:pt x="59" y="19"/>
                    </a:cubicBezTo>
                    <a:cubicBezTo>
                      <a:pt x="61" y="20"/>
                      <a:pt x="63" y="21"/>
                      <a:pt x="65" y="22"/>
                    </a:cubicBezTo>
                    <a:cubicBezTo>
                      <a:pt x="66" y="22"/>
                      <a:pt x="68" y="22"/>
                      <a:pt x="69" y="22"/>
                    </a:cubicBezTo>
                    <a:cubicBezTo>
                      <a:pt x="76" y="19"/>
                      <a:pt x="76" y="19"/>
                      <a:pt x="76" y="19"/>
                    </a:cubicBezTo>
                    <a:cubicBezTo>
                      <a:pt x="78" y="20"/>
                      <a:pt x="80" y="22"/>
                      <a:pt x="81" y="24"/>
                    </a:cubicBezTo>
                    <a:cubicBezTo>
                      <a:pt x="78" y="31"/>
                      <a:pt x="78" y="31"/>
                      <a:pt x="78" y="31"/>
                    </a:cubicBezTo>
                    <a:cubicBezTo>
                      <a:pt x="77" y="32"/>
                      <a:pt x="77" y="33"/>
                      <a:pt x="78" y="35"/>
                    </a:cubicBezTo>
                    <a:cubicBezTo>
                      <a:pt x="79" y="37"/>
                      <a:pt x="80" y="39"/>
                      <a:pt x="80" y="41"/>
                    </a:cubicBezTo>
                    <a:cubicBezTo>
                      <a:pt x="81" y="42"/>
                      <a:pt x="82" y="43"/>
                      <a:pt x="83" y="44"/>
                    </a:cubicBezTo>
                    <a:cubicBezTo>
                      <a:pt x="90" y="46"/>
                      <a:pt x="90" y="46"/>
                      <a:pt x="90" y="46"/>
                    </a:cubicBezTo>
                    <a:cubicBezTo>
                      <a:pt x="91" y="48"/>
                      <a:pt x="91" y="49"/>
                      <a:pt x="91" y="50"/>
                    </a:cubicBezTo>
                    <a:cubicBezTo>
                      <a:pt x="91" y="51"/>
                      <a:pt x="91" y="52"/>
                      <a:pt x="90" y="5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0" name="Freeform 63"/>
              <p:cNvSpPr>
                <a:spLocks noEditPoints="1"/>
              </p:cNvSpPr>
              <p:nvPr/>
            </p:nvSpPr>
            <p:spPr bwMode="auto">
              <a:xfrm>
                <a:off x="50" y="48"/>
                <a:ext cx="64" cy="65"/>
              </a:xfrm>
              <a:custGeom>
                <a:avLst/>
                <a:gdLst>
                  <a:gd name="T0" fmla="*/ 20 w 39"/>
                  <a:gd name="T1" fmla="*/ 0 h 40"/>
                  <a:gd name="T2" fmla="*/ 0 w 39"/>
                  <a:gd name="T3" fmla="*/ 20 h 40"/>
                  <a:gd name="T4" fmla="*/ 20 w 39"/>
                  <a:gd name="T5" fmla="*/ 40 h 40"/>
                  <a:gd name="T6" fmla="*/ 39 w 39"/>
                  <a:gd name="T7" fmla="*/ 20 h 40"/>
                  <a:gd name="T8" fmla="*/ 20 w 39"/>
                  <a:gd name="T9" fmla="*/ 0 h 40"/>
                  <a:gd name="T10" fmla="*/ 20 w 39"/>
                  <a:gd name="T11" fmla="*/ 31 h 40"/>
                  <a:gd name="T12" fmla="*/ 9 w 39"/>
                  <a:gd name="T13" fmla="*/ 20 h 40"/>
                  <a:gd name="T14" fmla="*/ 20 w 39"/>
                  <a:gd name="T15" fmla="*/ 9 h 40"/>
                  <a:gd name="T16" fmla="*/ 31 w 39"/>
                  <a:gd name="T17" fmla="*/ 20 h 40"/>
                  <a:gd name="T18" fmla="*/ 20 w 39"/>
                  <a:gd name="T19" fmla="*/ 31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40">
                    <a:moveTo>
                      <a:pt x="20" y="0"/>
                    </a:moveTo>
                    <a:cubicBezTo>
                      <a:pt x="9" y="0"/>
                      <a:pt x="0" y="9"/>
                      <a:pt x="0" y="20"/>
                    </a:cubicBezTo>
                    <a:cubicBezTo>
                      <a:pt x="0" y="31"/>
                      <a:pt x="9" y="40"/>
                      <a:pt x="20" y="40"/>
                    </a:cubicBezTo>
                    <a:cubicBezTo>
                      <a:pt x="30" y="40"/>
                      <a:pt x="39" y="31"/>
                      <a:pt x="39" y="20"/>
                    </a:cubicBezTo>
                    <a:cubicBezTo>
                      <a:pt x="39" y="9"/>
                      <a:pt x="30" y="0"/>
                      <a:pt x="20" y="0"/>
                    </a:cubicBezTo>
                    <a:moveTo>
                      <a:pt x="20" y="31"/>
                    </a:moveTo>
                    <a:cubicBezTo>
                      <a:pt x="14" y="31"/>
                      <a:pt x="9" y="26"/>
                      <a:pt x="9" y="20"/>
                    </a:cubicBezTo>
                    <a:cubicBezTo>
                      <a:pt x="9" y="14"/>
                      <a:pt x="14" y="9"/>
                      <a:pt x="20" y="9"/>
                    </a:cubicBezTo>
                    <a:cubicBezTo>
                      <a:pt x="26" y="9"/>
                      <a:pt x="31" y="14"/>
                      <a:pt x="31" y="20"/>
                    </a:cubicBezTo>
                    <a:cubicBezTo>
                      <a:pt x="31" y="26"/>
                      <a:pt x="26" y="31"/>
                      <a:pt x="20" y="3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46" name="Group 64"/>
            <p:cNvGrpSpPr/>
            <p:nvPr/>
          </p:nvGrpSpPr>
          <p:grpSpPr bwMode="auto">
            <a:xfrm>
              <a:off x="3352566" y="5303428"/>
              <a:ext cx="255587" cy="255667"/>
              <a:chOff x="0" y="0"/>
              <a:chExt cx="161" cy="161"/>
            </a:xfrm>
          </p:grpSpPr>
          <p:sp>
            <p:nvSpPr>
              <p:cNvPr id="47" name="Freeform 65"/>
              <p:cNvSpPr/>
              <p:nvPr/>
            </p:nvSpPr>
            <p:spPr bwMode="auto">
              <a:xfrm>
                <a:off x="0" y="0"/>
                <a:ext cx="161" cy="116"/>
              </a:xfrm>
              <a:custGeom>
                <a:avLst/>
                <a:gdLst>
                  <a:gd name="T0" fmla="*/ 75 w 98"/>
                  <a:gd name="T1" fmla="*/ 26 h 71"/>
                  <a:gd name="T2" fmla="*/ 71 w 98"/>
                  <a:gd name="T3" fmla="*/ 26 h 71"/>
                  <a:gd name="T4" fmla="*/ 71 w 98"/>
                  <a:gd name="T5" fmla="*/ 24 h 71"/>
                  <a:gd name="T6" fmla="*/ 47 w 98"/>
                  <a:gd name="T7" fmla="*/ 0 h 71"/>
                  <a:gd name="T8" fmla="*/ 23 w 98"/>
                  <a:gd name="T9" fmla="*/ 20 h 71"/>
                  <a:gd name="T10" fmla="*/ 16 w 98"/>
                  <a:gd name="T11" fmla="*/ 21 h 71"/>
                  <a:gd name="T12" fmla="*/ 16 w 98"/>
                  <a:gd name="T13" fmla="*/ 21 h 71"/>
                  <a:gd name="T14" fmla="*/ 6 w 98"/>
                  <a:gd name="T15" fmla="*/ 35 h 71"/>
                  <a:gd name="T16" fmla="*/ 7 w 98"/>
                  <a:gd name="T17" fmla="*/ 42 h 71"/>
                  <a:gd name="T18" fmla="*/ 0 w 98"/>
                  <a:gd name="T19" fmla="*/ 55 h 71"/>
                  <a:gd name="T20" fmla="*/ 16 w 98"/>
                  <a:gd name="T21" fmla="*/ 71 h 71"/>
                  <a:gd name="T22" fmla="*/ 32 w 98"/>
                  <a:gd name="T23" fmla="*/ 71 h 71"/>
                  <a:gd name="T24" fmla="*/ 36 w 98"/>
                  <a:gd name="T25" fmla="*/ 66 h 71"/>
                  <a:gd name="T26" fmla="*/ 32 w 98"/>
                  <a:gd name="T27" fmla="*/ 62 h 71"/>
                  <a:gd name="T28" fmla="*/ 16 w 98"/>
                  <a:gd name="T29" fmla="*/ 62 h 71"/>
                  <a:gd name="T30" fmla="*/ 9 w 98"/>
                  <a:gd name="T31" fmla="*/ 55 h 71"/>
                  <a:gd name="T32" fmla="*/ 15 w 98"/>
                  <a:gd name="T33" fmla="*/ 48 h 71"/>
                  <a:gd name="T34" fmla="*/ 18 w 98"/>
                  <a:gd name="T35" fmla="*/ 45 h 71"/>
                  <a:gd name="T36" fmla="*/ 17 w 98"/>
                  <a:gd name="T37" fmla="*/ 41 h 71"/>
                  <a:gd name="T38" fmla="*/ 14 w 98"/>
                  <a:gd name="T39" fmla="*/ 35 h 71"/>
                  <a:gd name="T40" fmla="*/ 19 w 98"/>
                  <a:gd name="T41" fmla="*/ 28 h 71"/>
                  <a:gd name="T42" fmla="*/ 19 w 98"/>
                  <a:gd name="T43" fmla="*/ 28 h 71"/>
                  <a:gd name="T44" fmla="*/ 25 w 98"/>
                  <a:gd name="T45" fmla="*/ 29 h 71"/>
                  <a:gd name="T46" fmla="*/ 29 w 98"/>
                  <a:gd name="T47" fmla="*/ 29 h 71"/>
                  <a:gd name="T48" fmla="*/ 31 w 98"/>
                  <a:gd name="T49" fmla="*/ 25 h 71"/>
                  <a:gd name="T50" fmla="*/ 31 w 98"/>
                  <a:gd name="T51" fmla="*/ 24 h 71"/>
                  <a:gd name="T52" fmla="*/ 31 w 98"/>
                  <a:gd name="T53" fmla="*/ 24 h 71"/>
                  <a:gd name="T54" fmla="*/ 47 w 98"/>
                  <a:gd name="T55" fmla="*/ 8 h 71"/>
                  <a:gd name="T56" fmla="*/ 62 w 98"/>
                  <a:gd name="T57" fmla="*/ 24 h 71"/>
                  <a:gd name="T58" fmla="*/ 60 w 98"/>
                  <a:gd name="T59" fmla="*/ 32 h 71"/>
                  <a:gd name="T60" fmla="*/ 61 w 98"/>
                  <a:gd name="T61" fmla="*/ 37 h 71"/>
                  <a:gd name="T62" fmla="*/ 66 w 98"/>
                  <a:gd name="T63" fmla="*/ 37 h 71"/>
                  <a:gd name="T64" fmla="*/ 75 w 98"/>
                  <a:gd name="T65" fmla="*/ 34 h 71"/>
                  <a:gd name="T66" fmla="*/ 89 w 98"/>
                  <a:gd name="T67" fmla="*/ 48 h 71"/>
                  <a:gd name="T68" fmla="*/ 75 w 98"/>
                  <a:gd name="T69" fmla="*/ 62 h 71"/>
                  <a:gd name="T70" fmla="*/ 66 w 98"/>
                  <a:gd name="T71" fmla="*/ 62 h 71"/>
                  <a:gd name="T72" fmla="*/ 62 w 98"/>
                  <a:gd name="T73" fmla="*/ 66 h 71"/>
                  <a:gd name="T74" fmla="*/ 66 w 98"/>
                  <a:gd name="T75" fmla="*/ 71 h 71"/>
                  <a:gd name="T76" fmla="*/ 75 w 98"/>
                  <a:gd name="T77" fmla="*/ 71 h 71"/>
                  <a:gd name="T78" fmla="*/ 98 w 98"/>
                  <a:gd name="T79" fmla="*/ 48 h 71"/>
                  <a:gd name="T80" fmla="*/ 75 w 98"/>
                  <a:gd name="T81" fmla="*/ 2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8" h="71">
                    <a:moveTo>
                      <a:pt x="75" y="26"/>
                    </a:moveTo>
                    <a:cubicBezTo>
                      <a:pt x="74" y="26"/>
                      <a:pt x="72" y="26"/>
                      <a:pt x="71" y="26"/>
                    </a:cubicBezTo>
                    <a:cubicBezTo>
                      <a:pt x="71" y="25"/>
                      <a:pt x="71" y="25"/>
                      <a:pt x="71" y="24"/>
                    </a:cubicBezTo>
                    <a:cubicBezTo>
                      <a:pt x="71" y="10"/>
                      <a:pt x="60" y="0"/>
                      <a:pt x="47" y="0"/>
                    </a:cubicBezTo>
                    <a:cubicBezTo>
                      <a:pt x="35" y="0"/>
                      <a:pt x="25" y="8"/>
                      <a:pt x="23" y="20"/>
                    </a:cubicBezTo>
                    <a:cubicBezTo>
                      <a:pt x="20" y="19"/>
                      <a:pt x="18" y="20"/>
                      <a:pt x="16" y="21"/>
                    </a:cubicBezTo>
                    <a:cubicBezTo>
                      <a:pt x="16" y="21"/>
                      <a:pt x="16" y="21"/>
                      <a:pt x="16" y="21"/>
                    </a:cubicBezTo>
                    <a:cubicBezTo>
                      <a:pt x="10" y="23"/>
                      <a:pt x="6" y="29"/>
                      <a:pt x="6" y="35"/>
                    </a:cubicBezTo>
                    <a:cubicBezTo>
                      <a:pt x="6" y="37"/>
                      <a:pt x="6" y="40"/>
                      <a:pt x="7" y="42"/>
                    </a:cubicBezTo>
                    <a:cubicBezTo>
                      <a:pt x="3" y="45"/>
                      <a:pt x="0" y="50"/>
                      <a:pt x="0" y="55"/>
                    </a:cubicBezTo>
                    <a:cubicBezTo>
                      <a:pt x="0" y="64"/>
                      <a:pt x="7" y="71"/>
                      <a:pt x="16" y="71"/>
                    </a:cubicBezTo>
                    <a:cubicBezTo>
                      <a:pt x="32" y="71"/>
                      <a:pt x="32" y="71"/>
                      <a:pt x="32" y="71"/>
                    </a:cubicBezTo>
                    <a:cubicBezTo>
                      <a:pt x="34" y="71"/>
                      <a:pt x="36" y="69"/>
                      <a:pt x="36" y="66"/>
                    </a:cubicBezTo>
                    <a:cubicBezTo>
                      <a:pt x="36" y="64"/>
                      <a:pt x="34" y="62"/>
                      <a:pt x="32" y="62"/>
                    </a:cubicBezTo>
                    <a:cubicBezTo>
                      <a:pt x="16" y="62"/>
                      <a:pt x="16" y="62"/>
                      <a:pt x="16" y="62"/>
                    </a:cubicBezTo>
                    <a:cubicBezTo>
                      <a:pt x="12" y="62"/>
                      <a:pt x="9" y="59"/>
                      <a:pt x="9" y="55"/>
                    </a:cubicBezTo>
                    <a:cubicBezTo>
                      <a:pt x="9" y="52"/>
                      <a:pt x="11" y="49"/>
                      <a:pt x="15" y="48"/>
                    </a:cubicBezTo>
                    <a:cubicBezTo>
                      <a:pt x="16" y="48"/>
                      <a:pt x="18" y="47"/>
                      <a:pt x="18" y="45"/>
                    </a:cubicBezTo>
                    <a:cubicBezTo>
                      <a:pt x="19" y="43"/>
                      <a:pt x="18" y="42"/>
                      <a:pt x="17" y="41"/>
                    </a:cubicBezTo>
                    <a:cubicBezTo>
                      <a:pt x="15" y="39"/>
                      <a:pt x="14" y="37"/>
                      <a:pt x="14" y="35"/>
                    </a:cubicBezTo>
                    <a:cubicBezTo>
                      <a:pt x="14" y="32"/>
                      <a:pt x="16" y="29"/>
                      <a:pt x="19" y="28"/>
                    </a:cubicBezTo>
                    <a:cubicBezTo>
                      <a:pt x="19" y="28"/>
                      <a:pt x="19" y="28"/>
                      <a:pt x="19" y="28"/>
                    </a:cubicBezTo>
                    <a:cubicBezTo>
                      <a:pt x="21" y="28"/>
                      <a:pt x="23" y="28"/>
                      <a:pt x="25" y="29"/>
                    </a:cubicBezTo>
                    <a:cubicBezTo>
                      <a:pt x="26" y="30"/>
                      <a:pt x="28" y="30"/>
                      <a:pt x="29" y="29"/>
                    </a:cubicBezTo>
                    <a:cubicBezTo>
                      <a:pt x="30" y="28"/>
                      <a:pt x="31" y="27"/>
                      <a:pt x="31" y="25"/>
                    </a:cubicBezTo>
                    <a:cubicBezTo>
                      <a:pt x="31" y="25"/>
                      <a:pt x="31" y="24"/>
                      <a:pt x="31" y="24"/>
                    </a:cubicBezTo>
                    <a:cubicBezTo>
                      <a:pt x="31" y="24"/>
                      <a:pt x="31" y="24"/>
                      <a:pt x="31" y="24"/>
                    </a:cubicBezTo>
                    <a:cubicBezTo>
                      <a:pt x="31" y="15"/>
                      <a:pt x="38" y="8"/>
                      <a:pt x="47" y="8"/>
                    </a:cubicBezTo>
                    <a:cubicBezTo>
                      <a:pt x="55" y="8"/>
                      <a:pt x="62" y="15"/>
                      <a:pt x="62" y="24"/>
                    </a:cubicBezTo>
                    <a:cubicBezTo>
                      <a:pt x="62" y="27"/>
                      <a:pt x="62" y="29"/>
                      <a:pt x="60" y="32"/>
                    </a:cubicBezTo>
                    <a:cubicBezTo>
                      <a:pt x="59" y="34"/>
                      <a:pt x="59" y="36"/>
                      <a:pt x="61" y="37"/>
                    </a:cubicBezTo>
                    <a:cubicBezTo>
                      <a:pt x="62" y="39"/>
                      <a:pt x="65" y="39"/>
                      <a:pt x="66" y="37"/>
                    </a:cubicBezTo>
                    <a:cubicBezTo>
                      <a:pt x="68" y="36"/>
                      <a:pt x="71" y="34"/>
                      <a:pt x="75" y="34"/>
                    </a:cubicBezTo>
                    <a:cubicBezTo>
                      <a:pt x="83" y="34"/>
                      <a:pt x="89" y="40"/>
                      <a:pt x="89" y="48"/>
                    </a:cubicBezTo>
                    <a:cubicBezTo>
                      <a:pt x="89" y="56"/>
                      <a:pt x="83" y="62"/>
                      <a:pt x="75" y="62"/>
                    </a:cubicBezTo>
                    <a:cubicBezTo>
                      <a:pt x="66" y="62"/>
                      <a:pt x="66" y="62"/>
                      <a:pt x="66" y="62"/>
                    </a:cubicBezTo>
                    <a:cubicBezTo>
                      <a:pt x="64" y="62"/>
                      <a:pt x="62" y="64"/>
                      <a:pt x="62" y="66"/>
                    </a:cubicBezTo>
                    <a:cubicBezTo>
                      <a:pt x="62" y="69"/>
                      <a:pt x="64" y="71"/>
                      <a:pt x="66" y="71"/>
                    </a:cubicBezTo>
                    <a:cubicBezTo>
                      <a:pt x="75" y="71"/>
                      <a:pt x="75" y="71"/>
                      <a:pt x="75" y="71"/>
                    </a:cubicBezTo>
                    <a:cubicBezTo>
                      <a:pt x="88" y="71"/>
                      <a:pt x="98" y="60"/>
                      <a:pt x="98" y="48"/>
                    </a:cubicBezTo>
                    <a:cubicBezTo>
                      <a:pt x="98" y="36"/>
                      <a:pt x="88" y="26"/>
                      <a:pt x="75" y="2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8" name="Freeform 66"/>
              <p:cNvSpPr/>
              <p:nvPr/>
            </p:nvSpPr>
            <p:spPr bwMode="auto">
              <a:xfrm>
                <a:off x="49" y="64"/>
                <a:ext cx="62" cy="97"/>
              </a:xfrm>
              <a:custGeom>
                <a:avLst/>
                <a:gdLst>
                  <a:gd name="T0" fmla="*/ 30 w 38"/>
                  <a:gd name="T1" fmla="*/ 38 h 59"/>
                  <a:gd name="T2" fmla="*/ 23 w 38"/>
                  <a:gd name="T3" fmla="*/ 45 h 59"/>
                  <a:gd name="T4" fmla="*/ 23 w 38"/>
                  <a:gd name="T5" fmla="*/ 5 h 59"/>
                  <a:gd name="T6" fmla="*/ 19 w 38"/>
                  <a:gd name="T7" fmla="*/ 0 h 59"/>
                  <a:gd name="T8" fmla="*/ 15 w 38"/>
                  <a:gd name="T9" fmla="*/ 5 h 59"/>
                  <a:gd name="T10" fmla="*/ 15 w 38"/>
                  <a:gd name="T11" fmla="*/ 45 h 59"/>
                  <a:gd name="T12" fmla="*/ 8 w 38"/>
                  <a:gd name="T13" fmla="*/ 38 h 59"/>
                  <a:gd name="T14" fmla="*/ 2 w 38"/>
                  <a:gd name="T15" fmla="*/ 38 h 59"/>
                  <a:gd name="T16" fmla="*/ 2 w 38"/>
                  <a:gd name="T17" fmla="*/ 44 h 59"/>
                  <a:gd name="T18" fmla="*/ 16 w 38"/>
                  <a:gd name="T19" fmla="*/ 58 h 59"/>
                  <a:gd name="T20" fmla="*/ 19 w 38"/>
                  <a:gd name="T21" fmla="*/ 59 h 59"/>
                  <a:gd name="T22" fmla="*/ 22 w 38"/>
                  <a:gd name="T23" fmla="*/ 58 h 59"/>
                  <a:gd name="T24" fmla="*/ 36 w 38"/>
                  <a:gd name="T25" fmla="*/ 44 h 59"/>
                  <a:gd name="T26" fmla="*/ 36 w 38"/>
                  <a:gd name="T27" fmla="*/ 38 h 59"/>
                  <a:gd name="T28" fmla="*/ 30 w 38"/>
                  <a:gd name="T29" fmla="*/ 3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 h="59">
                    <a:moveTo>
                      <a:pt x="30" y="38"/>
                    </a:moveTo>
                    <a:cubicBezTo>
                      <a:pt x="23" y="45"/>
                      <a:pt x="23" y="45"/>
                      <a:pt x="23" y="45"/>
                    </a:cubicBezTo>
                    <a:cubicBezTo>
                      <a:pt x="23" y="5"/>
                      <a:pt x="23" y="5"/>
                      <a:pt x="23" y="5"/>
                    </a:cubicBezTo>
                    <a:cubicBezTo>
                      <a:pt x="23" y="2"/>
                      <a:pt x="21" y="0"/>
                      <a:pt x="19" y="0"/>
                    </a:cubicBezTo>
                    <a:cubicBezTo>
                      <a:pt x="17" y="0"/>
                      <a:pt x="15" y="2"/>
                      <a:pt x="15" y="5"/>
                    </a:cubicBezTo>
                    <a:cubicBezTo>
                      <a:pt x="15" y="45"/>
                      <a:pt x="15" y="45"/>
                      <a:pt x="15" y="45"/>
                    </a:cubicBezTo>
                    <a:cubicBezTo>
                      <a:pt x="8" y="38"/>
                      <a:pt x="8" y="38"/>
                      <a:pt x="8" y="38"/>
                    </a:cubicBezTo>
                    <a:cubicBezTo>
                      <a:pt x="6" y="36"/>
                      <a:pt x="3" y="36"/>
                      <a:pt x="2" y="38"/>
                    </a:cubicBezTo>
                    <a:cubicBezTo>
                      <a:pt x="0" y="39"/>
                      <a:pt x="0" y="42"/>
                      <a:pt x="2" y="44"/>
                    </a:cubicBezTo>
                    <a:cubicBezTo>
                      <a:pt x="16" y="58"/>
                      <a:pt x="16" y="58"/>
                      <a:pt x="16" y="58"/>
                    </a:cubicBezTo>
                    <a:cubicBezTo>
                      <a:pt x="17" y="59"/>
                      <a:pt x="18" y="59"/>
                      <a:pt x="19" y="59"/>
                    </a:cubicBezTo>
                    <a:cubicBezTo>
                      <a:pt x="20" y="59"/>
                      <a:pt x="21" y="59"/>
                      <a:pt x="22" y="58"/>
                    </a:cubicBezTo>
                    <a:cubicBezTo>
                      <a:pt x="36" y="44"/>
                      <a:pt x="36" y="44"/>
                      <a:pt x="36" y="44"/>
                    </a:cubicBezTo>
                    <a:cubicBezTo>
                      <a:pt x="38" y="42"/>
                      <a:pt x="38" y="39"/>
                      <a:pt x="36" y="38"/>
                    </a:cubicBezTo>
                    <a:cubicBezTo>
                      <a:pt x="35" y="36"/>
                      <a:pt x="32" y="36"/>
                      <a:pt x="30" y="3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sp>
        <p:nvSpPr>
          <p:cNvPr id="56" name="矩形 55"/>
          <p:cNvSpPr/>
          <p:nvPr/>
        </p:nvSpPr>
        <p:spPr>
          <a:xfrm>
            <a:off x="1871690" y="2106915"/>
            <a:ext cx="5017770" cy="2354491"/>
          </a:xfrm>
          <a:prstGeom prst="rect">
            <a:avLst/>
          </a:prstGeom>
        </p:spPr>
        <p:txBody>
          <a:bodyPr wrap="square">
            <a:spAutoFit/>
          </a:bodyPr>
          <a:lstStyle/>
          <a:p>
            <a:pPr algn="ctr" defTabSz="1218565" fontAlgn="auto">
              <a:lnSpc>
                <a:spcPct val="150000"/>
              </a:lnSpc>
            </a:pPr>
            <a:r>
              <a:rPr lang="zh-CN" altLang="en-US" sz="1400" dirty="0">
                <a:solidFill>
                  <a:schemeClr val="tx1">
                    <a:lumMod val="85000"/>
                    <a:lumOff val="15000"/>
                  </a:schemeClr>
                </a:solidFill>
                <a:cs typeface="+mn-ea"/>
                <a:sym typeface="+mn-lt"/>
              </a:rPr>
              <a:t>和大多数传统节日一样，重阳节也被附会上一个神话传说作为登高习俗“起源”。该传说见于梁朝吴均的神话志怪小说</a:t>
            </a:r>
            <a:r>
              <a:rPr lang="en-US" altLang="zh-CN" sz="1400" dirty="0">
                <a:solidFill>
                  <a:schemeClr val="tx1">
                    <a:lumMod val="85000"/>
                    <a:lumOff val="15000"/>
                  </a:schemeClr>
                </a:solidFill>
                <a:cs typeface="+mn-ea"/>
                <a:sym typeface="+mn-lt"/>
              </a:rPr>
              <a:t>《</a:t>
            </a:r>
            <a:r>
              <a:rPr lang="zh-CN" altLang="en-US" sz="1400" dirty="0">
                <a:solidFill>
                  <a:schemeClr val="tx1">
                    <a:lumMod val="85000"/>
                    <a:lumOff val="15000"/>
                  </a:schemeClr>
                </a:solidFill>
                <a:cs typeface="+mn-ea"/>
                <a:sym typeface="+mn-lt"/>
              </a:rPr>
              <a:t>续齐谐记</a:t>
            </a:r>
            <a:r>
              <a:rPr lang="en-US" altLang="zh-CN" sz="1400" dirty="0">
                <a:solidFill>
                  <a:schemeClr val="tx1">
                    <a:lumMod val="85000"/>
                    <a:lumOff val="15000"/>
                  </a:schemeClr>
                </a:solidFill>
                <a:cs typeface="+mn-ea"/>
                <a:sym typeface="+mn-lt"/>
              </a:rPr>
              <a:t>》</a:t>
            </a:r>
            <a:r>
              <a:rPr lang="zh-CN" altLang="en-US" sz="1400" dirty="0">
                <a:solidFill>
                  <a:schemeClr val="tx1">
                    <a:lumMod val="85000"/>
                    <a:lumOff val="15000"/>
                  </a:schemeClr>
                </a:solidFill>
                <a:cs typeface="+mn-ea"/>
                <a:sym typeface="+mn-lt"/>
              </a:rPr>
              <a:t>：汝南桓景随费长房游学累年，长房谓曰：“九月九日，汝家中当有灾。宜急去，令家人各作绛囊，盛茱萸，以系臂，登高饮菊花酒，此祸可除。”景如言，齐家登山。夕还，见鸡犬牛羊一时暴死。长房闻之曰：“此可代也。”今世人九日登高饮酒，妇人带茱萸囊，盖始于此</a:t>
            </a:r>
            <a:endParaRPr kumimoji="0" lang="zh-CN" altLang="en-US" sz="1400" b="0" i="0" u="none" strike="noStrike" kern="1200" cap="none" normalizeH="0" baseline="0" noProof="0" dirty="0">
              <a:ln>
                <a:noFill/>
              </a:ln>
              <a:solidFill>
                <a:schemeClr val="tx1">
                  <a:lumMod val="85000"/>
                  <a:lumOff val="15000"/>
                </a:schemeClr>
              </a:solidFill>
              <a:effectLst/>
              <a:uLnTx/>
              <a:uFillTx/>
              <a:cs typeface="+mn-ea"/>
              <a:sym typeface="+mn-lt"/>
            </a:endParaRPr>
          </a:p>
        </p:txBody>
      </p:sp>
      <p:sp>
        <p:nvSpPr>
          <p:cNvPr id="58" name="文本框 57"/>
          <p:cNvSpPr txBox="1">
            <a:spLocks noChangeArrowheads="1"/>
          </p:cNvSpPr>
          <p:nvPr/>
        </p:nvSpPr>
        <p:spPr bwMode="auto">
          <a:xfrm>
            <a:off x="2183073" y="1548646"/>
            <a:ext cx="4358105" cy="461665"/>
          </a:xfrm>
          <a:prstGeom prst="rect">
            <a:avLst/>
          </a:prstGeom>
          <a:noFill/>
          <a:ln>
            <a:noFill/>
          </a:ln>
        </p:spPr>
        <p:txBody>
          <a:bodyPr wrap="square">
            <a:spAutoFit/>
          </a:bodyPr>
          <a:lstStyle>
            <a:lvl1pPr/>
            <a:lvl2pPr marL="742950" indent="-285750"/>
            <a:lvl3pPr/>
            <a:lvl4pPr/>
            <a:lvl5pPr/>
            <a:lvl6pPr/>
            <a:lvl7pPr/>
            <a:lvl8pPr/>
            <a:lvl9pPr/>
          </a:lstStyle>
          <a:p>
            <a:pPr lvl="0" algn="ctr">
              <a:defRPr/>
            </a:pPr>
            <a:r>
              <a:rPr lang="en-US" altLang="zh-CN" sz="2400" b="1" dirty="0">
                <a:solidFill>
                  <a:schemeClr val="tx1">
                    <a:lumMod val="85000"/>
                    <a:lumOff val="15000"/>
                  </a:schemeClr>
                </a:solidFill>
                <a:cs typeface="+mn-ea"/>
                <a:sym typeface="+mn-lt"/>
              </a:rPr>
              <a:t>《</a:t>
            </a:r>
            <a:r>
              <a:rPr lang="zh-CN" altLang="en-US" sz="2400" b="1" dirty="0">
                <a:solidFill>
                  <a:schemeClr val="tx1">
                    <a:lumMod val="85000"/>
                    <a:lumOff val="15000"/>
                  </a:schemeClr>
                </a:solidFill>
                <a:cs typeface="+mn-ea"/>
                <a:sym typeface="+mn-lt"/>
              </a:rPr>
              <a:t>续齐谐记</a:t>
            </a:r>
            <a:r>
              <a:rPr lang="en-US" altLang="zh-CN" sz="2400" b="1" dirty="0">
                <a:solidFill>
                  <a:schemeClr val="tx1">
                    <a:lumMod val="85000"/>
                    <a:lumOff val="15000"/>
                  </a:schemeClr>
                </a:solidFill>
                <a:cs typeface="+mn-ea"/>
                <a:sym typeface="+mn-lt"/>
              </a:rPr>
              <a:t>》</a:t>
            </a:r>
            <a:endParaRPr kumimoji="0" lang="zh-CN" altLang="en-US" sz="2400" b="1" i="0" u="none" strike="noStrike" kern="1200" cap="none" normalizeH="0" baseline="0" noProof="0" dirty="0">
              <a:ln>
                <a:noFill/>
              </a:ln>
              <a:solidFill>
                <a:schemeClr val="tx1">
                  <a:lumMod val="85000"/>
                  <a:lumOff val="15000"/>
                </a:schemeClr>
              </a:solidFill>
              <a:effectLst/>
              <a:uLnTx/>
              <a:uFillTx/>
              <a:cs typeface="+mn-ea"/>
              <a:sym typeface="+mn-lt"/>
            </a:endParaRPr>
          </a:p>
        </p:txBody>
      </p:sp>
      <p:pic>
        <p:nvPicPr>
          <p:cNvPr id="59" name="图片 5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306" y="759079"/>
            <a:ext cx="3711843" cy="54126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wipe(down)">
                                      <p:cBhvr>
                                        <p:cTn id="11" dur="500"/>
                                        <p:tgtEl>
                                          <p:spTgt spid="59"/>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randombar(horizontal)">
                                      <p:cBhvr>
                                        <p:cTn id="15" dur="500"/>
                                        <p:tgtEl>
                                          <p:spTgt spid="58"/>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barn(inVertical)">
                                      <p:cBhvr>
                                        <p:cTn id="19" dur="500"/>
                                        <p:tgtEl>
                                          <p:spTgt spid="56"/>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p:cTn id="23" dur="500" fill="hold"/>
                                        <p:tgtEl>
                                          <p:spTgt spid="36"/>
                                        </p:tgtEl>
                                        <p:attrNameLst>
                                          <p:attrName>ppt_w</p:attrName>
                                        </p:attrNameLst>
                                      </p:cBhvr>
                                      <p:tavLst>
                                        <p:tav tm="0">
                                          <p:val>
                                            <p:fltVal val="0"/>
                                          </p:val>
                                        </p:tav>
                                        <p:tav tm="100000">
                                          <p:val>
                                            <p:strVal val="#ppt_w"/>
                                          </p:val>
                                        </p:tav>
                                      </p:tavLst>
                                    </p:anim>
                                    <p:anim calcmode="lin" valueType="num">
                                      <p:cBhvr>
                                        <p:cTn id="24" dur="500" fill="hold"/>
                                        <p:tgtEl>
                                          <p:spTgt spid="36"/>
                                        </p:tgtEl>
                                        <p:attrNameLst>
                                          <p:attrName>ppt_h</p:attrName>
                                        </p:attrNameLst>
                                      </p:cBhvr>
                                      <p:tavLst>
                                        <p:tav tm="0">
                                          <p:val>
                                            <p:fltVal val="0"/>
                                          </p:val>
                                        </p:tav>
                                        <p:tav tm="100000">
                                          <p:val>
                                            <p:strVal val="#ppt_h"/>
                                          </p:val>
                                        </p:tav>
                                      </p:tavLst>
                                    </p:anim>
                                    <p:animEffect transition="in" filter="fade">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6" grpId="0"/>
      <p:bldP spid="5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03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神话传说</a:t>
            </a:r>
          </a:p>
        </p:txBody>
      </p:sp>
      <p:sp>
        <p:nvSpPr>
          <p:cNvPr id="24" name="PA_任意多边形 5"/>
          <p:cNvSpPr>
            <a:spLocks noEditPoints="1" noChangeArrowheads="1"/>
          </p:cNvSpPr>
          <p:nvPr>
            <p:custDataLst>
              <p:tags r:id="rId1"/>
            </p:custDataLst>
          </p:nvPr>
        </p:nvSpPr>
        <p:spPr bwMode="auto">
          <a:xfrm>
            <a:off x="3447897" y="4547986"/>
            <a:ext cx="2056990" cy="798000"/>
          </a:xfrm>
          <a:custGeom>
            <a:avLst/>
            <a:gdLst>
              <a:gd name="T0" fmla="*/ 342 w 2787"/>
              <a:gd name="T1" fmla="*/ 280 h 1349"/>
              <a:gd name="T2" fmla="*/ 170 w 2787"/>
              <a:gd name="T3" fmla="*/ 344 h 1349"/>
              <a:gd name="T4" fmla="*/ 143 w 2787"/>
              <a:gd name="T5" fmla="*/ 698 h 1349"/>
              <a:gd name="T6" fmla="*/ 214 w 2787"/>
              <a:gd name="T7" fmla="*/ 912 h 1349"/>
              <a:gd name="T8" fmla="*/ 230 w 2787"/>
              <a:gd name="T9" fmla="*/ 1199 h 1349"/>
              <a:gd name="T10" fmla="*/ 506 w 2787"/>
              <a:gd name="T11" fmla="*/ 1115 h 1349"/>
              <a:gd name="T12" fmla="*/ 727 w 2787"/>
              <a:gd name="T13" fmla="*/ 1124 h 1349"/>
              <a:gd name="T14" fmla="*/ 944 w 2787"/>
              <a:gd name="T15" fmla="*/ 1141 h 1349"/>
              <a:gd name="T16" fmla="*/ 1129 w 2787"/>
              <a:gd name="T17" fmla="*/ 1226 h 1349"/>
              <a:gd name="T18" fmla="*/ 1335 w 2787"/>
              <a:gd name="T19" fmla="*/ 1185 h 1349"/>
              <a:gd name="T20" fmla="*/ 1521 w 2787"/>
              <a:gd name="T21" fmla="*/ 1247 h 1349"/>
              <a:gd name="T22" fmla="*/ 1690 w 2787"/>
              <a:gd name="T23" fmla="*/ 1203 h 1349"/>
              <a:gd name="T24" fmla="*/ 1912 w 2787"/>
              <a:gd name="T25" fmla="*/ 1176 h 1349"/>
              <a:gd name="T26" fmla="*/ 2077 w 2787"/>
              <a:gd name="T27" fmla="*/ 1212 h 1349"/>
              <a:gd name="T28" fmla="*/ 2177 w 2787"/>
              <a:gd name="T29" fmla="*/ 1253 h 1349"/>
              <a:gd name="T30" fmla="*/ 2397 w 2787"/>
              <a:gd name="T31" fmla="*/ 1269 h 1349"/>
              <a:gd name="T32" fmla="*/ 2570 w 2787"/>
              <a:gd name="T33" fmla="*/ 1313 h 1349"/>
              <a:gd name="T34" fmla="*/ 2721 w 2787"/>
              <a:gd name="T35" fmla="*/ 1127 h 1349"/>
              <a:gd name="T36" fmla="*/ 2731 w 2787"/>
              <a:gd name="T37" fmla="*/ 940 h 1349"/>
              <a:gd name="T38" fmla="*/ 2713 w 2787"/>
              <a:gd name="T39" fmla="*/ 775 h 1349"/>
              <a:gd name="T40" fmla="*/ 2754 w 2787"/>
              <a:gd name="T41" fmla="*/ 619 h 1349"/>
              <a:gd name="T42" fmla="*/ 2679 w 2787"/>
              <a:gd name="T43" fmla="*/ 606 h 1349"/>
              <a:gd name="T44" fmla="*/ 2628 w 2787"/>
              <a:gd name="T45" fmla="*/ 456 h 1349"/>
              <a:gd name="T46" fmla="*/ 2656 w 2787"/>
              <a:gd name="T47" fmla="*/ 409 h 1349"/>
              <a:gd name="T48" fmla="*/ 2663 w 2787"/>
              <a:gd name="T49" fmla="*/ 320 h 1349"/>
              <a:gd name="T50" fmla="*/ 2553 w 2787"/>
              <a:gd name="T51" fmla="*/ 287 h 1349"/>
              <a:gd name="T52" fmla="*/ 2432 w 2787"/>
              <a:gd name="T53" fmla="*/ 203 h 1349"/>
              <a:gd name="T54" fmla="*/ 2270 w 2787"/>
              <a:gd name="T55" fmla="*/ 177 h 1349"/>
              <a:gd name="T56" fmla="*/ 2019 w 2787"/>
              <a:gd name="T57" fmla="*/ 176 h 1349"/>
              <a:gd name="T58" fmla="*/ 1872 w 2787"/>
              <a:gd name="T59" fmla="*/ 84 h 1349"/>
              <a:gd name="T60" fmla="*/ 1773 w 2787"/>
              <a:gd name="T61" fmla="*/ 58 h 1349"/>
              <a:gd name="T62" fmla="*/ 1403 w 2787"/>
              <a:gd name="T63" fmla="*/ 190 h 1349"/>
              <a:gd name="T64" fmla="*/ 1482 w 2787"/>
              <a:gd name="T65" fmla="*/ 56 h 1349"/>
              <a:gd name="T66" fmla="*/ 922 w 2787"/>
              <a:gd name="T67" fmla="*/ 148 h 1349"/>
              <a:gd name="T68" fmla="*/ 311 w 2787"/>
              <a:gd name="T69" fmla="*/ 791 h 1349"/>
              <a:gd name="T70" fmla="*/ 784 w 2787"/>
              <a:gd name="T71" fmla="*/ 160 h 1349"/>
              <a:gd name="T72" fmla="*/ 404 w 2787"/>
              <a:gd name="T73" fmla="*/ 437 h 1349"/>
              <a:gd name="T74" fmla="*/ 758 w 2787"/>
              <a:gd name="T75" fmla="*/ 62 h 1349"/>
              <a:gd name="T76" fmla="*/ 1093 w 2787"/>
              <a:gd name="T77" fmla="*/ 148 h 1349"/>
              <a:gd name="T78" fmla="*/ 1230 w 2787"/>
              <a:gd name="T79" fmla="*/ 120 h 1349"/>
              <a:gd name="T80" fmla="*/ 494 w 2787"/>
              <a:gd name="T81" fmla="*/ 771 h 1349"/>
              <a:gd name="T82" fmla="*/ 665 w 2787"/>
              <a:gd name="T83" fmla="*/ 689 h 1349"/>
              <a:gd name="T84" fmla="*/ 633 w 2787"/>
              <a:gd name="T85" fmla="*/ 1098 h 1349"/>
              <a:gd name="T86" fmla="*/ 1051 w 2787"/>
              <a:gd name="T87" fmla="*/ 834 h 1349"/>
              <a:gd name="T88" fmla="*/ 1129 w 2787"/>
              <a:gd name="T89" fmla="*/ 605 h 1349"/>
              <a:gd name="T90" fmla="*/ 1207 w 2787"/>
              <a:gd name="T91" fmla="*/ 805 h 1349"/>
              <a:gd name="T92" fmla="*/ 1880 w 2787"/>
              <a:gd name="T93" fmla="*/ 220 h 1349"/>
              <a:gd name="T94" fmla="*/ 1469 w 2787"/>
              <a:gd name="T95" fmla="*/ 729 h 1349"/>
              <a:gd name="T96" fmla="*/ 1829 w 2787"/>
              <a:gd name="T97" fmla="*/ 257 h 1349"/>
              <a:gd name="T98" fmla="*/ 1600 w 2787"/>
              <a:gd name="T99" fmla="*/ 706 h 1349"/>
              <a:gd name="T100" fmla="*/ 2342 w 2787"/>
              <a:gd name="T101" fmla="*/ 327 h 1349"/>
              <a:gd name="T102" fmla="*/ 2264 w 2787"/>
              <a:gd name="T103" fmla="*/ 375 h 1349"/>
              <a:gd name="T104" fmla="*/ 1893 w 2787"/>
              <a:gd name="T105" fmla="*/ 989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87" h="1349">
                <a:moveTo>
                  <a:pt x="573" y="70"/>
                </a:moveTo>
                <a:cubicBezTo>
                  <a:pt x="569" y="74"/>
                  <a:pt x="565" y="78"/>
                  <a:pt x="561" y="82"/>
                </a:cubicBezTo>
                <a:cubicBezTo>
                  <a:pt x="556" y="85"/>
                  <a:pt x="552" y="88"/>
                  <a:pt x="548" y="92"/>
                </a:cubicBezTo>
                <a:cubicBezTo>
                  <a:pt x="537" y="102"/>
                  <a:pt x="527" y="112"/>
                  <a:pt x="517" y="123"/>
                </a:cubicBezTo>
                <a:cubicBezTo>
                  <a:pt x="494" y="144"/>
                  <a:pt x="472" y="163"/>
                  <a:pt x="450" y="183"/>
                </a:cubicBezTo>
                <a:cubicBezTo>
                  <a:pt x="415" y="213"/>
                  <a:pt x="379" y="245"/>
                  <a:pt x="342" y="280"/>
                </a:cubicBezTo>
                <a:cubicBezTo>
                  <a:pt x="387" y="230"/>
                  <a:pt x="436" y="183"/>
                  <a:pt x="486" y="135"/>
                </a:cubicBezTo>
                <a:cubicBezTo>
                  <a:pt x="495" y="127"/>
                  <a:pt x="500" y="115"/>
                  <a:pt x="500" y="103"/>
                </a:cubicBezTo>
                <a:cubicBezTo>
                  <a:pt x="500" y="92"/>
                  <a:pt x="496" y="81"/>
                  <a:pt x="488" y="72"/>
                </a:cubicBezTo>
                <a:cubicBezTo>
                  <a:pt x="471" y="54"/>
                  <a:pt x="442" y="53"/>
                  <a:pt x="424" y="70"/>
                </a:cubicBezTo>
                <a:cubicBezTo>
                  <a:pt x="345" y="144"/>
                  <a:pt x="270" y="218"/>
                  <a:pt x="206" y="304"/>
                </a:cubicBezTo>
                <a:cubicBezTo>
                  <a:pt x="200" y="312"/>
                  <a:pt x="185" y="328"/>
                  <a:pt x="170" y="344"/>
                </a:cubicBezTo>
                <a:cubicBezTo>
                  <a:pt x="98" y="420"/>
                  <a:pt x="0" y="524"/>
                  <a:pt x="52" y="605"/>
                </a:cubicBezTo>
                <a:cubicBezTo>
                  <a:pt x="60" y="617"/>
                  <a:pt x="74" y="625"/>
                  <a:pt x="89" y="626"/>
                </a:cubicBezTo>
                <a:cubicBezTo>
                  <a:pt x="136" y="627"/>
                  <a:pt x="166" y="586"/>
                  <a:pt x="186" y="558"/>
                </a:cubicBezTo>
                <a:cubicBezTo>
                  <a:pt x="190" y="552"/>
                  <a:pt x="194" y="547"/>
                  <a:pt x="197" y="544"/>
                </a:cubicBezTo>
                <a:cubicBezTo>
                  <a:pt x="216" y="522"/>
                  <a:pt x="237" y="501"/>
                  <a:pt x="259" y="479"/>
                </a:cubicBezTo>
                <a:cubicBezTo>
                  <a:pt x="211" y="547"/>
                  <a:pt x="167" y="621"/>
                  <a:pt x="143" y="698"/>
                </a:cubicBezTo>
                <a:cubicBezTo>
                  <a:pt x="142" y="703"/>
                  <a:pt x="138" y="712"/>
                  <a:pt x="134" y="720"/>
                </a:cubicBezTo>
                <a:cubicBezTo>
                  <a:pt x="122" y="746"/>
                  <a:pt x="105" y="785"/>
                  <a:pt x="105" y="822"/>
                </a:cubicBezTo>
                <a:cubicBezTo>
                  <a:pt x="105" y="847"/>
                  <a:pt x="113" y="872"/>
                  <a:pt x="136" y="890"/>
                </a:cubicBezTo>
                <a:cubicBezTo>
                  <a:pt x="151" y="901"/>
                  <a:pt x="168" y="905"/>
                  <a:pt x="187" y="901"/>
                </a:cubicBezTo>
                <a:cubicBezTo>
                  <a:pt x="191" y="900"/>
                  <a:pt x="196" y="899"/>
                  <a:pt x="200" y="897"/>
                </a:cubicBezTo>
                <a:cubicBezTo>
                  <a:pt x="204" y="903"/>
                  <a:pt x="208" y="908"/>
                  <a:pt x="214" y="912"/>
                </a:cubicBezTo>
                <a:cubicBezTo>
                  <a:pt x="229" y="924"/>
                  <a:pt x="247" y="929"/>
                  <a:pt x="267" y="926"/>
                </a:cubicBezTo>
                <a:cubicBezTo>
                  <a:pt x="273" y="925"/>
                  <a:pt x="280" y="924"/>
                  <a:pt x="287" y="921"/>
                </a:cubicBezTo>
                <a:cubicBezTo>
                  <a:pt x="274" y="955"/>
                  <a:pt x="262" y="989"/>
                  <a:pt x="251" y="1024"/>
                </a:cubicBezTo>
                <a:cubicBezTo>
                  <a:pt x="251" y="1024"/>
                  <a:pt x="244" y="1044"/>
                  <a:pt x="244" y="1044"/>
                </a:cubicBezTo>
                <a:cubicBezTo>
                  <a:pt x="233" y="1075"/>
                  <a:pt x="219" y="1115"/>
                  <a:pt x="219" y="1151"/>
                </a:cubicBezTo>
                <a:cubicBezTo>
                  <a:pt x="219" y="1168"/>
                  <a:pt x="222" y="1184"/>
                  <a:pt x="230" y="1199"/>
                </a:cubicBezTo>
                <a:cubicBezTo>
                  <a:pt x="236" y="1209"/>
                  <a:pt x="246" y="1216"/>
                  <a:pt x="258" y="1219"/>
                </a:cubicBezTo>
                <a:cubicBezTo>
                  <a:pt x="270" y="1222"/>
                  <a:pt x="282" y="1220"/>
                  <a:pt x="293" y="1214"/>
                </a:cubicBezTo>
                <a:cubicBezTo>
                  <a:pt x="310" y="1203"/>
                  <a:pt x="326" y="1188"/>
                  <a:pt x="340" y="1172"/>
                </a:cubicBezTo>
                <a:cubicBezTo>
                  <a:pt x="340" y="1180"/>
                  <a:pt x="342" y="1188"/>
                  <a:pt x="345" y="1196"/>
                </a:cubicBezTo>
                <a:cubicBezTo>
                  <a:pt x="353" y="1216"/>
                  <a:pt x="374" y="1228"/>
                  <a:pt x="396" y="1223"/>
                </a:cubicBezTo>
                <a:cubicBezTo>
                  <a:pt x="447" y="1213"/>
                  <a:pt x="481" y="1156"/>
                  <a:pt x="506" y="1115"/>
                </a:cubicBezTo>
                <a:cubicBezTo>
                  <a:pt x="506" y="1115"/>
                  <a:pt x="508" y="1112"/>
                  <a:pt x="508" y="1111"/>
                </a:cubicBezTo>
                <a:cubicBezTo>
                  <a:pt x="514" y="1118"/>
                  <a:pt x="521" y="1124"/>
                  <a:pt x="529" y="1127"/>
                </a:cubicBezTo>
                <a:cubicBezTo>
                  <a:pt x="526" y="1142"/>
                  <a:pt x="524" y="1156"/>
                  <a:pt x="524" y="1169"/>
                </a:cubicBezTo>
                <a:cubicBezTo>
                  <a:pt x="524" y="1195"/>
                  <a:pt x="531" y="1216"/>
                  <a:pt x="549" y="1231"/>
                </a:cubicBezTo>
                <a:cubicBezTo>
                  <a:pt x="560" y="1241"/>
                  <a:pt x="575" y="1244"/>
                  <a:pt x="590" y="1241"/>
                </a:cubicBezTo>
                <a:cubicBezTo>
                  <a:pt x="649" y="1225"/>
                  <a:pt x="694" y="1167"/>
                  <a:pt x="727" y="1124"/>
                </a:cubicBezTo>
                <a:cubicBezTo>
                  <a:pt x="740" y="1107"/>
                  <a:pt x="740" y="1107"/>
                  <a:pt x="740" y="1107"/>
                </a:cubicBezTo>
                <a:cubicBezTo>
                  <a:pt x="763" y="1079"/>
                  <a:pt x="784" y="1050"/>
                  <a:pt x="806" y="1021"/>
                </a:cubicBezTo>
                <a:cubicBezTo>
                  <a:pt x="790" y="1064"/>
                  <a:pt x="778" y="1106"/>
                  <a:pt x="778" y="1142"/>
                </a:cubicBezTo>
                <a:cubicBezTo>
                  <a:pt x="778" y="1166"/>
                  <a:pt x="783" y="1187"/>
                  <a:pt x="796" y="1204"/>
                </a:cubicBezTo>
                <a:cubicBezTo>
                  <a:pt x="807" y="1217"/>
                  <a:pt x="824" y="1223"/>
                  <a:pt x="840" y="1220"/>
                </a:cubicBezTo>
                <a:cubicBezTo>
                  <a:pt x="883" y="1212"/>
                  <a:pt x="917" y="1176"/>
                  <a:pt x="944" y="1141"/>
                </a:cubicBezTo>
                <a:cubicBezTo>
                  <a:pt x="944" y="1156"/>
                  <a:pt x="947" y="1169"/>
                  <a:pt x="952" y="1181"/>
                </a:cubicBezTo>
                <a:cubicBezTo>
                  <a:pt x="959" y="1199"/>
                  <a:pt x="977" y="1210"/>
                  <a:pt x="997" y="1208"/>
                </a:cubicBezTo>
                <a:cubicBezTo>
                  <a:pt x="1015" y="1207"/>
                  <a:pt x="1032" y="1200"/>
                  <a:pt x="1046" y="1190"/>
                </a:cubicBezTo>
                <a:cubicBezTo>
                  <a:pt x="1051" y="1191"/>
                  <a:pt x="1056" y="1191"/>
                  <a:pt x="1062" y="1191"/>
                </a:cubicBezTo>
                <a:cubicBezTo>
                  <a:pt x="1075" y="1190"/>
                  <a:pt x="1088" y="1186"/>
                  <a:pt x="1100" y="1180"/>
                </a:cubicBezTo>
                <a:cubicBezTo>
                  <a:pt x="1103" y="1199"/>
                  <a:pt x="1112" y="1215"/>
                  <a:pt x="1129" y="1226"/>
                </a:cubicBezTo>
                <a:cubicBezTo>
                  <a:pt x="1146" y="1237"/>
                  <a:pt x="1163" y="1238"/>
                  <a:pt x="1180" y="1233"/>
                </a:cubicBezTo>
                <a:cubicBezTo>
                  <a:pt x="1182" y="1239"/>
                  <a:pt x="1185" y="1244"/>
                  <a:pt x="1190" y="1248"/>
                </a:cubicBezTo>
                <a:cubicBezTo>
                  <a:pt x="1200" y="1258"/>
                  <a:pt x="1214" y="1262"/>
                  <a:pt x="1228" y="1260"/>
                </a:cubicBezTo>
                <a:cubicBezTo>
                  <a:pt x="1275" y="1253"/>
                  <a:pt x="1308" y="1210"/>
                  <a:pt x="1331" y="1179"/>
                </a:cubicBezTo>
                <a:cubicBezTo>
                  <a:pt x="1331" y="1179"/>
                  <a:pt x="1332" y="1179"/>
                  <a:pt x="1332" y="1179"/>
                </a:cubicBezTo>
                <a:cubicBezTo>
                  <a:pt x="1333" y="1181"/>
                  <a:pt x="1334" y="1183"/>
                  <a:pt x="1335" y="1185"/>
                </a:cubicBezTo>
                <a:cubicBezTo>
                  <a:pt x="1339" y="1190"/>
                  <a:pt x="1343" y="1194"/>
                  <a:pt x="1349" y="1198"/>
                </a:cubicBezTo>
                <a:cubicBezTo>
                  <a:pt x="1343" y="1218"/>
                  <a:pt x="1339" y="1238"/>
                  <a:pt x="1339" y="1258"/>
                </a:cubicBezTo>
                <a:cubicBezTo>
                  <a:pt x="1339" y="1259"/>
                  <a:pt x="1339" y="1260"/>
                  <a:pt x="1339" y="1262"/>
                </a:cubicBezTo>
                <a:cubicBezTo>
                  <a:pt x="1340" y="1284"/>
                  <a:pt x="1357" y="1303"/>
                  <a:pt x="1379" y="1305"/>
                </a:cubicBezTo>
                <a:cubicBezTo>
                  <a:pt x="1426" y="1311"/>
                  <a:pt x="1465" y="1273"/>
                  <a:pt x="1506" y="1222"/>
                </a:cubicBezTo>
                <a:cubicBezTo>
                  <a:pt x="1508" y="1232"/>
                  <a:pt x="1513" y="1240"/>
                  <a:pt x="1521" y="1247"/>
                </a:cubicBezTo>
                <a:cubicBezTo>
                  <a:pt x="1532" y="1256"/>
                  <a:pt x="1547" y="1259"/>
                  <a:pt x="1561" y="1256"/>
                </a:cubicBezTo>
                <a:cubicBezTo>
                  <a:pt x="1597" y="1246"/>
                  <a:pt x="1622" y="1213"/>
                  <a:pt x="1639" y="1189"/>
                </a:cubicBezTo>
                <a:cubicBezTo>
                  <a:pt x="1648" y="1177"/>
                  <a:pt x="1648" y="1177"/>
                  <a:pt x="1648" y="1177"/>
                </a:cubicBezTo>
                <a:cubicBezTo>
                  <a:pt x="1673" y="1147"/>
                  <a:pt x="1698" y="1117"/>
                  <a:pt x="1722" y="1088"/>
                </a:cubicBezTo>
                <a:cubicBezTo>
                  <a:pt x="1722" y="1089"/>
                  <a:pt x="1721" y="1091"/>
                  <a:pt x="1721" y="1092"/>
                </a:cubicBezTo>
                <a:cubicBezTo>
                  <a:pt x="1707" y="1126"/>
                  <a:pt x="1690" y="1166"/>
                  <a:pt x="1690" y="1203"/>
                </a:cubicBezTo>
                <a:cubicBezTo>
                  <a:pt x="1690" y="1217"/>
                  <a:pt x="1692" y="1230"/>
                  <a:pt x="1698" y="1243"/>
                </a:cubicBezTo>
                <a:cubicBezTo>
                  <a:pt x="1703" y="1255"/>
                  <a:pt x="1713" y="1264"/>
                  <a:pt x="1726" y="1268"/>
                </a:cubicBezTo>
                <a:cubicBezTo>
                  <a:pt x="1738" y="1272"/>
                  <a:pt x="1752" y="1270"/>
                  <a:pt x="1763" y="1263"/>
                </a:cubicBezTo>
                <a:cubicBezTo>
                  <a:pt x="1784" y="1249"/>
                  <a:pt x="1803" y="1231"/>
                  <a:pt x="1821" y="1211"/>
                </a:cubicBezTo>
                <a:cubicBezTo>
                  <a:pt x="1823" y="1212"/>
                  <a:pt x="1826" y="1212"/>
                  <a:pt x="1829" y="1213"/>
                </a:cubicBezTo>
                <a:cubicBezTo>
                  <a:pt x="1862" y="1216"/>
                  <a:pt x="1889" y="1196"/>
                  <a:pt x="1912" y="1176"/>
                </a:cubicBezTo>
                <a:cubicBezTo>
                  <a:pt x="1913" y="1183"/>
                  <a:pt x="1916" y="1190"/>
                  <a:pt x="1921" y="1196"/>
                </a:cubicBezTo>
                <a:cubicBezTo>
                  <a:pt x="1933" y="1210"/>
                  <a:pt x="1952" y="1216"/>
                  <a:pt x="1969" y="1210"/>
                </a:cubicBezTo>
                <a:cubicBezTo>
                  <a:pt x="1992" y="1203"/>
                  <a:pt x="2012" y="1188"/>
                  <a:pt x="2029" y="1172"/>
                </a:cubicBezTo>
                <a:cubicBezTo>
                  <a:pt x="2038" y="1184"/>
                  <a:pt x="2052" y="1191"/>
                  <a:pt x="2067" y="1190"/>
                </a:cubicBezTo>
                <a:cubicBezTo>
                  <a:pt x="2072" y="1190"/>
                  <a:pt x="2078" y="1189"/>
                  <a:pt x="2083" y="1188"/>
                </a:cubicBezTo>
                <a:cubicBezTo>
                  <a:pt x="2080" y="1196"/>
                  <a:pt x="2078" y="1204"/>
                  <a:pt x="2077" y="1212"/>
                </a:cubicBezTo>
                <a:cubicBezTo>
                  <a:pt x="2077" y="1214"/>
                  <a:pt x="2077" y="1215"/>
                  <a:pt x="2077" y="1216"/>
                </a:cubicBezTo>
                <a:cubicBezTo>
                  <a:pt x="2077" y="1231"/>
                  <a:pt x="2084" y="1245"/>
                  <a:pt x="2096" y="1253"/>
                </a:cubicBezTo>
                <a:cubicBezTo>
                  <a:pt x="2110" y="1263"/>
                  <a:pt x="2127" y="1264"/>
                  <a:pt x="2142" y="1257"/>
                </a:cubicBezTo>
                <a:cubicBezTo>
                  <a:pt x="2157" y="1249"/>
                  <a:pt x="2171" y="1240"/>
                  <a:pt x="2183" y="1229"/>
                </a:cubicBezTo>
                <a:cubicBezTo>
                  <a:pt x="2181" y="1233"/>
                  <a:pt x="2180" y="1237"/>
                  <a:pt x="2179" y="1241"/>
                </a:cubicBezTo>
                <a:cubicBezTo>
                  <a:pt x="2178" y="1245"/>
                  <a:pt x="2177" y="1249"/>
                  <a:pt x="2177" y="1253"/>
                </a:cubicBezTo>
                <a:cubicBezTo>
                  <a:pt x="2177" y="1264"/>
                  <a:pt x="2182" y="1276"/>
                  <a:pt x="2190" y="1284"/>
                </a:cubicBezTo>
                <a:cubicBezTo>
                  <a:pt x="2201" y="1296"/>
                  <a:pt x="2218" y="1300"/>
                  <a:pt x="2233" y="1296"/>
                </a:cubicBezTo>
                <a:cubicBezTo>
                  <a:pt x="2235" y="1296"/>
                  <a:pt x="2237" y="1295"/>
                  <a:pt x="2239" y="1295"/>
                </a:cubicBezTo>
                <a:cubicBezTo>
                  <a:pt x="2239" y="1297"/>
                  <a:pt x="2240" y="1300"/>
                  <a:pt x="2242" y="1303"/>
                </a:cubicBezTo>
                <a:cubicBezTo>
                  <a:pt x="2250" y="1317"/>
                  <a:pt x="2264" y="1325"/>
                  <a:pt x="2280" y="1326"/>
                </a:cubicBezTo>
                <a:cubicBezTo>
                  <a:pt x="2319" y="1326"/>
                  <a:pt x="2357" y="1304"/>
                  <a:pt x="2397" y="1269"/>
                </a:cubicBezTo>
                <a:cubicBezTo>
                  <a:pt x="2397" y="1281"/>
                  <a:pt x="2402" y="1292"/>
                  <a:pt x="2411" y="1301"/>
                </a:cubicBezTo>
                <a:cubicBezTo>
                  <a:pt x="2428" y="1316"/>
                  <a:pt x="2454" y="1316"/>
                  <a:pt x="2471" y="1301"/>
                </a:cubicBezTo>
                <a:cubicBezTo>
                  <a:pt x="2472" y="1301"/>
                  <a:pt x="2473" y="1300"/>
                  <a:pt x="2473" y="1300"/>
                </a:cubicBezTo>
                <a:cubicBezTo>
                  <a:pt x="2473" y="1311"/>
                  <a:pt x="2477" y="1322"/>
                  <a:pt x="2485" y="1330"/>
                </a:cubicBezTo>
                <a:cubicBezTo>
                  <a:pt x="2502" y="1348"/>
                  <a:pt x="2530" y="1349"/>
                  <a:pt x="2548" y="1333"/>
                </a:cubicBezTo>
                <a:cubicBezTo>
                  <a:pt x="2570" y="1313"/>
                  <a:pt x="2570" y="1313"/>
                  <a:pt x="2570" y="1313"/>
                </a:cubicBezTo>
                <a:cubicBezTo>
                  <a:pt x="2595" y="1290"/>
                  <a:pt x="2628" y="1260"/>
                  <a:pt x="2660" y="1239"/>
                </a:cubicBezTo>
                <a:cubicBezTo>
                  <a:pt x="2675" y="1254"/>
                  <a:pt x="2698" y="1258"/>
                  <a:pt x="2716" y="1247"/>
                </a:cubicBezTo>
                <a:cubicBezTo>
                  <a:pt x="2744" y="1230"/>
                  <a:pt x="2762" y="1203"/>
                  <a:pt x="2763" y="1174"/>
                </a:cubicBezTo>
                <a:cubicBezTo>
                  <a:pt x="2763" y="1174"/>
                  <a:pt x="2763" y="1173"/>
                  <a:pt x="2763" y="1172"/>
                </a:cubicBezTo>
                <a:cubicBezTo>
                  <a:pt x="2763" y="1160"/>
                  <a:pt x="2759" y="1149"/>
                  <a:pt x="2751" y="1140"/>
                </a:cubicBezTo>
                <a:cubicBezTo>
                  <a:pt x="2743" y="1132"/>
                  <a:pt x="2732" y="1127"/>
                  <a:pt x="2721" y="1127"/>
                </a:cubicBezTo>
                <a:cubicBezTo>
                  <a:pt x="2741" y="1097"/>
                  <a:pt x="2759" y="1065"/>
                  <a:pt x="2766" y="1032"/>
                </a:cubicBezTo>
                <a:cubicBezTo>
                  <a:pt x="2766" y="1029"/>
                  <a:pt x="2767" y="1025"/>
                  <a:pt x="2767" y="1022"/>
                </a:cubicBezTo>
                <a:cubicBezTo>
                  <a:pt x="2767" y="1011"/>
                  <a:pt x="2763" y="1001"/>
                  <a:pt x="2755" y="992"/>
                </a:cubicBezTo>
                <a:cubicBezTo>
                  <a:pt x="2747" y="984"/>
                  <a:pt x="2737" y="979"/>
                  <a:pt x="2725" y="978"/>
                </a:cubicBezTo>
                <a:cubicBezTo>
                  <a:pt x="2729" y="967"/>
                  <a:pt x="2731" y="956"/>
                  <a:pt x="2731" y="945"/>
                </a:cubicBezTo>
                <a:cubicBezTo>
                  <a:pt x="2731" y="944"/>
                  <a:pt x="2731" y="942"/>
                  <a:pt x="2731" y="940"/>
                </a:cubicBezTo>
                <a:cubicBezTo>
                  <a:pt x="2731" y="928"/>
                  <a:pt x="2725" y="917"/>
                  <a:pt x="2716" y="909"/>
                </a:cubicBezTo>
                <a:cubicBezTo>
                  <a:pt x="2716" y="909"/>
                  <a:pt x="2716" y="909"/>
                  <a:pt x="2715" y="909"/>
                </a:cubicBezTo>
                <a:cubicBezTo>
                  <a:pt x="2737" y="885"/>
                  <a:pt x="2758" y="862"/>
                  <a:pt x="2777" y="837"/>
                </a:cubicBezTo>
                <a:cubicBezTo>
                  <a:pt x="2784" y="829"/>
                  <a:pt x="2787" y="819"/>
                  <a:pt x="2787" y="809"/>
                </a:cubicBezTo>
                <a:cubicBezTo>
                  <a:pt x="2787" y="797"/>
                  <a:pt x="2783" y="785"/>
                  <a:pt x="2774" y="777"/>
                </a:cubicBezTo>
                <a:cubicBezTo>
                  <a:pt x="2757" y="760"/>
                  <a:pt x="2731" y="760"/>
                  <a:pt x="2713" y="775"/>
                </a:cubicBezTo>
                <a:cubicBezTo>
                  <a:pt x="2663" y="818"/>
                  <a:pt x="2609" y="858"/>
                  <a:pt x="2556" y="896"/>
                </a:cubicBezTo>
                <a:cubicBezTo>
                  <a:pt x="2552" y="899"/>
                  <a:pt x="2548" y="902"/>
                  <a:pt x="2544" y="905"/>
                </a:cubicBezTo>
                <a:cubicBezTo>
                  <a:pt x="2595" y="839"/>
                  <a:pt x="2648" y="771"/>
                  <a:pt x="2709" y="715"/>
                </a:cubicBezTo>
                <a:cubicBezTo>
                  <a:pt x="2722" y="704"/>
                  <a:pt x="2735" y="693"/>
                  <a:pt x="2748" y="682"/>
                </a:cubicBezTo>
                <a:cubicBezTo>
                  <a:pt x="2759" y="673"/>
                  <a:pt x="2764" y="660"/>
                  <a:pt x="2764" y="647"/>
                </a:cubicBezTo>
                <a:cubicBezTo>
                  <a:pt x="2764" y="637"/>
                  <a:pt x="2761" y="627"/>
                  <a:pt x="2754" y="619"/>
                </a:cubicBezTo>
                <a:cubicBezTo>
                  <a:pt x="2738" y="600"/>
                  <a:pt x="2711" y="597"/>
                  <a:pt x="2691" y="612"/>
                </a:cubicBezTo>
                <a:cubicBezTo>
                  <a:pt x="2691" y="612"/>
                  <a:pt x="2690" y="613"/>
                  <a:pt x="2690" y="613"/>
                </a:cubicBezTo>
                <a:cubicBezTo>
                  <a:pt x="2690" y="613"/>
                  <a:pt x="2690" y="613"/>
                  <a:pt x="2690" y="613"/>
                </a:cubicBezTo>
                <a:cubicBezTo>
                  <a:pt x="2690" y="614"/>
                  <a:pt x="2689" y="614"/>
                  <a:pt x="2689" y="614"/>
                </a:cubicBezTo>
                <a:cubicBezTo>
                  <a:pt x="2684" y="618"/>
                  <a:pt x="2678" y="623"/>
                  <a:pt x="2673" y="627"/>
                </a:cubicBezTo>
                <a:cubicBezTo>
                  <a:pt x="2677" y="621"/>
                  <a:pt x="2679" y="614"/>
                  <a:pt x="2679" y="606"/>
                </a:cubicBezTo>
                <a:cubicBezTo>
                  <a:pt x="2679" y="598"/>
                  <a:pt x="2676" y="589"/>
                  <a:pt x="2671" y="582"/>
                </a:cubicBezTo>
                <a:cubicBezTo>
                  <a:pt x="2662" y="568"/>
                  <a:pt x="2647" y="561"/>
                  <a:pt x="2631" y="562"/>
                </a:cubicBezTo>
                <a:cubicBezTo>
                  <a:pt x="2645" y="551"/>
                  <a:pt x="2660" y="542"/>
                  <a:pt x="2674" y="533"/>
                </a:cubicBezTo>
                <a:cubicBezTo>
                  <a:pt x="2688" y="524"/>
                  <a:pt x="2696" y="509"/>
                  <a:pt x="2696" y="494"/>
                </a:cubicBezTo>
                <a:cubicBezTo>
                  <a:pt x="2696" y="486"/>
                  <a:pt x="2694" y="478"/>
                  <a:pt x="2689" y="471"/>
                </a:cubicBezTo>
                <a:cubicBezTo>
                  <a:pt x="2676" y="450"/>
                  <a:pt x="2649" y="443"/>
                  <a:pt x="2628" y="456"/>
                </a:cubicBezTo>
                <a:cubicBezTo>
                  <a:pt x="2628" y="456"/>
                  <a:pt x="2627" y="456"/>
                  <a:pt x="2627" y="456"/>
                </a:cubicBezTo>
                <a:cubicBezTo>
                  <a:pt x="2627" y="456"/>
                  <a:pt x="2627" y="456"/>
                  <a:pt x="2627" y="456"/>
                </a:cubicBezTo>
                <a:cubicBezTo>
                  <a:pt x="2627" y="456"/>
                  <a:pt x="2627" y="456"/>
                  <a:pt x="2627" y="456"/>
                </a:cubicBezTo>
                <a:cubicBezTo>
                  <a:pt x="2624" y="458"/>
                  <a:pt x="2620" y="460"/>
                  <a:pt x="2617" y="462"/>
                </a:cubicBezTo>
                <a:cubicBezTo>
                  <a:pt x="2625" y="456"/>
                  <a:pt x="2632" y="450"/>
                  <a:pt x="2640" y="443"/>
                </a:cubicBezTo>
                <a:cubicBezTo>
                  <a:pt x="2650" y="435"/>
                  <a:pt x="2656" y="422"/>
                  <a:pt x="2656" y="409"/>
                </a:cubicBezTo>
                <a:cubicBezTo>
                  <a:pt x="2656" y="400"/>
                  <a:pt x="2654" y="392"/>
                  <a:pt x="2649" y="384"/>
                </a:cubicBezTo>
                <a:cubicBezTo>
                  <a:pt x="2644" y="376"/>
                  <a:pt x="2636" y="371"/>
                  <a:pt x="2628" y="367"/>
                </a:cubicBezTo>
                <a:cubicBezTo>
                  <a:pt x="2633" y="364"/>
                  <a:pt x="2638" y="360"/>
                  <a:pt x="2643" y="357"/>
                </a:cubicBezTo>
                <a:cubicBezTo>
                  <a:pt x="2643" y="357"/>
                  <a:pt x="2642" y="357"/>
                  <a:pt x="2642" y="358"/>
                </a:cubicBezTo>
                <a:cubicBezTo>
                  <a:pt x="2643" y="357"/>
                  <a:pt x="2644" y="357"/>
                  <a:pt x="2644" y="356"/>
                </a:cubicBezTo>
                <a:cubicBezTo>
                  <a:pt x="2657" y="348"/>
                  <a:pt x="2663" y="334"/>
                  <a:pt x="2663" y="320"/>
                </a:cubicBezTo>
                <a:cubicBezTo>
                  <a:pt x="2663" y="311"/>
                  <a:pt x="2661" y="302"/>
                  <a:pt x="2656" y="294"/>
                </a:cubicBezTo>
                <a:cubicBezTo>
                  <a:pt x="2642" y="274"/>
                  <a:pt x="2614" y="269"/>
                  <a:pt x="2594" y="282"/>
                </a:cubicBezTo>
                <a:cubicBezTo>
                  <a:pt x="2593" y="282"/>
                  <a:pt x="2593" y="283"/>
                  <a:pt x="2592" y="283"/>
                </a:cubicBezTo>
                <a:cubicBezTo>
                  <a:pt x="2572" y="298"/>
                  <a:pt x="2547" y="309"/>
                  <a:pt x="2521" y="321"/>
                </a:cubicBezTo>
                <a:cubicBezTo>
                  <a:pt x="2516" y="323"/>
                  <a:pt x="2512" y="325"/>
                  <a:pt x="2508" y="327"/>
                </a:cubicBezTo>
                <a:cubicBezTo>
                  <a:pt x="2524" y="315"/>
                  <a:pt x="2540" y="302"/>
                  <a:pt x="2553" y="287"/>
                </a:cubicBezTo>
                <a:cubicBezTo>
                  <a:pt x="2561" y="278"/>
                  <a:pt x="2566" y="267"/>
                  <a:pt x="2566" y="256"/>
                </a:cubicBezTo>
                <a:cubicBezTo>
                  <a:pt x="2566" y="249"/>
                  <a:pt x="2564" y="241"/>
                  <a:pt x="2560" y="234"/>
                </a:cubicBezTo>
                <a:cubicBezTo>
                  <a:pt x="2550" y="217"/>
                  <a:pt x="2531" y="208"/>
                  <a:pt x="2512" y="212"/>
                </a:cubicBezTo>
                <a:cubicBezTo>
                  <a:pt x="2484" y="218"/>
                  <a:pt x="2457" y="232"/>
                  <a:pt x="2431" y="249"/>
                </a:cubicBezTo>
                <a:cubicBezTo>
                  <a:pt x="2436" y="242"/>
                  <a:pt x="2438" y="234"/>
                  <a:pt x="2438" y="226"/>
                </a:cubicBezTo>
                <a:cubicBezTo>
                  <a:pt x="2438" y="218"/>
                  <a:pt x="2436" y="210"/>
                  <a:pt x="2432" y="203"/>
                </a:cubicBezTo>
                <a:cubicBezTo>
                  <a:pt x="2421" y="184"/>
                  <a:pt x="2399" y="176"/>
                  <a:pt x="2378" y="183"/>
                </a:cubicBezTo>
                <a:cubicBezTo>
                  <a:pt x="2301" y="211"/>
                  <a:pt x="2231" y="266"/>
                  <a:pt x="2175" y="310"/>
                </a:cubicBezTo>
                <a:cubicBezTo>
                  <a:pt x="2086" y="380"/>
                  <a:pt x="2003" y="462"/>
                  <a:pt x="1913" y="568"/>
                </a:cubicBezTo>
                <a:cubicBezTo>
                  <a:pt x="1982" y="478"/>
                  <a:pt x="2056" y="390"/>
                  <a:pt x="2141" y="311"/>
                </a:cubicBezTo>
                <a:cubicBezTo>
                  <a:pt x="2148" y="305"/>
                  <a:pt x="2159" y="296"/>
                  <a:pt x="2172" y="286"/>
                </a:cubicBezTo>
                <a:cubicBezTo>
                  <a:pt x="2213" y="255"/>
                  <a:pt x="2259" y="219"/>
                  <a:pt x="2270" y="177"/>
                </a:cubicBezTo>
                <a:cubicBezTo>
                  <a:pt x="2271" y="174"/>
                  <a:pt x="2271" y="170"/>
                  <a:pt x="2271" y="166"/>
                </a:cubicBezTo>
                <a:cubicBezTo>
                  <a:pt x="2271" y="154"/>
                  <a:pt x="2266" y="142"/>
                  <a:pt x="2257" y="133"/>
                </a:cubicBezTo>
                <a:cubicBezTo>
                  <a:pt x="2246" y="122"/>
                  <a:pt x="2228" y="118"/>
                  <a:pt x="2213" y="123"/>
                </a:cubicBezTo>
                <a:cubicBezTo>
                  <a:pt x="2201" y="127"/>
                  <a:pt x="2189" y="132"/>
                  <a:pt x="2177" y="138"/>
                </a:cubicBezTo>
                <a:cubicBezTo>
                  <a:pt x="2175" y="136"/>
                  <a:pt x="2173" y="135"/>
                  <a:pt x="2170" y="135"/>
                </a:cubicBezTo>
                <a:cubicBezTo>
                  <a:pt x="2126" y="119"/>
                  <a:pt x="2074" y="143"/>
                  <a:pt x="2019" y="176"/>
                </a:cubicBezTo>
                <a:cubicBezTo>
                  <a:pt x="2025" y="160"/>
                  <a:pt x="2029" y="145"/>
                  <a:pt x="2029" y="130"/>
                </a:cubicBezTo>
                <a:cubicBezTo>
                  <a:pt x="2029" y="126"/>
                  <a:pt x="2028" y="122"/>
                  <a:pt x="2028" y="119"/>
                </a:cubicBezTo>
                <a:cubicBezTo>
                  <a:pt x="2025" y="98"/>
                  <a:pt x="2009" y="82"/>
                  <a:pt x="1988" y="80"/>
                </a:cubicBezTo>
                <a:cubicBezTo>
                  <a:pt x="1970" y="78"/>
                  <a:pt x="1952" y="81"/>
                  <a:pt x="1934" y="86"/>
                </a:cubicBezTo>
                <a:cubicBezTo>
                  <a:pt x="1934" y="86"/>
                  <a:pt x="1934" y="86"/>
                  <a:pt x="1934" y="86"/>
                </a:cubicBezTo>
                <a:cubicBezTo>
                  <a:pt x="1918" y="69"/>
                  <a:pt x="1890" y="68"/>
                  <a:pt x="1872" y="84"/>
                </a:cubicBezTo>
                <a:cubicBezTo>
                  <a:pt x="1866" y="88"/>
                  <a:pt x="1861" y="94"/>
                  <a:pt x="1856" y="99"/>
                </a:cubicBezTo>
                <a:cubicBezTo>
                  <a:pt x="1845" y="108"/>
                  <a:pt x="1833" y="117"/>
                  <a:pt x="1821" y="126"/>
                </a:cubicBezTo>
                <a:cubicBezTo>
                  <a:pt x="1823" y="121"/>
                  <a:pt x="1824" y="115"/>
                  <a:pt x="1825" y="109"/>
                </a:cubicBezTo>
                <a:cubicBezTo>
                  <a:pt x="1825" y="107"/>
                  <a:pt x="1825" y="105"/>
                  <a:pt x="1825" y="102"/>
                </a:cubicBezTo>
                <a:cubicBezTo>
                  <a:pt x="1825" y="90"/>
                  <a:pt x="1821" y="79"/>
                  <a:pt x="1812" y="70"/>
                </a:cubicBezTo>
                <a:cubicBezTo>
                  <a:pt x="1802" y="60"/>
                  <a:pt x="1787" y="56"/>
                  <a:pt x="1773" y="58"/>
                </a:cubicBezTo>
                <a:cubicBezTo>
                  <a:pt x="1714" y="68"/>
                  <a:pt x="1657" y="106"/>
                  <a:pt x="1611" y="136"/>
                </a:cubicBezTo>
                <a:cubicBezTo>
                  <a:pt x="1611" y="136"/>
                  <a:pt x="1610" y="137"/>
                  <a:pt x="1610" y="137"/>
                </a:cubicBezTo>
                <a:cubicBezTo>
                  <a:pt x="1610" y="135"/>
                  <a:pt x="1610" y="134"/>
                  <a:pt x="1610" y="132"/>
                </a:cubicBezTo>
                <a:cubicBezTo>
                  <a:pt x="1610" y="124"/>
                  <a:pt x="1608" y="116"/>
                  <a:pt x="1603" y="109"/>
                </a:cubicBezTo>
                <a:cubicBezTo>
                  <a:pt x="1593" y="91"/>
                  <a:pt x="1571" y="83"/>
                  <a:pt x="1551" y="89"/>
                </a:cubicBezTo>
                <a:cubicBezTo>
                  <a:pt x="1495" y="108"/>
                  <a:pt x="1446" y="151"/>
                  <a:pt x="1403" y="190"/>
                </a:cubicBezTo>
                <a:cubicBezTo>
                  <a:pt x="1405" y="183"/>
                  <a:pt x="1407" y="176"/>
                  <a:pt x="1408" y="169"/>
                </a:cubicBezTo>
                <a:cubicBezTo>
                  <a:pt x="1408" y="167"/>
                  <a:pt x="1408" y="165"/>
                  <a:pt x="1408" y="163"/>
                </a:cubicBezTo>
                <a:cubicBezTo>
                  <a:pt x="1408" y="162"/>
                  <a:pt x="1408" y="160"/>
                  <a:pt x="1408" y="159"/>
                </a:cubicBezTo>
                <a:cubicBezTo>
                  <a:pt x="1429" y="143"/>
                  <a:pt x="1450" y="127"/>
                  <a:pt x="1470" y="110"/>
                </a:cubicBezTo>
                <a:cubicBezTo>
                  <a:pt x="1481" y="101"/>
                  <a:pt x="1486" y="88"/>
                  <a:pt x="1486" y="76"/>
                </a:cubicBezTo>
                <a:cubicBezTo>
                  <a:pt x="1486" y="69"/>
                  <a:pt x="1485" y="62"/>
                  <a:pt x="1482" y="56"/>
                </a:cubicBezTo>
                <a:cubicBezTo>
                  <a:pt x="1472" y="37"/>
                  <a:pt x="1452" y="27"/>
                  <a:pt x="1431" y="32"/>
                </a:cubicBezTo>
                <a:cubicBezTo>
                  <a:pt x="1397" y="39"/>
                  <a:pt x="1365" y="56"/>
                  <a:pt x="1334" y="77"/>
                </a:cubicBezTo>
                <a:cubicBezTo>
                  <a:pt x="1321" y="43"/>
                  <a:pt x="1293" y="22"/>
                  <a:pt x="1254" y="17"/>
                </a:cubicBezTo>
                <a:cubicBezTo>
                  <a:pt x="1228" y="13"/>
                  <a:pt x="1202" y="17"/>
                  <a:pt x="1180" y="21"/>
                </a:cubicBezTo>
                <a:cubicBezTo>
                  <a:pt x="1084" y="39"/>
                  <a:pt x="1001" y="92"/>
                  <a:pt x="927" y="156"/>
                </a:cubicBezTo>
                <a:cubicBezTo>
                  <a:pt x="926" y="153"/>
                  <a:pt x="924" y="151"/>
                  <a:pt x="922" y="148"/>
                </a:cubicBezTo>
                <a:cubicBezTo>
                  <a:pt x="911" y="134"/>
                  <a:pt x="892" y="128"/>
                  <a:pt x="874" y="133"/>
                </a:cubicBezTo>
                <a:cubicBezTo>
                  <a:pt x="800" y="155"/>
                  <a:pt x="699" y="288"/>
                  <a:pt x="540" y="502"/>
                </a:cubicBezTo>
                <a:cubicBezTo>
                  <a:pt x="538" y="506"/>
                  <a:pt x="535" y="509"/>
                  <a:pt x="533" y="512"/>
                </a:cubicBezTo>
                <a:cubicBezTo>
                  <a:pt x="510" y="542"/>
                  <a:pt x="487" y="573"/>
                  <a:pt x="466" y="603"/>
                </a:cubicBezTo>
                <a:cubicBezTo>
                  <a:pt x="430" y="651"/>
                  <a:pt x="394" y="696"/>
                  <a:pt x="363" y="734"/>
                </a:cubicBezTo>
                <a:cubicBezTo>
                  <a:pt x="342" y="758"/>
                  <a:pt x="325" y="777"/>
                  <a:pt x="311" y="791"/>
                </a:cubicBezTo>
                <a:cubicBezTo>
                  <a:pt x="353" y="736"/>
                  <a:pt x="406" y="656"/>
                  <a:pt x="474" y="545"/>
                </a:cubicBezTo>
                <a:cubicBezTo>
                  <a:pt x="490" y="519"/>
                  <a:pt x="505" y="495"/>
                  <a:pt x="509" y="489"/>
                </a:cubicBezTo>
                <a:cubicBezTo>
                  <a:pt x="576" y="398"/>
                  <a:pt x="634" y="324"/>
                  <a:pt x="705" y="260"/>
                </a:cubicBezTo>
                <a:cubicBezTo>
                  <a:pt x="717" y="249"/>
                  <a:pt x="717" y="249"/>
                  <a:pt x="717" y="249"/>
                </a:cubicBezTo>
                <a:cubicBezTo>
                  <a:pt x="739" y="231"/>
                  <a:pt x="763" y="210"/>
                  <a:pt x="778" y="182"/>
                </a:cubicBezTo>
                <a:cubicBezTo>
                  <a:pt x="782" y="175"/>
                  <a:pt x="784" y="167"/>
                  <a:pt x="784" y="160"/>
                </a:cubicBezTo>
                <a:cubicBezTo>
                  <a:pt x="784" y="148"/>
                  <a:pt x="779" y="136"/>
                  <a:pt x="770" y="127"/>
                </a:cubicBezTo>
                <a:cubicBezTo>
                  <a:pt x="755" y="113"/>
                  <a:pt x="732" y="111"/>
                  <a:pt x="715" y="122"/>
                </a:cubicBezTo>
                <a:cubicBezTo>
                  <a:pt x="605" y="192"/>
                  <a:pt x="514" y="303"/>
                  <a:pt x="433" y="402"/>
                </a:cubicBezTo>
                <a:cubicBezTo>
                  <a:pt x="420" y="418"/>
                  <a:pt x="420" y="418"/>
                  <a:pt x="420" y="418"/>
                </a:cubicBezTo>
                <a:cubicBezTo>
                  <a:pt x="376" y="472"/>
                  <a:pt x="332" y="529"/>
                  <a:pt x="293" y="590"/>
                </a:cubicBezTo>
                <a:cubicBezTo>
                  <a:pt x="327" y="536"/>
                  <a:pt x="367" y="484"/>
                  <a:pt x="404" y="437"/>
                </a:cubicBezTo>
                <a:cubicBezTo>
                  <a:pt x="433" y="400"/>
                  <a:pt x="459" y="360"/>
                  <a:pt x="484" y="321"/>
                </a:cubicBezTo>
                <a:cubicBezTo>
                  <a:pt x="515" y="272"/>
                  <a:pt x="545" y="226"/>
                  <a:pt x="580" y="187"/>
                </a:cubicBezTo>
                <a:cubicBezTo>
                  <a:pt x="592" y="177"/>
                  <a:pt x="603" y="166"/>
                  <a:pt x="615" y="155"/>
                </a:cubicBezTo>
                <a:cubicBezTo>
                  <a:pt x="625" y="150"/>
                  <a:pt x="640" y="146"/>
                  <a:pt x="651" y="143"/>
                </a:cubicBezTo>
                <a:cubicBezTo>
                  <a:pt x="687" y="134"/>
                  <a:pt x="732" y="122"/>
                  <a:pt x="753" y="82"/>
                </a:cubicBezTo>
                <a:cubicBezTo>
                  <a:pt x="756" y="76"/>
                  <a:pt x="758" y="69"/>
                  <a:pt x="758" y="62"/>
                </a:cubicBezTo>
                <a:cubicBezTo>
                  <a:pt x="758" y="56"/>
                  <a:pt x="757" y="50"/>
                  <a:pt x="754" y="44"/>
                </a:cubicBezTo>
                <a:cubicBezTo>
                  <a:pt x="749" y="32"/>
                  <a:pt x="739" y="23"/>
                  <a:pt x="726" y="19"/>
                </a:cubicBezTo>
                <a:cubicBezTo>
                  <a:pt x="669" y="0"/>
                  <a:pt x="594" y="50"/>
                  <a:pt x="573" y="70"/>
                </a:cubicBezTo>
                <a:close/>
                <a:moveTo>
                  <a:pt x="1117" y="136"/>
                </a:moveTo>
                <a:cubicBezTo>
                  <a:pt x="1109" y="140"/>
                  <a:pt x="1102" y="144"/>
                  <a:pt x="1095" y="149"/>
                </a:cubicBezTo>
                <a:cubicBezTo>
                  <a:pt x="1094" y="149"/>
                  <a:pt x="1094" y="148"/>
                  <a:pt x="1093" y="148"/>
                </a:cubicBezTo>
                <a:cubicBezTo>
                  <a:pt x="1101" y="143"/>
                  <a:pt x="1109" y="139"/>
                  <a:pt x="1117" y="136"/>
                </a:cubicBezTo>
                <a:close/>
                <a:moveTo>
                  <a:pt x="1249" y="107"/>
                </a:moveTo>
                <a:cubicBezTo>
                  <a:pt x="1250" y="108"/>
                  <a:pt x="1250" y="108"/>
                  <a:pt x="1250" y="108"/>
                </a:cubicBezTo>
                <a:cubicBezTo>
                  <a:pt x="1250" y="108"/>
                  <a:pt x="1250" y="109"/>
                  <a:pt x="1250" y="110"/>
                </a:cubicBezTo>
                <a:cubicBezTo>
                  <a:pt x="1250" y="115"/>
                  <a:pt x="1249" y="125"/>
                  <a:pt x="1240" y="146"/>
                </a:cubicBezTo>
                <a:cubicBezTo>
                  <a:pt x="1239" y="137"/>
                  <a:pt x="1236" y="128"/>
                  <a:pt x="1230" y="120"/>
                </a:cubicBezTo>
                <a:cubicBezTo>
                  <a:pt x="1225" y="114"/>
                  <a:pt x="1218" y="110"/>
                  <a:pt x="1211" y="107"/>
                </a:cubicBezTo>
                <a:cubicBezTo>
                  <a:pt x="1237" y="104"/>
                  <a:pt x="1246" y="105"/>
                  <a:pt x="1249" y="107"/>
                </a:cubicBezTo>
                <a:close/>
                <a:moveTo>
                  <a:pt x="590" y="586"/>
                </a:moveTo>
                <a:cubicBezTo>
                  <a:pt x="580" y="605"/>
                  <a:pt x="569" y="624"/>
                  <a:pt x="559" y="643"/>
                </a:cubicBezTo>
                <a:cubicBezTo>
                  <a:pt x="543" y="673"/>
                  <a:pt x="543" y="673"/>
                  <a:pt x="543" y="673"/>
                </a:cubicBezTo>
                <a:cubicBezTo>
                  <a:pt x="527" y="702"/>
                  <a:pt x="509" y="735"/>
                  <a:pt x="494" y="771"/>
                </a:cubicBezTo>
                <a:cubicBezTo>
                  <a:pt x="473" y="803"/>
                  <a:pt x="452" y="836"/>
                  <a:pt x="432" y="869"/>
                </a:cubicBezTo>
                <a:cubicBezTo>
                  <a:pt x="409" y="905"/>
                  <a:pt x="385" y="942"/>
                  <a:pt x="361" y="979"/>
                </a:cubicBezTo>
                <a:cubicBezTo>
                  <a:pt x="395" y="888"/>
                  <a:pt x="440" y="801"/>
                  <a:pt x="496" y="717"/>
                </a:cubicBezTo>
                <a:cubicBezTo>
                  <a:pt x="510" y="695"/>
                  <a:pt x="526" y="674"/>
                  <a:pt x="541" y="652"/>
                </a:cubicBezTo>
                <a:cubicBezTo>
                  <a:pt x="557" y="631"/>
                  <a:pt x="573" y="609"/>
                  <a:pt x="590" y="586"/>
                </a:cubicBezTo>
                <a:close/>
                <a:moveTo>
                  <a:pt x="665" y="689"/>
                </a:moveTo>
                <a:cubicBezTo>
                  <a:pt x="675" y="674"/>
                  <a:pt x="684" y="659"/>
                  <a:pt x="694" y="645"/>
                </a:cubicBezTo>
                <a:cubicBezTo>
                  <a:pt x="667" y="690"/>
                  <a:pt x="642" y="734"/>
                  <a:pt x="620" y="775"/>
                </a:cubicBezTo>
                <a:cubicBezTo>
                  <a:pt x="615" y="779"/>
                  <a:pt x="611" y="783"/>
                  <a:pt x="606" y="787"/>
                </a:cubicBezTo>
                <a:cubicBezTo>
                  <a:pt x="625" y="755"/>
                  <a:pt x="645" y="722"/>
                  <a:pt x="665" y="689"/>
                </a:cubicBezTo>
                <a:close/>
                <a:moveTo>
                  <a:pt x="636" y="1095"/>
                </a:moveTo>
                <a:cubicBezTo>
                  <a:pt x="635" y="1096"/>
                  <a:pt x="634" y="1097"/>
                  <a:pt x="633" y="1098"/>
                </a:cubicBezTo>
                <a:cubicBezTo>
                  <a:pt x="633" y="1098"/>
                  <a:pt x="633" y="1097"/>
                  <a:pt x="633" y="1097"/>
                </a:cubicBezTo>
                <a:cubicBezTo>
                  <a:pt x="634" y="1096"/>
                  <a:pt x="635" y="1095"/>
                  <a:pt x="636" y="1095"/>
                </a:cubicBezTo>
                <a:close/>
                <a:moveTo>
                  <a:pt x="1275" y="453"/>
                </a:moveTo>
                <a:cubicBezTo>
                  <a:pt x="1244" y="495"/>
                  <a:pt x="1217" y="535"/>
                  <a:pt x="1196" y="569"/>
                </a:cubicBezTo>
                <a:cubicBezTo>
                  <a:pt x="1154" y="636"/>
                  <a:pt x="1115" y="711"/>
                  <a:pt x="1074" y="800"/>
                </a:cubicBezTo>
                <a:cubicBezTo>
                  <a:pt x="1066" y="811"/>
                  <a:pt x="1059" y="823"/>
                  <a:pt x="1051" y="834"/>
                </a:cubicBezTo>
                <a:cubicBezTo>
                  <a:pt x="1004" y="903"/>
                  <a:pt x="956" y="975"/>
                  <a:pt x="905" y="1042"/>
                </a:cubicBezTo>
                <a:cubicBezTo>
                  <a:pt x="891" y="1061"/>
                  <a:pt x="891" y="1061"/>
                  <a:pt x="891" y="1061"/>
                </a:cubicBezTo>
                <a:cubicBezTo>
                  <a:pt x="889" y="1064"/>
                  <a:pt x="886" y="1068"/>
                  <a:pt x="882" y="1073"/>
                </a:cubicBezTo>
                <a:cubicBezTo>
                  <a:pt x="893" y="1042"/>
                  <a:pt x="906" y="1011"/>
                  <a:pt x="916" y="988"/>
                </a:cubicBezTo>
                <a:cubicBezTo>
                  <a:pt x="926" y="964"/>
                  <a:pt x="926" y="964"/>
                  <a:pt x="926" y="964"/>
                </a:cubicBezTo>
                <a:cubicBezTo>
                  <a:pt x="974" y="842"/>
                  <a:pt x="1042" y="721"/>
                  <a:pt x="1129" y="605"/>
                </a:cubicBezTo>
                <a:cubicBezTo>
                  <a:pt x="1145" y="584"/>
                  <a:pt x="1162" y="563"/>
                  <a:pt x="1179" y="542"/>
                </a:cubicBezTo>
                <a:cubicBezTo>
                  <a:pt x="1210" y="511"/>
                  <a:pt x="1242" y="482"/>
                  <a:pt x="1275" y="453"/>
                </a:cubicBezTo>
                <a:close/>
                <a:moveTo>
                  <a:pt x="1253" y="701"/>
                </a:moveTo>
                <a:cubicBezTo>
                  <a:pt x="1290" y="652"/>
                  <a:pt x="1332" y="597"/>
                  <a:pt x="1378" y="541"/>
                </a:cubicBezTo>
                <a:cubicBezTo>
                  <a:pt x="1360" y="567"/>
                  <a:pt x="1341" y="594"/>
                  <a:pt x="1322" y="623"/>
                </a:cubicBezTo>
                <a:cubicBezTo>
                  <a:pt x="1282" y="683"/>
                  <a:pt x="1244" y="745"/>
                  <a:pt x="1207" y="805"/>
                </a:cubicBezTo>
                <a:cubicBezTo>
                  <a:pt x="1198" y="820"/>
                  <a:pt x="1188" y="836"/>
                  <a:pt x="1179" y="851"/>
                </a:cubicBezTo>
                <a:cubicBezTo>
                  <a:pt x="1190" y="819"/>
                  <a:pt x="1202" y="787"/>
                  <a:pt x="1214" y="755"/>
                </a:cubicBezTo>
                <a:cubicBezTo>
                  <a:pt x="1227" y="737"/>
                  <a:pt x="1240" y="719"/>
                  <a:pt x="1253" y="701"/>
                </a:cubicBezTo>
                <a:close/>
                <a:moveTo>
                  <a:pt x="1852" y="240"/>
                </a:moveTo>
                <a:cubicBezTo>
                  <a:pt x="1872" y="226"/>
                  <a:pt x="1872" y="226"/>
                  <a:pt x="1872" y="226"/>
                </a:cubicBezTo>
                <a:cubicBezTo>
                  <a:pt x="1874" y="224"/>
                  <a:pt x="1877" y="222"/>
                  <a:pt x="1880" y="220"/>
                </a:cubicBezTo>
                <a:cubicBezTo>
                  <a:pt x="1866" y="236"/>
                  <a:pt x="1852" y="251"/>
                  <a:pt x="1839" y="264"/>
                </a:cubicBezTo>
                <a:cubicBezTo>
                  <a:pt x="1825" y="279"/>
                  <a:pt x="1813" y="292"/>
                  <a:pt x="1805" y="302"/>
                </a:cubicBezTo>
                <a:cubicBezTo>
                  <a:pt x="1788" y="323"/>
                  <a:pt x="1771" y="345"/>
                  <a:pt x="1753" y="367"/>
                </a:cubicBezTo>
                <a:cubicBezTo>
                  <a:pt x="1683" y="431"/>
                  <a:pt x="1622" y="502"/>
                  <a:pt x="1572" y="578"/>
                </a:cubicBezTo>
                <a:cubicBezTo>
                  <a:pt x="1555" y="603"/>
                  <a:pt x="1539" y="629"/>
                  <a:pt x="1525" y="656"/>
                </a:cubicBezTo>
                <a:cubicBezTo>
                  <a:pt x="1506" y="680"/>
                  <a:pt x="1487" y="704"/>
                  <a:pt x="1469" y="729"/>
                </a:cubicBezTo>
                <a:cubicBezTo>
                  <a:pt x="1449" y="756"/>
                  <a:pt x="1429" y="783"/>
                  <a:pt x="1410" y="811"/>
                </a:cubicBezTo>
                <a:cubicBezTo>
                  <a:pt x="1419" y="788"/>
                  <a:pt x="1428" y="766"/>
                  <a:pt x="1438" y="743"/>
                </a:cubicBezTo>
                <a:cubicBezTo>
                  <a:pt x="1444" y="735"/>
                  <a:pt x="1450" y="727"/>
                  <a:pt x="1455" y="719"/>
                </a:cubicBezTo>
                <a:cubicBezTo>
                  <a:pt x="1549" y="587"/>
                  <a:pt x="1647" y="462"/>
                  <a:pt x="1749" y="349"/>
                </a:cubicBezTo>
                <a:cubicBezTo>
                  <a:pt x="1749" y="349"/>
                  <a:pt x="1797" y="294"/>
                  <a:pt x="1797" y="294"/>
                </a:cubicBezTo>
                <a:cubicBezTo>
                  <a:pt x="1807" y="281"/>
                  <a:pt x="1818" y="269"/>
                  <a:pt x="1829" y="257"/>
                </a:cubicBezTo>
                <a:cubicBezTo>
                  <a:pt x="1837" y="251"/>
                  <a:pt x="1844" y="245"/>
                  <a:pt x="1852" y="240"/>
                </a:cubicBezTo>
                <a:close/>
                <a:moveTo>
                  <a:pt x="1894" y="365"/>
                </a:moveTo>
                <a:cubicBezTo>
                  <a:pt x="1808" y="450"/>
                  <a:pt x="1732" y="541"/>
                  <a:pt x="1666" y="637"/>
                </a:cubicBezTo>
                <a:cubicBezTo>
                  <a:pt x="1654" y="654"/>
                  <a:pt x="1643" y="672"/>
                  <a:pt x="1632" y="689"/>
                </a:cubicBezTo>
                <a:cubicBezTo>
                  <a:pt x="1613" y="709"/>
                  <a:pt x="1595" y="729"/>
                  <a:pt x="1577" y="748"/>
                </a:cubicBezTo>
                <a:cubicBezTo>
                  <a:pt x="1584" y="734"/>
                  <a:pt x="1592" y="720"/>
                  <a:pt x="1600" y="706"/>
                </a:cubicBezTo>
                <a:cubicBezTo>
                  <a:pt x="1674" y="609"/>
                  <a:pt x="1749" y="515"/>
                  <a:pt x="1818" y="429"/>
                </a:cubicBezTo>
                <a:cubicBezTo>
                  <a:pt x="1842" y="407"/>
                  <a:pt x="1868" y="386"/>
                  <a:pt x="1894" y="365"/>
                </a:cubicBezTo>
                <a:close/>
                <a:moveTo>
                  <a:pt x="2264" y="375"/>
                </a:moveTo>
                <a:cubicBezTo>
                  <a:pt x="2282" y="361"/>
                  <a:pt x="2301" y="348"/>
                  <a:pt x="2321" y="335"/>
                </a:cubicBezTo>
                <a:cubicBezTo>
                  <a:pt x="2335" y="325"/>
                  <a:pt x="2350" y="315"/>
                  <a:pt x="2364" y="305"/>
                </a:cubicBezTo>
                <a:cubicBezTo>
                  <a:pt x="2357" y="312"/>
                  <a:pt x="2349" y="320"/>
                  <a:pt x="2342" y="327"/>
                </a:cubicBezTo>
                <a:cubicBezTo>
                  <a:pt x="2336" y="331"/>
                  <a:pt x="2329" y="335"/>
                  <a:pt x="2323" y="340"/>
                </a:cubicBezTo>
                <a:cubicBezTo>
                  <a:pt x="2134" y="479"/>
                  <a:pt x="1989" y="622"/>
                  <a:pt x="1879" y="775"/>
                </a:cubicBezTo>
                <a:cubicBezTo>
                  <a:pt x="1873" y="785"/>
                  <a:pt x="1866" y="795"/>
                  <a:pt x="1859" y="805"/>
                </a:cubicBezTo>
                <a:cubicBezTo>
                  <a:pt x="1837" y="827"/>
                  <a:pt x="1816" y="850"/>
                  <a:pt x="1794" y="873"/>
                </a:cubicBezTo>
                <a:cubicBezTo>
                  <a:pt x="1822" y="832"/>
                  <a:pt x="1852" y="791"/>
                  <a:pt x="1883" y="751"/>
                </a:cubicBezTo>
                <a:cubicBezTo>
                  <a:pt x="1979" y="634"/>
                  <a:pt x="2107" y="491"/>
                  <a:pt x="2264" y="375"/>
                </a:cubicBezTo>
                <a:close/>
                <a:moveTo>
                  <a:pt x="1932" y="859"/>
                </a:moveTo>
                <a:cubicBezTo>
                  <a:pt x="2029" y="762"/>
                  <a:pt x="2029" y="762"/>
                  <a:pt x="2029" y="762"/>
                </a:cubicBezTo>
                <a:cubicBezTo>
                  <a:pt x="2033" y="757"/>
                  <a:pt x="2038" y="752"/>
                  <a:pt x="2043" y="748"/>
                </a:cubicBezTo>
                <a:cubicBezTo>
                  <a:pt x="2009" y="799"/>
                  <a:pt x="1977" y="852"/>
                  <a:pt x="1946" y="903"/>
                </a:cubicBezTo>
                <a:cubicBezTo>
                  <a:pt x="1923" y="943"/>
                  <a:pt x="1923" y="943"/>
                  <a:pt x="1923" y="943"/>
                </a:cubicBezTo>
                <a:cubicBezTo>
                  <a:pt x="1914" y="958"/>
                  <a:pt x="1903" y="973"/>
                  <a:pt x="1893" y="989"/>
                </a:cubicBezTo>
                <a:cubicBezTo>
                  <a:pt x="1871" y="1013"/>
                  <a:pt x="1849" y="1037"/>
                  <a:pt x="1829" y="1060"/>
                </a:cubicBezTo>
                <a:cubicBezTo>
                  <a:pt x="1856" y="989"/>
                  <a:pt x="1889" y="923"/>
                  <a:pt x="1929" y="862"/>
                </a:cubicBezTo>
                <a:cubicBezTo>
                  <a:pt x="1930" y="861"/>
                  <a:pt x="1931" y="860"/>
                  <a:pt x="1932" y="859"/>
                </a:cubicBezTo>
                <a:close/>
              </a:path>
            </a:pathLst>
          </a:custGeom>
          <a:solidFill>
            <a:schemeClr val="bg1">
              <a:lumMod val="85000"/>
            </a:schemeClr>
          </a:solidFill>
          <a:ln>
            <a:noFill/>
          </a:ln>
        </p:spPr>
        <p:txBody>
          <a:bodyPr/>
          <a:lstStyle/>
          <a:p>
            <a:pPr defTabSz="1218565"/>
            <a:endParaRPr lang="zh-CN" altLang="en-US" sz="2400" dirty="0">
              <a:solidFill>
                <a:schemeClr val="tx1">
                  <a:lumMod val="85000"/>
                  <a:lumOff val="15000"/>
                </a:schemeClr>
              </a:solidFill>
              <a:cs typeface="+mn-ea"/>
              <a:sym typeface="+mn-lt"/>
            </a:endParaRPr>
          </a:p>
        </p:txBody>
      </p:sp>
      <p:sp>
        <p:nvSpPr>
          <p:cNvPr id="25" name="PA_任意多边形 5"/>
          <p:cNvSpPr>
            <a:spLocks noEditPoints="1" noChangeArrowheads="1"/>
          </p:cNvSpPr>
          <p:nvPr>
            <p:custDataLst>
              <p:tags r:id="rId2"/>
            </p:custDataLst>
          </p:nvPr>
        </p:nvSpPr>
        <p:spPr bwMode="auto">
          <a:xfrm>
            <a:off x="6324231" y="3278462"/>
            <a:ext cx="2056990" cy="798000"/>
          </a:xfrm>
          <a:custGeom>
            <a:avLst/>
            <a:gdLst>
              <a:gd name="T0" fmla="*/ 342 w 2787"/>
              <a:gd name="T1" fmla="*/ 280 h 1349"/>
              <a:gd name="T2" fmla="*/ 170 w 2787"/>
              <a:gd name="T3" fmla="*/ 344 h 1349"/>
              <a:gd name="T4" fmla="*/ 143 w 2787"/>
              <a:gd name="T5" fmla="*/ 698 h 1349"/>
              <a:gd name="T6" fmla="*/ 214 w 2787"/>
              <a:gd name="T7" fmla="*/ 912 h 1349"/>
              <a:gd name="T8" fmla="*/ 230 w 2787"/>
              <a:gd name="T9" fmla="*/ 1199 h 1349"/>
              <a:gd name="T10" fmla="*/ 506 w 2787"/>
              <a:gd name="T11" fmla="*/ 1115 h 1349"/>
              <a:gd name="T12" fmla="*/ 727 w 2787"/>
              <a:gd name="T13" fmla="*/ 1124 h 1349"/>
              <a:gd name="T14" fmla="*/ 944 w 2787"/>
              <a:gd name="T15" fmla="*/ 1141 h 1349"/>
              <a:gd name="T16" fmla="*/ 1129 w 2787"/>
              <a:gd name="T17" fmla="*/ 1226 h 1349"/>
              <a:gd name="T18" fmla="*/ 1335 w 2787"/>
              <a:gd name="T19" fmla="*/ 1185 h 1349"/>
              <a:gd name="T20" fmla="*/ 1521 w 2787"/>
              <a:gd name="T21" fmla="*/ 1247 h 1349"/>
              <a:gd name="T22" fmla="*/ 1690 w 2787"/>
              <a:gd name="T23" fmla="*/ 1203 h 1349"/>
              <a:gd name="T24" fmla="*/ 1912 w 2787"/>
              <a:gd name="T25" fmla="*/ 1176 h 1349"/>
              <a:gd name="T26" fmla="*/ 2077 w 2787"/>
              <a:gd name="T27" fmla="*/ 1212 h 1349"/>
              <a:gd name="T28" fmla="*/ 2177 w 2787"/>
              <a:gd name="T29" fmla="*/ 1253 h 1349"/>
              <a:gd name="T30" fmla="*/ 2397 w 2787"/>
              <a:gd name="T31" fmla="*/ 1269 h 1349"/>
              <a:gd name="T32" fmla="*/ 2570 w 2787"/>
              <a:gd name="T33" fmla="*/ 1313 h 1349"/>
              <a:gd name="T34" fmla="*/ 2721 w 2787"/>
              <a:gd name="T35" fmla="*/ 1127 h 1349"/>
              <a:gd name="T36" fmla="*/ 2731 w 2787"/>
              <a:gd name="T37" fmla="*/ 940 h 1349"/>
              <a:gd name="T38" fmla="*/ 2713 w 2787"/>
              <a:gd name="T39" fmla="*/ 775 h 1349"/>
              <a:gd name="T40" fmla="*/ 2754 w 2787"/>
              <a:gd name="T41" fmla="*/ 619 h 1349"/>
              <a:gd name="T42" fmla="*/ 2679 w 2787"/>
              <a:gd name="T43" fmla="*/ 606 h 1349"/>
              <a:gd name="T44" fmla="*/ 2628 w 2787"/>
              <a:gd name="T45" fmla="*/ 456 h 1349"/>
              <a:gd name="T46" fmla="*/ 2656 w 2787"/>
              <a:gd name="T47" fmla="*/ 409 h 1349"/>
              <a:gd name="T48" fmla="*/ 2663 w 2787"/>
              <a:gd name="T49" fmla="*/ 320 h 1349"/>
              <a:gd name="T50" fmla="*/ 2553 w 2787"/>
              <a:gd name="T51" fmla="*/ 287 h 1349"/>
              <a:gd name="T52" fmla="*/ 2432 w 2787"/>
              <a:gd name="T53" fmla="*/ 203 h 1349"/>
              <a:gd name="T54" fmla="*/ 2270 w 2787"/>
              <a:gd name="T55" fmla="*/ 177 h 1349"/>
              <a:gd name="T56" fmla="*/ 2019 w 2787"/>
              <a:gd name="T57" fmla="*/ 176 h 1349"/>
              <a:gd name="T58" fmla="*/ 1872 w 2787"/>
              <a:gd name="T59" fmla="*/ 84 h 1349"/>
              <a:gd name="T60" fmla="*/ 1773 w 2787"/>
              <a:gd name="T61" fmla="*/ 58 h 1349"/>
              <a:gd name="T62" fmla="*/ 1403 w 2787"/>
              <a:gd name="T63" fmla="*/ 190 h 1349"/>
              <a:gd name="T64" fmla="*/ 1482 w 2787"/>
              <a:gd name="T65" fmla="*/ 56 h 1349"/>
              <a:gd name="T66" fmla="*/ 922 w 2787"/>
              <a:gd name="T67" fmla="*/ 148 h 1349"/>
              <a:gd name="T68" fmla="*/ 311 w 2787"/>
              <a:gd name="T69" fmla="*/ 791 h 1349"/>
              <a:gd name="T70" fmla="*/ 784 w 2787"/>
              <a:gd name="T71" fmla="*/ 160 h 1349"/>
              <a:gd name="T72" fmla="*/ 404 w 2787"/>
              <a:gd name="T73" fmla="*/ 437 h 1349"/>
              <a:gd name="T74" fmla="*/ 758 w 2787"/>
              <a:gd name="T75" fmla="*/ 62 h 1349"/>
              <a:gd name="T76" fmla="*/ 1093 w 2787"/>
              <a:gd name="T77" fmla="*/ 148 h 1349"/>
              <a:gd name="T78" fmla="*/ 1230 w 2787"/>
              <a:gd name="T79" fmla="*/ 120 h 1349"/>
              <a:gd name="T80" fmla="*/ 494 w 2787"/>
              <a:gd name="T81" fmla="*/ 771 h 1349"/>
              <a:gd name="T82" fmla="*/ 665 w 2787"/>
              <a:gd name="T83" fmla="*/ 689 h 1349"/>
              <a:gd name="T84" fmla="*/ 633 w 2787"/>
              <a:gd name="T85" fmla="*/ 1098 h 1349"/>
              <a:gd name="T86" fmla="*/ 1051 w 2787"/>
              <a:gd name="T87" fmla="*/ 834 h 1349"/>
              <a:gd name="T88" fmla="*/ 1129 w 2787"/>
              <a:gd name="T89" fmla="*/ 605 h 1349"/>
              <a:gd name="T90" fmla="*/ 1207 w 2787"/>
              <a:gd name="T91" fmla="*/ 805 h 1349"/>
              <a:gd name="T92" fmla="*/ 1880 w 2787"/>
              <a:gd name="T93" fmla="*/ 220 h 1349"/>
              <a:gd name="T94" fmla="*/ 1469 w 2787"/>
              <a:gd name="T95" fmla="*/ 729 h 1349"/>
              <a:gd name="T96" fmla="*/ 1829 w 2787"/>
              <a:gd name="T97" fmla="*/ 257 h 1349"/>
              <a:gd name="T98" fmla="*/ 1600 w 2787"/>
              <a:gd name="T99" fmla="*/ 706 h 1349"/>
              <a:gd name="T100" fmla="*/ 2342 w 2787"/>
              <a:gd name="T101" fmla="*/ 327 h 1349"/>
              <a:gd name="T102" fmla="*/ 2264 w 2787"/>
              <a:gd name="T103" fmla="*/ 375 h 1349"/>
              <a:gd name="T104" fmla="*/ 1893 w 2787"/>
              <a:gd name="T105" fmla="*/ 989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87" h="1349">
                <a:moveTo>
                  <a:pt x="573" y="70"/>
                </a:moveTo>
                <a:cubicBezTo>
                  <a:pt x="569" y="74"/>
                  <a:pt x="565" y="78"/>
                  <a:pt x="561" y="82"/>
                </a:cubicBezTo>
                <a:cubicBezTo>
                  <a:pt x="556" y="85"/>
                  <a:pt x="552" y="88"/>
                  <a:pt x="548" y="92"/>
                </a:cubicBezTo>
                <a:cubicBezTo>
                  <a:pt x="537" y="102"/>
                  <a:pt x="527" y="112"/>
                  <a:pt x="517" y="123"/>
                </a:cubicBezTo>
                <a:cubicBezTo>
                  <a:pt x="494" y="144"/>
                  <a:pt x="472" y="163"/>
                  <a:pt x="450" y="183"/>
                </a:cubicBezTo>
                <a:cubicBezTo>
                  <a:pt x="415" y="213"/>
                  <a:pt x="379" y="245"/>
                  <a:pt x="342" y="280"/>
                </a:cubicBezTo>
                <a:cubicBezTo>
                  <a:pt x="387" y="230"/>
                  <a:pt x="436" y="183"/>
                  <a:pt x="486" y="135"/>
                </a:cubicBezTo>
                <a:cubicBezTo>
                  <a:pt x="495" y="127"/>
                  <a:pt x="500" y="115"/>
                  <a:pt x="500" y="103"/>
                </a:cubicBezTo>
                <a:cubicBezTo>
                  <a:pt x="500" y="92"/>
                  <a:pt x="496" y="81"/>
                  <a:pt x="488" y="72"/>
                </a:cubicBezTo>
                <a:cubicBezTo>
                  <a:pt x="471" y="54"/>
                  <a:pt x="442" y="53"/>
                  <a:pt x="424" y="70"/>
                </a:cubicBezTo>
                <a:cubicBezTo>
                  <a:pt x="345" y="144"/>
                  <a:pt x="270" y="218"/>
                  <a:pt x="206" y="304"/>
                </a:cubicBezTo>
                <a:cubicBezTo>
                  <a:pt x="200" y="312"/>
                  <a:pt x="185" y="328"/>
                  <a:pt x="170" y="344"/>
                </a:cubicBezTo>
                <a:cubicBezTo>
                  <a:pt x="98" y="420"/>
                  <a:pt x="0" y="524"/>
                  <a:pt x="52" y="605"/>
                </a:cubicBezTo>
                <a:cubicBezTo>
                  <a:pt x="60" y="617"/>
                  <a:pt x="74" y="625"/>
                  <a:pt x="89" y="626"/>
                </a:cubicBezTo>
                <a:cubicBezTo>
                  <a:pt x="136" y="627"/>
                  <a:pt x="166" y="586"/>
                  <a:pt x="186" y="558"/>
                </a:cubicBezTo>
                <a:cubicBezTo>
                  <a:pt x="190" y="552"/>
                  <a:pt x="194" y="547"/>
                  <a:pt x="197" y="544"/>
                </a:cubicBezTo>
                <a:cubicBezTo>
                  <a:pt x="216" y="522"/>
                  <a:pt x="237" y="501"/>
                  <a:pt x="259" y="479"/>
                </a:cubicBezTo>
                <a:cubicBezTo>
                  <a:pt x="211" y="547"/>
                  <a:pt x="167" y="621"/>
                  <a:pt x="143" y="698"/>
                </a:cubicBezTo>
                <a:cubicBezTo>
                  <a:pt x="142" y="703"/>
                  <a:pt x="138" y="712"/>
                  <a:pt x="134" y="720"/>
                </a:cubicBezTo>
                <a:cubicBezTo>
                  <a:pt x="122" y="746"/>
                  <a:pt x="105" y="785"/>
                  <a:pt x="105" y="822"/>
                </a:cubicBezTo>
                <a:cubicBezTo>
                  <a:pt x="105" y="847"/>
                  <a:pt x="113" y="872"/>
                  <a:pt x="136" y="890"/>
                </a:cubicBezTo>
                <a:cubicBezTo>
                  <a:pt x="151" y="901"/>
                  <a:pt x="168" y="905"/>
                  <a:pt x="187" y="901"/>
                </a:cubicBezTo>
                <a:cubicBezTo>
                  <a:pt x="191" y="900"/>
                  <a:pt x="196" y="899"/>
                  <a:pt x="200" y="897"/>
                </a:cubicBezTo>
                <a:cubicBezTo>
                  <a:pt x="204" y="903"/>
                  <a:pt x="208" y="908"/>
                  <a:pt x="214" y="912"/>
                </a:cubicBezTo>
                <a:cubicBezTo>
                  <a:pt x="229" y="924"/>
                  <a:pt x="247" y="929"/>
                  <a:pt x="267" y="926"/>
                </a:cubicBezTo>
                <a:cubicBezTo>
                  <a:pt x="273" y="925"/>
                  <a:pt x="280" y="924"/>
                  <a:pt x="287" y="921"/>
                </a:cubicBezTo>
                <a:cubicBezTo>
                  <a:pt x="274" y="955"/>
                  <a:pt x="262" y="989"/>
                  <a:pt x="251" y="1024"/>
                </a:cubicBezTo>
                <a:cubicBezTo>
                  <a:pt x="251" y="1024"/>
                  <a:pt x="244" y="1044"/>
                  <a:pt x="244" y="1044"/>
                </a:cubicBezTo>
                <a:cubicBezTo>
                  <a:pt x="233" y="1075"/>
                  <a:pt x="219" y="1115"/>
                  <a:pt x="219" y="1151"/>
                </a:cubicBezTo>
                <a:cubicBezTo>
                  <a:pt x="219" y="1168"/>
                  <a:pt x="222" y="1184"/>
                  <a:pt x="230" y="1199"/>
                </a:cubicBezTo>
                <a:cubicBezTo>
                  <a:pt x="236" y="1209"/>
                  <a:pt x="246" y="1216"/>
                  <a:pt x="258" y="1219"/>
                </a:cubicBezTo>
                <a:cubicBezTo>
                  <a:pt x="270" y="1222"/>
                  <a:pt x="282" y="1220"/>
                  <a:pt x="293" y="1214"/>
                </a:cubicBezTo>
                <a:cubicBezTo>
                  <a:pt x="310" y="1203"/>
                  <a:pt x="326" y="1188"/>
                  <a:pt x="340" y="1172"/>
                </a:cubicBezTo>
                <a:cubicBezTo>
                  <a:pt x="340" y="1180"/>
                  <a:pt x="342" y="1188"/>
                  <a:pt x="345" y="1196"/>
                </a:cubicBezTo>
                <a:cubicBezTo>
                  <a:pt x="353" y="1216"/>
                  <a:pt x="374" y="1228"/>
                  <a:pt x="396" y="1223"/>
                </a:cubicBezTo>
                <a:cubicBezTo>
                  <a:pt x="447" y="1213"/>
                  <a:pt x="481" y="1156"/>
                  <a:pt x="506" y="1115"/>
                </a:cubicBezTo>
                <a:cubicBezTo>
                  <a:pt x="506" y="1115"/>
                  <a:pt x="508" y="1112"/>
                  <a:pt x="508" y="1111"/>
                </a:cubicBezTo>
                <a:cubicBezTo>
                  <a:pt x="514" y="1118"/>
                  <a:pt x="521" y="1124"/>
                  <a:pt x="529" y="1127"/>
                </a:cubicBezTo>
                <a:cubicBezTo>
                  <a:pt x="526" y="1142"/>
                  <a:pt x="524" y="1156"/>
                  <a:pt x="524" y="1169"/>
                </a:cubicBezTo>
                <a:cubicBezTo>
                  <a:pt x="524" y="1195"/>
                  <a:pt x="531" y="1216"/>
                  <a:pt x="549" y="1231"/>
                </a:cubicBezTo>
                <a:cubicBezTo>
                  <a:pt x="560" y="1241"/>
                  <a:pt x="575" y="1244"/>
                  <a:pt x="590" y="1241"/>
                </a:cubicBezTo>
                <a:cubicBezTo>
                  <a:pt x="649" y="1225"/>
                  <a:pt x="694" y="1167"/>
                  <a:pt x="727" y="1124"/>
                </a:cubicBezTo>
                <a:cubicBezTo>
                  <a:pt x="740" y="1107"/>
                  <a:pt x="740" y="1107"/>
                  <a:pt x="740" y="1107"/>
                </a:cubicBezTo>
                <a:cubicBezTo>
                  <a:pt x="763" y="1079"/>
                  <a:pt x="784" y="1050"/>
                  <a:pt x="806" y="1021"/>
                </a:cubicBezTo>
                <a:cubicBezTo>
                  <a:pt x="790" y="1064"/>
                  <a:pt x="778" y="1106"/>
                  <a:pt x="778" y="1142"/>
                </a:cubicBezTo>
                <a:cubicBezTo>
                  <a:pt x="778" y="1166"/>
                  <a:pt x="783" y="1187"/>
                  <a:pt x="796" y="1204"/>
                </a:cubicBezTo>
                <a:cubicBezTo>
                  <a:pt x="807" y="1217"/>
                  <a:pt x="824" y="1223"/>
                  <a:pt x="840" y="1220"/>
                </a:cubicBezTo>
                <a:cubicBezTo>
                  <a:pt x="883" y="1212"/>
                  <a:pt x="917" y="1176"/>
                  <a:pt x="944" y="1141"/>
                </a:cubicBezTo>
                <a:cubicBezTo>
                  <a:pt x="944" y="1156"/>
                  <a:pt x="947" y="1169"/>
                  <a:pt x="952" y="1181"/>
                </a:cubicBezTo>
                <a:cubicBezTo>
                  <a:pt x="959" y="1199"/>
                  <a:pt x="977" y="1210"/>
                  <a:pt x="997" y="1208"/>
                </a:cubicBezTo>
                <a:cubicBezTo>
                  <a:pt x="1015" y="1207"/>
                  <a:pt x="1032" y="1200"/>
                  <a:pt x="1046" y="1190"/>
                </a:cubicBezTo>
                <a:cubicBezTo>
                  <a:pt x="1051" y="1191"/>
                  <a:pt x="1056" y="1191"/>
                  <a:pt x="1062" y="1191"/>
                </a:cubicBezTo>
                <a:cubicBezTo>
                  <a:pt x="1075" y="1190"/>
                  <a:pt x="1088" y="1186"/>
                  <a:pt x="1100" y="1180"/>
                </a:cubicBezTo>
                <a:cubicBezTo>
                  <a:pt x="1103" y="1199"/>
                  <a:pt x="1112" y="1215"/>
                  <a:pt x="1129" y="1226"/>
                </a:cubicBezTo>
                <a:cubicBezTo>
                  <a:pt x="1146" y="1237"/>
                  <a:pt x="1163" y="1238"/>
                  <a:pt x="1180" y="1233"/>
                </a:cubicBezTo>
                <a:cubicBezTo>
                  <a:pt x="1182" y="1239"/>
                  <a:pt x="1185" y="1244"/>
                  <a:pt x="1190" y="1248"/>
                </a:cubicBezTo>
                <a:cubicBezTo>
                  <a:pt x="1200" y="1258"/>
                  <a:pt x="1214" y="1262"/>
                  <a:pt x="1228" y="1260"/>
                </a:cubicBezTo>
                <a:cubicBezTo>
                  <a:pt x="1275" y="1253"/>
                  <a:pt x="1308" y="1210"/>
                  <a:pt x="1331" y="1179"/>
                </a:cubicBezTo>
                <a:cubicBezTo>
                  <a:pt x="1331" y="1179"/>
                  <a:pt x="1332" y="1179"/>
                  <a:pt x="1332" y="1179"/>
                </a:cubicBezTo>
                <a:cubicBezTo>
                  <a:pt x="1333" y="1181"/>
                  <a:pt x="1334" y="1183"/>
                  <a:pt x="1335" y="1185"/>
                </a:cubicBezTo>
                <a:cubicBezTo>
                  <a:pt x="1339" y="1190"/>
                  <a:pt x="1343" y="1194"/>
                  <a:pt x="1349" y="1198"/>
                </a:cubicBezTo>
                <a:cubicBezTo>
                  <a:pt x="1343" y="1218"/>
                  <a:pt x="1339" y="1238"/>
                  <a:pt x="1339" y="1258"/>
                </a:cubicBezTo>
                <a:cubicBezTo>
                  <a:pt x="1339" y="1259"/>
                  <a:pt x="1339" y="1260"/>
                  <a:pt x="1339" y="1262"/>
                </a:cubicBezTo>
                <a:cubicBezTo>
                  <a:pt x="1340" y="1284"/>
                  <a:pt x="1357" y="1303"/>
                  <a:pt x="1379" y="1305"/>
                </a:cubicBezTo>
                <a:cubicBezTo>
                  <a:pt x="1426" y="1311"/>
                  <a:pt x="1465" y="1273"/>
                  <a:pt x="1506" y="1222"/>
                </a:cubicBezTo>
                <a:cubicBezTo>
                  <a:pt x="1508" y="1232"/>
                  <a:pt x="1513" y="1240"/>
                  <a:pt x="1521" y="1247"/>
                </a:cubicBezTo>
                <a:cubicBezTo>
                  <a:pt x="1532" y="1256"/>
                  <a:pt x="1547" y="1259"/>
                  <a:pt x="1561" y="1256"/>
                </a:cubicBezTo>
                <a:cubicBezTo>
                  <a:pt x="1597" y="1246"/>
                  <a:pt x="1622" y="1213"/>
                  <a:pt x="1639" y="1189"/>
                </a:cubicBezTo>
                <a:cubicBezTo>
                  <a:pt x="1648" y="1177"/>
                  <a:pt x="1648" y="1177"/>
                  <a:pt x="1648" y="1177"/>
                </a:cubicBezTo>
                <a:cubicBezTo>
                  <a:pt x="1673" y="1147"/>
                  <a:pt x="1698" y="1117"/>
                  <a:pt x="1722" y="1088"/>
                </a:cubicBezTo>
                <a:cubicBezTo>
                  <a:pt x="1722" y="1089"/>
                  <a:pt x="1721" y="1091"/>
                  <a:pt x="1721" y="1092"/>
                </a:cubicBezTo>
                <a:cubicBezTo>
                  <a:pt x="1707" y="1126"/>
                  <a:pt x="1690" y="1166"/>
                  <a:pt x="1690" y="1203"/>
                </a:cubicBezTo>
                <a:cubicBezTo>
                  <a:pt x="1690" y="1217"/>
                  <a:pt x="1692" y="1230"/>
                  <a:pt x="1698" y="1243"/>
                </a:cubicBezTo>
                <a:cubicBezTo>
                  <a:pt x="1703" y="1255"/>
                  <a:pt x="1713" y="1264"/>
                  <a:pt x="1726" y="1268"/>
                </a:cubicBezTo>
                <a:cubicBezTo>
                  <a:pt x="1738" y="1272"/>
                  <a:pt x="1752" y="1270"/>
                  <a:pt x="1763" y="1263"/>
                </a:cubicBezTo>
                <a:cubicBezTo>
                  <a:pt x="1784" y="1249"/>
                  <a:pt x="1803" y="1231"/>
                  <a:pt x="1821" y="1211"/>
                </a:cubicBezTo>
                <a:cubicBezTo>
                  <a:pt x="1823" y="1212"/>
                  <a:pt x="1826" y="1212"/>
                  <a:pt x="1829" y="1213"/>
                </a:cubicBezTo>
                <a:cubicBezTo>
                  <a:pt x="1862" y="1216"/>
                  <a:pt x="1889" y="1196"/>
                  <a:pt x="1912" y="1176"/>
                </a:cubicBezTo>
                <a:cubicBezTo>
                  <a:pt x="1913" y="1183"/>
                  <a:pt x="1916" y="1190"/>
                  <a:pt x="1921" y="1196"/>
                </a:cubicBezTo>
                <a:cubicBezTo>
                  <a:pt x="1933" y="1210"/>
                  <a:pt x="1952" y="1216"/>
                  <a:pt x="1969" y="1210"/>
                </a:cubicBezTo>
                <a:cubicBezTo>
                  <a:pt x="1992" y="1203"/>
                  <a:pt x="2012" y="1188"/>
                  <a:pt x="2029" y="1172"/>
                </a:cubicBezTo>
                <a:cubicBezTo>
                  <a:pt x="2038" y="1184"/>
                  <a:pt x="2052" y="1191"/>
                  <a:pt x="2067" y="1190"/>
                </a:cubicBezTo>
                <a:cubicBezTo>
                  <a:pt x="2072" y="1190"/>
                  <a:pt x="2078" y="1189"/>
                  <a:pt x="2083" y="1188"/>
                </a:cubicBezTo>
                <a:cubicBezTo>
                  <a:pt x="2080" y="1196"/>
                  <a:pt x="2078" y="1204"/>
                  <a:pt x="2077" y="1212"/>
                </a:cubicBezTo>
                <a:cubicBezTo>
                  <a:pt x="2077" y="1214"/>
                  <a:pt x="2077" y="1215"/>
                  <a:pt x="2077" y="1216"/>
                </a:cubicBezTo>
                <a:cubicBezTo>
                  <a:pt x="2077" y="1231"/>
                  <a:pt x="2084" y="1245"/>
                  <a:pt x="2096" y="1253"/>
                </a:cubicBezTo>
                <a:cubicBezTo>
                  <a:pt x="2110" y="1263"/>
                  <a:pt x="2127" y="1264"/>
                  <a:pt x="2142" y="1257"/>
                </a:cubicBezTo>
                <a:cubicBezTo>
                  <a:pt x="2157" y="1249"/>
                  <a:pt x="2171" y="1240"/>
                  <a:pt x="2183" y="1229"/>
                </a:cubicBezTo>
                <a:cubicBezTo>
                  <a:pt x="2181" y="1233"/>
                  <a:pt x="2180" y="1237"/>
                  <a:pt x="2179" y="1241"/>
                </a:cubicBezTo>
                <a:cubicBezTo>
                  <a:pt x="2178" y="1245"/>
                  <a:pt x="2177" y="1249"/>
                  <a:pt x="2177" y="1253"/>
                </a:cubicBezTo>
                <a:cubicBezTo>
                  <a:pt x="2177" y="1264"/>
                  <a:pt x="2182" y="1276"/>
                  <a:pt x="2190" y="1284"/>
                </a:cubicBezTo>
                <a:cubicBezTo>
                  <a:pt x="2201" y="1296"/>
                  <a:pt x="2218" y="1300"/>
                  <a:pt x="2233" y="1296"/>
                </a:cubicBezTo>
                <a:cubicBezTo>
                  <a:pt x="2235" y="1296"/>
                  <a:pt x="2237" y="1295"/>
                  <a:pt x="2239" y="1295"/>
                </a:cubicBezTo>
                <a:cubicBezTo>
                  <a:pt x="2239" y="1297"/>
                  <a:pt x="2240" y="1300"/>
                  <a:pt x="2242" y="1303"/>
                </a:cubicBezTo>
                <a:cubicBezTo>
                  <a:pt x="2250" y="1317"/>
                  <a:pt x="2264" y="1325"/>
                  <a:pt x="2280" y="1326"/>
                </a:cubicBezTo>
                <a:cubicBezTo>
                  <a:pt x="2319" y="1326"/>
                  <a:pt x="2357" y="1304"/>
                  <a:pt x="2397" y="1269"/>
                </a:cubicBezTo>
                <a:cubicBezTo>
                  <a:pt x="2397" y="1281"/>
                  <a:pt x="2402" y="1292"/>
                  <a:pt x="2411" y="1301"/>
                </a:cubicBezTo>
                <a:cubicBezTo>
                  <a:pt x="2428" y="1316"/>
                  <a:pt x="2454" y="1316"/>
                  <a:pt x="2471" y="1301"/>
                </a:cubicBezTo>
                <a:cubicBezTo>
                  <a:pt x="2472" y="1301"/>
                  <a:pt x="2473" y="1300"/>
                  <a:pt x="2473" y="1300"/>
                </a:cubicBezTo>
                <a:cubicBezTo>
                  <a:pt x="2473" y="1311"/>
                  <a:pt x="2477" y="1322"/>
                  <a:pt x="2485" y="1330"/>
                </a:cubicBezTo>
                <a:cubicBezTo>
                  <a:pt x="2502" y="1348"/>
                  <a:pt x="2530" y="1349"/>
                  <a:pt x="2548" y="1333"/>
                </a:cubicBezTo>
                <a:cubicBezTo>
                  <a:pt x="2570" y="1313"/>
                  <a:pt x="2570" y="1313"/>
                  <a:pt x="2570" y="1313"/>
                </a:cubicBezTo>
                <a:cubicBezTo>
                  <a:pt x="2595" y="1290"/>
                  <a:pt x="2628" y="1260"/>
                  <a:pt x="2660" y="1239"/>
                </a:cubicBezTo>
                <a:cubicBezTo>
                  <a:pt x="2675" y="1254"/>
                  <a:pt x="2698" y="1258"/>
                  <a:pt x="2716" y="1247"/>
                </a:cubicBezTo>
                <a:cubicBezTo>
                  <a:pt x="2744" y="1230"/>
                  <a:pt x="2762" y="1203"/>
                  <a:pt x="2763" y="1174"/>
                </a:cubicBezTo>
                <a:cubicBezTo>
                  <a:pt x="2763" y="1174"/>
                  <a:pt x="2763" y="1173"/>
                  <a:pt x="2763" y="1172"/>
                </a:cubicBezTo>
                <a:cubicBezTo>
                  <a:pt x="2763" y="1160"/>
                  <a:pt x="2759" y="1149"/>
                  <a:pt x="2751" y="1140"/>
                </a:cubicBezTo>
                <a:cubicBezTo>
                  <a:pt x="2743" y="1132"/>
                  <a:pt x="2732" y="1127"/>
                  <a:pt x="2721" y="1127"/>
                </a:cubicBezTo>
                <a:cubicBezTo>
                  <a:pt x="2741" y="1097"/>
                  <a:pt x="2759" y="1065"/>
                  <a:pt x="2766" y="1032"/>
                </a:cubicBezTo>
                <a:cubicBezTo>
                  <a:pt x="2766" y="1029"/>
                  <a:pt x="2767" y="1025"/>
                  <a:pt x="2767" y="1022"/>
                </a:cubicBezTo>
                <a:cubicBezTo>
                  <a:pt x="2767" y="1011"/>
                  <a:pt x="2763" y="1001"/>
                  <a:pt x="2755" y="992"/>
                </a:cubicBezTo>
                <a:cubicBezTo>
                  <a:pt x="2747" y="984"/>
                  <a:pt x="2737" y="979"/>
                  <a:pt x="2725" y="978"/>
                </a:cubicBezTo>
                <a:cubicBezTo>
                  <a:pt x="2729" y="967"/>
                  <a:pt x="2731" y="956"/>
                  <a:pt x="2731" y="945"/>
                </a:cubicBezTo>
                <a:cubicBezTo>
                  <a:pt x="2731" y="944"/>
                  <a:pt x="2731" y="942"/>
                  <a:pt x="2731" y="940"/>
                </a:cubicBezTo>
                <a:cubicBezTo>
                  <a:pt x="2731" y="928"/>
                  <a:pt x="2725" y="917"/>
                  <a:pt x="2716" y="909"/>
                </a:cubicBezTo>
                <a:cubicBezTo>
                  <a:pt x="2716" y="909"/>
                  <a:pt x="2716" y="909"/>
                  <a:pt x="2715" y="909"/>
                </a:cubicBezTo>
                <a:cubicBezTo>
                  <a:pt x="2737" y="885"/>
                  <a:pt x="2758" y="862"/>
                  <a:pt x="2777" y="837"/>
                </a:cubicBezTo>
                <a:cubicBezTo>
                  <a:pt x="2784" y="829"/>
                  <a:pt x="2787" y="819"/>
                  <a:pt x="2787" y="809"/>
                </a:cubicBezTo>
                <a:cubicBezTo>
                  <a:pt x="2787" y="797"/>
                  <a:pt x="2783" y="785"/>
                  <a:pt x="2774" y="777"/>
                </a:cubicBezTo>
                <a:cubicBezTo>
                  <a:pt x="2757" y="760"/>
                  <a:pt x="2731" y="760"/>
                  <a:pt x="2713" y="775"/>
                </a:cubicBezTo>
                <a:cubicBezTo>
                  <a:pt x="2663" y="818"/>
                  <a:pt x="2609" y="858"/>
                  <a:pt x="2556" y="896"/>
                </a:cubicBezTo>
                <a:cubicBezTo>
                  <a:pt x="2552" y="899"/>
                  <a:pt x="2548" y="902"/>
                  <a:pt x="2544" y="905"/>
                </a:cubicBezTo>
                <a:cubicBezTo>
                  <a:pt x="2595" y="839"/>
                  <a:pt x="2648" y="771"/>
                  <a:pt x="2709" y="715"/>
                </a:cubicBezTo>
                <a:cubicBezTo>
                  <a:pt x="2722" y="704"/>
                  <a:pt x="2735" y="693"/>
                  <a:pt x="2748" y="682"/>
                </a:cubicBezTo>
                <a:cubicBezTo>
                  <a:pt x="2759" y="673"/>
                  <a:pt x="2764" y="660"/>
                  <a:pt x="2764" y="647"/>
                </a:cubicBezTo>
                <a:cubicBezTo>
                  <a:pt x="2764" y="637"/>
                  <a:pt x="2761" y="627"/>
                  <a:pt x="2754" y="619"/>
                </a:cubicBezTo>
                <a:cubicBezTo>
                  <a:pt x="2738" y="600"/>
                  <a:pt x="2711" y="597"/>
                  <a:pt x="2691" y="612"/>
                </a:cubicBezTo>
                <a:cubicBezTo>
                  <a:pt x="2691" y="612"/>
                  <a:pt x="2690" y="613"/>
                  <a:pt x="2690" y="613"/>
                </a:cubicBezTo>
                <a:cubicBezTo>
                  <a:pt x="2690" y="613"/>
                  <a:pt x="2690" y="613"/>
                  <a:pt x="2690" y="613"/>
                </a:cubicBezTo>
                <a:cubicBezTo>
                  <a:pt x="2690" y="614"/>
                  <a:pt x="2689" y="614"/>
                  <a:pt x="2689" y="614"/>
                </a:cubicBezTo>
                <a:cubicBezTo>
                  <a:pt x="2684" y="618"/>
                  <a:pt x="2678" y="623"/>
                  <a:pt x="2673" y="627"/>
                </a:cubicBezTo>
                <a:cubicBezTo>
                  <a:pt x="2677" y="621"/>
                  <a:pt x="2679" y="614"/>
                  <a:pt x="2679" y="606"/>
                </a:cubicBezTo>
                <a:cubicBezTo>
                  <a:pt x="2679" y="598"/>
                  <a:pt x="2676" y="589"/>
                  <a:pt x="2671" y="582"/>
                </a:cubicBezTo>
                <a:cubicBezTo>
                  <a:pt x="2662" y="568"/>
                  <a:pt x="2647" y="561"/>
                  <a:pt x="2631" y="562"/>
                </a:cubicBezTo>
                <a:cubicBezTo>
                  <a:pt x="2645" y="551"/>
                  <a:pt x="2660" y="542"/>
                  <a:pt x="2674" y="533"/>
                </a:cubicBezTo>
                <a:cubicBezTo>
                  <a:pt x="2688" y="524"/>
                  <a:pt x="2696" y="509"/>
                  <a:pt x="2696" y="494"/>
                </a:cubicBezTo>
                <a:cubicBezTo>
                  <a:pt x="2696" y="486"/>
                  <a:pt x="2694" y="478"/>
                  <a:pt x="2689" y="471"/>
                </a:cubicBezTo>
                <a:cubicBezTo>
                  <a:pt x="2676" y="450"/>
                  <a:pt x="2649" y="443"/>
                  <a:pt x="2628" y="456"/>
                </a:cubicBezTo>
                <a:cubicBezTo>
                  <a:pt x="2628" y="456"/>
                  <a:pt x="2627" y="456"/>
                  <a:pt x="2627" y="456"/>
                </a:cubicBezTo>
                <a:cubicBezTo>
                  <a:pt x="2627" y="456"/>
                  <a:pt x="2627" y="456"/>
                  <a:pt x="2627" y="456"/>
                </a:cubicBezTo>
                <a:cubicBezTo>
                  <a:pt x="2627" y="456"/>
                  <a:pt x="2627" y="456"/>
                  <a:pt x="2627" y="456"/>
                </a:cubicBezTo>
                <a:cubicBezTo>
                  <a:pt x="2624" y="458"/>
                  <a:pt x="2620" y="460"/>
                  <a:pt x="2617" y="462"/>
                </a:cubicBezTo>
                <a:cubicBezTo>
                  <a:pt x="2625" y="456"/>
                  <a:pt x="2632" y="450"/>
                  <a:pt x="2640" y="443"/>
                </a:cubicBezTo>
                <a:cubicBezTo>
                  <a:pt x="2650" y="435"/>
                  <a:pt x="2656" y="422"/>
                  <a:pt x="2656" y="409"/>
                </a:cubicBezTo>
                <a:cubicBezTo>
                  <a:pt x="2656" y="400"/>
                  <a:pt x="2654" y="392"/>
                  <a:pt x="2649" y="384"/>
                </a:cubicBezTo>
                <a:cubicBezTo>
                  <a:pt x="2644" y="376"/>
                  <a:pt x="2636" y="371"/>
                  <a:pt x="2628" y="367"/>
                </a:cubicBezTo>
                <a:cubicBezTo>
                  <a:pt x="2633" y="364"/>
                  <a:pt x="2638" y="360"/>
                  <a:pt x="2643" y="357"/>
                </a:cubicBezTo>
                <a:cubicBezTo>
                  <a:pt x="2643" y="357"/>
                  <a:pt x="2642" y="357"/>
                  <a:pt x="2642" y="358"/>
                </a:cubicBezTo>
                <a:cubicBezTo>
                  <a:pt x="2643" y="357"/>
                  <a:pt x="2644" y="357"/>
                  <a:pt x="2644" y="356"/>
                </a:cubicBezTo>
                <a:cubicBezTo>
                  <a:pt x="2657" y="348"/>
                  <a:pt x="2663" y="334"/>
                  <a:pt x="2663" y="320"/>
                </a:cubicBezTo>
                <a:cubicBezTo>
                  <a:pt x="2663" y="311"/>
                  <a:pt x="2661" y="302"/>
                  <a:pt x="2656" y="294"/>
                </a:cubicBezTo>
                <a:cubicBezTo>
                  <a:pt x="2642" y="274"/>
                  <a:pt x="2614" y="269"/>
                  <a:pt x="2594" y="282"/>
                </a:cubicBezTo>
                <a:cubicBezTo>
                  <a:pt x="2593" y="282"/>
                  <a:pt x="2593" y="283"/>
                  <a:pt x="2592" y="283"/>
                </a:cubicBezTo>
                <a:cubicBezTo>
                  <a:pt x="2572" y="298"/>
                  <a:pt x="2547" y="309"/>
                  <a:pt x="2521" y="321"/>
                </a:cubicBezTo>
                <a:cubicBezTo>
                  <a:pt x="2516" y="323"/>
                  <a:pt x="2512" y="325"/>
                  <a:pt x="2508" y="327"/>
                </a:cubicBezTo>
                <a:cubicBezTo>
                  <a:pt x="2524" y="315"/>
                  <a:pt x="2540" y="302"/>
                  <a:pt x="2553" y="287"/>
                </a:cubicBezTo>
                <a:cubicBezTo>
                  <a:pt x="2561" y="278"/>
                  <a:pt x="2566" y="267"/>
                  <a:pt x="2566" y="256"/>
                </a:cubicBezTo>
                <a:cubicBezTo>
                  <a:pt x="2566" y="249"/>
                  <a:pt x="2564" y="241"/>
                  <a:pt x="2560" y="234"/>
                </a:cubicBezTo>
                <a:cubicBezTo>
                  <a:pt x="2550" y="217"/>
                  <a:pt x="2531" y="208"/>
                  <a:pt x="2512" y="212"/>
                </a:cubicBezTo>
                <a:cubicBezTo>
                  <a:pt x="2484" y="218"/>
                  <a:pt x="2457" y="232"/>
                  <a:pt x="2431" y="249"/>
                </a:cubicBezTo>
                <a:cubicBezTo>
                  <a:pt x="2436" y="242"/>
                  <a:pt x="2438" y="234"/>
                  <a:pt x="2438" y="226"/>
                </a:cubicBezTo>
                <a:cubicBezTo>
                  <a:pt x="2438" y="218"/>
                  <a:pt x="2436" y="210"/>
                  <a:pt x="2432" y="203"/>
                </a:cubicBezTo>
                <a:cubicBezTo>
                  <a:pt x="2421" y="184"/>
                  <a:pt x="2399" y="176"/>
                  <a:pt x="2378" y="183"/>
                </a:cubicBezTo>
                <a:cubicBezTo>
                  <a:pt x="2301" y="211"/>
                  <a:pt x="2231" y="266"/>
                  <a:pt x="2175" y="310"/>
                </a:cubicBezTo>
                <a:cubicBezTo>
                  <a:pt x="2086" y="380"/>
                  <a:pt x="2003" y="462"/>
                  <a:pt x="1913" y="568"/>
                </a:cubicBezTo>
                <a:cubicBezTo>
                  <a:pt x="1982" y="478"/>
                  <a:pt x="2056" y="390"/>
                  <a:pt x="2141" y="311"/>
                </a:cubicBezTo>
                <a:cubicBezTo>
                  <a:pt x="2148" y="305"/>
                  <a:pt x="2159" y="296"/>
                  <a:pt x="2172" y="286"/>
                </a:cubicBezTo>
                <a:cubicBezTo>
                  <a:pt x="2213" y="255"/>
                  <a:pt x="2259" y="219"/>
                  <a:pt x="2270" y="177"/>
                </a:cubicBezTo>
                <a:cubicBezTo>
                  <a:pt x="2271" y="174"/>
                  <a:pt x="2271" y="170"/>
                  <a:pt x="2271" y="166"/>
                </a:cubicBezTo>
                <a:cubicBezTo>
                  <a:pt x="2271" y="154"/>
                  <a:pt x="2266" y="142"/>
                  <a:pt x="2257" y="133"/>
                </a:cubicBezTo>
                <a:cubicBezTo>
                  <a:pt x="2246" y="122"/>
                  <a:pt x="2228" y="118"/>
                  <a:pt x="2213" y="123"/>
                </a:cubicBezTo>
                <a:cubicBezTo>
                  <a:pt x="2201" y="127"/>
                  <a:pt x="2189" y="132"/>
                  <a:pt x="2177" y="138"/>
                </a:cubicBezTo>
                <a:cubicBezTo>
                  <a:pt x="2175" y="136"/>
                  <a:pt x="2173" y="135"/>
                  <a:pt x="2170" y="135"/>
                </a:cubicBezTo>
                <a:cubicBezTo>
                  <a:pt x="2126" y="119"/>
                  <a:pt x="2074" y="143"/>
                  <a:pt x="2019" y="176"/>
                </a:cubicBezTo>
                <a:cubicBezTo>
                  <a:pt x="2025" y="160"/>
                  <a:pt x="2029" y="145"/>
                  <a:pt x="2029" y="130"/>
                </a:cubicBezTo>
                <a:cubicBezTo>
                  <a:pt x="2029" y="126"/>
                  <a:pt x="2028" y="122"/>
                  <a:pt x="2028" y="119"/>
                </a:cubicBezTo>
                <a:cubicBezTo>
                  <a:pt x="2025" y="98"/>
                  <a:pt x="2009" y="82"/>
                  <a:pt x="1988" y="80"/>
                </a:cubicBezTo>
                <a:cubicBezTo>
                  <a:pt x="1970" y="78"/>
                  <a:pt x="1952" y="81"/>
                  <a:pt x="1934" y="86"/>
                </a:cubicBezTo>
                <a:cubicBezTo>
                  <a:pt x="1934" y="86"/>
                  <a:pt x="1934" y="86"/>
                  <a:pt x="1934" y="86"/>
                </a:cubicBezTo>
                <a:cubicBezTo>
                  <a:pt x="1918" y="69"/>
                  <a:pt x="1890" y="68"/>
                  <a:pt x="1872" y="84"/>
                </a:cubicBezTo>
                <a:cubicBezTo>
                  <a:pt x="1866" y="88"/>
                  <a:pt x="1861" y="94"/>
                  <a:pt x="1856" y="99"/>
                </a:cubicBezTo>
                <a:cubicBezTo>
                  <a:pt x="1845" y="108"/>
                  <a:pt x="1833" y="117"/>
                  <a:pt x="1821" y="126"/>
                </a:cubicBezTo>
                <a:cubicBezTo>
                  <a:pt x="1823" y="121"/>
                  <a:pt x="1824" y="115"/>
                  <a:pt x="1825" y="109"/>
                </a:cubicBezTo>
                <a:cubicBezTo>
                  <a:pt x="1825" y="107"/>
                  <a:pt x="1825" y="105"/>
                  <a:pt x="1825" y="102"/>
                </a:cubicBezTo>
                <a:cubicBezTo>
                  <a:pt x="1825" y="90"/>
                  <a:pt x="1821" y="79"/>
                  <a:pt x="1812" y="70"/>
                </a:cubicBezTo>
                <a:cubicBezTo>
                  <a:pt x="1802" y="60"/>
                  <a:pt x="1787" y="56"/>
                  <a:pt x="1773" y="58"/>
                </a:cubicBezTo>
                <a:cubicBezTo>
                  <a:pt x="1714" y="68"/>
                  <a:pt x="1657" y="106"/>
                  <a:pt x="1611" y="136"/>
                </a:cubicBezTo>
                <a:cubicBezTo>
                  <a:pt x="1611" y="136"/>
                  <a:pt x="1610" y="137"/>
                  <a:pt x="1610" y="137"/>
                </a:cubicBezTo>
                <a:cubicBezTo>
                  <a:pt x="1610" y="135"/>
                  <a:pt x="1610" y="134"/>
                  <a:pt x="1610" y="132"/>
                </a:cubicBezTo>
                <a:cubicBezTo>
                  <a:pt x="1610" y="124"/>
                  <a:pt x="1608" y="116"/>
                  <a:pt x="1603" y="109"/>
                </a:cubicBezTo>
                <a:cubicBezTo>
                  <a:pt x="1593" y="91"/>
                  <a:pt x="1571" y="83"/>
                  <a:pt x="1551" y="89"/>
                </a:cubicBezTo>
                <a:cubicBezTo>
                  <a:pt x="1495" y="108"/>
                  <a:pt x="1446" y="151"/>
                  <a:pt x="1403" y="190"/>
                </a:cubicBezTo>
                <a:cubicBezTo>
                  <a:pt x="1405" y="183"/>
                  <a:pt x="1407" y="176"/>
                  <a:pt x="1408" y="169"/>
                </a:cubicBezTo>
                <a:cubicBezTo>
                  <a:pt x="1408" y="167"/>
                  <a:pt x="1408" y="165"/>
                  <a:pt x="1408" y="163"/>
                </a:cubicBezTo>
                <a:cubicBezTo>
                  <a:pt x="1408" y="162"/>
                  <a:pt x="1408" y="160"/>
                  <a:pt x="1408" y="159"/>
                </a:cubicBezTo>
                <a:cubicBezTo>
                  <a:pt x="1429" y="143"/>
                  <a:pt x="1450" y="127"/>
                  <a:pt x="1470" y="110"/>
                </a:cubicBezTo>
                <a:cubicBezTo>
                  <a:pt x="1481" y="101"/>
                  <a:pt x="1486" y="88"/>
                  <a:pt x="1486" y="76"/>
                </a:cubicBezTo>
                <a:cubicBezTo>
                  <a:pt x="1486" y="69"/>
                  <a:pt x="1485" y="62"/>
                  <a:pt x="1482" y="56"/>
                </a:cubicBezTo>
                <a:cubicBezTo>
                  <a:pt x="1472" y="37"/>
                  <a:pt x="1452" y="27"/>
                  <a:pt x="1431" y="32"/>
                </a:cubicBezTo>
                <a:cubicBezTo>
                  <a:pt x="1397" y="39"/>
                  <a:pt x="1365" y="56"/>
                  <a:pt x="1334" y="77"/>
                </a:cubicBezTo>
                <a:cubicBezTo>
                  <a:pt x="1321" y="43"/>
                  <a:pt x="1293" y="22"/>
                  <a:pt x="1254" y="17"/>
                </a:cubicBezTo>
                <a:cubicBezTo>
                  <a:pt x="1228" y="13"/>
                  <a:pt x="1202" y="17"/>
                  <a:pt x="1180" y="21"/>
                </a:cubicBezTo>
                <a:cubicBezTo>
                  <a:pt x="1084" y="39"/>
                  <a:pt x="1001" y="92"/>
                  <a:pt x="927" y="156"/>
                </a:cubicBezTo>
                <a:cubicBezTo>
                  <a:pt x="926" y="153"/>
                  <a:pt x="924" y="151"/>
                  <a:pt x="922" y="148"/>
                </a:cubicBezTo>
                <a:cubicBezTo>
                  <a:pt x="911" y="134"/>
                  <a:pt x="892" y="128"/>
                  <a:pt x="874" y="133"/>
                </a:cubicBezTo>
                <a:cubicBezTo>
                  <a:pt x="800" y="155"/>
                  <a:pt x="699" y="288"/>
                  <a:pt x="540" y="502"/>
                </a:cubicBezTo>
                <a:cubicBezTo>
                  <a:pt x="538" y="506"/>
                  <a:pt x="535" y="509"/>
                  <a:pt x="533" y="512"/>
                </a:cubicBezTo>
                <a:cubicBezTo>
                  <a:pt x="510" y="542"/>
                  <a:pt x="487" y="573"/>
                  <a:pt x="466" y="603"/>
                </a:cubicBezTo>
                <a:cubicBezTo>
                  <a:pt x="430" y="651"/>
                  <a:pt x="394" y="696"/>
                  <a:pt x="363" y="734"/>
                </a:cubicBezTo>
                <a:cubicBezTo>
                  <a:pt x="342" y="758"/>
                  <a:pt x="325" y="777"/>
                  <a:pt x="311" y="791"/>
                </a:cubicBezTo>
                <a:cubicBezTo>
                  <a:pt x="353" y="736"/>
                  <a:pt x="406" y="656"/>
                  <a:pt x="474" y="545"/>
                </a:cubicBezTo>
                <a:cubicBezTo>
                  <a:pt x="490" y="519"/>
                  <a:pt x="505" y="495"/>
                  <a:pt x="509" y="489"/>
                </a:cubicBezTo>
                <a:cubicBezTo>
                  <a:pt x="576" y="398"/>
                  <a:pt x="634" y="324"/>
                  <a:pt x="705" y="260"/>
                </a:cubicBezTo>
                <a:cubicBezTo>
                  <a:pt x="717" y="249"/>
                  <a:pt x="717" y="249"/>
                  <a:pt x="717" y="249"/>
                </a:cubicBezTo>
                <a:cubicBezTo>
                  <a:pt x="739" y="231"/>
                  <a:pt x="763" y="210"/>
                  <a:pt x="778" y="182"/>
                </a:cubicBezTo>
                <a:cubicBezTo>
                  <a:pt x="782" y="175"/>
                  <a:pt x="784" y="167"/>
                  <a:pt x="784" y="160"/>
                </a:cubicBezTo>
                <a:cubicBezTo>
                  <a:pt x="784" y="148"/>
                  <a:pt x="779" y="136"/>
                  <a:pt x="770" y="127"/>
                </a:cubicBezTo>
                <a:cubicBezTo>
                  <a:pt x="755" y="113"/>
                  <a:pt x="732" y="111"/>
                  <a:pt x="715" y="122"/>
                </a:cubicBezTo>
                <a:cubicBezTo>
                  <a:pt x="605" y="192"/>
                  <a:pt x="514" y="303"/>
                  <a:pt x="433" y="402"/>
                </a:cubicBezTo>
                <a:cubicBezTo>
                  <a:pt x="420" y="418"/>
                  <a:pt x="420" y="418"/>
                  <a:pt x="420" y="418"/>
                </a:cubicBezTo>
                <a:cubicBezTo>
                  <a:pt x="376" y="472"/>
                  <a:pt x="332" y="529"/>
                  <a:pt x="293" y="590"/>
                </a:cubicBezTo>
                <a:cubicBezTo>
                  <a:pt x="327" y="536"/>
                  <a:pt x="367" y="484"/>
                  <a:pt x="404" y="437"/>
                </a:cubicBezTo>
                <a:cubicBezTo>
                  <a:pt x="433" y="400"/>
                  <a:pt x="459" y="360"/>
                  <a:pt x="484" y="321"/>
                </a:cubicBezTo>
                <a:cubicBezTo>
                  <a:pt x="515" y="272"/>
                  <a:pt x="545" y="226"/>
                  <a:pt x="580" y="187"/>
                </a:cubicBezTo>
                <a:cubicBezTo>
                  <a:pt x="592" y="177"/>
                  <a:pt x="603" y="166"/>
                  <a:pt x="615" y="155"/>
                </a:cubicBezTo>
                <a:cubicBezTo>
                  <a:pt x="625" y="150"/>
                  <a:pt x="640" y="146"/>
                  <a:pt x="651" y="143"/>
                </a:cubicBezTo>
                <a:cubicBezTo>
                  <a:pt x="687" y="134"/>
                  <a:pt x="732" y="122"/>
                  <a:pt x="753" y="82"/>
                </a:cubicBezTo>
                <a:cubicBezTo>
                  <a:pt x="756" y="76"/>
                  <a:pt x="758" y="69"/>
                  <a:pt x="758" y="62"/>
                </a:cubicBezTo>
                <a:cubicBezTo>
                  <a:pt x="758" y="56"/>
                  <a:pt x="757" y="50"/>
                  <a:pt x="754" y="44"/>
                </a:cubicBezTo>
                <a:cubicBezTo>
                  <a:pt x="749" y="32"/>
                  <a:pt x="739" y="23"/>
                  <a:pt x="726" y="19"/>
                </a:cubicBezTo>
                <a:cubicBezTo>
                  <a:pt x="669" y="0"/>
                  <a:pt x="594" y="50"/>
                  <a:pt x="573" y="70"/>
                </a:cubicBezTo>
                <a:close/>
                <a:moveTo>
                  <a:pt x="1117" y="136"/>
                </a:moveTo>
                <a:cubicBezTo>
                  <a:pt x="1109" y="140"/>
                  <a:pt x="1102" y="144"/>
                  <a:pt x="1095" y="149"/>
                </a:cubicBezTo>
                <a:cubicBezTo>
                  <a:pt x="1094" y="149"/>
                  <a:pt x="1094" y="148"/>
                  <a:pt x="1093" y="148"/>
                </a:cubicBezTo>
                <a:cubicBezTo>
                  <a:pt x="1101" y="143"/>
                  <a:pt x="1109" y="139"/>
                  <a:pt x="1117" y="136"/>
                </a:cubicBezTo>
                <a:close/>
                <a:moveTo>
                  <a:pt x="1249" y="107"/>
                </a:moveTo>
                <a:cubicBezTo>
                  <a:pt x="1250" y="108"/>
                  <a:pt x="1250" y="108"/>
                  <a:pt x="1250" y="108"/>
                </a:cubicBezTo>
                <a:cubicBezTo>
                  <a:pt x="1250" y="108"/>
                  <a:pt x="1250" y="109"/>
                  <a:pt x="1250" y="110"/>
                </a:cubicBezTo>
                <a:cubicBezTo>
                  <a:pt x="1250" y="115"/>
                  <a:pt x="1249" y="125"/>
                  <a:pt x="1240" y="146"/>
                </a:cubicBezTo>
                <a:cubicBezTo>
                  <a:pt x="1239" y="137"/>
                  <a:pt x="1236" y="128"/>
                  <a:pt x="1230" y="120"/>
                </a:cubicBezTo>
                <a:cubicBezTo>
                  <a:pt x="1225" y="114"/>
                  <a:pt x="1218" y="110"/>
                  <a:pt x="1211" y="107"/>
                </a:cubicBezTo>
                <a:cubicBezTo>
                  <a:pt x="1237" y="104"/>
                  <a:pt x="1246" y="105"/>
                  <a:pt x="1249" y="107"/>
                </a:cubicBezTo>
                <a:close/>
                <a:moveTo>
                  <a:pt x="590" y="586"/>
                </a:moveTo>
                <a:cubicBezTo>
                  <a:pt x="580" y="605"/>
                  <a:pt x="569" y="624"/>
                  <a:pt x="559" y="643"/>
                </a:cubicBezTo>
                <a:cubicBezTo>
                  <a:pt x="543" y="673"/>
                  <a:pt x="543" y="673"/>
                  <a:pt x="543" y="673"/>
                </a:cubicBezTo>
                <a:cubicBezTo>
                  <a:pt x="527" y="702"/>
                  <a:pt x="509" y="735"/>
                  <a:pt x="494" y="771"/>
                </a:cubicBezTo>
                <a:cubicBezTo>
                  <a:pt x="473" y="803"/>
                  <a:pt x="452" y="836"/>
                  <a:pt x="432" y="869"/>
                </a:cubicBezTo>
                <a:cubicBezTo>
                  <a:pt x="409" y="905"/>
                  <a:pt x="385" y="942"/>
                  <a:pt x="361" y="979"/>
                </a:cubicBezTo>
                <a:cubicBezTo>
                  <a:pt x="395" y="888"/>
                  <a:pt x="440" y="801"/>
                  <a:pt x="496" y="717"/>
                </a:cubicBezTo>
                <a:cubicBezTo>
                  <a:pt x="510" y="695"/>
                  <a:pt x="526" y="674"/>
                  <a:pt x="541" y="652"/>
                </a:cubicBezTo>
                <a:cubicBezTo>
                  <a:pt x="557" y="631"/>
                  <a:pt x="573" y="609"/>
                  <a:pt x="590" y="586"/>
                </a:cubicBezTo>
                <a:close/>
                <a:moveTo>
                  <a:pt x="665" y="689"/>
                </a:moveTo>
                <a:cubicBezTo>
                  <a:pt x="675" y="674"/>
                  <a:pt x="684" y="659"/>
                  <a:pt x="694" y="645"/>
                </a:cubicBezTo>
                <a:cubicBezTo>
                  <a:pt x="667" y="690"/>
                  <a:pt x="642" y="734"/>
                  <a:pt x="620" y="775"/>
                </a:cubicBezTo>
                <a:cubicBezTo>
                  <a:pt x="615" y="779"/>
                  <a:pt x="611" y="783"/>
                  <a:pt x="606" y="787"/>
                </a:cubicBezTo>
                <a:cubicBezTo>
                  <a:pt x="625" y="755"/>
                  <a:pt x="645" y="722"/>
                  <a:pt x="665" y="689"/>
                </a:cubicBezTo>
                <a:close/>
                <a:moveTo>
                  <a:pt x="636" y="1095"/>
                </a:moveTo>
                <a:cubicBezTo>
                  <a:pt x="635" y="1096"/>
                  <a:pt x="634" y="1097"/>
                  <a:pt x="633" y="1098"/>
                </a:cubicBezTo>
                <a:cubicBezTo>
                  <a:pt x="633" y="1098"/>
                  <a:pt x="633" y="1097"/>
                  <a:pt x="633" y="1097"/>
                </a:cubicBezTo>
                <a:cubicBezTo>
                  <a:pt x="634" y="1096"/>
                  <a:pt x="635" y="1095"/>
                  <a:pt x="636" y="1095"/>
                </a:cubicBezTo>
                <a:close/>
                <a:moveTo>
                  <a:pt x="1275" y="453"/>
                </a:moveTo>
                <a:cubicBezTo>
                  <a:pt x="1244" y="495"/>
                  <a:pt x="1217" y="535"/>
                  <a:pt x="1196" y="569"/>
                </a:cubicBezTo>
                <a:cubicBezTo>
                  <a:pt x="1154" y="636"/>
                  <a:pt x="1115" y="711"/>
                  <a:pt x="1074" y="800"/>
                </a:cubicBezTo>
                <a:cubicBezTo>
                  <a:pt x="1066" y="811"/>
                  <a:pt x="1059" y="823"/>
                  <a:pt x="1051" y="834"/>
                </a:cubicBezTo>
                <a:cubicBezTo>
                  <a:pt x="1004" y="903"/>
                  <a:pt x="956" y="975"/>
                  <a:pt x="905" y="1042"/>
                </a:cubicBezTo>
                <a:cubicBezTo>
                  <a:pt x="891" y="1061"/>
                  <a:pt x="891" y="1061"/>
                  <a:pt x="891" y="1061"/>
                </a:cubicBezTo>
                <a:cubicBezTo>
                  <a:pt x="889" y="1064"/>
                  <a:pt x="886" y="1068"/>
                  <a:pt x="882" y="1073"/>
                </a:cubicBezTo>
                <a:cubicBezTo>
                  <a:pt x="893" y="1042"/>
                  <a:pt x="906" y="1011"/>
                  <a:pt x="916" y="988"/>
                </a:cubicBezTo>
                <a:cubicBezTo>
                  <a:pt x="926" y="964"/>
                  <a:pt x="926" y="964"/>
                  <a:pt x="926" y="964"/>
                </a:cubicBezTo>
                <a:cubicBezTo>
                  <a:pt x="974" y="842"/>
                  <a:pt x="1042" y="721"/>
                  <a:pt x="1129" y="605"/>
                </a:cubicBezTo>
                <a:cubicBezTo>
                  <a:pt x="1145" y="584"/>
                  <a:pt x="1162" y="563"/>
                  <a:pt x="1179" y="542"/>
                </a:cubicBezTo>
                <a:cubicBezTo>
                  <a:pt x="1210" y="511"/>
                  <a:pt x="1242" y="482"/>
                  <a:pt x="1275" y="453"/>
                </a:cubicBezTo>
                <a:close/>
                <a:moveTo>
                  <a:pt x="1253" y="701"/>
                </a:moveTo>
                <a:cubicBezTo>
                  <a:pt x="1290" y="652"/>
                  <a:pt x="1332" y="597"/>
                  <a:pt x="1378" y="541"/>
                </a:cubicBezTo>
                <a:cubicBezTo>
                  <a:pt x="1360" y="567"/>
                  <a:pt x="1341" y="594"/>
                  <a:pt x="1322" y="623"/>
                </a:cubicBezTo>
                <a:cubicBezTo>
                  <a:pt x="1282" y="683"/>
                  <a:pt x="1244" y="745"/>
                  <a:pt x="1207" y="805"/>
                </a:cubicBezTo>
                <a:cubicBezTo>
                  <a:pt x="1198" y="820"/>
                  <a:pt x="1188" y="836"/>
                  <a:pt x="1179" y="851"/>
                </a:cubicBezTo>
                <a:cubicBezTo>
                  <a:pt x="1190" y="819"/>
                  <a:pt x="1202" y="787"/>
                  <a:pt x="1214" y="755"/>
                </a:cubicBezTo>
                <a:cubicBezTo>
                  <a:pt x="1227" y="737"/>
                  <a:pt x="1240" y="719"/>
                  <a:pt x="1253" y="701"/>
                </a:cubicBezTo>
                <a:close/>
                <a:moveTo>
                  <a:pt x="1852" y="240"/>
                </a:moveTo>
                <a:cubicBezTo>
                  <a:pt x="1872" y="226"/>
                  <a:pt x="1872" y="226"/>
                  <a:pt x="1872" y="226"/>
                </a:cubicBezTo>
                <a:cubicBezTo>
                  <a:pt x="1874" y="224"/>
                  <a:pt x="1877" y="222"/>
                  <a:pt x="1880" y="220"/>
                </a:cubicBezTo>
                <a:cubicBezTo>
                  <a:pt x="1866" y="236"/>
                  <a:pt x="1852" y="251"/>
                  <a:pt x="1839" y="264"/>
                </a:cubicBezTo>
                <a:cubicBezTo>
                  <a:pt x="1825" y="279"/>
                  <a:pt x="1813" y="292"/>
                  <a:pt x="1805" y="302"/>
                </a:cubicBezTo>
                <a:cubicBezTo>
                  <a:pt x="1788" y="323"/>
                  <a:pt x="1771" y="345"/>
                  <a:pt x="1753" y="367"/>
                </a:cubicBezTo>
                <a:cubicBezTo>
                  <a:pt x="1683" y="431"/>
                  <a:pt x="1622" y="502"/>
                  <a:pt x="1572" y="578"/>
                </a:cubicBezTo>
                <a:cubicBezTo>
                  <a:pt x="1555" y="603"/>
                  <a:pt x="1539" y="629"/>
                  <a:pt x="1525" y="656"/>
                </a:cubicBezTo>
                <a:cubicBezTo>
                  <a:pt x="1506" y="680"/>
                  <a:pt x="1487" y="704"/>
                  <a:pt x="1469" y="729"/>
                </a:cubicBezTo>
                <a:cubicBezTo>
                  <a:pt x="1449" y="756"/>
                  <a:pt x="1429" y="783"/>
                  <a:pt x="1410" y="811"/>
                </a:cubicBezTo>
                <a:cubicBezTo>
                  <a:pt x="1419" y="788"/>
                  <a:pt x="1428" y="766"/>
                  <a:pt x="1438" y="743"/>
                </a:cubicBezTo>
                <a:cubicBezTo>
                  <a:pt x="1444" y="735"/>
                  <a:pt x="1450" y="727"/>
                  <a:pt x="1455" y="719"/>
                </a:cubicBezTo>
                <a:cubicBezTo>
                  <a:pt x="1549" y="587"/>
                  <a:pt x="1647" y="462"/>
                  <a:pt x="1749" y="349"/>
                </a:cubicBezTo>
                <a:cubicBezTo>
                  <a:pt x="1749" y="349"/>
                  <a:pt x="1797" y="294"/>
                  <a:pt x="1797" y="294"/>
                </a:cubicBezTo>
                <a:cubicBezTo>
                  <a:pt x="1807" y="281"/>
                  <a:pt x="1818" y="269"/>
                  <a:pt x="1829" y="257"/>
                </a:cubicBezTo>
                <a:cubicBezTo>
                  <a:pt x="1837" y="251"/>
                  <a:pt x="1844" y="245"/>
                  <a:pt x="1852" y="240"/>
                </a:cubicBezTo>
                <a:close/>
                <a:moveTo>
                  <a:pt x="1894" y="365"/>
                </a:moveTo>
                <a:cubicBezTo>
                  <a:pt x="1808" y="450"/>
                  <a:pt x="1732" y="541"/>
                  <a:pt x="1666" y="637"/>
                </a:cubicBezTo>
                <a:cubicBezTo>
                  <a:pt x="1654" y="654"/>
                  <a:pt x="1643" y="672"/>
                  <a:pt x="1632" y="689"/>
                </a:cubicBezTo>
                <a:cubicBezTo>
                  <a:pt x="1613" y="709"/>
                  <a:pt x="1595" y="729"/>
                  <a:pt x="1577" y="748"/>
                </a:cubicBezTo>
                <a:cubicBezTo>
                  <a:pt x="1584" y="734"/>
                  <a:pt x="1592" y="720"/>
                  <a:pt x="1600" y="706"/>
                </a:cubicBezTo>
                <a:cubicBezTo>
                  <a:pt x="1674" y="609"/>
                  <a:pt x="1749" y="515"/>
                  <a:pt x="1818" y="429"/>
                </a:cubicBezTo>
                <a:cubicBezTo>
                  <a:pt x="1842" y="407"/>
                  <a:pt x="1868" y="386"/>
                  <a:pt x="1894" y="365"/>
                </a:cubicBezTo>
                <a:close/>
                <a:moveTo>
                  <a:pt x="2264" y="375"/>
                </a:moveTo>
                <a:cubicBezTo>
                  <a:pt x="2282" y="361"/>
                  <a:pt x="2301" y="348"/>
                  <a:pt x="2321" y="335"/>
                </a:cubicBezTo>
                <a:cubicBezTo>
                  <a:pt x="2335" y="325"/>
                  <a:pt x="2350" y="315"/>
                  <a:pt x="2364" y="305"/>
                </a:cubicBezTo>
                <a:cubicBezTo>
                  <a:pt x="2357" y="312"/>
                  <a:pt x="2349" y="320"/>
                  <a:pt x="2342" y="327"/>
                </a:cubicBezTo>
                <a:cubicBezTo>
                  <a:pt x="2336" y="331"/>
                  <a:pt x="2329" y="335"/>
                  <a:pt x="2323" y="340"/>
                </a:cubicBezTo>
                <a:cubicBezTo>
                  <a:pt x="2134" y="479"/>
                  <a:pt x="1989" y="622"/>
                  <a:pt x="1879" y="775"/>
                </a:cubicBezTo>
                <a:cubicBezTo>
                  <a:pt x="1873" y="785"/>
                  <a:pt x="1866" y="795"/>
                  <a:pt x="1859" y="805"/>
                </a:cubicBezTo>
                <a:cubicBezTo>
                  <a:pt x="1837" y="827"/>
                  <a:pt x="1816" y="850"/>
                  <a:pt x="1794" y="873"/>
                </a:cubicBezTo>
                <a:cubicBezTo>
                  <a:pt x="1822" y="832"/>
                  <a:pt x="1852" y="791"/>
                  <a:pt x="1883" y="751"/>
                </a:cubicBezTo>
                <a:cubicBezTo>
                  <a:pt x="1979" y="634"/>
                  <a:pt x="2107" y="491"/>
                  <a:pt x="2264" y="375"/>
                </a:cubicBezTo>
                <a:close/>
                <a:moveTo>
                  <a:pt x="1932" y="859"/>
                </a:moveTo>
                <a:cubicBezTo>
                  <a:pt x="2029" y="762"/>
                  <a:pt x="2029" y="762"/>
                  <a:pt x="2029" y="762"/>
                </a:cubicBezTo>
                <a:cubicBezTo>
                  <a:pt x="2033" y="757"/>
                  <a:pt x="2038" y="752"/>
                  <a:pt x="2043" y="748"/>
                </a:cubicBezTo>
                <a:cubicBezTo>
                  <a:pt x="2009" y="799"/>
                  <a:pt x="1977" y="852"/>
                  <a:pt x="1946" y="903"/>
                </a:cubicBezTo>
                <a:cubicBezTo>
                  <a:pt x="1923" y="943"/>
                  <a:pt x="1923" y="943"/>
                  <a:pt x="1923" y="943"/>
                </a:cubicBezTo>
                <a:cubicBezTo>
                  <a:pt x="1914" y="958"/>
                  <a:pt x="1903" y="973"/>
                  <a:pt x="1893" y="989"/>
                </a:cubicBezTo>
                <a:cubicBezTo>
                  <a:pt x="1871" y="1013"/>
                  <a:pt x="1849" y="1037"/>
                  <a:pt x="1829" y="1060"/>
                </a:cubicBezTo>
                <a:cubicBezTo>
                  <a:pt x="1856" y="989"/>
                  <a:pt x="1889" y="923"/>
                  <a:pt x="1929" y="862"/>
                </a:cubicBezTo>
                <a:cubicBezTo>
                  <a:pt x="1930" y="861"/>
                  <a:pt x="1931" y="860"/>
                  <a:pt x="1932" y="859"/>
                </a:cubicBezTo>
                <a:close/>
              </a:path>
            </a:pathLst>
          </a:custGeom>
          <a:solidFill>
            <a:schemeClr val="bg1">
              <a:lumMod val="85000"/>
            </a:schemeClr>
          </a:solidFill>
          <a:ln>
            <a:noFill/>
          </a:ln>
        </p:spPr>
        <p:txBody>
          <a:bodyPr/>
          <a:lstStyle/>
          <a:p>
            <a:pPr defTabSz="1218565"/>
            <a:endParaRPr lang="zh-CN" altLang="en-US" sz="2400" dirty="0">
              <a:solidFill>
                <a:schemeClr val="tx1">
                  <a:lumMod val="85000"/>
                  <a:lumOff val="15000"/>
                </a:schemeClr>
              </a:solidFill>
              <a:cs typeface="+mn-ea"/>
              <a:sym typeface="+mn-lt"/>
            </a:endParaRPr>
          </a:p>
        </p:txBody>
      </p:sp>
      <p:sp>
        <p:nvSpPr>
          <p:cNvPr id="26" name="PA_任意多边形 5"/>
          <p:cNvSpPr>
            <a:spLocks noEditPoints="1" noChangeArrowheads="1"/>
          </p:cNvSpPr>
          <p:nvPr>
            <p:custDataLst>
              <p:tags r:id="rId3"/>
            </p:custDataLst>
          </p:nvPr>
        </p:nvSpPr>
        <p:spPr bwMode="auto">
          <a:xfrm>
            <a:off x="3380315" y="2002589"/>
            <a:ext cx="2056990" cy="798000"/>
          </a:xfrm>
          <a:custGeom>
            <a:avLst/>
            <a:gdLst>
              <a:gd name="T0" fmla="*/ 342 w 2787"/>
              <a:gd name="T1" fmla="*/ 280 h 1349"/>
              <a:gd name="T2" fmla="*/ 170 w 2787"/>
              <a:gd name="T3" fmla="*/ 344 h 1349"/>
              <a:gd name="T4" fmla="*/ 143 w 2787"/>
              <a:gd name="T5" fmla="*/ 698 h 1349"/>
              <a:gd name="T6" fmla="*/ 214 w 2787"/>
              <a:gd name="T7" fmla="*/ 912 h 1349"/>
              <a:gd name="T8" fmla="*/ 230 w 2787"/>
              <a:gd name="T9" fmla="*/ 1199 h 1349"/>
              <a:gd name="T10" fmla="*/ 506 w 2787"/>
              <a:gd name="T11" fmla="*/ 1115 h 1349"/>
              <a:gd name="T12" fmla="*/ 727 w 2787"/>
              <a:gd name="T13" fmla="*/ 1124 h 1349"/>
              <a:gd name="T14" fmla="*/ 944 w 2787"/>
              <a:gd name="T15" fmla="*/ 1141 h 1349"/>
              <a:gd name="T16" fmla="*/ 1129 w 2787"/>
              <a:gd name="T17" fmla="*/ 1226 h 1349"/>
              <a:gd name="T18" fmla="*/ 1335 w 2787"/>
              <a:gd name="T19" fmla="*/ 1185 h 1349"/>
              <a:gd name="T20" fmla="*/ 1521 w 2787"/>
              <a:gd name="T21" fmla="*/ 1247 h 1349"/>
              <a:gd name="T22" fmla="*/ 1690 w 2787"/>
              <a:gd name="T23" fmla="*/ 1203 h 1349"/>
              <a:gd name="T24" fmla="*/ 1912 w 2787"/>
              <a:gd name="T25" fmla="*/ 1176 h 1349"/>
              <a:gd name="T26" fmla="*/ 2077 w 2787"/>
              <a:gd name="T27" fmla="*/ 1212 h 1349"/>
              <a:gd name="T28" fmla="*/ 2177 w 2787"/>
              <a:gd name="T29" fmla="*/ 1253 h 1349"/>
              <a:gd name="T30" fmla="*/ 2397 w 2787"/>
              <a:gd name="T31" fmla="*/ 1269 h 1349"/>
              <a:gd name="T32" fmla="*/ 2570 w 2787"/>
              <a:gd name="T33" fmla="*/ 1313 h 1349"/>
              <a:gd name="T34" fmla="*/ 2721 w 2787"/>
              <a:gd name="T35" fmla="*/ 1127 h 1349"/>
              <a:gd name="T36" fmla="*/ 2731 w 2787"/>
              <a:gd name="T37" fmla="*/ 940 h 1349"/>
              <a:gd name="T38" fmla="*/ 2713 w 2787"/>
              <a:gd name="T39" fmla="*/ 775 h 1349"/>
              <a:gd name="T40" fmla="*/ 2754 w 2787"/>
              <a:gd name="T41" fmla="*/ 619 h 1349"/>
              <a:gd name="T42" fmla="*/ 2679 w 2787"/>
              <a:gd name="T43" fmla="*/ 606 h 1349"/>
              <a:gd name="T44" fmla="*/ 2628 w 2787"/>
              <a:gd name="T45" fmla="*/ 456 h 1349"/>
              <a:gd name="T46" fmla="*/ 2656 w 2787"/>
              <a:gd name="T47" fmla="*/ 409 h 1349"/>
              <a:gd name="T48" fmla="*/ 2663 w 2787"/>
              <a:gd name="T49" fmla="*/ 320 h 1349"/>
              <a:gd name="T50" fmla="*/ 2553 w 2787"/>
              <a:gd name="T51" fmla="*/ 287 h 1349"/>
              <a:gd name="T52" fmla="*/ 2432 w 2787"/>
              <a:gd name="T53" fmla="*/ 203 h 1349"/>
              <a:gd name="T54" fmla="*/ 2270 w 2787"/>
              <a:gd name="T55" fmla="*/ 177 h 1349"/>
              <a:gd name="T56" fmla="*/ 2019 w 2787"/>
              <a:gd name="T57" fmla="*/ 176 h 1349"/>
              <a:gd name="T58" fmla="*/ 1872 w 2787"/>
              <a:gd name="T59" fmla="*/ 84 h 1349"/>
              <a:gd name="T60" fmla="*/ 1773 w 2787"/>
              <a:gd name="T61" fmla="*/ 58 h 1349"/>
              <a:gd name="T62" fmla="*/ 1403 w 2787"/>
              <a:gd name="T63" fmla="*/ 190 h 1349"/>
              <a:gd name="T64" fmla="*/ 1482 w 2787"/>
              <a:gd name="T65" fmla="*/ 56 h 1349"/>
              <a:gd name="T66" fmla="*/ 922 w 2787"/>
              <a:gd name="T67" fmla="*/ 148 h 1349"/>
              <a:gd name="T68" fmla="*/ 311 w 2787"/>
              <a:gd name="T69" fmla="*/ 791 h 1349"/>
              <a:gd name="T70" fmla="*/ 784 w 2787"/>
              <a:gd name="T71" fmla="*/ 160 h 1349"/>
              <a:gd name="T72" fmla="*/ 404 w 2787"/>
              <a:gd name="T73" fmla="*/ 437 h 1349"/>
              <a:gd name="T74" fmla="*/ 758 w 2787"/>
              <a:gd name="T75" fmla="*/ 62 h 1349"/>
              <a:gd name="T76" fmla="*/ 1093 w 2787"/>
              <a:gd name="T77" fmla="*/ 148 h 1349"/>
              <a:gd name="T78" fmla="*/ 1230 w 2787"/>
              <a:gd name="T79" fmla="*/ 120 h 1349"/>
              <a:gd name="T80" fmla="*/ 494 w 2787"/>
              <a:gd name="T81" fmla="*/ 771 h 1349"/>
              <a:gd name="T82" fmla="*/ 665 w 2787"/>
              <a:gd name="T83" fmla="*/ 689 h 1349"/>
              <a:gd name="T84" fmla="*/ 633 w 2787"/>
              <a:gd name="T85" fmla="*/ 1098 h 1349"/>
              <a:gd name="T86" fmla="*/ 1051 w 2787"/>
              <a:gd name="T87" fmla="*/ 834 h 1349"/>
              <a:gd name="T88" fmla="*/ 1129 w 2787"/>
              <a:gd name="T89" fmla="*/ 605 h 1349"/>
              <a:gd name="T90" fmla="*/ 1207 w 2787"/>
              <a:gd name="T91" fmla="*/ 805 h 1349"/>
              <a:gd name="T92" fmla="*/ 1880 w 2787"/>
              <a:gd name="T93" fmla="*/ 220 h 1349"/>
              <a:gd name="T94" fmla="*/ 1469 w 2787"/>
              <a:gd name="T95" fmla="*/ 729 h 1349"/>
              <a:gd name="T96" fmla="*/ 1829 w 2787"/>
              <a:gd name="T97" fmla="*/ 257 h 1349"/>
              <a:gd name="T98" fmla="*/ 1600 w 2787"/>
              <a:gd name="T99" fmla="*/ 706 h 1349"/>
              <a:gd name="T100" fmla="*/ 2342 w 2787"/>
              <a:gd name="T101" fmla="*/ 327 h 1349"/>
              <a:gd name="T102" fmla="*/ 2264 w 2787"/>
              <a:gd name="T103" fmla="*/ 375 h 1349"/>
              <a:gd name="T104" fmla="*/ 1893 w 2787"/>
              <a:gd name="T105" fmla="*/ 989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87" h="1349">
                <a:moveTo>
                  <a:pt x="573" y="70"/>
                </a:moveTo>
                <a:cubicBezTo>
                  <a:pt x="569" y="74"/>
                  <a:pt x="565" y="78"/>
                  <a:pt x="561" y="82"/>
                </a:cubicBezTo>
                <a:cubicBezTo>
                  <a:pt x="556" y="85"/>
                  <a:pt x="552" y="88"/>
                  <a:pt x="548" y="92"/>
                </a:cubicBezTo>
                <a:cubicBezTo>
                  <a:pt x="537" y="102"/>
                  <a:pt x="527" y="112"/>
                  <a:pt x="517" y="123"/>
                </a:cubicBezTo>
                <a:cubicBezTo>
                  <a:pt x="494" y="144"/>
                  <a:pt x="472" y="163"/>
                  <a:pt x="450" y="183"/>
                </a:cubicBezTo>
                <a:cubicBezTo>
                  <a:pt x="415" y="213"/>
                  <a:pt x="379" y="245"/>
                  <a:pt x="342" y="280"/>
                </a:cubicBezTo>
                <a:cubicBezTo>
                  <a:pt x="387" y="230"/>
                  <a:pt x="436" y="183"/>
                  <a:pt x="486" y="135"/>
                </a:cubicBezTo>
                <a:cubicBezTo>
                  <a:pt x="495" y="127"/>
                  <a:pt x="500" y="115"/>
                  <a:pt x="500" y="103"/>
                </a:cubicBezTo>
                <a:cubicBezTo>
                  <a:pt x="500" y="92"/>
                  <a:pt x="496" y="81"/>
                  <a:pt x="488" y="72"/>
                </a:cubicBezTo>
                <a:cubicBezTo>
                  <a:pt x="471" y="54"/>
                  <a:pt x="442" y="53"/>
                  <a:pt x="424" y="70"/>
                </a:cubicBezTo>
                <a:cubicBezTo>
                  <a:pt x="345" y="144"/>
                  <a:pt x="270" y="218"/>
                  <a:pt x="206" y="304"/>
                </a:cubicBezTo>
                <a:cubicBezTo>
                  <a:pt x="200" y="312"/>
                  <a:pt x="185" y="328"/>
                  <a:pt x="170" y="344"/>
                </a:cubicBezTo>
                <a:cubicBezTo>
                  <a:pt x="98" y="420"/>
                  <a:pt x="0" y="524"/>
                  <a:pt x="52" y="605"/>
                </a:cubicBezTo>
                <a:cubicBezTo>
                  <a:pt x="60" y="617"/>
                  <a:pt x="74" y="625"/>
                  <a:pt x="89" y="626"/>
                </a:cubicBezTo>
                <a:cubicBezTo>
                  <a:pt x="136" y="627"/>
                  <a:pt x="166" y="586"/>
                  <a:pt x="186" y="558"/>
                </a:cubicBezTo>
                <a:cubicBezTo>
                  <a:pt x="190" y="552"/>
                  <a:pt x="194" y="547"/>
                  <a:pt x="197" y="544"/>
                </a:cubicBezTo>
                <a:cubicBezTo>
                  <a:pt x="216" y="522"/>
                  <a:pt x="237" y="501"/>
                  <a:pt x="259" y="479"/>
                </a:cubicBezTo>
                <a:cubicBezTo>
                  <a:pt x="211" y="547"/>
                  <a:pt x="167" y="621"/>
                  <a:pt x="143" y="698"/>
                </a:cubicBezTo>
                <a:cubicBezTo>
                  <a:pt x="142" y="703"/>
                  <a:pt x="138" y="712"/>
                  <a:pt x="134" y="720"/>
                </a:cubicBezTo>
                <a:cubicBezTo>
                  <a:pt x="122" y="746"/>
                  <a:pt x="105" y="785"/>
                  <a:pt x="105" y="822"/>
                </a:cubicBezTo>
                <a:cubicBezTo>
                  <a:pt x="105" y="847"/>
                  <a:pt x="113" y="872"/>
                  <a:pt x="136" y="890"/>
                </a:cubicBezTo>
                <a:cubicBezTo>
                  <a:pt x="151" y="901"/>
                  <a:pt x="168" y="905"/>
                  <a:pt x="187" y="901"/>
                </a:cubicBezTo>
                <a:cubicBezTo>
                  <a:pt x="191" y="900"/>
                  <a:pt x="196" y="899"/>
                  <a:pt x="200" y="897"/>
                </a:cubicBezTo>
                <a:cubicBezTo>
                  <a:pt x="204" y="903"/>
                  <a:pt x="208" y="908"/>
                  <a:pt x="214" y="912"/>
                </a:cubicBezTo>
                <a:cubicBezTo>
                  <a:pt x="229" y="924"/>
                  <a:pt x="247" y="929"/>
                  <a:pt x="267" y="926"/>
                </a:cubicBezTo>
                <a:cubicBezTo>
                  <a:pt x="273" y="925"/>
                  <a:pt x="280" y="924"/>
                  <a:pt x="287" y="921"/>
                </a:cubicBezTo>
                <a:cubicBezTo>
                  <a:pt x="274" y="955"/>
                  <a:pt x="262" y="989"/>
                  <a:pt x="251" y="1024"/>
                </a:cubicBezTo>
                <a:cubicBezTo>
                  <a:pt x="251" y="1024"/>
                  <a:pt x="244" y="1044"/>
                  <a:pt x="244" y="1044"/>
                </a:cubicBezTo>
                <a:cubicBezTo>
                  <a:pt x="233" y="1075"/>
                  <a:pt x="219" y="1115"/>
                  <a:pt x="219" y="1151"/>
                </a:cubicBezTo>
                <a:cubicBezTo>
                  <a:pt x="219" y="1168"/>
                  <a:pt x="222" y="1184"/>
                  <a:pt x="230" y="1199"/>
                </a:cubicBezTo>
                <a:cubicBezTo>
                  <a:pt x="236" y="1209"/>
                  <a:pt x="246" y="1216"/>
                  <a:pt x="258" y="1219"/>
                </a:cubicBezTo>
                <a:cubicBezTo>
                  <a:pt x="270" y="1222"/>
                  <a:pt x="282" y="1220"/>
                  <a:pt x="293" y="1214"/>
                </a:cubicBezTo>
                <a:cubicBezTo>
                  <a:pt x="310" y="1203"/>
                  <a:pt x="326" y="1188"/>
                  <a:pt x="340" y="1172"/>
                </a:cubicBezTo>
                <a:cubicBezTo>
                  <a:pt x="340" y="1180"/>
                  <a:pt x="342" y="1188"/>
                  <a:pt x="345" y="1196"/>
                </a:cubicBezTo>
                <a:cubicBezTo>
                  <a:pt x="353" y="1216"/>
                  <a:pt x="374" y="1228"/>
                  <a:pt x="396" y="1223"/>
                </a:cubicBezTo>
                <a:cubicBezTo>
                  <a:pt x="447" y="1213"/>
                  <a:pt x="481" y="1156"/>
                  <a:pt x="506" y="1115"/>
                </a:cubicBezTo>
                <a:cubicBezTo>
                  <a:pt x="506" y="1115"/>
                  <a:pt x="508" y="1112"/>
                  <a:pt x="508" y="1111"/>
                </a:cubicBezTo>
                <a:cubicBezTo>
                  <a:pt x="514" y="1118"/>
                  <a:pt x="521" y="1124"/>
                  <a:pt x="529" y="1127"/>
                </a:cubicBezTo>
                <a:cubicBezTo>
                  <a:pt x="526" y="1142"/>
                  <a:pt x="524" y="1156"/>
                  <a:pt x="524" y="1169"/>
                </a:cubicBezTo>
                <a:cubicBezTo>
                  <a:pt x="524" y="1195"/>
                  <a:pt x="531" y="1216"/>
                  <a:pt x="549" y="1231"/>
                </a:cubicBezTo>
                <a:cubicBezTo>
                  <a:pt x="560" y="1241"/>
                  <a:pt x="575" y="1244"/>
                  <a:pt x="590" y="1241"/>
                </a:cubicBezTo>
                <a:cubicBezTo>
                  <a:pt x="649" y="1225"/>
                  <a:pt x="694" y="1167"/>
                  <a:pt x="727" y="1124"/>
                </a:cubicBezTo>
                <a:cubicBezTo>
                  <a:pt x="740" y="1107"/>
                  <a:pt x="740" y="1107"/>
                  <a:pt x="740" y="1107"/>
                </a:cubicBezTo>
                <a:cubicBezTo>
                  <a:pt x="763" y="1079"/>
                  <a:pt x="784" y="1050"/>
                  <a:pt x="806" y="1021"/>
                </a:cubicBezTo>
                <a:cubicBezTo>
                  <a:pt x="790" y="1064"/>
                  <a:pt x="778" y="1106"/>
                  <a:pt x="778" y="1142"/>
                </a:cubicBezTo>
                <a:cubicBezTo>
                  <a:pt x="778" y="1166"/>
                  <a:pt x="783" y="1187"/>
                  <a:pt x="796" y="1204"/>
                </a:cubicBezTo>
                <a:cubicBezTo>
                  <a:pt x="807" y="1217"/>
                  <a:pt x="824" y="1223"/>
                  <a:pt x="840" y="1220"/>
                </a:cubicBezTo>
                <a:cubicBezTo>
                  <a:pt x="883" y="1212"/>
                  <a:pt x="917" y="1176"/>
                  <a:pt x="944" y="1141"/>
                </a:cubicBezTo>
                <a:cubicBezTo>
                  <a:pt x="944" y="1156"/>
                  <a:pt x="947" y="1169"/>
                  <a:pt x="952" y="1181"/>
                </a:cubicBezTo>
                <a:cubicBezTo>
                  <a:pt x="959" y="1199"/>
                  <a:pt x="977" y="1210"/>
                  <a:pt x="997" y="1208"/>
                </a:cubicBezTo>
                <a:cubicBezTo>
                  <a:pt x="1015" y="1207"/>
                  <a:pt x="1032" y="1200"/>
                  <a:pt x="1046" y="1190"/>
                </a:cubicBezTo>
                <a:cubicBezTo>
                  <a:pt x="1051" y="1191"/>
                  <a:pt x="1056" y="1191"/>
                  <a:pt x="1062" y="1191"/>
                </a:cubicBezTo>
                <a:cubicBezTo>
                  <a:pt x="1075" y="1190"/>
                  <a:pt x="1088" y="1186"/>
                  <a:pt x="1100" y="1180"/>
                </a:cubicBezTo>
                <a:cubicBezTo>
                  <a:pt x="1103" y="1199"/>
                  <a:pt x="1112" y="1215"/>
                  <a:pt x="1129" y="1226"/>
                </a:cubicBezTo>
                <a:cubicBezTo>
                  <a:pt x="1146" y="1237"/>
                  <a:pt x="1163" y="1238"/>
                  <a:pt x="1180" y="1233"/>
                </a:cubicBezTo>
                <a:cubicBezTo>
                  <a:pt x="1182" y="1239"/>
                  <a:pt x="1185" y="1244"/>
                  <a:pt x="1190" y="1248"/>
                </a:cubicBezTo>
                <a:cubicBezTo>
                  <a:pt x="1200" y="1258"/>
                  <a:pt x="1214" y="1262"/>
                  <a:pt x="1228" y="1260"/>
                </a:cubicBezTo>
                <a:cubicBezTo>
                  <a:pt x="1275" y="1253"/>
                  <a:pt x="1308" y="1210"/>
                  <a:pt x="1331" y="1179"/>
                </a:cubicBezTo>
                <a:cubicBezTo>
                  <a:pt x="1331" y="1179"/>
                  <a:pt x="1332" y="1179"/>
                  <a:pt x="1332" y="1179"/>
                </a:cubicBezTo>
                <a:cubicBezTo>
                  <a:pt x="1333" y="1181"/>
                  <a:pt x="1334" y="1183"/>
                  <a:pt x="1335" y="1185"/>
                </a:cubicBezTo>
                <a:cubicBezTo>
                  <a:pt x="1339" y="1190"/>
                  <a:pt x="1343" y="1194"/>
                  <a:pt x="1349" y="1198"/>
                </a:cubicBezTo>
                <a:cubicBezTo>
                  <a:pt x="1343" y="1218"/>
                  <a:pt x="1339" y="1238"/>
                  <a:pt x="1339" y="1258"/>
                </a:cubicBezTo>
                <a:cubicBezTo>
                  <a:pt x="1339" y="1259"/>
                  <a:pt x="1339" y="1260"/>
                  <a:pt x="1339" y="1262"/>
                </a:cubicBezTo>
                <a:cubicBezTo>
                  <a:pt x="1340" y="1284"/>
                  <a:pt x="1357" y="1303"/>
                  <a:pt x="1379" y="1305"/>
                </a:cubicBezTo>
                <a:cubicBezTo>
                  <a:pt x="1426" y="1311"/>
                  <a:pt x="1465" y="1273"/>
                  <a:pt x="1506" y="1222"/>
                </a:cubicBezTo>
                <a:cubicBezTo>
                  <a:pt x="1508" y="1232"/>
                  <a:pt x="1513" y="1240"/>
                  <a:pt x="1521" y="1247"/>
                </a:cubicBezTo>
                <a:cubicBezTo>
                  <a:pt x="1532" y="1256"/>
                  <a:pt x="1547" y="1259"/>
                  <a:pt x="1561" y="1256"/>
                </a:cubicBezTo>
                <a:cubicBezTo>
                  <a:pt x="1597" y="1246"/>
                  <a:pt x="1622" y="1213"/>
                  <a:pt x="1639" y="1189"/>
                </a:cubicBezTo>
                <a:cubicBezTo>
                  <a:pt x="1648" y="1177"/>
                  <a:pt x="1648" y="1177"/>
                  <a:pt x="1648" y="1177"/>
                </a:cubicBezTo>
                <a:cubicBezTo>
                  <a:pt x="1673" y="1147"/>
                  <a:pt x="1698" y="1117"/>
                  <a:pt x="1722" y="1088"/>
                </a:cubicBezTo>
                <a:cubicBezTo>
                  <a:pt x="1722" y="1089"/>
                  <a:pt x="1721" y="1091"/>
                  <a:pt x="1721" y="1092"/>
                </a:cubicBezTo>
                <a:cubicBezTo>
                  <a:pt x="1707" y="1126"/>
                  <a:pt x="1690" y="1166"/>
                  <a:pt x="1690" y="1203"/>
                </a:cubicBezTo>
                <a:cubicBezTo>
                  <a:pt x="1690" y="1217"/>
                  <a:pt x="1692" y="1230"/>
                  <a:pt x="1698" y="1243"/>
                </a:cubicBezTo>
                <a:cubicBezTo>
                  <a:pt x="1703" y="1255"/>
                  <a:pt x="1713" y="1264"/>
                  <a:pt x="1726" y="1268"/>
                </a:cubicBezTo>
                <a:cubicBezTo>
                  <a:pt x="1738" y="1272"/>
                  <a:pt x="1752" y="1270"/>
                  <a:pt x="1763" y="1263"/>
                </a:cubicBezTo>
                <a:cubicBezTo>
                  <a:pt x="1784" y="1249"/>
                  <a:pt x="1803" y="1231"/>
                  <a:pt x="1821" y="1211"/>
                </a:cubicBezTo>
                <a:cubicBezTo>
                  <a:pt x="1823" y="1212"/>
                  <a:pt x="1826" y="1212"/>
                  <a:pt x="1829" y="1213"/>
                </a:cubicBezTo>
                <a:cubicBezTo>
                  <a:pt x="1862" y="1216"/>
                  <a:pt x="1889" y="1196"/>
                  <a:pt x="1912" y="1176"/>
                </a:cubicBezTo>
                <a:cubicBezTo>
                  <a:pt x="1913" y="1183"/>
                  <a:pt x="1916" y="1190"/>
                  <a:pt x="1921" y="1196"/>
                </a:cubicBezTo>
                <a:cubicBezTo>
                  <a:pt x="1933" y="1210"/>
                  <a:pt x="1952" y="1216"/>
                  <a:pt x="1969" y="1210"/>
                </a:cubicBezTo>
                <a:cubicBezTo>
                  <a:pt x="1992" y="1203"/>
                  <a:pt x="2012" y="1188"/>
                  <a:pt x="2029" y="1172"/>
                </a:cubicBezTo>
                <a:cubicBezTo>
                  <a:pt x="2038" y="1184"/>
                  <a:pt x="2052" y="1191"/>
                  <a:pt x="2067" y="1190"/>
                </a:cubicBezTo>
                <a:cubicBezTo>
                  <a:pt x="2072" y="1190"/>
                  <a:pt x="2078" y="1189"/>
                  <a:pt x="2083" y="1188"/>
                </a:cubicBezTo>
                <a:cubicBezTo>
                  <a:pt x="2080" y="1196"/>
                  <a:pt x="2078" y="1204"/>
                  <a:pt x="2077" y="1212"/>
                </a:cubicBezTo>
                <a:cubicBezTo>
                  <a:pt x="2077" y="1214"/>
                  <a:pt x="2077" y="1215"/>
                  <a:pt x="2077" y="1216"/>
                </a:cubicBezTo>
                <a:cubicBezTo>
                  <a:pt x="2077" y="1231"/>
                  <a:pt x="2084" y="1245"/>
                  <a:pt x="2096" y="1253"/>
                </a:cubicBezTo>
                <a:cubicBezTo>
                  <a:pt x="2110" y="1263"/>
                  <a:pt x="2127" y="1264"/>
                  <a:pt x="2142" y="1257"/>
                </a:cubicBezTo>
                <a:cubicBezTo>
                  <a:pt x="2157" y="1249"/>
                  <a:pt x="2171" y="1240"/>
                  <a:pt x="2183" y="1229"/>
                </a:cubicBezTo>
                <a:cubicBezTo>
                  <a:pt x="2181" y="1233"/>
                  <a:pt x="2180" y="1237"/>
                  <a:pt x="2179" y="1241"/>
                </a:cubicBezTo>
                <a:cubicBezTo>
                  <a:pt x="2178" y="1245"/>
                  <a:pt x="2177" y="1249"/>
                  <a:pt x="2177" y="1253"/>
                </a:cubicBezTo>
                <a:cubicBezTo>
                  <a:pt x="2177" y="1264"/>
                  <a:pt x="2182" y="1276"/>
                  <a:pt x="2190" y="1284"/>
                </a:cubicBezTo>
                <a:cubicBezTo>
                  <a:pt x="2201" y="1296"/>
                  <a:pt x="2218" y="1300"/>
                  <a:pt x="2233" y="1296"/>
                </a:cubicBezTo>
                <a:cubicBezTo>
                  <a:pt x="2235" y="1296"/>
                  <a:pt x="2237" y="1295"/>
                  <a:pt x="2239" y="1295"/>
                </a:cubicBezTo>
                <a:cubicBezTo>
                  <a:pt x="2239" y="1297"/>
                  <a:pt x="2240" y="1300"/>
                  <a:pt x="2242" y="1303"/>
                </a:cubicBezTo>
                <a:cubicBezTo>
                  <a:pt x="2250" y="1317"/>
                  <a:pt x="2264" y="1325"/>
                  <a:pt x="2280" y="1326"/>
                </a:cubicBezTo>
                <a:cubicBezTo>
                  <a:pt x="2319" y="1326"/>
                  <a:pt x="2357" y="1304"/>
                  <a:pt x="2397" y="1269"/>
                </a:cubicBezTo>
                <a:cubicBezTo>
                  <a:pt x="2397" y="1281"/>
                  <a:pt x="2402" y="1292"/>
                  <a:pt x="2411" y="1301"/>
                </a:cubicBezTo>
                <a:cubicBezTo>
                  <a:pt x="2428" y="1316"/>
                  <a:pt x="2454" y="1316"/>
                  <a:pt x="2471" y="1301"/>
                </a:cubicBezTo>
                <a:cubicBezTo>
                  <a:pt x="2472" y="1301"/>
                  <a:pt x="2473" y="1300"/>
                  <a:pt x="2473" y="1300"/>
                </a:cubicBezTo>
                <a:cubicBezTo>
                  <a:pt x="2473" y="1311"/>
                  <a:pt x="2477" y="1322"/>
                  <a:pt x="2485" y="1330"/>
                </a:cubicBezTo>
                <a:cubicBezTo>
                  <a:pt x="2502" y="1348"/>
                  <a:pt x="2530" y="1349"/>
                  <a:pt x="2548" y="1333"/>
                </a:cubicBezTo>
                <a:cubicBezTo>
                  <a:pt x="2570" y="1313"/>
                  <a:pt x="2570" y="1313"/>
                  <a:pt x="2570" y="1313"/>
                </a:cubicBezTo>
                <a:cubicBezTo>
                  <a:pt x="2595" y="1290"/>
                  <a:pt x="2628" y="1260"/>
                  <a:pt x="2660" y="1239"/>
                </a:cubicBezTo>
                <a:cubicBezTo>
                  <a:pt x="2675" y="1254"/>
                  <a:pt x="2698" y="1258"/>
                  <a:pt x="2716" y="1247"/>
                </a:cubicBezTo>
                <a:cubicBezTo>
                  <a:pt x="2744" y="1230"/>
                  <a:pt x="2762" y="1203"/>
                  <a:pt x="2763" y="1174"/>
                </a:cubicBezTo>
                <a:cubicBezTo>
                  <a:pt x="2763" y="1174"/>
                  <a:pt x="2763" y="1173"/>
                  <a:pt x="2763" y="1172"/>
                </a:cubicBezTo>
                <a:cubicBezTo>
                  <a:pt x="2763" y="1160"/>
                  <a:pt x="2759" y="1149"/>
                  <a:pt x="2751" y="1140"/>
                </a:cubicBezTo>
                <a:cubicBezTo>
                  <a:pt x="2743" y="1132"/>
                  <a:pt x="2732" y="1127"/>
                  <a:pt x="2721" y="1127"/>
                </a:cubicBezTo>
                <a:cubicBezTo>
                  <a:pt x="2741" y="1097"/>
                  <a:pt x="2759" y="1065"/>
                  <a:pt x="2766" y="1032"/>
                </a:cubicBezTo>
                <a:cubicBezTo>
                  <a:pt x="2766" y="1029"/>
                  <a:pt x="2767" y="1025"/>
                  <a:pt x="2767" y="1022"/>
                </a:cubicBezTo>
                <a:cubicBezTo>
                  <a:pt x="2767" y="1011"/>
                  <a:pt x="2763" y="1001"/>
                  <a:pt x="2755" y="992"/>
                </a:cubicBezTo>
                <a:cubicBezTo>
                  <a:pt x="2747" y="984"/>
                  <a:pt x="2737" y="979"/>
                  <a:pt x="2725" y="978"/>
                </a:cubicBezTo>
                <a:cubicBezTo>
                  <a:pt x="2729" y="967"/>
                  <a:pt x="2731" y="956"/>
                  <a:pt x="2731" y="945"/>
                </a:cubicBezTo>
                <a:cubicBezTo>
                  <a:pt x="2731" y="944"/>
                  <a:pt x="2731" y="942"/>
                  <a:pt x="2731" y="940"/>
                </a:cubicBezTo>
                <a:cubicBezTo>
                  <a:pt x="2731" y="928"/>
                  <a:pt x="2725" y="917"/>
                  <a:pt x="2716" y="909"/>
                </a:cubicBezTo>
                <a:cubicBezTo>
                  <a:pt x="2716" y="909"/>
                  <a:pt x="2716" y="909"/>
                  <a:pt x="2715" y="909"/>
                </a:cubicBezTo>
                <a:cubicBezTo>
                  <a:pt x="2737" y="885"/>
                  <a:pt x="2758" y="862"/>
                  <a:pt x="2777" y="837"/>
                </a:cubicBezTo>
                <a:cubicBezTo>
                  <a:pt x="2784" y="829"/>
                  <a:pt x="2787" y="819"/>
                  <a:pt x="2787" y="809"/>
                </a:cubicBezTo>
                <a:cubicBezTo>
                  <a:pt x="2787" y="797"/>
                  <a:pt x="2783" y="785"/>
                  <a:pt x="2774" y="777"/>
                </a:cubicBezTo>
                <a:cubicBezTo>
                  <a:pt x="2757" y="760"/>
                  <a:pt x="2731" y="760"/>
                  <a:pt x="2713" y="775"/>
                </a:cubicBezTo>
                <a:cubicBezTo>
                  <a:pt x="2663" y="818"/>
                  <a:pt x="2609" y="858"/>
                  <a:pt x="2556" y="896"/>
                </a:cubicBezTo>
                <a:cubicBezTo>
                  <a:pt x="2552" y="899"/>
                  <a:pt x="2548" y="902"/>
                  <a:pt x="2544" y="905"/>
                </a:cubicBezTo>
                <a:cubicBezTo>
                  <a:pt x="2595" y="839"/>
                  <a:pt x="2648" y="771"/>
                  <a:pt x="2709" y="715"/>
                </a:cubicBezTo>
                <a:cubicBezTo>
                  <a:pt x="2722" y="704"/>
                  <a:pt x="2735" y="693"/>
                  <a:pt x="2748" y="682"/>
                </a:cubicBezTo>
                <a:cubicBezTo>
                  <a:pt x="2759" y="673"/>
                  <a:pt x="2764" y="660"/>
                  <a:pt x="2764" y="647"/>
                </a:cubicBezTo>
                <a:cubicBezTo>
                  <a:pt x="2764" y="637"/>
                  <a:pt x="2761" y="627"/>
                  <a:pt x="2754" y="619"/>
                </a:cubicBezTo>
                <a:cubicBezTo>
                  <a:pt x="2738" y="600"/>
                  <a:pt x="2711" y="597"/>
                  <a:pt x="2691" y="612"/>
                </a:cubicBezTo>
                <a:cubicBezTo>
                  <a:pt x="2691" y="612"/>
                  <a:pt x="2690" y="613"/>
                  <a:pt x="2690" y="613"/>
                </a:cubicBezTo>
                <a:cubicBezTo>
                  <a:pt x="2690" y="613"/>
                  <a:pt x="2690" y="613"/>
                  <a:pt x="2690" y="613"/>
                </a:cubicBezTo>
                <a:cubicBezTo>
                  <a:pt x="2690" y="614"/>
                  <a:pt x="2689" y="614"/>
                  <a:pt x="2689" y="614"/>
                </a:cubicBezTo>
                <a:cubicBezTo>
                  <a:pt x="2684" y="618"/>
                  <a:pt x="2678" y="623"/>
                  <a:pt x="2673" y="627"/>
                </a:cubicBezTo>
                <a:cubicBezTo>
                  <a:pt x="2677" y="621"/>
                  <a:pt x="2679" y="614"/>
                  <a:pt x="2679" y="606"/>
                </a:cubicBezTo>
                <a:cubicBezTo>
                  <a:pt x="2679" y="598"/>
                  <a:pt x="2676" y="589"/>
                  <a:pt x="2671" y="582"/>
                </a:cubicBezTo>
                <a:cubicBezTo>
                  <a:pt x="2662" y="568"/>
                  <a:pt x="2647" y="561"/>
                  <a:pt x="2631" y="562"/>
                </a:cubicBezTo>
                <a:cubicBezTo>
                  <a:pt x="2645" y="551"/>
                  <a:pt x="2660" y="542"/>
                  <a:pt x="2674" y="533"/>
                </a:cubicBezTo>
                <a:cubicBezTo>
                  <a:pt x="2688" y="524"/>
                  <a:pt x="2696" y="509"/>
                  <a:pt x="2696" y="494"/>
                </a:cubicBezTo>
                <a:cubicBezTo>
                  <a:pt x="2696" y="486"/>
                  <a:pt x="2694" y="478"/>
                  <a:pt x="2689" y="471"/>
                </a:cubicBezTo>
                <a:cubicBezTo>
                  <a:pt x="2676" y="450"/>
                  <a:pt x="2649" y="443"/>
                  <a:pt x="2628" y="456"/>
                </a:cubicBezTo>
                <a:cubicBezTo>
                  <a:pt x="2628" y="456"/>
                  <a:pt x="2627" y="456"/>
                  <a:pt x="2627" y="456"/>
                </a:cubicBezTo>
                <a:cubicBezTo>
                  <a:pt x="2627" y="456"/>
                  <a:pt x="2627" y="456"/>
                  <a:pt x="2627" y="456"/>
                </a:cubicBezTo>
                <a:cubicBezTo>
                  <a:pt x="2627" y="456"/>
                  <a:pt x="2627" y="456"/>
                  <a:pt x="2627" y="456"/>
                </a:cubicBezTo>
                <a:cubicBezTo>
                  <a:pt x="2624" y="458"/>
                  <a:pt x="2620" y="460"/>
                  <a:pt x="2617" y="462"/>
                </a:cubicBezTo>
                <a:cubicBezTo>
                  <a:pt x="2625" y="456"/>
                  <a:pt x="2632" y="450"/>
                  <a:pt x="2640" y="443"/>
                </a:cubicBezTo>
                <a:cubicBezTo>
                  <a:pt x="2650" y="435"/>
                  <a:pt x="2656" y="422"/>
                  <a:pt x="2656" y="409"/>
                </a:cubicBezTo>
                <a:cubicBezTo>
                  <a:pt x="2656" y="400"/>
                  <a:pt x="2654" y="392"/>
                  <a:pt x="2649" y="384"/>
                </a:cubicBezTo>
                <a:cubicBezTo>
                  <a:pt x="2644" y="376"/>
                  <a:pt x="2636" y="371"/>
                  <a:pt x="2628" y="367"/>
                </a:cubicBezTo>
                <a:cubicBezTo>
                  <a:pt x="2633" y="364"/>
                  <a:pt x="2638" y="360"/>
                  <a:pt x="2643" y="357"/>
                </a:cubicBezTo>
                <a:cubicBezTo>
                  <a:pt x="2643" y="357"/>
                  <a:pt x="2642" y="357"/>
                  <a:pt x="2642" y="358"/>
                </a:cubicBezTo>
                <a:cubicBezTo>
                  <a:pt x="2643" y="357"/>
                  <a:pt x="2644" y="357"/>
                  <a:pt x="2644" y="356"/>
                </a:cubicBezTo>
                <a:cubicBezTo>
                  <a:pt x="2657" y="348"/>
                  <a:pt x="2663" y="334"/>
                  <a:pt x="2663" y="320"/>
                </a:cubicBezTo>
                <a:cubicBezTo>
                  <a:pt x="2663" y="311"/>
                  <a:pt x="2661" y="302"/>
                  <a:pt x="2656" y="294"/>
                </a:cubicBezTo>
                <a:cubicBezTo>
                  <a:pt x="2642" y="274"/>
                  <a:pt x="2614" y="269"/>
                  <a:pt x="2594" y="282"/>
                </a:cubicBezTo>
                <a:cubicBezTo>
                  <a:pt x="2593" y="282"/>
                  <a:pt x="2593" y="283"/>
                  <a:pt x="2592" y="283"/>
                </a:cubicBezTo>
                <a:cubicBezTo>
                  <a:pt x="2572" y="298"/>
                  <a:pt x="2547" y="309"/>
                  <a:pt x="2521" y="321"/>
                </a:cubicBezTo>
                <a:cubicBezTo>
                  <a:pt x="2516" y="323"/>
                  <a:pt x="2512" y="325"/>
                  <a:pt x="2508" y="327"/>
                </a:cubicBezTo>
                <a:cubicBezTo>
                  <a:pt x="2524" y="315"/>
                  <a:pt x="2540" y="302"/>
                  <a:pt x="2553" y="287"/>
                </a:cubicBezTo>
                <a:cubicBezTo>
                  <a:pt x="2561" y="278"/>
                  <a:pt x="2566" y="267"/>
                  <a:pt x="2566" y="256"/>
                </a:cubicBezTo>
                <a:cubicBezTo>
                  <a:pt x="2566" y="249"/>
                  <a:pt x="2564" y="241"/>
                  <a:pt x="2560" y="234"/>
                </a:cubicBezTo>
                <a:cubicBezTo>
                  <a:pt x="2550" y="217"/>
                  <a:pt x="2531" y="208"/>
                  <a:pt x="2512" y="212"/>
                </a:cubicBezTo>
                <a:cubicBezTo>
                  <a:pt x="2484" y="218"/>
                  <a:pt x="2457" y="232"/>
                  <a:pt x="2431" y="249"/>
                </a:cubicBezTo>
                <a:cubicBezTo>
                  <a:pt x="2436" y="242"/>
                  <a:pt x="2438" y="234"/>
                  <a:pt x="2438" y="226"/>
                </a:cubicBezTo>
                <a:cubicBezTo>
                  <a:pt x="2438" y="218"/>
                  <a:pt x="2436" y="210"/>
                  <a:pt x="2432" y="203"/>
                </a:cubicBezTo>
                <a:cubicBezTo>
                  <a:pt x="2421" y="184"/>
                  <a:pt x="2399" y="176"/>
                  <a:pt x="2378" y="183"/>
                </a:cubicBezTo>
                <a:cubicBezTo>
                  <a:pt x="2301" y="211"/>
                  <a:pt x="2231" y="266"/>
                  <a:pt x="2175" y="310"/>
                </a:cubicBezTo>
                <a:cubicBezTo>
                  <a:pt x="2086" y="380"/>
                  <a:pt x="2003" y="462"/>
                  <a:pt x="1913" y="568"/>
                </a:cubicBezTo>
                <a:cubicBezTo>
                  <a:pt x="1982" y="478"/>
                  <a:pt x="2056" y="390"/>
                  <a:pt x="2141" y="311"/>
                </a:cubicBezTo>
                <a:cubicBezTo>
                  <a:pt x="2148" y="305"/>
                  <a:pt x="2159" y="296"/>
                  <a:pt x="2172" y="286"/>
                </a:cubicBezTo>
                <a:cubicBezTo>
                  <a:pt x="2213" y="255"/>
                  <a:pt x="2259" y="219"/>
                  <a:pt x="2270" y="177"/>
                </a:cubicBezTo>
                <a:cubicBezTo>
                  <a:pt x="2271" y="174"/>
                  <a:pt x="2271" y="170"/>
                  <a:pt x="2271" y="166"/>
                </a:cubicBezTo>
                <a:cubicBezTo>
                  <a:pt x="2271" y="154"/>
                  <a:pt x="2266" y="142"/>
                  <a:pt x="2257" y="133"/>
                </a:cubicBezTo>
                <a:cubicBezTo>
                  <a:pt x="2246" y="122"/>
                  <a:pt x="2228" y="118"/>
                  <a:pt x="2213" y="123"/>
                </a:cubicBezTo>
                <a:cubicBezTo>
                  <a:pt x="2201" y="127"/>
                  <a:pt x="2189" y="132"/>
                  <a:pt x="2177" y="138"/>
                </a:cubicBezTo>
                <a:cubicBezTo>
                  <a:pt x="2175" y="136"/>
                  <a:pt x="2173" y="135"/>
                  <a:pt x="2170" y="135"/>
                </a:cubicBezTo>
                <a:cubicBezTo>
                  <a:pt x="2126" y="119"/>
                  <a:pt x="2074" y="143"/>
                  <a:pt x="2019" y="176"/>
                </a:cubicBezTo>
                <a:cubicBezTo>
                  <a:pt x="2025" y="160"/>
                  <a:pt x="2029" y="145"/>
                  <a:pt x="2029" y="130"/>
                </a:cubicBezTo>
                <a:cubicBezTo>
                  <a:pt x="2029" y="126"/>
                  <a:pt x="2028" y="122"/>
                  <a:pt x="2028" y="119"/>
                </a:cubicBezTo>
                <a:cubicBezTo>
                  <a:pt x="2025" y="98"/>
                  <a:pt x="2009" y="82"/>
                  <a:pt x="1988" y="80"/>
                </a:cubicBezTo>
                <a:cubicBezTo>
                  <a:pt x="1970" y="78"/>
                  <a:pt x="1952" y="81"/>
                  <a:pt x="1934" y="86"/>
                </a:cubicBezTo>
                <a:cubicBezTo>
                  <a:pt x="1934" y="86"/>
                  <a:pt x="1934" y="86"/>
                  <a:pt x="1934" y="86"/>
                </a:cubicBezTo>
                <a:cubicBezTo>
                  <a:pt x="1918" y="69"/>
                  <a:pt x="1890" y="68"/>
                  <a:pt x="1872" y="84"/>
                </a:cubicBezTo>
                <a:cubicBezTo>
                  <a:pt x="1866" y="88"/>
                  <a:pt x="1861" y="94"/>
                  <a:pt x="1856" y="99"/>
                </a:cubicBezTo>
                <a:cubicBezTo>
                  <a:pt x="1845" y="108"/>
                  <a:pt x="1833" y="117"/>
                  <a:pt x="1821" y="126"/>
                </a:cubicBezTo>
                <a:cubicBezTo>
                  <a:pt x="1823" y="121"/>
                  <a:pt x="1824" y="115"/>
                  <a:pt x="1825" y="109"/>
                </a:cubicBezTo>
                <a:cubicBezTo>
                  <a:pt x="1825" y="107"/>
                  <a:pt x="1825" y="105"/>
                  <a:pt x="1825" y="102"/>
                </a:cubicBezTo>
                <a:cubicBezTo>
                  <a:pt x="1825" y="90"/>
                  <a:pt x="1821" y="79"/>
                  <a:pt x="1812" y="70"/>
                </a:cubicBezTo>
                <a:cubicBezTo>
                  <a:pt x="1802" y="60"/>
                  <a:pt x="1787" y="56"/>
                  <a:pt x="1773" y="58"/>
                </a:cubicBezTo>
                <a:cubicBezTo>
                  <a:pt x="1714" y="68"/>
                  <a:pt x="1657" y="106"/>
                  <a:pt x="1611" y="136"/>
                </a:cubicBezTo>
                <a:cubicBezTo>
                  <a:pt x="1611" y="136"/>
                  <a:pt x="1610" y="137"/>
                  <a:pt x="1610" y="137"/>
                </a:cubicBezTo>
                <a:cubicBezTo>
                  <a:pt x="1610" y="135"/>
                  <a:pt x="1610" y="134"/>
                  <a:pt x="1610" y="132"/>
                </a:cubicBezTo>
                <a:cubicBezTo>
                  <a:pt x="1610" y="124"/>
                  <a:pt x="1608" y="116"/>
                  <a:pt x="1603" y="109"/>
                </a:cubicBezTo>
                <a:cubicBezTo>
                  <a:pt x="1593" y="91"/>
                  <a:pt x="1571" y="83"/>
                  <a:pt x="1551" y="89"/>
                </a:cubicBezTo>
                <a:cubicBezTo>
                  <a:pt x="1495" y="108"/>
                  <a:pt x="1446" y="151"/>
                  <a:pt x="1403" y="190"/>
                </a:cubicBezTo>
                <a:cubicBezTo>
                  <a:pt x="1405" y="183"/>
                  <a:pt x="1407" y="176"/>
                  <a:pt x="1408" y="169"/>
                </a:cubicBezTo>
                <a:cubicBezTo>
                  <a:pt x="1408" y="167"/>
                  <a:pt x="1408" y="165"/>
                  <a:pt x="1408" y="163"/>
                </a:cubicBezTo>
                <a:cubicBezTo>
                  <a:pt x="1408" y="162"/>
                  <a:pt x="1408" y="160"/>
                  <a:pt x="1408" y="159"/>
                </a:cubicBezTo>
                <a:cubicBezTo>
                  <a:pt x="1429" y="143"/>
                  <a:pt x="1450" y="127"/>
                  <a:pt x="1470" y="110"/>
                </a:cubicBezTo>
                <a:cubicBezTo>
                  <a:pt x="1481" y="101"/>
                  <a:pt x="1486" y="88"/>
                  <a:pt x="1486" y="76"/>
                </a:cubicBezTo>
                <a:cubicBezTo>
                  <a:pt x="1486" y="69"/>
                  <a:pt x="1485" y="62"/>
                  <a:pt x="1482" y="56"/>
                </a:cubicBezTo>
                <a:cubicBezTo>
                  <a:pt x="1472" y="37"/>
                  <a:pt x="1452" y="27"/>
                  <a:pt x="1431" y="32"/>
                </a:cubicBezTo>
                <a:cubicBezTo>
                  <a:pt x="1397" y="39"/>
                  <a:pt x="1365" y="56"/>
                  <a:pt x="1334" y="77"/>
                </a:cubicBezTo>
                <a:cubicBezTo>
                  <a:pt x="1321" y="43"/>
                  <a:pt x="1293" y="22"/>
                  <a:pt x="1254" y="17"/>
                </a:cubicBezTo>
                <a:cubicBezTo>
                  <a:pt x="1228" y="13"/>
                  <a:pt x="1202" y="17"/>
                  <a:pt x="1180" y="21"/>
                </a:cubicBezTo>
                <a:cubicBezTo>
                  <a:pt x="1084" y="39"/>
                  <a:pt x="1001" y="92"/>
                  <a:pt x="927" y="156"/>
                </a:cubicBezTo>
                <a:cubicBezTo>
                  <a:pt x="926" y="153"/>
                  <a:pt x="924" y="151"/>
                  <a:pt x="922" y="148"/>
                </a:cubicBezTo>
                <a:cubicBezTo>
                  <a:pt x="911" y="134"/>
                  <a:pt x="892" y="128"/>
                  <a:pt x="874" y="133"/>
                </a:cubicBezTo>
                <a:cubicBezTo>
                  <a:pt x="800" y="155"/>
                  <a:pt x="699" y="288"/>
                  <a:pt x="540" y="502"/>
                </a:cubicBezTo>
                <a:cubicBezTo>
                  <a:pt x="538" y="506"/>
                  <a:pt x="535" y="509"/>
                  <a:pt x="533" y="512"/>
                </a:cubicBezTo>
                <a:cubicBezTo>
                  <a:pt x="510" y="542"/>
                  <a:pt x="487" y="573"/>
                  <a:pt x="466" y="603"/>
                </a:cubicBezTo>
                <a:cubicBezTo>
                  <a:pt x="430" y="651"/>
                  <a:pt x="394" y="696"/>
                  <a:pt x="363" y="734"/>
                </a:cubicBezTo>
                <a:cubicBezTo>
                  <a:pt x="342" y="758"/>
                  <a:pt x="325" y="777"/>
                  <a:pt x="311" y="791"/>
                </a:cubicBezTo>
                <a:cubicBezTo>
                  <a:pt x="353" y="736"/>
                  <a:pt x="406" y="656"/>
                  <a:pt x="474" y="545"/>
                </a:cubicBezTo>
                <a:cubicBezTo>
                  <a:pt x="490" y="519"/>
                  <a:pt x="505" y="495"/>
                  <a:pt x="509" y="489"/>
                </a:cubicBezTo>
                <a:cubicBezTo>
                  <a:pt x="576" y="398"/>
                  <a:pt x="634" y="324"/>
                  <a:pt x="705" y="260"/>
                </a:cubicBezTo>
                <a:cubicBezTo>
                  <a:pt x="717" y="249"/>
                  <a:pt x="717" y="249"/>
                  <a:pt x="717" y="249"/>
                </a:cubicBezTo>
                <a:cubicBezTo>
                  <a:pt x="739" y="231"/>
                  <a:pt x="763" y="210"/>
                  <a:pt x="778" y="182"/>
                </a:cubicBezTo>
                <a:cubicBezTo>
                  <a:pt x="782" y="175"/>
                  <a:pt x="784" y="167"/>
                  <a:pt x="784" y="160"/>
                </a:cubicBezTo>
                <a:cubicBezTo>
                  <a:pt x="784" y="148"/>
                  <a:pt x="779" y="136"/>
                  <a:pt x="770" y="127"/>
                </a:cubicBezTo>
                <a:cubicBezTo>
                  <a:pt x="755" y="113"/>
                  <a:pt x="732" y="111"/>
                  <a:pt x="715" y="122"/>
                </a:cubicBezTo>
                <a:cubicBezTo>
                  <a:pt x="605" y="192"/>
                  <a:pt x="514" y="303"/>
                  <a:pt x="433" y="402"/>
                </a:cubicBezTo>
                <a:cubicBezTo>
                  <a:pt x="420" y="418"/>
                  <a:pt x="420" y="418"/>
                  <a:pt x="420" y="418"/>
                </a:cubicBezTo>
                <a:cubicBezTo>
                  <a:pt x="376" y="472"/>
                  <a:pt x="332" y="529"/>
                  <a:pt x="293" y="590"/>
                </a:cubicBezTo>
                <a:cubicBezTo>
                  <a:pt x="327" y="536"/>
                  <a:pt x="367" y="484"/>
                  <a:pt x="404" y="437"/>
                </a:cubicBezTo>
                <a:cubicBezTo>
                  <a:pt x="433" y="400"/>
                  <a:pt x="459" y="360"/>
                  <a:pt x="484" y="321"/>
                </a:cubicBezTo>
                <a:cubicBezTo>
                  <a:pt x="515" y="272"/>
                  <a:pt x="545" y="226"/>
                  <a:pt x="580" y="187"/>
                </a:cubicBezTo>
                <a:cubicBezTo>
                  <a:pt x="592" y="177"/>
                  <a:pt x="603" y="166"/>
                  <a:pt x="615" y="155"/>
                </a:cubicBezTo>
                <a:cubicBezTo>
                  <a:pt x="625" y="150"/>
                  <a:pt x="640" y="146"/>
                  <a:pt x="651" y="143"/>
                </a:cubicBezTo>
                <a:cubicBezTo>
                  <a:pt x="687" y="134"/>
                  <a:pt x="732" y="122"/>
                  <a:pt x="753" y="82"/>
                </a:cubicBezTo>
                <a:cubicBezTo>
                  <a:pt x="756" y="76"/>
                  <a:pt x="758" y="69"/>
                  <a:pt x="758" y="62"/>
                </a:cubicBezTo>
                <a:cubicBezTo>
                  <a:pt x="758" y="56"/>
                  <a:pt x="757" y="50"/>
                  <a:pt x="754" y="44"/>
                </a:cubicBezTo>
                <a:cubicBezTo>
                  <a:pt x="749" y="32"/>
                  <a:pt x="739" y="23"/>
                  <a:pt x="726" y="19"/>
                </a:cubicBezTo>
                <a:cubicBezTo>
                  <a:pt x="669" y="0"/>
                  <a:pt x="594" y="50"/>
                  <a:pt x="573" y="70"/>
                </a:cubicBezTo>
                <a:close/>
                <a:moveTo>
                  <a:pt x="1117" y="136"/>
                </a:moveTo>
                <a:cubicBezTo>
                  <a:pt x="1109" y="140"/>
                  <a:pt x="1102" y="144"/>
                  <a:pt x="1095" y="149"/>
                </a:cubicBezTo>
                <a:cubicBezTo>
                  <a:pt x="1094" y="149"/>
                  <a:pt x="1094" y="148"/>
                  <a:pt x="1093" y="148"/>
                </a:cubicBezTo>
                <a:cubicBezTo>
                  <a:pt x="1101" y="143"/>
                  <a:pt x="1109" y="139"/>
                  <a:pt x="1117" y="136"/>
                </a:cubicBezTo>
                <a:close/>
                <a:moveTo>
                  <a:pt x="1249" y="107"/>
                </a:moveTo>
                <a:cubicBezTo>
                  <a:pt x="1250" y="108"/>
                  <a:pt x="1250" y="108"/>
                  <a:pt x="1250" y="108"/>
                </a:cubicBezTo>
                <a:cubicBezTo>
                  <a:pt x="1250" y="108"/>
                  <a:pt x="1250" y="109"/>
                  <a:pt x="1250" y="110"/>
                </a:cubicBezTo>
                <a:cubicBezTo>
                  <a:pt x="1250" y="115"/>
                  <a:pt x="1249" y="125"/>
                  <a:pt x="1240" y="146"/>
                </a:cubicBezTo>
                <a:cubicBezTo>
                  <a:pt x="1239" y="137"/>
                  <a:pt x="1236" y="128"/>
                  <a:pt x="1230" y="120"/>
                </a:cubicBezTo>
                <a:cubicBezTo>
                  <a:pt x="1225" y="114"/>
                  <a:pt x="1218" y="110"/>
                  <a:pt x="1211" y="107"/>
                </a:cubicBezTo>
                <a:cubicBezTo>
                  <a:pt x="1237" y="104"/>
                  <a:pt x="1246" y="105"/>
                  <a:pt x="1249" y="107"/>
                </a:cubicBezTo>
                <a:close/>
                <a:moveTo>
                  <a:pt x="590" y="586"/>
                </a:moveTo>
                <a:cubicBezTo>
                  <a:pt x="580" y="605"/>
                  <a:pt x="569" y="624"/>
                  <a:pt x="559" y="643"/>
                </a:cubicBezTo>
                <a:cubicBezTo>
                  <a:pt x="543" y="673"/>
                  <a:pt x="543" y="673"/>
                  <a:pt x="543" y="673"/>
                </a:cubicBezTo>
                <a:cubicBezTo>
                  <a:pt x="527" y="702"/>
                  <a:pt x="509" y="735"/>
                  <a:pt x="494" y="771"/>
                </a:cubicBezTo>
                <a:cubicBezTo>
                  <a:pt x="473" y="803"/>
                  <a:pt x="452" y="836"/>
                  <a:pt x="432" y="869"/>
                </a:cubicBezTo>
                <a:cubicBezTo>
                  <a:pt x="409" y="905"/>
                  <a:pt x="385" y="942"/>
                  <a:pt x="361" y="979"/>
                </a:cubicBezTo>
                <a:cubicBezTo>
                  <a:pt x="395" y="888"/>
                  <a:pt x="440" y="801"/>
                  <a:pt x="496" y="717"/>
                </a:cubicBezTo>
                <a:cubicBezTo>
                  <a:pt x="510" y="695"/>
                  <a:pt x="526" y="674"/>
                  <a:pt x="541" y="652"/>
                </a:cubicBezTo>
                <a:cubicBezTo>
                  <a:pt x="557" y="631"/>
                  <a:pt x="573" y="609"/>
                  <a:pt x="590" y="586"/>
                </a:cubicBezTo>
                <a:close/>
                <a:moveTo>
                  <a:pt x="665" y="689"/>
                </a:moveTo>
                <a:cubicBezTo>
                  <a:pt x="675" y="674"/>
                  <a:pt x="684" y="659"/>
                  <a:pt x="694" y="645"/>
                </a:cubicBezTo>
                <a:cubicBezTo>
                  <a:pt x="667" y="690"/>
                  <a:pt x="642" y="734"/>
                  <a:pt x="620" y="775"/>
                </a:cubicBezTo>
                <a:cubicBezTo>
                  <a:pt x="615" y="779"/>
                  <a:pt x="611" y="783"/>
                  <a:pt x="606" y="787"/>
                </a:cubicBezTo>
                <a:cubicBezTo>
                  <a:pt x="625" y="755"/>
                  <a:pt x="645" y="722"/>
                  <a:pt x="665" y="689"/>
                </a:cubicBezTo>
                <a:close/>
                <a:moveTo>
                  <a:pt x="636" y="1095"/>
                </a:moveTo>
                <a:cubicBezTo>
                  <a:pt x="635" y="1096"/>
                  <a:pt x="634" y="1097"/>
                  <a:pt x="633" y="1098"/>
                </a:cubicBezTo>
                <a:cubicBezTo>
                  <a:pt x="633" y="1098"/>
                  <a:pt x="633" y="1097"/>
                  <a:pt x="633" y="1097"/>
                </a:cubicBezTo>
                <a:cubicBezTo>
                  <a:pt x="634" y="1096"/>
                  <a:pt x="635" y="1095"/>
                  <a:pt x="636" y="1095"/>
                </a:cubicBezTo>
                <a:close/>
                <a:moveTo>
                  <a:pt x="1275" y="453"/>
                </a:moveTo>
                <a:cubicBezTo>
                  <a:pt x="1244" y="495"/>
                  <a:pt x="1217" y="535"/>
                  <a:pt x="1196" y="569"/>
                </a:cubicBezTo>
                <a:cubicBezTo>
                  <a:pt x="1154" y="636"/>
                  <a:pt x="1115" y="711"/>
                  <a:pt x="1074" y="800"/>
                </a:cubicBezTo>
                <a:cubicBezTo>
                  <a:pt x="1066" y="811"/>
                  <a:pt x="1059" y="823"/>
                  <a:pt x="1051" y="834"/>
                </a:cubicBezTo>
                <a:cubicBezTo>
                  <a:pt x="1004" y="903"/>
                  <a:pt x="956" y="975"/>
                  <a:pt x="905" y="1042"/>
                </a:cubicBezTo>
                <a:cubicBezTo>
                  <a:pt x="891" y="1061"/>
                  <a:pt x="891" y="1061"/>
                  <a:pt x="891" y="1061"/>
                </a:cubicBezTo>
                <a:cubicBezTo>
                  <a:pt x="889" y="1064"/>
                  <a:pt x="886" y="1068"/>
                  <a:pt x="882" y="1073"/>
                </a:cubicBezTo>
                <a:cubicBezTo>
                  <a:pt x="893" y="1042"/>
                  <a:pt x="906" y="1011"/>
                  <a:pt x="916" y="988"/>
                </a:cubicBezTo>
                <a:cubicBezTo>
                  <a:pt x="926" y="964"/>
                  <a:pt x="926" y="964"/>
                  <a:pt x="926" y="964"/>
                </a:cubicBezTo>
                <a:cubicBezTo>
                  <a:pt x="974" y="842"/>
                  <a:pt x="1042" y="721"/>
                  <a:pt x="1129" y="605"/>
                </a:cubicBezTo>
                <a:cubicBezTo>
                  <a:pt x="1145" y="584"/>
                  <a:pt x="1162" y="563"/>
                  <a:pt x="1179" y="542"/>
                </a:cubicBezTo>
                <a:cubicBezTo>
                  <a:pt x="1210" y="511"/>
                  <a:pt x="1242" y="482"/>
                  <a:pt x="1275" y="453"/>
                </a:cubicBezTo>
                <a:close/>
                <a:moveTo>
                  <a:pt x="1253" y="701"/>
                </a:moveTo>
                <a:cubicBezTo>
                  <a:pt x="1290" y="652"/>
                  <a:pt x="1332" y="597"/>
                  <a:pt x="1378" y="541"/>
                </a:cubicBezTo>
                <a:cubicBezTo>
                  <a:pt x="1360" y="567"/>
                  <a:pt x="1341" y="594"/>
                  <a:pt x="1322" y="623"/>
                </a:cubicBezTo>
                <a:cubicBezTo>
                  <a:pt x="1282" y="683"/>
                  <a:pt x="1244" y="745"/>
                  <a:pt x="1207" y="805"/>
                </a:cubicBezTo>
                <a:cubicBezTo>
                  <a:pt x="1198" y="820"/>
                  <a:pt x="1188" y="836"/>
                  <a:pt x="1179" y="851"/>
                </a:cubicBezTo>
                <a:cubicBezTo>
                  <a:pt x="1190" y="819"/>
                  <a:pt x="1202" y="787"/>
                  <a:pt x="1214" y="755"/>
                </a:cubicBezTo>
                <a:cubicBezTo>
                  <a:pt x="1227" y="737"/>
                  <a:pt x="1240" y="719"/>
                  <a:pt x="1253" y="701"/>
                </a:cubicBezTo>
                <a:close/>
                <a:moveTo>
                  <a:pt x="1852" y="240"/>
                </a:moveTo>
                <a:cubicBezTo>
                  <a:pt x="1872" y="226"/>
                  <a:pt x="1872" y="226"/>
                  <a:pt x="1872" y="226"/>
                </a:cubicBezTo>
                <a:cubicBezTo>
                  <a:pt x="1874" y="224"/>
                  <a:pt x="1877" y="222"/>
                  <a:pt x="1880" y="220"/>
                </a:cubicBezTo>
                <a:cubicBezTo>
                  <a:pt x="1866" y="236"/>
                  <a:pt x="1852" y="251"/>
                  <a:pt x="1839" y="264"/>
                </a:cubicBezTo>
                <a:cubicBezTo>
                  <a:pt x="1825" y="279"/>
                  <a:pt x="1813" y="292"/>
                  <a:pt x="1805" y="302"/>
                </a:cubicBezTo>
                <a:cubicBezTo>
                  <a:pt x="1788" y="323"/>
                  <a:pt x="1771" y="345"/>
                  <a:pt x="1753" y="367"/>
                </a:cubicBezTo>
                <a:cubicBezTo>
                  <a:pt x="1683" y="431"/>
                  <a:pt x="1622" y="502"/>
                  <a:pt x="1572" y="578"/>
                </a:cubicBezTo>
                <a:cubicBezTo>
                  <a:pt x="1555" y="603"/>
                  <a:pt x="1539" y="629"/>
                  <a:pt x="1525" y="656"/>
                </a:cubicBezTo>
                <a:cubicBezTo>
                  <a:pt x="1506" y="680"/>
                  <a:pt x="1487" y="704"/>
                  <a:pt x="1469" y="729"/>
                </a:cubicBezTo>
                <a:cubicBezTo>
                  <a:pt x="1449" y="756"/>
                  <a:pt x="1429" y="783"/>
                  <a:pt x="1410" y="811"/>
                </a:cubicBezTo>
                <a:cubicBezTo>
                  <a:pt x="1419" y="788"/>
                  <a:pt x="1428" y="766"/>
                  <a:pt x="1438" y="743"/>
                </a:cubicBezTo>
                <a:cubicBezTo>
                  <a:pt x="1444" y="735"/>
                  <a:pt x="1450" y="727"/>
                  <a:pt x="1455" y="719"/>
                </a:cubicBezTo>
                <a:cubicBezTo>
                  <a:pt x="1549" y="587"/>
                  <a:pt x="1647" y="462"/>
                  <a:pt x="1749" y="349"/>
                </a:cubicBezTo>
                <a:cubicBezTo>
                  <a:pt x="1749" y="349"/>
                  <a:pt x="1797" y="294"/>
                  <a:pt x="1797" y="294"/>
                </a:cubicBezTo>
                <a:cubicBezTo>
                  <a:pt x="1807" y="281"/>
                  <a:pt x="1818" y="269"/>
                  <a:pt x="1829" y="257"/>
                </a:cubicBezTo>
                <a:cubicBezTo>
                  <a:pt x="1837" y="251"/>
                  <a:pt x="1844" y="245"/>
                  <a:pt x="1852" y="240"/>
                </a:cubicBezTo>
                <a:close/>
                <a:moveTo>
                  <a:pt x="1894" y="365"/>
                </a:moveTo>
                <a:cubicBezTo>
                  <a:pt x="1808" y="450"/>
                  <a:pt x="1732" y="541"/>
                  <a:pt x="1666" y="637"/>
                </a:cubicBezTo>
                <a:cubicBezTo>
                  <a:pt x="1654" y="654"/>
                  <a:pt x="1643" y="672"/>
                  <a:pt x="1632" y="689"/>
                </a:cubicBezTo>
                <a:cubicBezTo>
                  <a:pt x="1613" y="709"/>
                  <a:pt x="1595" y="729"/>
                  <a:pt x="1577" y="748"/>
                </a:cubicBezTo>
                <a:cubicBezTo>
                  <a:pt x="1584" y="734"/>
                  <a:pt x="1592" y="720"/>
                  <a:pt x="1600" y="706"/>
                </a:cubicBezTo>
                <a:cubicBezTo>
                  <a:pt x="1674" y="609"/>
                  <a:pt x="1749" y="515"/>
                  <a:pt x="1818" y="429"/>
                </a:cubicBezTo>
                <a:cubicBezTo>
                  <a:pt x="1842" y="407"/>
                  <a:pt x="1868" y="386"/>
                  <a:pt x="1894" y="365"/>
                </a:cubicBezTo>
                <a:close/>
                <a:moveTo>
                  <a:pt x="2264" y="375"/>
                </a:moveTo>
                <a:cubicBezTo>
                  <a:pt x="2282" y="361"/>
                  <a:pt x="2301" y="348"/>
                  <a:pt x="2321" y="335"/>
                </a:cubicBezTo>
                <a:cubicBezTo>
                  <a:pt x="2335" y="325"/>
                  <a:pt x="2350" y="315"/>
                  <a:pt x="2364" y="305"/>
                </a:cubicBezTo>
                <a:cubicBezTo>
                  <a:pt x="2357" y="312"/>
                  <a:pt x="2349" y="320"/>
                  <a:pt x="2342" y="327"/>
                </a:cubicBezTo>
                <a:cubicBezTo>
                  <a:pt x="2336" y="331"/>
                  <a:pt x="2329" y="335"/>
                  <a:pt x="2323" y="340"/>
                </a:cubicBezTo>
                <a:cubicBezTo>
                  <a:pt x="2134" y="479"/>
                  <a:pt x="1989" y="622"/>
                  <a:pt x="1879" y="775"/>
                </a:cubicBezTo>
                <a:cubicBezTo>
                  <a:pt x="1873" y="785"/>
                  <a:pt x="1866" y="795"/>
                  <a:pt x="1859" y="805"/>
                </a:cubicBezTo>
                <a:cubicBezTo>
                  <a:pt x="1837" y="827"/>
                  <a:pt x="1816" y="850"/>
                  <a:pt x="1794" y="873"/>
                </a:cubicBezTo>
                <a:cubicBezTo>
                  <a:pt x="1822" y="832"/>
                  <a:pt x="1852" y="791"/>
                  <a:pt x="1883" y="751"/>
                </a:cubicBezTo>
                <a:cubicBezTo>
                  <a:pt x="1979" y="634"/>
                  <a:pt x="2107" y="491"/>
                  <a:pt x="2264" y="375"/>
                </a:cubicBezTo>
                <a:close/>
                <a:moveTo>
                  <a:pt x="1932" y="859"/>
                </a:moveTo>
                <a:cubicBezTo>
                  <a:pt x="2029" y="762"/>
                  <a:pt x="2029" y="762"/>
                  <a:pt x="2029" y="762"/>
                </a:cubicBezTo>
                <a:cubicBezTo>
                  <a:pt x="2033" y="757"/>
                  <a:pt x="2038" y="752"/>
                  <a:pt x="2043" y="748"/>
                </a:cubicBezTo>
                <a:cubicBezTo>
                  <a:pt x="2009" y="799"/>
                  <a:pt x="1977" y="852"/>
                  <a:pt x="1946" y="903"/>
                </a:cubicBezTo>
                <a:cubicBezTo>
                  <a:pt x="1923" y="943"/>
                  <a:pt x="1923" y="943"/>
                  <a:pt x="1923" y="943"/>
                </a:cubicBezTo>
                <a:cubicBezTo>
                  <a:pt x="1914" y="958"/>
                  <a:pt x="1903" y="973"/>
                  <a:pt x="1893" y="989"/>
                </a:cubicBezTo>
                <a:cubicBezTo>
                  <a:pt x="1871" y="1013"/>
                  <a:pt x="1849" y="1037"/>
                  <a:pt x="1829" y="1060"/>
                </a:cubicBezTo>
                <a:cubicBezTo>
                  <a:pt x="1856" y="989"/>
                  <a:pt x="1889" y="923"/>
                  <a:pt x="1929" y="862"/>
                </a:cubicBezTo>
                <a:cubicBezTo>
                  <a:pt x="1930" y="861"/>
                  <a:pt x="1931" y="860"/>
                  <a:pt x="1932" y="859"/>
                </a:cubicBezTo>
                <a:close/>
              </a:path>
            </a:pathLst>
          </a:custGeom>
          <a:solidFill>
            <a:schemeClr val="bg1">
              <a:lumMod val="85000"/>
            </a:schemeClr>
          </a:solidFill>
          <a:ln>
            <a:noFill/>
          </a:ln>
        </p:spPr>
        <p:txBody>
          <a:bodyPr/>
          <a:lstStyle/>
          <a:p>
            <a:pPr defTabSz="1218565"/>
            <a:endParaRPr lang="zh-CN" altLang="en-US" sz="2400" dirty="0">
              <a:solidFill>
                <a:schemeClr val="tx1">
                  <a:lumMod val="85000"/>
                  <a:lumOff val="15000"/>
                </a:schemeClr>
              </a:solidFill>
              <a:cs typeface="+mn-ea"/>
              <a:sym typeface="+mn-lt"/>
            </a:endParaRPr>
          </a:p>
        </p:txBody>
      </p:sp>
      <p:sp>
        <p:nvSpPr>
          <p:cNvPr id="27" name="Freeform 5"/>
          <p:cNvSpPr/>
          <p:nvPr/>
        </p:nvSpPr>
        <p:spPr bwMode="auto">
          <a:xfrm>
            <a:off x="5532001" y="3111225"/>
            <a:ext cx="920464" cy="965237"/>
          </a:xfrm>
          <a:custGeom>
            <a:avLst/>
            <a:gdLst>
              <a:gd name="T0" fmla="*/ 230 w 259"/>
              <a:gd name="T1" fmla="*/ 83 h 272"/>
              <a:gd name="T2" fmla="*/ 243 w 259"/>
              <a:gd name="T3" fmla="*/ 57 h 272"/>
              <a:gd name="T4" fmla="*/ 258 w 259"/>
              <a:gd name="T5" fmla="*/ 16 h 272"/>
              <a:gd name="T6" fmla="*/ 253 w 259"/>
              <a:gd name="T7" fmla="*/ 8 h 272"/>
              <a:gd name="T8" fmla="*/ 248 w 259"/>
              <a:gd name="T9" fmla="*/ 8 h 272"/>
              <a:gd name="T10" fmla="*/ 228 w 259"/>
              <a:gd name="T11" fmla="*/ 54 h 272"/>
              <a:gd name="T12" fmla="*/ 177 w 259"/>
              <a:gd name="T13" fmla="*/ 139 h 272"/>
              <a:gd name="T14" fmla="*/ 123 w 259"/>
              <a:gd name="T15" fmla="*/ 193 h 272"/>
              <a:gd name="T16" fmla="*/ 99 w 259"/>
              <a:gd name="T17" fmla="*/ 210 h 272"/>
              <a:gd name="T18" fmla="*/ 67 w 259"/>
              <a:gd name="T19" fmla="*/ 231 h 272"/>
              <a:gd name="T20" fmla="*/ 66 w 259"/>
              <a:gd name="T21" fmla="*/ 229 h 272"/>
              <a:gd name="T22" fmla="*/ 93 w 259"/>
              <a:gd name="T23" fmla="*/ 210 h 272"/>
              <a:gd name="T24" fmla="*/ 129 w 259"/>
              <a:gd name="T25" fmla="*/ 183 h 272"/>
              <a:gd name="T26" fmla="*/ 188 w 259"/>
              <a:gd name="T27" fmla="*/ 117 h 272"/>
              <a:gd name="T28" fmla="*/ 197 w 259"/>
              <a:gd name="T29" fmla="*/ 103 h 272"/>
              <a:gd name="T30" fmla="*/ 216 w 259"/>
              <a:gd name="T31" fmla="*/ 70 h 272"/>
              <a:gd name="T32" fmla="*/ 231 w 259"/>
              <a:gd name="T33" fmla="*/ 38 h 272"/>
              <a:gd name="T34" fmla="*/ 239 w 259"/>
              <a:gd name="T35" fmla="*/ 13 h 272"/>
              <a:gd name="T36" fmla="*/ 238 w 259"/>
              <a:gd name="T37" fmla="*/ 1 h 272"/>
              <a:gd name="T38" fmla="*/ 234 w 259"/>
              <a:gd name="T39" fmla="*/ 1 h 272"/>
              <a:gd name="T40" fmla="*/ 230 w 259"/>
              <a:gd name="T41" fmla="*/ 10 h 272"/>
              <a:gd name="T42" fmla="*/ 227 w 259"/>
              <a:gd name="T43" fmla="*/ 32 h 272"/>
              <a:gd name="T44" fmla="*/ 209 w 259"/>
              <a:gd name="T45" fmla="*/ 69 h 272"/>
              <a:gd name="T46" fmla="*/ 191 w 259"/>
              <a:gd name="T47" fmla="*/ 99 h 272"/>
              <a:gd name="T48" fmla="*/ 172 w 259"/>
              <a:gd name="T49" fmla="*/ 125 h 272"/>
              <a:gd name="T50" fmla="*/ 129 w 259"/>
              <a:gd name="T51" fmla="*/ 171 h 272"/>
              <a:gd name="T52" fmla="*/ 94 w 259"/>
              <a:gd name="T53" fmla="*/ 198 h 272"/>
              <a:gd name="T54" fmla="*/ 68 w 259"/>
              <a:gd name="T55" fmla="*/ 216 h 272"/>
              <a:gd name="T56" fmla="*/ 46 w 259"/>
              <a:gd name="T57" fmla="*/ 230 h 272"/>
              <a:gd name="T58" fmla="*/ 42 w 259"/>
              <a:gd name="T59" fmla="*/ 231 h 272"/>
              <a:gd name="T60" fmla="*/ 49 w 259"/>
              <a:gd name="T61" fmla="*/ 210 h 272"/>
              <a:gd name="T62" fmla="*/ 56 w 259"/>
              <a:gd name="T63" fmla="*/ 187 h 272"/>
              <a:gd name="T64" fmla="*/ 65 w 259"/>
              <a:gd name="T65" fmla="*/ 151 h 272"/>
              <a:gd name="T66" fmla="*/ 60 w 259"/>
              <a:gd name="T67" fmla="*/ 142 h 272"/>
              <a:gd name="T68" fmla="*/ 52 w 259"/>
              <a:gd name="T69" fmla="*/ 147 h 272"/>
              <a:gd name="T70" fmla="*/ 41 w 259"/>
              <a:gd name="T71" fmla="*/ 175 h 272"/>
              <a:gd name="T72" fmla="*/ 43 w 259"/>
              <a:gd name="T73" fmla="*/ 176 h 272"/>
              <a:gd name="T74" fmla="*/ 45 w 259"/>
              <a:gd name="T75" fmla="*/ 177 h 272"/>
              <a:gd name="T76" fmla="*/ 42 w 259"/>
              <a:gd name="T77" fmla="*/ 185 h 272"/>
              <a:gd name="T78" fmla="*/ 31 w 259"/>
              <a:gd name="T79" fmla="*/ 220 h 272"/>
              <a:gd name="T80" fmla="*/ 22 w 259"/>
              <a:gd name="T81" fmla="*/ 238 h 272"/>
              <a:gd name="T82" fmla="*/ 11 w 259"/>
              <a:gd name="T83" fmla="*/ 243 h 272"/>
              <a:gd name="T84" fmla="*/ 0 w 259"/>
              <a:gd name="T85" fmla="*/ 253 h 272"/>
              <a:gd name="T86" fmla="*/ 12 w 259"/>
              <a:gd name="T87" fmla="*/ 264 h 272"/>
              <a:gd name="T88" fmla="*/ 13 w 259"/>
              <a:gd name="T89" fmla="*/ 267 h 272"/>
              <a:gd name="T90" fmla="*/ 15 w 259"/>
              <a:gd name="T91" fmla="*/ 269 h 272"/>
              <a:gd name="T92" fmla="*/ 19 w 259"/>
              <a:gd name="T93" fmla="*/ 270 h 272"/>
              <a:gd name="T94" fmla="*/ 26 w 259"/>
              <a:gd name="T95" fmla="*/ 270 h 272"/>
              <a:gd name="T96" fmla="*/ 30 w 259"/>
              <a:gd name="T97" fmla="*/ 263 h 272"/>
              <a:gd name="T98" fmla="*/ 124 w 259"/>
              <a:gd name="T99" fmla="*/ 259 h 272"/>
              <a:gd name="T100" fmla="*/ 143 w 259"/>
              <a:gd name="T101" fmla="*/ 258 h 272"/>
              <a:gd name="T102" fmla="*/ 155 w 259"/>
              <a:gd name="T103" fmla="*/ 255 h 272"/>
              <a:gd name="T104" fmla="*/ 158 w 259"/>
              <a:gd name="T105" fmla="*/ 252 h 272"/>
              <a:gd name="T106" fmla="*/ 154 w 259"/>
              <a:gd name="T107" fmla="*/ 236 h 272"/>
              <a:gd name="T108" fmla="*/ 147 w 259"/>
              <a:gd name="T109" fmla="*/ 237 h 272"/>
              <a:gd name="T110" fmla="*/ 130 w 259"/>
              <a:gd name="T111" fmla="*/ 238 h 272"/>
              <a:gd name="T112" fmla="*/ 89 w 259"/>
              <a:gd name="T113" fmla="*/ 239 h 272"/>
              <a:gd name="T114" fmla="*/ 85 w 259"/>
              <a:gd name="T115" fmla="*/ 236 h 272"/>
              <a:gd name="T116" fmla="*/ 106 w 259"/>
              <a:gd name="T117" fmla="*/ 223 h 272"/>
              <a:gd name="T118" fmla="*/ 128 w 259"/>
              <a:gd name="T119" fmla="*/ 208 h 272"/>
              <a:gd name="T120" fmla="*/ 166 w 259"/>
              <a:gd name="T121" fmla="*/ 174 h 272"/>
              <a:gd name="T122" fmla="*/ 215 w 259"/>
              <a:gd name="T123" fmla="*/ 10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9" h="272">
                <a:moveTo>
                  <a:pt x="215" y="108"/>
                </a:moveTo>
                <a:cubicBezTo>
                  <a:pt x="220" y="99"/>
                  <a:pt x="225" y="91"/>
                  <a:pt x="230" y="83"/>
                </a:cubicBezTo>
                <a:cubicBezTo>
                  <a:pt x="232" y="79"/>
                  <a:pt x="234" y="75"/>
                  <a:pt x="236" y="71"/>
                </a:cubicBezTo>
                <a:cubicBezTo>
                  <a:pt x="239" y="66"/>
                  <a:pt x="241" y="61"/>
                  <a:pt x="243" y="57"/>
                </a:cubicBezTo>
                <a:cubicBezTo>
                  <a:pt x="244" y="52"/>
                  <a:pt x="246" y="48"/>
                  <a:pt x="248" y="43"/>
                </a:cubicBezTo>
                <a:cubicBezTo>
                  <a:pt x="251" y="34"/>
                  <a:pt x="255" y="25"/>
                  <a:pt x="258" y="16"/>
                </a:cubicBezTo>
                <a:cubicBezTo>
                  <a:pt x="259" y="15"/>
                  <a:pt x="258" y="13"/>
                  <a:pt x="257" y="11"/>
                </a:cubicBezTo>
                <a:cubicBezTo>
                  <a:pt x="256" y="9"/>
                  <a:pt x="255" y="8"/>
                  <a:pt x="253" y="8"/>
                </a:cubicBezTo>
                <a:cubicBezTo>
                  <a:pt x="252" y="8"/>
                  <a:pt x="252" y="8"/>
                  <a:pt x="251" y="8"/>
                </a:cubicBezTo>
                <a:cubicBezTo>
                  <a:pt x="250" y="8"/>
                  <a:pt x="249" y="8"/>
                  <a:pt x="248" y="8"/>
                </a:cubicBezTo>
                <a:cubicBezTo>
                  <a:pt x="246" y="9"/>
                  <a:pt x="245" y="11"/>
                  <a:pt x="244" y="13"/>
                </a:cubicBezTo>
                <a:cubicBezTo>
                  <a:pt x="239" y="27"/>
                  <a:pt x="234" y="41"/>
                  <a:pt x="228" y="54"/>
                </a:cubicBezTo>
                <a:cubicBezTo>
                  <a:pt x="222" y="70"/>
                  <a:pt x="213" y="84"/>
                  <a:pt x="204" y="98"/>
                </a:cubicBezTo>
                <a:cubicBezTo>
                  <a:pt x="196" y="112"/>
                  <a:pt x="187" y="126"/>
                  <a:pt x="177" y="139"/>
                </a:cubicBezTo>
                <a:cubicBezTo>
                  <a:pt x="169" y="149"/>
                  <a:pt x="161" y="158"/>
                  <a:pt x="152" y="167"/>
                </a:cubicBezTo>
                <a:cubicBezTo>
                  <a:pt x="143" y="176"/>
                  <a:pt x="133" y="185"/>
                  <a:pt x="123" y="193"/>
                </a:cubicBezTo>
                <a:cubicBezTo>
                  <a:pt x="119" y="196"/>
                  <a:pt x="114" y="200"/>
                  <a:pt x="109" y="204"/>
                </a:cubicBezTo>
                <a:cubicBezTo>
                  <a:pt x="105" y="206"/>
                  <a:pt x="102" y="208"/>
                  <a:pt x="99" y="210"/>
                </a:cubicBezTo>
                <a:cubicBezTo>
                  <a:pt x="94" y="213"/>
                  <a:pt x="89" y="217"/>
                  <a:pt x="84" y="220"/>
                </a:cubicBezTo>
                <a:cubicBezTo>
                  <a:pt x="78" y="224"/>
                  <a:pt x="72" y="227"/>
                  <a:pt x="67" y="231"/>
                </a:cubicBezTo>
                <a:cubicBezTo>
                  <a:pt x="63" y="233"/>
                  <a:pt x="59" y="235"/>
                  <a:pt x="55" y="236"/>
                </a:cubicBezTo>
                <a:cubicBezTo>
                  <a:pt x="59" y="234"/>
                  <a:pt x="62" y="231"/>
                  <a:pt x="66" y="229"/>
                </a:cubicBezTo>
                <a:cubicBezTo>
                  <a:pt x="70" y="226"/>
                  <a:pt x="75" y="223"/>
                  <a:pt x="79" y="220"/>
                </a:cubicBezTo>
                <a:cubicBezTo>
                  <a:pt x="84" y="217"/>
                  <a:pt x="88" y="213"/>
                  <a:pt x="93" y="210"/>
                </a:cubicBezTo>
                <a:cubicBezTo>
                  <a:pt x="99" y="206"/>
                  <a:pt x="105" y="201"/>
                  <a:pt x="111" y="197"/>
                </a:cubicBezTo>
                <a:cubicBezTo>
                  <a:pt x="117" y="192"/>
                  <a:pt x="123" y="187"/>
                  <a:pt x="129" y="183"/>
                </a:cubicBezTo>
                <a:cubicBezTo>
                  <a:pt x="140" y="173"/>
                  <a:pt x="151" y="163"/>
                  <a:pt x="160" y="152"/>
                </a:cubicBezTo>
                <a:cubicBezTo>
                  <a:pt x="170" y="141"/>
                  <a:pt x="179" y="129"/>
                  <a:pt x="188" y="117"/>
                </a:cubicBezTo>
                <a:cubicBezTo>
                  <a:pt x="190" y="114"/>
                  <a:pt x="192" y="111"/>
                  <a:pt x="194" y="108"/>
                </a:cubicBezTo>
                <a:cubicBezTo>
                  <a:pt x="195" y="107"/>
                  <a:pt x="196" y="105"/>
                  <a:pt x="197" y="103"/>
                </a:cubicBezTo>
                <a:cubicBezTo>
                  <a:pt x="198" y="101"/>
                  <a:pt x="199" y="100"/>
                  <a:pt x="200" y="98"/>
                </a:cubicBezTo>
                <a:cubicBezTo>
                  <a:pt x="206" y="89"/>
                  <a:pt x="211" y="80"/>
                  <a:pt x="216" y="70"/>
                </a:cubicBezTo>
                <a:cubicBezTo>
                  <a:pt x="219" y="65"/>
                  <a:pt x="222" y="60"/>
                  <a:pt x="224" y="54"/>
                </a:cubicBezTo>
                <a:cubicBezTo>
                  <a:pt x="227" y="49"/>
                  <a:pt x="229" y="44"/>
                  <a:pt x="231" y="38"/>
                </a:cubicBezTo>
                <a:cubicBezTo>
                  <a:pt x="234" y="33"/>
                  <a:pt x="236" y="27"/>
                  <a:pt x="238" y="22"/>
                </a:cubicBezTo>
                <a:cubicBezTo>
                  <a:pt x="238" y="19"/>
                  <a:pt x="239" y="16"/>
                  <a:pt x="239" y="13"/>
                </a:cubicBezTo>
                <a:cubicBezTo>
                  <a:pt x="240" y="10"/>
                  <a:pt x="240" y="7"/>
                  <a:pt x="240" y="3"/>
                </a:cubicBezTo>
                <a:cubicBezTo>
                  <a:pt x="240" y="2"/>
                  <a:pt x="239" y="1"/>
                  <a:pt x="238" y="1"/>
                </a:cubicBezTo>
                <a:cubicBezTo>
                  <a:pt x="238" y="0"/>
                  <a:pt x="237" y="0"/>
                  <a:pt x="237" y="0"/>
                </a:cubicBezTo>
                <a:cubicBezTo>
                  <a:pt x="236" y="0"/>
                  <a:pt x="235" y="0"/>
                  <a:pt x="234" y="1"/>
                </a:cubicBezTo>
                <a:cubicBezTo>
                  <a:pt x="233" y="2"/>
                  <a:pt x="232" y="4"/>
                  <a:pt x="231" y="5"/>
                </a:cubicBezTo>
                <a:cubicBezTo>
                  <a:pt x="231" y="7"/>
                  <a:pt x="231" y="9"/>
                  <a:pt x="230" y="10"/>
                </a:cubicBezTo>
                <a:cubicBezTo>
                  <a:pt x="230" y="12"/>
                  <a:pt x="231" y="14"/>
                  <a:pt x="232" y="14"/>
                </a:cubicBezTo>
                <a:cubicBezTo>
                  <a:pt x="231" y="20"/>
                  <a:pt x="229" y="26"/>
                  <a:pt x="227" y="32"/>
                </a:cubicBezTo>
                <a:cubicBezTo>
                  <a:pt x="224" y="38"/>
                  <a:pt x="221" y="44"/>
                  <a:pt x="218" y="50"/>
                </a:cubicBezTo>
                <a:cubicBezTo>
                  <a:pt x="215" y="56"/>
                  <a:pt x="212" y="63"/>
                  <a:pt x="209" y="69"/>
                </a:cubicBezTo>
                <a:cubicBezTo>
                  <a:pt x="206" y="74"/>
                  <a:pt x="203" y="78"/>
                  <a:pt x="200" y="83"/>
                </a:cubicBezTo>
                <a:cubicBezTo>
                  <a:pt x="197" y="88"/>
                  <a:pt x="194" y="93"/>
                  <a:pt x="191" y="99"/>
                </a:cubicBezTo>
                <a:cubicBezTo>
                  <a:pt x="189" y="102"/>
                  <a:pt x="186" y="105"/>
                  <a:pt x="184" y="108"/>
                </a:cubicBezTo>
                <a:cubicBezTo>
                  <a:pt x="180" y="114"/>
                  <a:pt x="176" y="119"/>
                  <a:pt x="172" y="125"/>
                </a:cubicBezTo>
                <a:cubicBezTo>
                  <a:pt x="164" y="136"/>
                  <a:pt x="154" y="147"/>
                  <a:pt x="144" y="157"/>
                </a:cubicBezTo>
                <a:cubicBezTo>
                  <a:pt x="139" y="162"/>
                  <a:pt x="134" y="166"/>
                  <a:pt x="129" y="171"/>
                </a:cubicBezTo>
                <a:cubicBezTo>
                  <a:pt x="123" y="176"/>
                  <a:pt x="118" y="180"/>
                  <a:pt x="112" y="185"/>
                </a:cubicBezTo>
                <a:cubicBezTo>
                  <a:pt x="106" y="189"/>
                  <a:pt x="100" y="194"/>
                  <a:pt x="94" y="198"/>
                </a:cubicBezTo>
                <a:cubicBezTo>
                  <a:pt x="91" y="200"/>
                  <a:pt x="88" y="202"/>
                  <a:pt x="85" y="204"/>
                </a:cubicBezTo>
                <a:cubicBezTo>
                  <a:pt x="79" y="208"/>
                  <a:pt x="73" y="212"/>
                  <a:pt x="68" y="216"/>
                </a:cubicBezTo>
                <a:cubicBezTo>
                  <a:pt x="64" y="218"/>
                  <a:pt x="61" y="220"/>
                  <a:pt x="58" y="222"/>
                </a:cubicBezTo>
                <a:cubicBezTo>
                  <a:pt x="54" y="225"/>
                  <a:pt x="50" y="227"/>
                  <a:pt x="46" y="230"/>
                </a:cubicBezTo>
                <a:cubicBezTo>
                  <a:pt x="44" y="230"/>
                  <a:pt x="43" y="230"/>
                  <a:pt x="42" y="231"/>
                </a:cubicBezTo>
                <a:cubicBezTo>
                  <a:pt x="42" y="231"/>
                  <a:pt x="42" y="231"/>
                  <a:pt x="42" y="231"/>
                </a:cubicBezTo>
                <a:cubicBezTo>
                  <a:pt x="43" y="228"/>
                  <a:pt x="43" y="226"/>
                  <a:pt x="44" y="223"/>
                </a:cubicBezTo>
                <a:cubicBezTo>
                  <a:pt x="46" y="219"/>
                  <a:pt x="47" y="214"/>
                  <a:pt x="49" y="210"/>
                </a:cubicBezTo>
                <a:cubicBezTo>
                  <a:pt x="50" y="208"/>
                  <a:pt x="50" y="205"/>
                  <a:pt x="51" y="203"/>
                </a:cubicBezTo>
                <a:cubicBezTo>
                  <a:pt x="53" y="197"/>
                  <a:pt x="55" y="192"/>
                  <a:pt x="56" y="187"/>
                </a:cubicBezTo>
                <a:cubicBezTo>
                  <a:pt x="57" y="184"/>
                  <a:pt x="58" y="182"/>
                  <a:pt x="58" y="180"/>
                </a:cubicBezTo>
                <a:cubicBezTo>
                  <a:pt x="60" y="170"/>
                  <a:pt x="63" y="160"/>
                  <a:pt x="65" y="151"/>
                </a:cubicBezTo>
                <a:cubicBezTo>
                  <a:pt x="65" y="149"/>
                  <a:pt x="65" y="147"/>
                  <a:pt x="64" y="145"/>
                </a:cubicBezTo>
                <a:cubicBezTo>
                  <a:pt x="63" y="144"/>
                  <a:pt x="62" y="143"/>
                  <a:pt x="60" y="142"/>
                </a:cubicBezTo>
                <a:cubicBezTo>
                  <a:pt x="60" y="142"/>
                  <a:pt x="59" y="142"/>
                  <a:pt x="58" y="142"/>
                </a:cubicBezTo>
                <a:cubicBezTo>
                  <a:pt x="55" y="142"/>
                  <a:pt x="52" y="144"/>
                  <a:pt x="52" y="147"/>
                </a:cubicBezTo>
                <a:cubicBezTo>
                  <a:pt x="50" y="153"/>
                  <a:pt x="49" y="159"/>
                  <a:pt x="48" y="165"/>
                </a:cubicBezTo>
                <a:cubicBezTo>
                  <a:pt x="45" y="168"/>
                  <a:pt x="43" y="172"/>
                  <a:pt x="41" y="175"/>
                </a:cubicBezTo>
                <a:cubicBezTo>
                  <a:pt x="40" y="176"/>
                  <a:pt x="41" y="177"/>
                  <a:pt x="41" y="177"/>
                </a:cubicBezTo>
                <a:cubicBezTo>
                  <a:pt x="42" y="177"/>
                  <a:pt x="43" y="177"/>
                  <a:pt x="43" y="176"/>
                </a:cubicBezTo>
                <a:cubicBezTo>
                  <a:pt x="44" y="175"/>
                  <a:pt x="45" y="174"/>
                  <a:pt x="46" y="172"/>
                </a:cubicBezTo>
                <a:cubicBezTo>
                  <a:pt x="46" y="174"/>
                  <a:pt x="45" y="176"/>
                  <a:pt x="45" y="177"/>
                </a:cubicBezTo>
                <a:cubicBezTo>
                  <a:pt x="45" y="178"/>
                  <a:pt x="44" y="179"/>
                  <a:pt x="44" y="179"/>
                </a:cubicBezTo>
                <a:cubicBezTo>
                  <a:pt x="44" y="181"/>
                  <a:pt x="43" y="183"/>
                  <a:pt x="42" y="185"/>
                </a:cubicBezTo>
                <a:cubicBezTo>
                  <a:pt x="41" y="191"/>
                  <a:pt x="39" y="196"/>
                  <a:pt x="37" y="201"/>
                </a:cubicBezTo>
                <a:cubicBezTo>
                  <a:pt x="35" y="207"/>
                  <a:pt x="33" y="214"/>
                  <a:pt x="31" y="220"/>
                </a:cubicBezTo>
                <a:cubicBezTo>
                  <a:pt x="29" y="222"/>
                  <a:pt x="28" y="225"/>
                  <a:pt x="27" y="228"/>
                </a:cubicBezTo>
                <a:cubicBezTo>
                  <a:pt x="25" y="232"/>
                  <a:pt x="24" y="235"/>
                  <a:pt x="22" y="238"/>
                </a:cubicBezTo>
                <a:cubicBezTo>
                  <a:pt x="22" y="240"/>
                  <a:pt x="21" y="241"/>
                  <a:pt x="21" y="242"/>
                </a:cubicBezTo>
                <a:cubicBezTo>
                  <a:pt x="17" y="242"/>
                  <a:pt x="14" y="243"/>
                  <a:pt x="11" y="243"/>
                </a:cubicBezTo>
                <a:cubicBezTo>
                  <a:pt x="8" y="243"/>
                  <a:pt x="5" y="244"/>
                  <a:pt x="3" y="246"/>
                </a:cubicBezTo>
                <a:cubicBezTo>
                  <a:pt x="1" y="248"/>
                  <a:pt x="0" y="251"/>
                  <a:pt x="0" y="253"/>
                </a:cubicBezTo>
                <a:cubicBezTo>
                  <a:pt x="0" y="259"/>
                  <a:pt x="5" y="264"/>
                  <a:pt x="11" y="264"/>
                </a:cubicBezTo>
                <a:cubicBezTo>
                  <a:pt x="11" y="264"/>
                  <a:pt x="12" y="264"/>
                  <a:pt x="12" y="264"/>
                </a:cubicBezTo>
                <a:cubicBezTo>
                  <a:pt x="12" y="264"/>
                  <a:pt x="12" y="264"/>
                  <a:pt x="13" y="265"/>
                </a:cubicBezTo>
                <a:cubicBezTo>
                  <a:pt x="13" y="265"/>
                  <a:pt x="13" y="266"/>
                  <a:pt x="13" y="267"/>
                </a:cubicBezTo>
                <a:cubicBezTo>
                  <a:pt x="13" y="267"/>
                  <a:pt x="14" y="267"/>
                  <a:pt x="14" y="267"/>
                </a:cubicBezTo>
                <a:cubicBezTo>
                  <a:pt x="14" y="268"/>
                  <a:pt x="14" y="268"/>
                  <a:pt x="15" y="269"/>
                </a:cubicBezTo>
                <a:cubicBezTo>
                  <a:pt x="16" y="270"/>
                  <a:pt x="17" y="270"/>
                  <a:pt x="18" y="270"/>
                </a:cubicBezTo>
                <a:cubicBezTo>
                  <a:pt x="18" y="270"/>
                  <a:pt x="18" y="270"/>
                  <a:pt x="19" y="270"/>
                </a:cubicBezTo>
                <a:cubicBezTo>
                  <a:pt x="19" y="271"/>
                  <a:pt x="20" y="271"/>
                  <a:pt x="20" y="271"/>
                </a:cubicBezTo>
                <a:cubicBezTo>
                  <a:pt x="22" y="272"/>
                  <a:pt x="24" y="271"/>
                  <a:pt x="26" y="270"/>
                </a:cubicBezTo>
                <a:cubicBezTo>
                  <a:pt x="27" y="269"/>
                  <a:pt x="28" y="268"/>
                  <a:pt x="29" y="266"/>
                </a:cubicBezTo>
                <a:cubicBezTo>
                  <a:pt x="29" y="265"/>
                  <a:pt x="30" y="264"/>
                  <a:pt x="30" y="263"/>
                </a:cubicBezTo>
                <a:cubicBezTo>
                  <a:pt x="47" y="262"/>
                  <a:pt x="64" y="261"/>
                  <a:pt x="81" y="260"/>
                </a:cubicBezTo>
                <a:cubicBezTo>
                  <a:pt x="95" y="260"/>
                  <a:pt x="110" y="259"/>
                  <a:pt x="124" y="259"/>
                </a:cubicBezTo>
                <a:cubicBezTo>
                  <a:pt x="128" y="259"/>
                  <a:pt x="133" y="258"/>
                  <a:pt x="137" y="258"/>
                </a:cubicBezTo>
                <a:cubicBezTo>
                  <a:pt x="139" y="258"/>
                  <a:pt x="141" y="258"/>
                  <a:pt x="143" y="258"/>
                </a:cubicBezTo>
                <a:cubicBezTo>
                  <a:pt x="146" y="258"/>
                  <a:pt x="149" y="257"/>
                  <a:pt x="151" y="257"/>
                </a:cubicBezTo>
                <a:cubicBezTo>
                  <a:pt x="153" y="256"/>
                  <a:pt x="154" y="256"/>
                  <a:pt x="155" y="255"/>
                </a:cubicBezTo>
                <a:cubicBezTo>
                  <a:pt x="156" y="255"/>
                  <a:pt x="156" y="255"/>
                  <a:pt x="156" y="254"/>
                </a:cubicBezTo>
                <a:cubicBezTo>
                  <a:pt x="157" y="254"/>
                  <a:pt x="158" y="253"/>
                  <a:pt x="158" y="252"/>
                </a:cubicBezTo>
                <a:cubicBezTo>
                  <a:pt x="162" y="249"/>
                  <a:pt x="162" y="244"/>
                  <a:pt x="160" y="240"/>
                </a:cubicBezTo>
                <a:cubicBezTo>
                  <a:pt x="159" y="238"/>
                  <a:pt x="157" y="237"/>
                  <a:pt x="154" y="236"/>
                </a:cubicBezTo>
                <a:cubicBezTo>
                  <a:pt x="153" y="236"/>
                  <a:pt x="152" y="236"/>
                  <a:pt x="152" y="236"/>
                </a:cubicBezTo>
                <a:cubicBezTo>
                  <a:pt x="150" y="236"/>
                  <a:pt x="148" y="236"/>
                  <a:pt x="147" y="237"/>
                </a:cubicBezTo>
                <a:cubicBezTo>
                  <a:pt x="146" y="237"/>
                  <a:pt x="146" y="237"/>
                  <a:pt x="145" y="237"/>
                </a:cubicBezTo>
                <a:cubicBezTo>
                  <a:pt x="140" y="238"/>
                  <a:pt x="135" y="237"/>
                  <a:pt x="130" y="238"/>
                </a:cubicBezTo>
                <a:cubicBezTo>
                  <a:pt x="126" y="238"/>
                  <a:pt x="122" y="238"/>
                  <a:pt x="118" y="238"/>
                </a:cubicBezTo>
                <a:cubicBezTo>
                  <a:pt x="108" y="238"/>
                  <a:pt x="99" y="239"/>
                  <a:pt x="89" y="239"/>
                </a:cubicBezTo>
                <a:cubicBezTo>
                  <a:pt x="86" y="239"/>
                  <a:pt x="83" y="239"/>
                  <a:pt x="81" y="239"/>
                </a:cubicBezTo>
                <a:cubicBezTo>
                  <a:pt x="82" y="238"/>
                  <a:pt x="84" y="237"/>
                  <a:pt x="85" y="236"/>
                </a:cubicBezTo>
                <a:cubicBezTo>
                  <a:pt x="89" y="234"/>
                  <a:pt x="93" y="232"/>
                  <a:pt x="97" y="229"/>
                </a:cubicBezTo>
                <a:cubicBezTo>
                  <a:pt x="100" y="227"/>
                  <a:pt x="103" y="225"/>
                  <a:pt x="106" y="223"/>
                </a:cubicBezTo>
                <a:cubicBezTo>
                  <a:pt x="110" y="220"/>
                  <a:pt x="113" y="218"/>
                  <a:pt x="117" y="216"/>
                </a:cubicBezTo>
                <a:cubicBezTo>
                  <a:pt x="120" y="213"/>
                  <a:pt x="124" y="210"/>
                  <a:pt x="128" y="208"/>
                </a:cubicBezTo>
                <a:cubicBezTo>
                  <a:pt x="132" y="204"/>
                  <a:pt x="137" y="200"/>
                  <a:pt x="142" y="196"/>
                </a:cubicBezTo>
                <a:cubicBezTo>
                  <a:pt x="150" y="189"/>
                  <a:pt x="158" y="182"/>
                  <a:pt x="166" y="174"/>
                </a:cubicBezTo>
                <a:cubicBezTo>
                  <a:pt x="178" y="161"/>
                  <a:pt x="189" y="146"/>
                  <a:pt x="200" y="131"/>
                </a:cubicBezTo>
                <a:cubicBezTo>
                  <a:pt x="205" y="123"/>
                  <a:pt x="210" y="116"/>
                  <a:pt x="215" y="108"/>
                </a:cubicBezTo>
                <a:close/>
              </a:path>
            </a:pathLst>
          </a:custGeom>
          <a:solidFill>
            <a:srgbClr val="3FA08F"/>
          </a:solidFill>
          <a:ln>
            <a:noFill/>
          </a:ln>
        </p:spPr>
        <p:txBody>
          <a:bodyPr vert="horz" wrap="square" lIns="91412" tIns="45706" rIns="91412" bIns="45706" numCol="1" anchor="t" anchorCtr="0" compatLnSpc="1"/>
          <a:lstStyle/>
          <a:p>
            <a:pPr defTabSz="1218565"/>
            <a:endParaRPr lang="zh-CN" altLang="en-US" sz="1800" dirty="0">
              <a:solidFill>
                <a:schemeClr val="tx1">
                  <a:lumMod val="85000"/>
                  <a:lumOff val="15000"/>
                </a:schemeClr>
              </a:solidFill>
              <a:cs typeface="+mn-ea"/>
              <a:sym typeface="+mn-lt"/>
            </a:endParaRPr>
          </a:p>
        </p:txBody>
      </p:sp>
      <p:sp>
        <p:nvSpPr>
          <p:cNvPr id="28" name="Freeform 5"/>
          <p:cNvSpPr/>
          <p:nvPr/>
        </p:nvSpPr>
        <p:spPr bwMode="auto">
          <a:xfrm flipH="1" flipV="1">
            <a:off x="5532001" y="1835353"/>
            <a:ext cx="920464" cy="965237"/>
          </a:xfrm>
          <a:custGeom>
            <a:avLst/>
            <a:gdLst>
              <a:gd name="T0" fmla="*/ 230 w 259"/>
              <a:gd name="T1" fmla="*/ 83 h 272"/>
              <a:gd name="T2" fmla="*/ 243 w 259"/>
              <a:gd name="T3" fmla="*/ 57 h 272"/>
              <a:gd name="T4" fmla="*/ 258 w 259"/>
              <a:gd name="T5" fmla="*/ 16 h 272"/>
              <a:gd name="T6" fmla="*/ 253 w 259"/>
              <a:gd name="T7" fmla="*/ 8 h 272"/>
              <a:gd name="T8" fmla="*/ 248 w 259"/>
              <a:gd name="T9" fmla="*/ 8 h 272"/>
              <a:gd name="T10" fmla="*/ 228 w 259"/>
              <a:gd name="T11" fmla="*/ 54 h 272"/>
              <a:gd name="T12" fmla="*/ 177 w 259"/>
              <a:gd name="T13" fmla="*/ 139 h 272"/>
              <a:gd name="T14" fmla="*/ 123 w 259"/>
              <a:gd name="T15" fmla="*/ 193 h 272"/>
              <a:gd name="T16" fmla="*/ 99 w 259"/>
              <a:gd name="T17" fmla="*/ 210 h 272"/>
              <a:gd name="T18" fmla="*/ 67 w 259"/>
              <a:gd name="T19" fmla="*/ 231 h 272"/>
              <a:gd name="T20" fmla="*/ 66 w 259"/>
              <a:gd name="T21" fmla="*/ 229 h 272"/>
              <a:gd name="T22" fmla="*/ 93 w 259"/>
              <a:gd name="T23" fmla="*/ 210 h 272"/>
              <a:gd name="T24" fmla="*/ 129 w 259"/>
              <a:gd name="T25" fmla="*/ 183 h 272"/>
              <a:gd name="T26" fmla="*/ 188 w 259"/>
              <a:gd name="T27" fmla="*/ 117 h 272"/>
              <a:gd name="T28" fmla="*/ 197 w 259"/>
              <a:gd name="T29" fmla="*/ 103 h 272"/>
              <a:gd name="T30" fmla="*/ 216 w 259"/>
              <a:gd name="T31" fmla="*/ 70 h 272"/>
              <a:gd name="T32" fmla="*/ 231 w 259"/>
              <a:gd name="T33" fmla="*/ 38 h 272"/>
              <a:gd name="T34" fmla="*/ 239 w 259"/>
              <a:gd name="T35" fmla="*/ 13 h 272"/>
              <a:gd name="T36" fmla="*/ 238 w 259"/>
              <a:gd name="T37" fmla="*/ 1 h 272"/>
              <a:gd name="T38" fmla="*/ 234 w 259"/>
              <a:gd name="T39" fmla="*/ 1 h 272"/>
              <a:gd name="T40" fmla="*/ 230 w 259"/>
              <a:gd name="T41" fmla="*/ 10 h 272"/>
              <a:gd name="T42" fmla="*/ 227 w 259"/>
              <a:gd name="T43" fmla="*/ 32 h 272"/>
              <a:gd name="T44" fmla="*/ 209 w 259"/>
              <a:gd name="T45" fmla="*/ 69 h 272"/>
              <a:gd name="T46" fmla="*/ 191 w 259"/>
              <a:gd name="T47" fmla="*/ 99 h 272"/>
              <a:gd name="T48" fmla="*/ 172 w 259"/>
              <a:gd name="T49" fmla="*/ 125 h 272"/>
              <a:gd name="T50" fmla="*/ 129 w 259"/>
              <a:gd name="T51" fmla="*/ 171 h 272"/>
              <a:gd name="T52" fmla="*/ 94 w 259"/>
              <a:gd name="T53" fmla="*/ 198 h 272"/>
              <a:gd name="T54" fmla="*/ 68 w 259"/>
              <a:gd name="T55" fmla="*/ 216 h 272"/>
              <a:gd name="T56" fmla="*/ 46 w 259"/>
              <a:gd name="T57" fmla="*/ 230 h 272"/>
              <a:gd name="T58" fmla="*/ 42 w 259"/>
              <a:gd name="T59" fmla="*/ 231 h 272"/>
              <a:gd name="T60" fmla="*/ 49 w 259"/>
              <a:gd name="T61" fmla="*/ 210 h 272"/>
              <a:gd name="T62" fmla="*/ 56 w 259"/>
              <a:gd name="T63" fmla="*/ 187 h 272"/>
              <a:gd name="T64" fmla="*/ 65 w 259"/>
              <a:gd name="T65" fmla="*/ 151 h 272"/>
              <a:gd name="T66" fmla="*/ 60 w 259"/>
              <a:gd name="T67" fmla="*/ 142 h 272"/>
              <a:gd name="T68" fmla="*/ 52 w 259"/>
              <a:gd name="T69" fmla="*/ 147 h 272"/>
              <a:gd name="T70" fmla="*/ 41 w 259"/>
              <a:gd name="T71" fmla="*/ 175 h 272"/>
              <a:gd name="T72" fmla="*/ 43 w 259"/>
              <a:gd name="T73" fmla="*/ 176 h 272"/>
              <a:gd name="T74" fmla="*/ 45 w 259"/>
              <a:gd name="T75" fmla="*/ 177 h 272"/>
              <a:gd name="T76" fmla="*/ 42 w 259"/>
              <a:gd name="T77" fmla="*/ 185 h 272"/>
              <a:gd name="T78" fmla="*/ 31 w 259"/>
              <a:gd name="T79" fmla="*/ 220 h 272"/>
              <a:gd name="T80" fmla="*/ 22 w 259"/>
              <a:gd name="T81" fmla="*/ 238 h 272"/>
              <a:gd name="T82" fmla="*/ 11 w 259"/>
              <a:gd name="T83" fmla="*/ 243 h 272"/>
              <a:gd name="T84" fmla="*/ 0 w 259"/>
              <a:gd name="T85" fmla="*/ 253 h 272"/>
              <a:gd name="T86" fmla="*/ 12 w 259"/>
              <a:gd name="T87" fmla="*/ 264 h 272"/>
              <a:gd name="T88" fmla="*/ 13 w 259"/>
              <a:gd name="T89" fmla="*/ 267 h 272"/>
              <a:gd name="T90" fmla="*/ 15 w 259"/>
              <a:gd name="T91" fmla="*/ 269 h 272"/>
              <a:gd name="T92" fmla="*/ 19 w 259"/>
              <a:gd name="T93" fmla="*/ 270 h 272"/>
              <a:gd name="T94" fmla="*/ 26 w 259"/>
              <a:gd name="T95" fmla="*/ 270 h 272"/>
              <a:gd name="T96" fmla="*/ 30 w 259"/>
              <a:gd name="T97" fmla="*/ 263 h 272"/>
              <a:gd name="T98" fmla="*/ 124 w 259"/>
              <a:gd name="T99" fmla="*/ 259 h 272"/>
              <a:gd name="T100" fmla="*/ 143 w 259"/>
              <a:gd name="T101" fmla="*/ 258 h 272"/>
              <a:gd name="T102" fmla="*/ 155 w 259"/>
              <a:gd name="T103" fmla="*/ 255 h 272"/>
              <a:gd name="T104" fmla="*/ 158 w 259"/>
              <a:gd name="T105" fmla="*/ 252 h 272"/>
              <a:gd name="T106" fmla="*/ 154 w 259"/>
              <a:gd name="T107" fmla="*/ 236 h 272"/>
              <a:gd name="T108" fmla="*/ 147 w 259"/>
              <a:gd name="T109" fmla="*/ 237 h 272"/>
              <a:gd name="T110" fmla="*/ 130 w 259"/>
              <a:gd name="T111" fmla="*/ 238 h 272"/>
              <a:gd name="T112" fmla="*/ 89 w 259"/>
              <a:gd name="T113" fmla="*/ 239 h 272"/>
              <a:gd name="T114" fmla="*/ 85 w 259"/>
              <a:gd name="T115" fmla="*/ 236 h 272"/>
              <a:gd name="T116" fmla="*/ 106 w 259"/>
              <a:gd name="T117" fmla="*/ 223 h 272"/>
              <a:gd name="T118" fmla="*/ 128 w 259"/>
              <a:gd name="T119" fmla="*/ 208 h 272"/>
              <a:gd name="T120" fmla="*/ 166 w 259"/>
              <a:gd name="T121" fmla="*/ 174 h 272"/>
              <a:gd name="T122" fmla="*/ 215 w 259"/>
              <a:gd name="T123" fmla="*/ 10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9" h="272">
                <a:moveTo>
                  <a:pt x="215" y="108"/>
                </a:moveTo>
                <a:cubicBezTo>
                  <a:pt x="220" y="99"/>
                  <a:pt x="225" y="91"/>
                  <a:pt x="230" y="83"/>
                </a:cubicBezTo>
                <a:cubicBezTo>
                  <a:pt x="232" y="79"/>
                  <a:pt x="234" y="75"/>
                  <a:pt x="236" y="71"/>
                </a:cubicBezTo>
                <a:cubicBezTo>
                  <a:pt x="239" y="66"/>
                  <a:pt x="241" y="61"/>
                  <a:pt x="243" y="57"/>
                </a:cubicBezTo>
                <a:cubicBezTo>
                  <a:pt x="244" y="52"/>
                  <a:pt x="246" y="48"/>
                  <a:pt x="248" y="43"/>
                </a:cubicBezTo>
                <a:cubicBezTo>
                  <a:pt x="251" y="34"/>
                  <a:pt x="255" y="25"/>
                  <a:pt x="258" y="16"/>
                </a:cubicBezTo>
                <a:cubicBezTo>
                  <a:pt x="259" y="15"/>
                  <a:pt x="258" y="13"/>
                  <a:pt x="257" y="11"/>
                </a:cubicBezTo>
                <a:cubicBezTo>
                  <a:pt x="256" y="9"/>
                  <a:pt x="255" y="8"/>
                  <a:pt x="253" y="8"/>
                </a:cubicBezTo>
                <a:cubicBezTo>
                  <a:pt x="252" y="8"/>
                  <a:pt x="252" y="8"/>
                  <a:pt x="251" y="8"/>
                </a:cubicBezTo>
                <a:cubicBezTo>
                  <a:pt x="250" y="8"/>
                  <a:pt x="249" y="8"/>
                  <a:pt x="248" y="8"/>
                </a:cubicBezTo>
                <a:cubicBezTo>
                  <a:pt x="246" y="9"/>
                  <a:pt x="245" y="11"/>
                  <a:pt x="244" y="13"/>
                </a:cubicBezTo>
                <a:cubicBezTo>
                  <a:pt x="239" y="27"/>
                  <a:pt x="234" y="41"/>
                  <a:pt x="228" y="54"/>
                </a:cubicBezTo>
                <a:cubicBezTo>
                  <a:pt x="222" y="70"/>
                  <a:pt x="213" y="84"/>
                  <a:pt x="204" y="98"/>
                </a:cubicBezTo>
                <a:cubicBezTo>
                  <a:pt x="196" y="112"/>
                  <a:pt x="187" y="126"/>
                  <a:pt x="177" y="139"/>
                </a:cubicBezTo>
                <a:cubicBezTo>
                  <a:pt x="169" y="149"/>
                  <a:pt x="161" y="158"/>
                  <a:pt x="152" y="167"/>
                </a:cubicBezTo>
                <a:cubicBezTo>
                  <a:pt x="143" y="176"/>
                  <a:pt x="133" y="185"/>
                  <a:pt x="123" y="193"/>
                </a:cubicBezTo>
                <a:cubicBezTo>
                  <a:pt x="119" y="196"/>
                  <a:pt x="114" y="200"/>
                  <a:pt x="109" y="204"/>
                </a:cubicBezTo>
                <a:cubicBezTo>
                  <a:pt x="105" y="206"/>
                  <a:pt x="102" y="208"/>
                  <a:pt x="99" y="210"/>
                </a:cubicBezTo>
                <a:cubicBezTo>
                  <a:pt x="94" y="213"/>
                  <a:pt x="89" y="217"/>
                  <a:pt x="84" y="220"/>
                </a:cubicBezTo>
                <a:cubicBezTo>
                  <a:pt x="78" y="224"/>
                  <a:pt x="72" y="227"/>
                  <a:pt x="67" y="231"/>
                </a:cubicBezTo>
                <a:cubicBezTo>
                  <a:pt x="63" y="233"/>
                  <a:pt x="59" y="235"/>
                  <a:pt x="55" y="236"/>
                </a:cubicBezTo>
                <a:cubicBezTo>
                  <a:pt x="59" y="234"/>
                  <a:pt x="62" y="231"/>
                  <a:pt x="66" y="229"/>
                </a:cubicBezTo>
                <a:cubicBezTo>
                  <a:pt x="70" y="226"/>
                  <a:pt x="75" y="223"/>
                  <a:pt x="79" y="220"/>
                </a:cubicBezTo>
                <a:cubicBezTo>
                  <a:pt x="84" y="217"/>
                  <a:pt x="88" y="213"/>
                  <a:pt x="93" y="210"/>
                </a:cubicBezTo>
                <a:cubicBezTo>
                  <a:pt x="99" y="206"/>
                  <a:pt x="105" y="201"/>
                  <a:pt x="111" y="197"/>
                </a:cubicBezTo>
                <a:cubicBezTo>
                  <a:pt x="117" y="192"/>
                  <a:pt x="123" y="187"/>
                  <a:pt x="129" y="183"/>
                </a:cubicBezTo>
                <a:cubicBezTo>
                  <a:pt x="140" y="173"/>
                  <a:pt x="151" y="163"/>
                  <a:pt x="160" y="152"/>
                </a:cubicBezTo>
                <a:cubicBezTo>
                  <a:pt x="170" y="141"/>
                  <a:pt x="179" y="129"/>
                  <a:pt x="188" y="117"/>
                </a:cubicBezTo>
                <a:cubicBezTo>
                  <a:pt x="190" y="114"/>
                  <a:pt x="192" y="111"/>
                  <a:pt x="194" y="108"/>
                </a:cubicBezTo>
                <a:cubicBezTo>
                  <a:pt x="195" y="107"/>
                  <a:pt x="196" y="105"/>
                  <a:pt x="197" y="103"/>
                </a:cubicBezTo>
                <a:cubicBezTo>
                  <a:pt x="198" y="101"/>
                  <a:pt x="199" y="100"/>
                  <a:pt x="200" y="98"/>
                </a:cubicBezTo>
                <a:cubicBezTo>
                  <a:pt x="206" y="89"/>
                  <a:pt x="211" y="80"/>
                  <a:pt x="216" y="70"/>
                </a:cubicBezTo>
                <a:cubicBezTo>
                  <a:pt x="219" y="65"/>
                  <a:pt x="222" y="60"/>
                  <a:pt x="224" y="54"/>
                </a:cubicBezTo>
                <a:cubicBezTo>
                  <a:pt x="227" y="49"/>
                  <a:pt x="229" y="44"/>
                  <a:pt x="231" y="38"/>
                </a:cubicBezTo>
                <a:cubicBezTo>
                  <a:pt x="234" y="33"/>
                  <a:pt x="236" y="27"/>
                  <a:pt x="238" y="22"/>
                </a:cubicBezTo>
                <a:cubicBezTo>
                  <a:pt x="238" y="19"/>
                  <a:pt x="239" y="16"/>
                  <a:pt x="239" y="13"/>
                </a:cubicBezTo>
                <a:cubicBezTo>
                  <a:pt x="240" y="10"/>
                  <a:pt x="240" y="7"/>
                  <a:pt x="240" y="3"/>
                </a:cubicBezTo>
                <a:cubicBezTo>
                  <a:pt x="240" y="2"/>
                  <a:pt x="239" y="1"/>
                  <a:pt x="238" y="1"/>
                </a:cubicBezTo>
                <a:cubicBezTo>
                  <a:pt x="238" y="0"/>
                  <a:pt x="237" y="0"/>
                  <a:pt x="237" y="0"/>
                </a:cubicBezTo>
                <a:cubicBezTo>
                  <a:pt x="236" y="0"/>
                  <a:pt x="235" y="0"/>
                  <a:pt x="234" y="1"/>
                </a:cubicBezTo>
                <a:cubicBezTo>
                  <a:pt x="233" y="2"/>
                  <a:pt x="232" y="4"/>
                  <a:pt x="231" y="5"/>
                </a:cubicBezTo>
                <a:cubicBezTo>
                  <a:pt x="231" y="7"/>
                  <a:pt x="231" y="9"/>
                  <a:pt x="230" y="10"/>
                </a:cubicBezTo>
                <a:cubicBezTo>
                  <a:pt x="230" y="12"/>
                  <a:pt x="231" y="14"/>
                  <a:pt x="232" y="14"/>
                </a:cubicBezTo>
                <a:cubicBezTo>
                  <a:pt x="231" y="20"/>
                  <a:pt x="229" y="26"/>
                  <a:pt x="227" y="32"/>
                </a:cubicBezTo>
                <a:cubicBezTo>
                  <a:pt x="224" y="38"/>
                  <a:pt x="221" y="44"/>
                  <a:pt x="218" y="50"/>
                </a:cubicBezTo>
                <a:cubicBezTo>
                  <a:pt x="215" y="56"/>
                  <a:pt x="212" y="63"/>
                  <a:pt x="209" y="69"/>
                </a:cubicBezTo>
                <a:cubicBezTo>
                  <a:pt x="206" y="74"/>
                  <a:pt x="203" y="78"/>
                  <a:pt x="200" y="83"/>
                </a:cubicBezTo>
                <a:cubicBezTo>
                  <a:pt x="197" y="88"/>
                  <a:pt x="194" y="93"/>
                  <a:pt x="191" y="99"/>
                </a:cubicBezTo>
                <a:cubicBezTo>
                  <a:pt x="189" y="102"/>
                  <a:pt x="186" y="105"/>
                  <a:pt x="184" y="108"/>
                </a:cubicBezTo>
                <a:cubicBezTo>
                  <a:pt x="180" y="114"/>
                  <a:pt x="176" y="119"/>
                  <a:pt x="172" y="125"/>
                </a:cubicBezTo>
                <a:cubicBezTo>
                  <a:pt x="164" y="136"/>
                  <a:pt x="154" y="147"/>
                  <a:pt x="144" y="157"/>
                </a:cubicBezTo>
                <a:cubicBezTo>
                  <a:pt x="139" y="162"/>
                  <a:pt x="134" y="166"/>
                  <a:pt x="129" y="171"/>
                </a:cubicBezTo>
                <a:cubicBezTo>
                  <a:pt x="123" y="176"/>
                  <a:pt x="118" y="180"/>
                  <a:pt x="112" y="185"/>
                </a:cubicBezTo>
                <a:cubicBezTo>
                  <a:pt x="106" y="189"/>
                  <a:pt x="100" y="194"/>
                  <a:pt x="94" y="198"/>
                </a:cubicBezTo>
                <a:cubicBezTo>
                  <a:pt x="91" y="200"/>
                  <a:pt x="88" y="202"/>
                  <a:pt x="85" y="204"/>
                </a:cubicBezTo>
                <a:cubicBezTo>
                  <a:pt x="79" y="208"/>
                  <a:pt x="73" y="212"/>
                  <a:pt x="68" y="216"/>
                </a:cubicBezTo>
                <a:cubicBezTo>
                  <a:pt x="64" y="218"/>
                  <a:pt x="61" y="220"/>
                  <a:pt x="58" y="222"/>
                </a:cubicBezTo>
                <a:cubicBezTo>
                  <a:pt x="54" y="225"/>
                  <a:pt x="50" y="227"/>
                  <a:pt x="46" y="230"/>
                </a:cubicBezTo>
                <a:cubicBezTo>
                  <a:pt x="44" y="230"/>
                  <a:pt x="43" y="230"/>
                  <a:pt x="42" y="231"/>
                </a:cubicBezTo>
                <a:cubicBezTo>
                  <a:pt x="42" y="231"/>
                  <a:pt x="42" y="231"/>
                  <a:pt x="42" y="231"/>
                </a:cubicBezTo>
                <a:cubicBezTo>
                  <a:pt x="43" y="228"/>
                  <a:pt x="43" y="226"/>
                  <a:pt x="44" y="223"/>
                </a:cubicBezTo>
                <a:cubicBezTo>
                  <a:pt x="46" y="219"/>
                  <a:pt x="47" y="214"/>
                  <a:pt x="49" y="210"/>
                </a:cubicBezTo>
                <a:cubicBezTo>
                  <a:pt x="50" y="208"/>
                  <a:pt x="50" y="205"/>
                  <a:pt x="51" y="203"/>
                </a:cubicBezTo>
                <a:cubicBezTo>
                  <a:pt x="53" y="197"/>
                  <a:pt x="55" y="192"/>
                  <a:pt x="56" y="187"/>
                </a:cubicBezTo>
                <a:cubicBezTo>
                  <a:pt x="57" y="184"/>
                  <a:pt x="58" y="182"/>
                  <a:pt x="58" y="180"/>
                </a:cubicBezTo>
                <a:cubicBezTo>
                  <a:pt x="60" y="170"/>
                  <a:pt x="63" y="160"/>
                  <a:pt x="65" y="151"/>
                </a:cubicBezTo>
                <a:cubicBezTo>
                  <a:pt x="65" y="149"/>
                  <a:pt x="65" y="147"/>
                  <a:pt x="64" y="145"/>
                </a:cubicBezTo>
                <a:cubicBezTo>
                  <a:pt x="63" y="144"/>
                  <a:pt x="62" y="143"/>
                  <a:pt x="60" y="142"/>
                </a:cubicBezTo>
                <a:cubicBezTo>
                  <a:pt x="60" y="142"/>
                  <a:pt x="59" y="142"/>
                  <a:pt x="58" y="142"/>
                </a:cubicBezTo>
                <a:cubicBezTo>
                  <a:pt x="55" y="142"/>
                  <a:pt x="52" y="144"/>
                  <a:pt x="52" y="147"/>
                </a:cubicBezTo>
                <a:cubicBezTo>
                  <a:pt x="50" y="153"/>
                  <a:pt x="49" y="159"/>
                  <a:pt x="48" y="165"/>
                </a:cubicBezTo>
                <a:cubicBezTo>
                  <a:pt x="45" y="168"/>
                  <a:pt x="43" y="172"/>
                  <a:pt x="41" y="175"/>
                </a:cubicBezTo>
                <a:cubicBezTo>
                  <a:pt x="40" y="176"/>
                  <a:pt x="41" y="177"/>
                  <a:pt x="41" y="177"/>
                </a:cubicBezTo>
                <a:cubicBezTo>
                  <a:pt x="42" y="177"/>
                  <a:pt x="43" y="177"/>
                  <a:pt x="43" y="176"/>
                </a:cubicBezTo>
                <a:cubicBezTo>
                  <a:pt x="44" y="175"/>
                  <a:pt x="45" y="174"/>
                  <a:pt x="46" y="172"/>
                </a:cubicBezTo>
                <a:cubicBezTo>
                  <a:pt x="46" y="174"/>
                  <a:pt x="45" y="176"/>
                  <a:pt x="45" y="177"/>
                </a:cubicBezTo>
                <a:cubicBezTo>
                  <a:pt x="45" y="178"/>
                  <a:pt x="44" y="179"/>
                  <a:pt x="44" y="179"/>
                </a:cubicBezTo>
                <a:cubicBezTo>
                  <a:pt x="44" y="181"/>
                  <a:pt x="43" y="183"/>
                  <a:pt x="42" y="185"/>
                </a:cubicBezTo>
                <a:cubicBezTo>
                  <a:pt x="41" y="191"/>
                  <a:pt x="39" y="196"/>
                  <a:pt x="37" y="201"/>
                </a:cubicBezTo>
                <a:cubicBezTo>
                  <a:pt x="35" y="207"/>
                  <a:pt x="33" y="214"/>
                  <a:pt x="31" y="220"/>
                </a:cubicBezTo>
                <a:cubicBezTo>
                  <a:pt x="29" y="222"/>
                  <a:pt x="28" y="225"/>
                  <a:pt x="27" y="228"/>
                </a:cubicBezTo>
                <a:cubicBezTo>
                  <a:pt x="25" y="232"/>
                  <a:pt x="24" y="235"/>
                  <a:pt x="22" y="238"/>
                </a:cubicBezTo>
                <a:cubicBezTo>
                  <a:pt x="22" y="240"/>
                  <a:pt x="21" y="241"/>
                  <a:pt x="21" y="242"/>
                </a:cubicBezTo>
                <a:cubicBezTo>
                  <a:pt x="17" y="242"/>
                  <a:pt x="14" y="243"/>
                  <a:pt x="11" y="243"/>
                </a:cubicBezTo>
                <a:cubicBezTo>
                  <a:pt x="8" y="243"/>
                  <a:pt x="5" y="244"/>
                  <a:pt x="3" y="246"/>
                </a:cubicBezTo>
                <a:cubicBezTo>
                  <a:pt x="1" y="248"/>
                  <a:pt x="0" y="251"/>
                  <a:pt x="0" y="253"/>
                </a:cubicBezTo>
                <a:cubicBezTo>
                  <a:pt x="0" y="259"/>
                  <a:pt x="5" y="264"/>
                  <a:pt x="11" y="264"/>
                </a:cubicBezTo>
                <a:cubicBezTo>
                  <a:pt x="11" y="264"/>
                  <a:pt x="12" y="264"/>
                  <a:pt x="12" y="264"/>
                </a:cubicBezTo>
                <a:cubicBezTo>
                  <a:pt x="12" y="264"/>
                  <a:pt x="12" y="264"/>
                  <a:pt x="13" y="265"/>
                </a:cubicBezTo>
                <a:cubicBezTo>
                  <a:pt x="13" y="265"/>
                  <a:pt x="13" y="266"/>
                  <a:pt x="13" y="267"/>
                </a:cubicBezTo>
                <a:cubicBezTo>
                  <a:pt x="13" y="267"/>
                  <a:pt x="14" y="267"/>
                  <a:pt x="14" y="267"/>
                </a:cubicBezTo>
                <a:cubicBezTo>
                  <a:pt x="14" y="268"/>
                  <a:pt x="14" y="268"/>
                  <a:pt x="15" y="269"/>
                </a:cubicBezTo>
                <a:cubicBezTo>
                  <a:pt x="16" y="270"/>
                  <a:pt x="17" y="270"/>
                  <a:pt x="18" y="270"/>
                </a:cubicBezTo>
                <a:cubicBezTo>
                  <a:pt x="18" y="270"/>
                  <a:pt x="18" y="270"/>
                  <a:pt x="19" y="270"/>
                </a:cubicBezTo>
                <a:cubicBezTo>
                  <a:pt x="19" y="271"/>
                  <a:pt x="20" y="271"/>
                  <a:pt x="20" y="271"/>
                </a:cubicBezTo>
                <a:cubicBezTo>
                  <a:pt x="22" y="272"/>
                  <a:pt x="24" y="271"/>
                  <a:pt x="26" y="270"/>
                </a:cubicBezTo>
                <a:cubicBezTo>
                  <a:pt x="27" y="269"/>
                  <a:pt x="28" y="268"/>
                  <a:pt x="29" y="266"/>
                </a:cubicBezTo>
                <a:cubicBezTo>
                  <a:pt x="29" y="265"/>
                  <a:pt x="30" y="264"/>
                  <a:pt x="30" y="263"/>
                </a:cubicBezTo>
                <a:cubicBezTo>
                  <a:pt x="47" y="262"/>
                  <a:pt x="64" y="261"/>
                  <a:pt x="81" y="260"/>
                </a:cubicBezTo>
                <a:cubicBezTo>
                  <a:pt x="95" y="260"/>
                  <a:pt x="110" y="259"/>
                  <a:pt x="124" y="259"/>
                </a:cubicBezTo>
                <a:cubicBezTo>
                  <a:pt x="128" y="259"/>
                  <a:pt x="133" y="258"/>
                  <a:pt x="137" y="258"/>
                </a:cubicBezTo>
                <a:cubicBezTo>
                  <a:pt x="139" y="258"/>
                  <a:pt x="141" y="258"/>
                  <a:pt x="143" y="258"/>
                </a:cubicBezTo>
                <a:cubicBezTo>
                  <a:pt x="146" y="258"/>
                  <a:pt x="149" y="257"/>
                  <a:pt x="151" y="257"/>
                </a:cubicBezTo>
                <a:cubicBezTo>
                  <a:pt x="153" y="256"/>
                  <a:pt x="154" y="256"/>
                  <a:pt x="155" y="255"/>
                </a:cubicBezTo>
                <a:cubicBezTo>
                  <a:pt x="156" y="255"/>
                  <a:pt x="156" y="255"/>
                  <a:pt x="156" y="254"/>
                </a:cubicBezTo>
                <a:cubicBezTo>
                  <a:pt x="157" y="254"/>
                  <a:pt x="158" y="253"/>
                  <a:pt x="158" y="252"/>
                </a:cubicBezTo>
                <a:cubicBezTo>
                  <a:pt x="162" y="249"/>
                  <a:pt x="162" y="244"/>
                  <a:pt x="160" y="240"/>
                </a:cubicBezTo>
                <a:cubicBezTo>
                  <a:pt x="159" y="238"/>
                  <a:pt x="157" y="237"/>
                  <a:pt x="154" y="236"/>
                </a:cubicBezTo>
                <a:cubicBezTo>
                  <a:pt x="153" y="236"/>
                  <a:pt x="152" y="236"/>
                  <a:pt x="152" y="236"/>
                </a:cubicBezTo>
                <a:cubicBezTo>
                  <a:pt x="150" y="236"/>
                  <a:pt x="148" y="236"/>
                  <a:pt x="147" y="237"/>
                </a:cubicBezTo>
                <a:cubicBezTo>
                  <a:pt x="146" y="237"/>
                  <a:pt x="146" y="237"/>
                  <a:pt x="145" y="237"/>
                </a:cubicBezTo>
                <a:cubicBezTo>
                  <a:pt x="140" y="238"/>
                  <a:pt x="135" y="237"/>
                  <a:pt x="130" y="238"/>
                </a:cubicBezTo>
                <a:cubicBezTo>
                  <a:pt x="126" y="238"/>
                  <a:pt x="122" y="238"/>
                  <a:pt x="118" y="238"/>
                </a:cubicBezTo>
                <a:cubicBezTo>
                  <a:pt x="108" y="238"/>
                  <a:pt x="99" y="239"/>
                  <a:pt x="89" y="239"/>
                </a:cubicBezTo>
                <a:cubicBezTo>
                  <a:pt x="86" y="239"/>
                  <a:pt x="83" y="239"/>
                  <a:pt x="81" y="239"/>
                </a:cubicBezTo>
                <a:cubicBezTo>
                  <a:pt x="82" y="238"/>
                  <a:pt x="84" y="237"/>
                  <a:pt x="85" y="236"/>
                </a:cubicBezTo>
                <a:cubicBezTo>
                  <a:pt x="89" y="234"/>
                  <a:pt x="93" y="232"/>
                  <a:pt x="97" y="229"/>
                </a:cubicBezTo>
                <a:cubicBezTo>
                  <a:pt x="100" y="227"/>
                  <a:pt x="103" y="225"/>
                  <a:pt x="106" y="223"/>
                </a:cubicBezTo>
                <a:cubicBezTo>
                  <a:pt x="110" y="220"/>
                  <a:pt x="113" y="218"/>
                  <a:pt x="117" y="216"/>
                </a:cubicBezTo>
                <a:cubicBezTo>
                  <a:pt x="120" y="213"/>
                  <a:pt x="124" y="210"/>
                  <a:pt x="128" y="208"/>
                </a:cubicBezTo>
                <a:cubicBezTo>
                  <a:pt x="132" y="204"/>
                  <a:pt x="137" y="200"/>
                  <a:pt x="142" y="196"/>
                </a:cubicBezTo>
                <a:cubicBezTo>
                  <a:pt x="150" y="189"/>
                  <a:pt x="158" y="182"/>
                  <a:pt x="166" y="174"/>
                </a:cubicBezTo>
                <a:cubicBezTo>
                  <a:pt x="178" y="161"/>
                  <a:pt x="189" y="146"/>
                  <a:pt x="200" y="131"/>
                </a:cubicBezTo>
                <a:cubicBezTo>
                  <a:pt x="205" y="123"/>
                  <a:pt x="210" y="116"/>
                  <a:pt x="215" y="108"/>
                </a:cubicBezTo>
                <a:close/>
              </a:path>
            </a:pathLst>
          </a:custGeom>
          <a:solidFill>
            <a:srgbClr val="3FA08F"/>
          </a:solidFill>
          <a:ln>
            <a:noFill/>
          </a:ln>
        </p:spPr>
        <p:txBody>
          <a:bodyPr vert="horz" wrap="square" lIns="91412" tIns="45706" rIns="91412" bIns="45706" numCol="1" anchor="t" anchorCtr="0" compatLnSpc="1"/>
          <a:lstStyle/>
          <a:p>
            <a:pPr defTabSz="1218565"/>
            <a:endParaRPr lang="zh-CN" altLang="en-US" sz="1800" dirty="0">
              <a:solidFill>
                <a:schemeClr val="tx1">
                  <a:lumMod val="85000"/>
                  <a:lumOff val="15000"/>
                </a:schemeClr>
              </a:solidFill>
              <a:cs typeface="+mn-ea"/>
              <a:sym typeface="+mn-lt"/>
            </a:endParaRPr>
          </a:p>
        </p:txBody>
      </p:sp>
      <p:sp>
        <p:nvSpPr>
          <p:cNvPr id="29" name="Freeform 5"/>
          <p:cNvSpPr/>
          <p:nvPr/>
        </p:nvSpPr>
        <p:spPr bwMode="auto">
          <a:xfrm flipH="1">
            <a:off x="5532001" y="4387098"/>
            <a:ext cx="920464" cy="965237"/>
          </a:xfrm>
          <a:custGeom>
            <a:avLst/>
            <a:gdLst>
              <a:gd name="T0" fmla="*/ 230 w 259"/>
              <a:gd name="T1" fmla="*/ 83 h 272"/>
              <a:gd name="T2" fmla="*/ 243 w 259"/>
              <a:gd name="T3" fmla="*/ 57 h 272"/>
              <a:gd name="T4" fmla="*/ 258 w 259"/>
              <a:gd name="T5" fmla="*/ 16 h 272"/>
              <a:gd name="T6" fmla="*/ 253 w 259"/>
              <a:gd name="T7" fmla="*/ 8 h 272"/>
              <a:gd name="T8" fmla="*/ 248 w 259"/>
              <a:gd name="T9" fmla="*/ 8 h 272"/>
              <a:gd name="T10" fmla="*/ 228 w 259"/>
              <a:gd name="T11" fmla="*/ 54 h 272"/>
              <a:gd name="T12" fmla="*/ 177 w 259"/>
              <a:gd name="T13" fmla="*/ 139 h 272"/>
              <a:gd name="T14" fmla="*/ 123 w 259"/>
              <a:gd name="T15" fmla="*/ 193 h 272"/>
              <a:gd name="T16" fmla="*/ 99 w 259"/>
              <a:gd name="T17" fmla="*/ 210 h 272"/>
              <a:gd name="T18" fmla="*/ 67 w 259"/>
              <a:gd name="T19" fmla="*/ 231 h 272"/>
              <a:gd name="T20" fmla="*/ 66 w 259"/>
              <a:gd name="T21" fmla="*/ 229 h 272"/>
              <a:gd name="T22" fmla="*/ 93 w 259"/>
              <a:gd name="T23" fmla="*/ 210 h 272"/>
              <a:gd name="T24" fmla="*/ 129 w 259"/>
              <a:gd name="T25" fmla="*/ 183 h 272"/>
              <a:gd name="T26" fmla="*/ 188 w 259"/>
              <a:gd name="T27" fmla="*/ 117 h 272"/>
              <a:gd name="T28" fmla="*/ 197 w 259"/>
              <a:gd name="T29" fmla="*/ 103 h 272"/>
              <a:gd name="T30" fmla="*/ 216 w 259"/>
              <a:gd name="T31" fmla="*/ 70 h 272"/>
              <a:gd name="T32" fmla="*/ 231 w 259"/>
              <a:gd name="T33" fmla="*/ 38 h 272"/>
              <a:gd name="T34" fmla="*/ 239 w 259"/>
              <a:gd name="T35" fmla="*/ 13 h 272"/>
              <a:gd name="T36" fmla="*/ 238 w 259"/>
              <a:gd name="T37" fmla="*/ 1 h 272"/>
              <a:gd name="T38" fmla="*/ 234 w 259"/>
              <a:gd name="T39" fmla="*/ 1 h 272"/>
              <a:gd name="T40" fmla="*/ 230 w 259"/>
              <a:gd name="T41" fmla="*/ 10 h 272"/>
              <a:gd name="T42" fmla="*/ 227 w 259"/>
              <a:gd name="T43" fmla="*/ 32 h 272"/>
              <a:gd name="T44" fmla="*/ 209 w 259"/>
              <a:gd name="T45" fmla="*/ 69 h 272"/>
              <a:gd name="T46" fmla="*/ 191 w 259"/>
              <a:gd name="T47" fmla="*/ 99 h 272"/>
              <a:gd name="T48" fmla="*/ 172 w 259"/>
              <a:gd name="T49" fmla="*/ 125 h 272"/>
              <a:gd name="T50" fmla="*/ 129 w 259"/>
              <a:gd name="T51" fmla="*/ 171 h 272"/>
              <a:gd name="T52" fmla="*/ 94 w 259"/>
              <a:gd name="T53" fmla="*/ 198 h 272"/>
              <a:gd name="T54" fmla="*/ 68 w 259"/>
              <a:gd name="T55" fmla="*/ 216 h 272"/>
              <a:gd name="T56" fmla="*/ 46 w 259"/>
              <a:gd name="T57" fmla="*/ 230 h 272"/>
              <a:gd name="T58" fmla="*/ 42 w 259"/>
              <a:gd name="T59" fmla="*/ 231 h 272"/>
              <a:gd name="T60" fmla="*/ 49 w 259"/>
              <a:gd name="T61" fmla="*/ 210 h 272"/>
              <a:gd name="T62" fmla="*/ 56 w 259"/>
              <a:gd name="T63" fmla="*/ 187 h 272"/>
              <a:gd name="T64" fmla="*/ 65 w 259"/>
              <a:gd name="T65" fmla="*/ 151 h 272"/>
              <a:gd name="T66" fmla="*/ 60 w 259"/>
              <a:gd name="T67" fmla="*/ 142 h 272"/>
              <a:gd name="T68" fmla="*/ 52 w 259"/>
              <a:gd name="T69" fmla="*/ 147 h 272"/>
              <a:gd name="T70" fmla="*/ 41 w 259"/>
              <a:gd name="T71" fmla="*/ 175 h 272"/>
              <a:gd name="T72" fmla="*/ 43 w 259"/>
              <a:gd name="T73" fmla="*/ 176 h 272"/>
              <a:gd name="T74" fmla="*/ 45 w 259"/>
              <a:gd name="T75" fmla="*/ 177 h 272"/>
              <a:gd name="T76" fmla="*/ 42 w 259"/>
              <a:gd name="T77" fmla="*/ 185 h 272"/>
              <a:gd name="T78" fmla="*/ 31 w 259"/>
              <a:gd name="T79" fmla="*/ 220 h 272"/>
              <a:gd name="T80" fmla="*/ 22 w 259"/>
              <a:gd name="T81" fmla="*/ 238 h 272"/>
              <a:gd name="T82" fmla="*/ 11 w 259"/>
              <a:gd name="T83" fmla="*/ 243 h 272"/>
              <a:gd name="T84" fmla="*/ 0 w 259"/>
              <a:gd name="T85" fmla="*/ 253 h 272"/>
              <a:gd name="T86" fmla="*/ 12 w 259"/>
              <a:gd name="T87" fmla="*/ 264 h 272"/>
              <a:gd name="T88" fmla="*/ 13 w 259"/>
              <a:gd name="T89" fmla="*/ 267 h 272"/>
              <a:gd name="T90" fmla="*/ 15 w 259"/>
              <a:gd name="T91" fmla="*/ 269 h 272"/>
              <a:gd name="T92" fmla="*/ 19 w 259"/>
              <a:gd name="T93" fmla="*/ 270 h 272"/>
              <a:gd name="T94" fmla="*/ 26 w 259"/>
              <a:gd name="T95" fmla="*/ 270 h 272"/>
              <a:gd name="T96" fmla="*/ 30 w 259"/>
              <a:gd name="T97" fmla="*/ 263 h 272"/>
              <a:gd name="T98" fmla="*/ 124 w 259"/>
              <a:gd name="T99" fmla="*/ 259 h 272"/>
              <a:gd name="T100" fmla="*/ 143 w 259"/>
              <a:gd name="T101" fmla="*/ 258 h 272"/>
              <a:gd name="T102" fmla="*/ 155 w 259"/>
              <a:gd name="T103" fmla="*/ 255 h 272"/>
              <a:gd name="T104" fmla="*/ 158 w 259"/>
              <a:gd name="T105" fmla="*/ 252 h 272"/>
              <a:gd name="T106" fmla="*/ 154 w 259"/>
              <a:gd name="T107" fmla="*/ 236 h 272"/>
              <a:gd name="T108" fmla="*/ 147 w 259"/>
              <a:gd name="T109" fmla="*/ 237 h 272"/>
              <a:gd name="T110" fmla="*/ 130 w 259"/>
              <a:gd name="T111" fmla="*/ 238 h 272"/>
              <a:gd name="T112" fmla="*/ 89 w 259"/>
              <a:gd name="T113" fmla="*/ 239 h 272"/>
              <a:gd name="T114" fmla="*/ 85 w 259"/>
              <a:gd name="T115" fmla="*/ 236 h 272"/>
              <a:gd name="T116" fmla="*/ 106 w 259"/>
              <a:gd name="T117" fmla="*/ 223 h 272"/>
              <a:gd name="T118" fmla="*/ 128 w 259"/>
              <a:gd name="T119" fmla="*/ 208 h 272"/>
              <a:gd name="T120" fmla="*/ 166 w 259"/>
              <a:gd name="T121" fmla="*/ 174 h 272"/>
              <a:gd name="T122" fmla="*/ 215 w 259"/>
              <a:gd name="T123" fmla="*/ 10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9" h="272">
                <a:moveTo>
                  <a:pt x="215" y="108"/>
                </a:moveTo>
                <a:cubicBezTo>
                  <a:pt x="220" y="99"/>
                  <a:pt x="225" y="91"/>
                  <a:pt x="230" y="83"/>
                </a:cubicBezTo>
                <a:cubicBezTo>
                  <a:pt x="232" y="79"/>
                  <a:pt x="234" y="75"/>
                  <a:pt x="236" y="71"/>
                </a:cubicBezTo>
                <a:cubicBezTo>
                  <a:pt x="239" y="66"/>
                  <a:pt x="241" y="61"/>
                  <a:pt x="243" y="57"/>
                </a:cubicBezTo>
                <a:cubicBezTo>
                  <a:pt x="244" y="52"/>
                  <a:pt x="246" y="48"/>
                  <a:pt x="248" y="43"/>
                </a:cubicBezTo>
                <a:cubicBezTo>
                  <a:pt x="251" y="34"/>
                  <a:pt x="255" y="25"/>
                  <a:pt x="258" y="16"/>
                </a:cubicBezTo>
                <a:cubicBezTo>
                  <a:pt x="259" y="15"/>
                  <a:pt x="258" y="13"/>
                  <a:pt x="257" y="11"/>
                </a:cubicBezTo>
                <a:cubicBezTo>
                  <a:pt x="256" y="9"/>
                  <a:pt x="255" y="8"/>
                  <a:pt x="253" y="8"/>
                </a:cubicBezTo>
                <a:cubicBezTo>
                  <a:pt x="252" y="8"/>
                  <a:pt x="252" y="8"/>
                  <a:pt x="251" y="8"/>
                </a:cubicBezTo>
                <a:cubicBezTo>
                  <a:pt x="250" y="8"/>
                  <a:pt x="249" y="8"/>
                  <a:pt x="248" y="8"/>
                </a:cubicBezTo>
                <a:cubicBezTo>
                  <a:pt x="246" y="9"/>
                  <a:pt x="245" y="11"/>
                  <a:pt x="244" y="13"/>
                </a:cubicBezTo>
                <a:cubicBezTo>
                  <a:pt x="239" y="27"/>
                  <a:pt x="234" y="41"/>
                  <a:pt x="228" y="54"/>
                </a:cubicBezTo>
                <a:cubicBezTo>
                  <a:pt x="222" y="70"/>
                  <a:pt x="213" y="84"/>
                  <a:pt x="204" y="98"/>
                </a:cubicBezTo>
                <a:cubicBezTo>
                  <a:pt x="196" y="112"/>
                  <a:pt x="187" y="126"/>
                  <a:pt x="177" y="139"/>
                </a:cubicBezTo>
                <a:cubicBezTo>
                  <a:pt x="169" y="149"/>
                  <a:pt x="161" y="158"/>
                  <a:pt x="152" y="167"/>
                </a:cubicBezTo>
                <a:cubicBezTo>
                  <a:pt x="143" y="176"/>
                  <a:pt x="133" y="185"/>
                  <a:pt x="123" y="193"/>
                </a:cubicBezTo>
                <a:cubicBezTo>
                  <a:pt x="119" y="196"/>
                  <a:pt x="114" y="200"/>
                  <a:pt x="109" y="204"/>
                </a:cubicBezTo>
                <a:cubicBezTo>
                  <a:pt x="105" y="206"/>
                  <a:pt x="102" y="208"/>
                  <a:pt x="99" y="210"/>
                </a:cubicBezTo>
                <a:cubicBezTo>
                  <a:pt x="94" y="213"/>
                  <a:pt x="89" y="217"/>
                  <a:pt x="84" y="220"/>
                </a:cubicBezTo>
                <a:cubicBezTo>
                  <a:pt x="78" y="224"/>
                  <a:pt x="72" y="227"/>
                  <a:pt x="67" y="231"/>
                </a:cubicBezTo>
                <a:cubicBezTo>
                  <a:pt x="63" y="233"/>
                  <a:pt x="59" y="235"/>
                  <a:pt x="55" y="236"/>
                </a:cubicBezTo>
                <a:cubicBezTo>
                  <a:pt x="59" y="234"/>
                  <a:pt x="62" y="231"/>
                  <a:pt x="66" y="229"/>
                </a:cubicBezTo>
                <a:cubicBezTo>
                  <a:pt x="70" y="226"/>
                  <a:pt x="75" y="223"/>
                  <a:pt x="79" y="220"/>
                </a:cubicBezTo>
                <a:cubicBezTo>
                  <a:pt x="84" y="217"/>
                  <a:pt x="88" y="213"/>
                  <a:pt x="93" y="210"/>
                </a:cubicBezTo>
                <a:cubicBezTo>
                  <a:pt x="99" y="206"/>
                  <a:pt x="105" y="201"/>
                  <a:pt x="111" y="197"/>
                </a:cubicBezTo>
                <a:cubicBezTo>
                  <a:pt x="117" y="192"/>
                  <a:pt x="123" y="187"/>
                  <a:pt x="129" y="183"/>
                </a:cubicBezTo>
                <a:cubicBezTo>
                  <a:pt x="140" y="173"/>
                  <a:pt x="151" y="163"/>
                  <a:pt x="160" y="152"/>
                </a:cubicBezTo>
                <a:cubicBezTo>
                  <a:pt x="170" y="141"/>
                  <a:pt x="179" y="129"/>
                  <a:pt x="188" y="117"/>
                </a:cubicBezTo>
                <a:cubicBezTo>
                  <a:pt x="190" y="114"/>
                  <a:pt x="192" y="111"/>
                  <a:pt x="194" y="108"/>
                </a:cubicBezTo>
                <a:cubicBezTo>
                  <a:pt x="195" y="107"/>
                  <a:pt x="196" y="105"/>
                  <a:pt x="197" y="103"/>
                </a:cubicBezTo>
                <a:cubicBezTo>
                  <a:pt x="198" y="101"/>
                  <a:pt x="199" y="100"/>
                  <a:pt x="200" y="98"/>
                </a:cubicBezTo>
                <a:cubicBezTo>
                  <a:pt x="206" y="89"/>
                  <a:pt x="211" y="80"/>
                  <a:pt x="216" y="70"/>
                </a:cubicBezTo>
                <a:cubicBezTo>
                  <a:pt x="219" y="65"/>
                  <a:pt x="222" y="60"/>
                  <a:pt x="224" y="54"/>
                </a:cubicBezTo>
                <a:cubicBezTo>
                  <a:pt x="227" y="49"/>
                  <a:pt x="229" y="44"/>
                  <a:pt x="231" y="38"/>
                </a:cubicBezTo>
                <a:cubicBezTo>
                  <a:pt x="234" y="33"/>
                  <a:pt x="236" y="27"/>
                  <a:pt x="238" y="22"/>
                </a:cubicBezTo>
                <a:cubicBezTo>
                  <a:pt x="238" y="19"/>
                  <a:pt x="239" y="16"/>
                  <a:pt x="239" y="13"/>
                </a:cubicBezTo>
                <a:cubicBezTo>
                  <a:pt x="240" y="10"/>
                  <a:pt x="240" y="7"/>
                  <a:pt x="240" y="3"/>
                </a:cubicBezTo>
                <a:cubicBezTo>
                  <a:pt x="240" y="2"/>
                  <a:pt x="239" y="1"/>
                  <a:pt x="238" y="1"/>
                </a:cubicBezTo>
                <a:cubicBezTo>
                  <a:pt x="238" y="0"/>
                  <a:pt x="237" y="0"/>
                  <a:pt x="237" y="0"/>
                </a:cubicBezTo>
                <a:cubicBezTo>
                  <a:pt x="236" y="0"/>
                  <a:pt x="235" y="0"/>
                  <a:pt x="234" y="1"/>
                </a:cubicBezTo>
                <a:cubicBezTo>
                  <a:pt x="233" y="2"/>
                  <a:pt x="232" y="4"/>
                  <a:pt x="231" y="5"/>
                </a:cubicBezTo>
                <a:cubicBezTo>
                  <a:pt x="231" y="7"/>
                  <a:pt x="231" y="9"/>
                  <a:pt x="230" y="10"/>
                </a:cubicBezTo>
                <a:cubicBezTo>
                  <a:pt x="230" y="12"/>
                  <a:pt x="231" y="14"/>
                  <a:pt x="232" y="14"/>
                </a:cubicBezTo>
                <a:cubicBezTo>
                  <a:pt x="231" y="20"/>
                  <a:pt x="229" y="26"/>
                  <a:pt x="227" y="32"/>
                </a:cubicBezTo>
                <a:cubicBezTo>
                  <a:pt x="224" y="38"/>
                  <a:pt x="221" y="44"/>
                  <a:pt x="218" y="50"/>
                </a:cubicBezTo>
                <a:cubicBezTo>
                  <a:pt x="215" y="56"/>
                  <a:pt x="212" y="63"/>
                  <a:pt x="209" y="69"/>
                </a:cubicBezTo>
                <a:cubicBezTo>
                  <a:pt x="206" y="74"/>
                  <a:pt x="203" y="78"/>
                  <a:pt x="200" y="83"/>
                </a:cubicBezTo>
                <a:cubicBezTo>
                  <a:pt x="197" y="88"/>
                  <a:pt x="194" y="93"/>
                  <a:pt x="191" y="99"/>
                </a:cubicBezTo>
                <a:cubicBezTo>
                  <a:pt x="189" y="102"/>
                  <a:pt x="186" y="105"/>
                  <a:pt x="184" y="108"/>
                </a:cubicBezTo>
                <a:cubicBezTo>
                  <a:pt x="180" y="114"/>
                  <a:pt x="176" y="119"/>
                  <a:pt x="172" y="125"/>
                </a:cubicBezTo>
                <a:cubicBezTo>
                  <a:pt x="164" y="136"/>
                  <a:pt x="154" y="147"/>
                  <a:pt x="144" y="157"/>
                </a:cubicBezTo>
                <a:cubicBezTo>
                  <a:pt x="139" y="162"/>
                  <a:pt x="134" y="166"/>
                  <a:pt x="129" y="171"/>
                </a:cubicBezTo>
                <a:cubicBezTo>
                  <a:pt x="123" y="176"/>
                  <a:pt x="118" y="180"/>
                  <a:pt x="112" y="185"/>
                </a:cubicBezTo>
                <a:cubicBezTo>
                  <a:pt x="106" y="189"/>
                  <a:pt x="100" y="194"/>
                  <a:pt x="94" y="198"/>
                </a:cubicBezTo>
                <a:cubicBezTo>
                  <a:pt x="91" y="200"/>
                  <a:pt x="88" y="202"/>
                  <a:pt x="85" y="204"/>
                </a:cubicBezTo>
                <a:cubicBezTo>
                  <a:pt x="79" y="208"/>
                  <a:pt x="73" y="212"/>
                  <a:pt x="68" y="216"/>
                </a:cubicBezTo>
                <a:cubicBezTo>
                  <a:pt x="64" y="218"/>
                  <a:pt x="61" y="220"/>
                  <a:pt x="58" y="222"/>
                </a:cubicBezTo>
                <a:cubicBezTo>
                  <a:pt x="54" y="225"/>
                  <a:pt x="50" y="227"/>
                  <a:pt x="46" y="230"/>
                </a:cubicBezTo>
                <a:cubicBezTo>
                  <a:pt x="44" y="230"/>
                  <a:pt x="43" y="230"/>
                  <a:pt x="42" y="231"/>
                </a:cubicBezTo>
                <a:cubicBezTo>
                  <a:pt x="42" y="231"/>
                  <a:pt x="42" y="231"/>
                  <a:pt x="42" y="231"/>
                </a:cubicBezTo>
                <a:cubicBezTo>
                  <a:pt x="43" y="228"/>
                  <a:pt x="43" y="226"/>
                  <a:pt x="44" y="223"/>
                </a:cubicBezTo>
                <a:cubicBezTo>
                  <a:pt x="46" y="219"/>
                  <a:pt x="47" y="214"/>
                  <a:pt x="49" y="210"/>
                </a:cubicBezTo>
                <a:cubicBezTo>
                  <a:pt x="50" y="208"/>
                  <a:pt x="50" y="205"/>
                  <a:pt x="51" y="203"/>
                </a:cubicBezTo>
                <a:cubicBezTo>
                  <a:pt x="53" y="197"/>
                  <a:pt x="55" y="192"/>
                  <a:pt x="56" y="187"/>
                </a:cubicBezTo>
                <a:cubicBezTo>
                  <a:pt x="57" y="184"/>
                  <a:pt x="58" y="182"/>
                  <a:pt x="58" y="180"/>
                </a:cubicBezTo>
                <a:cubicBezTo>
                  <a:pt x="60" y="170"/>
                  <a:pt x="63" y="160"/>
                  <a:pt x="65" y="151"/>
                </a:cubicBezTo>
                <a:cubicBezTo>
                  <a:pt x="65" y="149"/>
                  <a:pt x="65" y="147"/>
                  <a:pt x="64" y="145"/>
                </a:cubicBezTo>
                <a:cubicBezTo>
                  <a:pt x="63" y="144"/>
                  <a:pt x="62" y="143"/>
                  <a:pt x="60" y="142"/>
                </a:cubicBezTo>
                <a:cubicBezTo>
                  <a:pt x="60" y="142"/>
                  <a:pt x="59" y="142"/>
                  <a:pt x="58" y="142"/>
                </a:cubicBezTo>
                <a:cubicBezTo>
                  <a:pt x="55" y="142"/>
                  <a:pt x="52" y="144"/>
                  <a:pt x="52" y="147"/>
                </a:cubicBezTo>
                <a:cubicBezTo>
                  <a:pt x="50" y="153"/>
                  <a:pt x="49" y="159"/>
                  <a:pt x="48" y="165"/>
                </a:cubicBezTo>
                <a:cubicBezTo>
                  <a:pt x="45" y="168"/>
                  <a:pt x="43" y="172"/>
                  <a:pt x="41" y="175"/>
                </a:cubicBezTo>
                <a:cubicBezTo>
                  <a:pt x="40" y="176"/>
                  <a:pt x="41" y="177"/>
                  <a:pt x="41" y="177"/>
                </a:cubicBezTo>
                <a:cubicBezTo>
                  <a:pt x="42" y="177"/>
                  <a:pt x="43" y="177"/>
                  <a:pt x="43" y="176"/>
                </a:cubicBezTo>
                <a:cubicBezTo>
                  <a:pt x="44" y="175"/>
                  <a:pt x="45" y="174"/>
                  <a:pt x="46" y="172"/>
                </a:cubicBezTo>
                <a:cubicBezTo>
                  <a:pt x="46" y="174"/>
                  <a:pt x="45" y="176"/>
                  <a:pt x="45" y="177"/>
                </a:cubicBezTo>
                <a:cubicBezTo>
                  <a:pt x="45" y="178"/>
                  <a:pt x="44" y="179"/>
                  <a:pt x="44" y="179"/>
                </a:cubicBezTo>
                <a:cubicBezTo>
                  <a:pt x="44" y="181"/>
                  <a:pt x="43" y="183"/>
                  <a:pt x="42" y="185"/>
                </a:cubicBezTo>
                <a:cubicBezTo>
                  <a:pt x="41" y="191"/>
                  <a:pt x="39" y="196"/>
                  <a:pt x="37" y="201"/>
                </a:cubicBezTo>
                <a:cubicBezTo>
                  <a:pt x="35" y="207"/>
                  <a:pt x="33" y="214"/>
                  <a:pt x="31" y="220"/>
                </a:cubicBezTo>
                <a:cubicBezTo>
                  <a:pt x="29" y="222"/>
                  <a:pt x="28" y="225"/>
                  <a:pt x="27" y="228"/>
                </a:cubicBezTo>
                <a:cubicBezTo>
                  <a:pt x="25" y="232"/>
                  <a:pt x="24" y="235"/>
                  <a:pt x="22" y="238"/>
                </a:cubicBezTo>
                <a:cubicBezTo>
                  <a:pt x="22" y="240"/>
                  <a:pt x="21" y="241"/>
                  <a:pt x="21" y="242"/>
                </a:cubicBezTo>
                <a:cubicBezTo>
                  <a:pt x="17" y="242"/>
                  <a:pt x="14" y="243"/>
                  <a:pt x="11" y="243"/>
                </a:cubicBezTo>
                <a:cubicBezTo>
                  <a:pt x="8" y="243"/>
                  <a:pt x="5" y="244"/>
                  <a:pt x="3" y="246"/>
                </a:cubicBezTo>
                <a:cubicBezTo>
                  <a:pt x="1" y="248"/>
                  <a:pt x="0" y="251"/>
                  <a:pt x="0" y="253"/>
                </a:cubicBezTo>
                <a:cubicBezTo>
                  <a:pt x="0" y="259"/>
                  <a:pt x="5" y="264"/>
                  <a:pt x="11" y="264"/>
                </a:cubicBezTo>
                <a:cubicBezTo>
                  <a:pt x="11" y="264"/>
                  <a:pt x="12" y="264"/>
                  <a:pt x="12" y="264"/>
                </a:cubicBezTo>
                <a:cubicBezTo>
                  <a:pt x="12" y="264"/>
                  <a:pt x="12" y="264"/>
                  <a:pt x="13" y="265"/>
                </a:cubicBezTo>
                <a:cubicBezTo>
                  <a:pt x="13" y="265"/>
                  <a:pt x="13" y="266"/>
                  <a:pt x="13" y="267"/>
                </a:cubicBezTo>
                <a:cubicBezTo>
                  <a:pt x="13" y="267"/>
                  <a:pt x="14" y="267"/>
                  <a:pt x="14" y="267"/>
                </a:cubicBezTo>
                <a:cubicBezTo>
                  <a:pt x="14" y="268"/>
                  <a:pt x="14" y="268"/>
                  <a:pt x="15" y="269"/>
                </a:cubicBezTo>
                <a:cubicBezTo>
                  <a:pt x="16" y="270"/>
                  <a:pt x="17" y="270"/>
                  <a:pt x="18" y="270"/>
                </a:cubicBezTo>
                <a:cubicBezTo>
                  <a:pt x="18" y="270"/>
                  <a:pt x="18" y="270"/>
                  <a:pt x="19" y="270"/>
                </a:cubicBezTo>
                <a:cubicBezTo>
                  <a:pt x="19" y="271"/>
                  <a:pt x="20" y="271"/>
                  <a:pt x="20" y="271"/>
                </a:cubicBezTo>
                <a:cubicBezTo>
                  <a:pt x="22" y="272"/>
                  <a:pt x="24" y="271"/>
                  <a:pt x="26" y="270"/>
                </a:cubicBezTo>
                <a:cubicBezTo>
                  <a:pt x="27" y="269"/>
                  <a:pt x="28" y="268"/>
                  <a:pt x="29" y="266"/>
                </a:cubicBezTo>
                <a:cubicBezTo>
                  <a:pt x="29" y="265"/>
                  <a:pt x="30" y="264"/>
                  <a:pt x="30" y="263"/>
                </a:cubicBezTo>
                <a:cubicBezTo>
                  <a:pt x="47" y="262"/>
                  <a:pt x="64" y="261"/>
                  <a:pt x="81" y="260"/>
                </a:cubicBezTo>
                <a:cubicBezTo>
                  <a:pt x="95" y="260"/>
                  <a:pt x="110" y="259"/>
                  <a:pt x="124" y="259"/>
                </a:cubicBezTo>
                <a:cubicBezTo>
                  <a:pt x="128" y="259"/>
                  <a:pt x="133" y="258"/>
                  <a:pt x="137" y="258"/>
                </a:cubicBezTo>
                <a:cubicBezTo>
                  <a:pt x="139" y="258"/>
                  <a:pt x="141" y="258"/>
                  <a:pt x="143" y="258"/>
                </a:cubicBezTo>
                <a:cubicBezTo>
                  <a:pt x="146" y="258"/>
                  <a:pt x="149" y="257"/>
                  <a:pt x="151" y="257"/>
                </a:cubicBezTo>
                <a:cubicBezTo>
                  <a:pt x="153" y="256"/>
                  <a:pt x="154" y="256"/>
                  <a:pt x="155" y="255"/>
                </a:cubicBezTo>
                <a:cubicBezTo>
                  <a:pt x="156" y="255"/>
                  <a:pt x="156" y="255"/>
                  <a:pt x="156" y="254"/>
                </a:cubicBezTo>
                <a:cubicBezTo>
                  <a:pt x="157" y="254"/>
                  <a:pt x="158" y="253"/>
                  <a:pt x="158" y="252"/>
                </a:cubicBezTo>
                <a:cubicBezTo>
                  <a:pt x="162" y="249"/>
                  <a:pt x="162" y="244"/>
                  <a:pt x="160" y="240"/>
                </a:cubicBezTo>
                <a:cubicBezTo>
                  <a:pt x="159" y="238"/>
                  <a:pt x="157" y="237"/>
                  <a:pt x="154" y="236"/>
                </a:cubicBezTo>
                <a:cubicBezTo>
                  <a:pt x="153" y="236"/>
                  <a:pt x="152" y="236"/>
                  <a:pt x="152" y="236"/>
                </a:cubicBezTo>
                <a:cubicBezTo>
                  <a:pt x="150" y="236"/>
                  <a:pt x="148" y="236"/>
                  <a:pt x="147" y="237"/>
                </a:cubicBezTo>
                <a:cubicBezTo>
                  <a:pt x="146" y="237"/>
                  <a:pt x="146" y="237"/>
                  <a:pt x="145" y="237"/>
                </a:cubicBezTo>
                <a:cubicBezTo>
                  <a:pt x="140" y="238"/>
                  <a:pt x="135" y="237"/>
                  <a:pt x="130" y="238"/>
                </a:cubicBezTo>
                <a:cubicBezTo>
                  <a:pt x="126" y="238"/>
                  <a:pt x="122" y="238"/>
                  <a:pt x="118" y="238"/>
                </a:cubicBezTo>
                <a:cubicBezTo>
                  <a:pt x="108" y="238"/>
                  <a:pt x="99" y="239"/>
                  <a:pt x="89" y="239"/>
                </a:cubicBezTo>
                <a:cubicBezTo>
                  <a:pt x="86" y="239"/>
                  <a:pt x="83" y="239"/>
                  <a:pt x="81" y="239"/>
                </a:cubicBezTo>
                <a:cubicBezTo>
                  <a:pt x="82" y="238"/>
                  <a:pt x="84" y="237"/>
                  <a:pt x="85" y="236"/>
                </a:cubicBezTo>
                <a:cubicBezTo>
                  <a:pt x="89" y="234"/>
                  <a:pt x="93" y="232"/>
                  <a:pt x="97" y="229"/>
                </a:cubicBezTo>
                <a:cubicBezTo>
                  <a:pt x="100" y="227"/>
                  <a:pt x="103" y="225"/>
                  <a:pt x="106" y="223"/>
                </a:cubicBezTo>
                <a:cubicBezTo>
                  <a:pt x="110" y="220"/>
                  <a:pt x="113" y="218"/>
                  <a:pt x="117" y="216"/>
                </a:cubicBezTo>
                <a:cubicBezTo>
                  <a:pt x="120" y="213"/>
                  <a:pt x="124" y="210"/>
                  <a:pt x="128" y="208"/>
                </a:cubicBezTo>
                <a:cubicBezTo>
                  <a:pt x="132" y="204"/>
                  <a:pt x="137" y="200"/>
                  <a:pt x="142" y="196"/>
                </a:cubicBezTo>
                <a:cubicBezTo>
                  <a:pt x="150" y="189"/>
                  <a:pt x="158" y="182"/>
                  <a:pt x="166" y="174"/>
                </a:cubicBezTo>
                <a:cubicBezTo>
                  <a:pt x="178" y="161"/>
                  <a:pt x="189" y="146"/>
                  <a:pt x="200" y="131"/>
                </a:cubicBezTo>
                <a:cubicBezTo>
                  <a:pt x="205" y="123"/>
                  <a:pt x="210" y="116"/>
                  <a:pt x="215" y="108"/>
                </a:cubicBezTo>
                <a:close/>
              </a:path>
            </a:pathLst>
          </a:custGeom>
          <a:solidFill>
            <a:srgbClr val="3FA08F"/>
          </a:solidFill>
          <a:ln>
            <a:noFill/>
          </a:ln>
        </p:spPr>
        <p:txBody>
          <a:bodyPr vert="horz" wrap="square" lIns="91412" tIns="45706" rIns="91412" bIns="45706" numCol="1" anchor="t" anchorCtr="0" compatLnSpc="1"/>
          <a:lstStyle/>
          <a:p>
            <a:pPr defTabSz="1218565"/>
            <a:endParaRPr lang="zh-CN" altLang="en-US" sz="1800" dirty="0">
              <a:solidFill>
                <a:schemeClr val="tx1">
                  <a:lumMod val="85000"/>
                  <a:lumOff val="15000"/>
                </a:schemeClr>
              </a:solidFill>
              <a:cs typeface="+mn-ea"/>
              <a:sym typeface="+mn-lt"/>
            </a:endParaRPr>
          </a:p>
        </p:txBody>
      </p:sp>
      <p:grpSp>
        <p:nvGrpSpPr>
          <p:cNvPr id="30" name="组合 29"/>
          <p:cNvGrpSpPr/>
          <p:nvPr/>
        </p:nvGrpSpPr>
        <p:grpSpPr>
          <a:xfrm>
            <a:off x="3235336" y="2020657"/>
            <a:ext cx="7485937" cy="861774"/>
            <a:chOff x="3246180" y="2219572"/>
            <a:chExt cx="7488247" cy="862039"/>
          </a:xfrm>
        </p:grpSpPr>
        <p:sp>
          <p:nvSpPr>
            <p:cNvPr id="31" name="矩形 30"/>
            <p:cNvSpPr/>
            <p:nvPr/>
          </p:nvSpPr>
          <p:spPr>
            <a:xfrm>
              <a:off x="6490980" y="2219572"/>
              <a:ext cx="4243447" cy="862039"/>
            </a:xfrm>
            <a:prstGeom prst="rect">
              <a:avLst/>
            </a:prstGeom>
          </p:spPr>
          <p:txBody>
            <a:bodyPr wrap="square">
              <a:spAutoFit/>
              <a:scene3d>
                <a:camera prst="orthographicFront"/>
                <a:lightRig rig="threePt" dir="t"/>
              </a:scene3d>
              <a:sp3d contourW="12700"/>
            </a:bodyPr>
            <a:lstStyle/>
            <a:p>
              <a:pPr algn="ctr" defTabSz="1218565" fontAlgn="auto">
                <a:lnSpc>
                  <a:spcPts val="2000"/>
                </a:lnSpc>
              </a:pPr>
              <a:r>
                <a:rPr lang="zh-CN" altLang="en-US" sz="1200" dirty="0">
                  <a:solidFill>
                    <a:schemeClr val="tx1">
                      <a:lumMod val="85000"/>
                      <a:lumOff val="15000"/>
                    </a:schemeClr>
                  </a:solidFill>
                  <a:cs typeface="+mn-ea"/>
                  <a:sym typeface="+mn-lt"/>
                </a:rPr>
                <a:t>登高寻九节菖蒲：传说重阳节登高之俗是始于秦始皇命术士郑安期前往岭南寻找长生不老药，郑安期在白云山觅得九节菖蒲时，不幸坠崖，乘仙鹤飞升。</a:t>
              </a:r>
            </a:p>
          </p:txBody>
        </p:sp>
        <p:sp>
          <p:nvSpPr>
            <p:cNvPr id="32" name="矩形 31"/>
            <p:cNvSpPr/>
            <p:nvPr/>
          </p:nvSpPr>
          <p:spPr>
            <a:xfrm>
              <a:off x="3246180" y="2407127"/>
              <a:ext cx="2241975" cy="368413"/>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b="1" noProof="0" dirty="0">
                  <a:ln>
                    <a:noFill/>
                  </a:ln>
                  <a:solidFill>
                    <a:schemeClr val="tx1">
                      <a:lumMod val="85000"/>
                      <a:lumOff val="15000"/>
                    </a:schemeClr>
                  </a:solidFill>
                  <a:effectLst/>
                  <a:uLnTx/>
                  <a:uFillTx/>
                  <a:cs typeface="+mn-ea"/>
                  <a:sym typeface="+mn-lt"/>
                </a:rPr>
                <a:t>民间传说</a:t>
              </a:r>
              <a:endParaRPr lang="zh-CN" altLang="en-US" sz="1800" b="1" noProof="0" dirty="0">
                <a:ln>
                  <a:noFill/>
                </a:ln>
                <a:solidFill>
                  <a:schemeClr val="tx1">
                    <a:lumMod val="85000"/>
                    <a:lumOff val="15000"/>
                  </a:schemeClr>
                </a:solidFill>
                <a:effectLst/>
                <a:uLnTx/>
                <a:uFillTx/>
                <a:cs typeface="+mn-ea"/>
                <a:sym typeface="+mn-lt"/>
              </a:endParaRPr>
            </a:p>
          </p:txBody>
        </p:sp>
      </p:grpSp>
      <p:grpSp>
        <p:nvGrpSpPr>
          <p:cNvPr id="33" name="组合 32"/>
          <p:cNvGrpSpPr/>
          <p:nvPr/>
        </p:nvGrpSpPr>
        <p:grpSpPr>
          <a:xfrm>
            <a:off x="3323971" y="4526488"/>
            <a:ext cx="7397302" cy="861774"/>
            <a:chOff x="3334842" y="4726168"/>
            <a:chExt cx="7399585" cy="862039"/>
          </a:xfrm>
        </p:grpSpPr>
        <p:sp>
          <p:nvSpPr>
            <p:cNvPr id="34" name="矩形 33"/>
            <p:cNvSpPr/>
            <p:nvPr/>
          </p:nvSpPr>
          <p:spPr>
            <a:xfrm>
              <a:off x="6490980" y="4726168"/>
              <a:ext cx="4243447" cy="862039"/>
            </a:xfrm>
            <a:prstGeom prst="rect">
              <a:avLst/>
            </a:prstGeom>
          </p:spPr>
          <p:txBody>
            <a:bodyPr wrap="square">
              <a:spAutoFit/>
              <a:scene3d>
                <a:camera prst="orthographicFront"/>
                <a:lightRig rig="threePt" dir="t"/>
              </a:scene3d>
              <a:sp3d contourW="12700"/>
            </a:bodyPr>
            <a:lstStyle/>
            <a:p>
              <a:pPr algn="ctr" defTabSz="1218565" fontAlgn="auto">
                <a:lnSpc>
                  <a:spcPts val="2000"/>
                </a:lnSpc>
              </a:pPr>
              <a:r>
                <a:rPr lang="zh-CN" altLang="en-US" sz="1200" dirty="0">
                  <a:solidFill>
                    <a:schemeClr val="tx1">
                      <a:lumMod val="85000"/>
                      <a:lumOff val="15000"/>
                    </a:schemeClr>
                  </a:solidFill>
                  <a:cs typeface="+mn-ea"/>
                  <a:sym typeface="+mn-lt"/>
                </a:rPr>
                <a:t>登高寻九节菖蒲：传说重阳节登高之俗是始于秦始皇命术士郑安期前往岭南寻找长生不老药，郑安期在白云山觅得九节菖蒲时，不幸坠崖，乘仙鹤飞升。</a:t>
              </a:r>
            </a:p>
          </p:txBody>
        </p:sp>
        <p:sp>
          <p:nvSpPr>
            <p:cNvPr id="35" name="矩形 34"/>
            <p:cNvSpPr/>
            <p:nvPr/>
          </p:nvSpPr>
          <p:spPr>
            <a:xfrm>
              <a:off x="3334842" y="4941864"/>
              <a:ext cx="2241975" cy="368413"/>
            </a:xfrm>
            <a:prstGeom prst="rect">
              <a:avLst/>
            </a:prstGeom>
          </p:spPr>
          <p:txBody>
            <a:bodyPr wrap="square">
              <a:spAutoFit/>
              <a:scene3d>
                <a:camera prst="orthographicFront"/>
                <a:lightRig rig="threePt" dir="t"/>
              </a:scene3d>
              <a:sp3d contourW="12700"/>
            </a:bodyPr>
            <a:lstStyle/>
            <a:p>
              <a:pPr lvl="0" algn="ctr">
                <a:spcBef>
                  <a:spcPct val="20000"/>
                </a:spcBef>
                <a:defRPr/>
              </a:pPr>
              <a:r>
                <a:rPr lang="zh-CN" altLang="en-US" b="1" dirty="0">
                  <a:solidFill>
                    <a:schemeClr val="tx1">
                      <a:lumMod val="85000"/>
                      <a:lumOff val="15000"/>
                    </a:schemeClr>
                  </a:solidFill>
                  <a:cs typeface="+mn-ea"/>
                  <a:sym typeface="+mn-lt"/>
                </a:rPr>
                <a:t>民间传说</a:t>
              </a:r>
            </a:p>
          </p:txBody>
        </p:sp>
      </p:grpSp>
      <p:grpSp>
        <p:nvGrpSpPr>
          <p:cNvPr id="38" name="组合 37"/>
          <p:cNvGrpSpPr/>
          <p:nvPr/>
        </p:nvGrpSpPr>
        <p:grpSpPr>
          <a:xfrm>
            <a:off x="1053635" y="3205992"/>
            <a:ext cx="7419732" cy="861774"/>
            <a:chOff x="1063804" y="3405270"/>
            <a:chExt cx="7422022" cy="862039"/>
          </a:xfrm>
        </p:grpSpPr>
        <p:sp>
          <p:nvSpPr>
            <p:cNvPr id="39" name="矩形 38"/>
            <p:cNvSpPr/>
            <p:nvPr/>
          </p:nvSpPr>
          <p:spPr>
            <a:xfrm>
              <a:off x="1063804" y="3405270"/>
              <a:ext cx="4243448" cy="862039"/>
            </a:xfrm>
            <a:prstGeom prst="rect">
              <a:avLst/>
            </a:prstGeom>
          </p:spPr>
          <p:txBody>
            <a:bodyPr wrap="square">
              <a:spAutoFit/>
              <a:scene3d>
                <a:camera prst="orthographicFront"/>
                <a:lightRig rig="threePt" dir="t"/>
              </a:scene3d>
              <a:sp3d contourW="12700"/>
            </a:bodyPr>
            <a:lstStyle/>
            <a:p>
              <a:pPr lvl="0" algn="ctr" defTabSz="1218565">
                <a:lnSpc>
                  <a:spcPts val="2000"/>
                </a:lnSpc>
              </a:pPr>
              <a:r>
                <a:rPr lang="zh-CN" altLang="en-US" sz="1200" dirty="0">
                  <a:solidFill>
                    <a:schemeClr val="tx1">
                      <a:lumMod val="85000"/>
                      <a:lumOff val="15000"/>
                    </a:schemeClr>
                  </a:solidFill>
                  <a:cs typeface="+mn-ea"/>
                  <a:sym typeface="+mn-lt"/>
                </a:rPr>
                <a:t>登高山带回雷电火种：古人认为山上云雾缭绕，为呼风雨唤雷电之神龙所居。而且，高山的雷电可以带来火种，利用火可以吃到化腥臊的熟食。</a:t>
              </a:r>
            </a:p>
          </p:txBody>
        </p:sp>
        <p:sp>
          <p:nvSpPr>
            <p:cNvPr id="40" name="矩形 39"/>
            <p:cNvSpPr/>
            <p:nvPr/>
          </p:nvSpPr>
          <p:spPr>
            <a:xfrm>
              <a:off x="6243852" y="3665352"/>
              <a:ext cx="2241974" cy="368413"/>
            </a:xfrm>
            <a:prstGeom prst="rect">
              <a:avLst/>
            </a:prstGeom>
          </p:spPr>
          <p:txBody>
            <a:bodyPr wrap="square">
              <a:spAutoFit/>
              <a:scene3d>
                <a:camera prst="orthographicFront"/>
                <a:lightRig rig="threePt" dir="t"/>
              </a:scene3d>
              <a:sp3d contourW="12700"/>
            </a:bodyPr>
            <a:lstStyle/>
            <a:p>
              <a:pPr lvl="0" algn="ctr">
                <a:spcBef>
                  <a:spcPct val="20000"/>
                </a:spcBef>
                <a:defRPr/>
              </a:pPr>
              <a:r>
                <a:rPr lang="zh-CN" altLang="en-US" b="1" dirty="0">
                  <a:solidFill>
                    <a:schemeClr val="tx1">
                      <a:lumMod val="85000"/>
                      <a:lumOff val="15000"/>
                    </a:schemeClr>
                  </a:solidFill>
                  <a:cs typeface="+mn-ea"/>
                  <a:sym typeface="+mn-lt"/>
                </a:rPr>
                <a:t>民间传说</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1000" fill="hold"/>
                                        <p:tgtEl>
                                          <p:spTgt spid="28"/>
                                        </p:tgtEl>
                                        <p:attrNameLst>
                                          <p:attrName>ppt_w</p:attrName>
                                        </p:attrNameLst>
                                      </p:cBhvr>
                                      <p:tavLst>
                                        <p:tav tm="0">
                                          <p:val>
                                            <p:fltVal val="0"/>
                                          </p:val>
                                        </p:tav>
                                        <p:tav tm="100000">
                                          <p:val>
                                            <p:strVal val="#ppt_w"/>
                                          </p:val>
                                        </p:tav>
                                      </p:tavLst>
                                    </p:anim>
                                    <p:anim calcmode="lin" valueType="num">
                                      <p:cBhvr>
                                        <p:cTn id="12" dur="1000" fill="hold"/>
                                        <p:tgtEl>
                                          <p:spTgt spid="28"/>
                                        </p:tgtEl>
                                        <p:attrNameLst>
                                          <p:attrName>ppt_h</p:attrName>
                                        </p:attrNameLst>
                                      </p:cBhvr>
                                      <p:tavLst>
                                        <p:tav tm="0">
                                          <p:val>
                                            <p:fltVal val="0"/>
                                          </p:val>
                                        </p:tav>
                                        <p:tav tm="100000">
                                          <p:val>
                                            <p:strVal val="#ppt_h"/>
                                          </p:val>
                                        </p:tav>
                                      </p:tavLst>
                                    </p:anim>
                                    <p:anim calcmode="lin" valueType="num">
                                      <p:cBhvr>
                                        <p:cTn id="13" dur="1000" fill="hold"/>
                                        <p:tgtEl>
                                          <p:spTgt spid="28"/>
                                        </p:tgtEl>
                                        <p:attrNameLst>
                                          <p:attrName>style.rotation</p:attrName>
                                        </p:attrNameLst>
                                      </p:cBhvr>
                                      <p:tavLst>
                                        <p:tav tm="0">
                                          <p:val>
                                            <p:fltVal val="90"/>
                                          </p:val>
                                        </p:tav>
                                        <p:tav tm="100000">
                                          <p:val>
                                            <p:fltVal val="0"/>
                                          </p:val>
                                        </p:tav>
                                      </p:tavLst>
                                    </p:anim>
                                    <p:animEffect transition="in" filter="fade">
                                      <p:cBhvr>
                                        <p:cTn id="14" dur="1000"/>
                                        <p:tgtEl>
                                          <p:spTgt spid="28"/>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31" presetClass="entr" presetSubtype="0"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1000" fill="hold"/>
                                        <p:tgtEl>
                                          <p:spTgt spid="27"/>
                                        </p:tgtEl>
                                        <p:attrNameLst>
                                          <p:attrName>ppt_w</p:attrName>
                                        </p:attrNameLst>
                                      </p:cBhvr>
                                      <p:tavLst>
                                        <p:tav tm="0">
                                          <p:val>
                                            <p:fltVal val="0"/>
                                          </p:val>
                                        </p:tav>
                                        <p:tav tm="100000">
                                          <p:val>
                                            <p:strVal val="#ppt_w"/>
                                          </p:val>
                                        </p:tav>
                                      </p:tavLst>
                                    </p:anim>
                                    <p:anim calcmode="lin" valueType="num">
                                      <p:cBhvr>
                                        <p:cTn id="26" dur="1000" fill="hold"/>
                                        <p:tgtEl>
                                          <p:spTgt spid="27"/>
                                        </p:tgtEl>
                                        <p:attrNameLst>
                                          <p:attrName>ppt_h</p:attrName>
                                        </p:attrNameLst>
                                      </p:cBhvr>
                                      <p:tavLst>
                                        <p:tav tm="0">
                                          <p:val>
                                            <p:fltVal val="0"/>
                                          </p:val>
                                        </p:tav>
                                        <p:tav tm="100000">
                                          <p:val>
                                            <p:strVal val="#ppt_h"/>
                                          </p:val>
                                        </p:tav>
                                      </p:tavLst>
                                    </p:anim>
                                    <p:anim calcmode="lin" valueType="num">
                                      <p:cBhvr>
                                        <p:cTn id="27" dur="1000" fill="hold"/>
                                        <p:tgtEl>
                                          <p:spTgt spid="27"/>
                                        </p:tgtEl>
                                        <p:attrNameLst>
                                          <p:attrName>style.rotation</p:attrName>
                                        </p:attrNameLst>
                                      </p:cBhvr>
                                      <p:tavLst>
                                        <p:tav tm="0">
                                          <p:val>
                                            <p:fltVal val="90"/>
                                          </p:val>
                                        </p:tav>
                                        <p:tav tm="100000">
                                          <p:val>
                                            <p:fltVal val="0"/>
                                          </p:val>
                                        </p:tav>
                                      </p:tavLst>
                                    </p:anim>
                                    <p:animEffect transition="in" filter="fade">
                                      <p:cBhvr>
                                        <p:cTn id="28" dur="1000"/>
                                        <p:tgtEl>
                                          <p:spTgt spid="2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childTnLst>
                          </p:cTn>
                        </p:par>
                        <p:par>
                          <p:cTn id="32" fill="hold">
                            <p:stCondLst>
                              <p:cond delay="3000"/>
                            </p:stCondLst>
                            <p:childTnLst>
                              <p:par>
                                <p:cTn id="33" presetID="22" presetClass="entr" presetSubtype="2"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right)">
                                      <p:cBhvr>
                                        <p:cTn id="35" dur="500"/>
                                        <p:tgtEl>
                                          <p:spTgt spid="38"/>
                                        </p:tgtEl>
                                      </p:cBhvr>
                                    </p:animEffect>
                                  </p:childTnLst>
                                </p:cTn>
                              </p:par>
                            </p:childTnLst>
                          </p:cTn>
                        </p:par>
                        <p:par>
                          <p:cTn id="36" fill="hold">
                            <p:stCondLst>
                              <p:cond delay="3500"/>
                            </p:stCondLst>
                            <p:childTnLst>
                              <p:par>
                                <p:cTn id="37" presetID="31"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1000" fill="hold"/>
                                        <p:tgtEl>
                                          <p:spTgt spid="29"/>
                                        </p:tgtEl>
                                        <p:attrNameLst>
                                          <p:attrName>ppt_w</p:attrName>
                                        </p:attrNameLst>
                                      </p:cBhvr>
                                      <p:tavLst>
                                        <p:tav tm="0">
                                          <p:val>
                                            <p:fltVal val="0"/>
                                          </p:val>
                                        </p:tav>
                                        <p:tav tm="100000">
                                          <p:val>
                                            <p:strVal val="#ppt_w"/>
                                          </p:val>
                                        </p:tav>
                                      </p:tavLst>
                                    </p:anim>
                                    <p:anim calcmode="lin" valueType="num">
                                      <p:cBhvr>
                                        <p:cTn id="40" dur="1000" fill="hold"/>
                                        <p:tgtEl>
                                          <p:spTgt spid="29"/>
                                        </p:tgtEl>
                                        <p:attrNameLst>
                                          <p:attrName>ppt_h</p:attrName>
                                        </p:attrNameLst>
                                      </p:cBhvr>
                                      <p:tavLst>
                                        <p:tav tm="0">
                                          <p:val>
                                            <p:fltVal val="0"/>
                                          </p:val>
                                        </p:tav>
                                        <p:tav tm="100000">
                                          <p:val>
                                            <p:strVal val="#ppt_h"/>
                                          </p:val>
                                        </p:tav>
                                      </p:tavLst>
                                    </p:anim>
                                    <p:anim calcmode="lin" valueType="num">
                                      <p:cBhvr>
                                        <p:cTn id="41" dur="1000" fill="hold"/>
                                        <p:tgtEl>
                                          <p:spTgt spid="29"/>
                                        </p:tgtEl>
                                        <p:attrNameLst>
                                          <p:attrName>style.rotation</p:attrName>
                                        </p:attrNameLst>
                                      </p:cBhvr>
                                      <p:tavLst>
                                        <p:tav tm="0">
                                          <p:val>
                                            <p:fltVal val="90"/>
                                          </p:val>
                                        </p:tav>
                                        <p:tav tm="100000">
                                          <p:val>
                                            <p:fltVal val="0"/>
                                          </p:val>
                                        </p:tav>
                                      </p:tavLst>
                                    </p:anim>
                                    <p:animEffect transition="in" filter="fade">
                                      <p:cBhvr>
                                        <p:cTn id="42" dur="1000"/>
                                        <p:tgtEl>
                                          <p:spTgt spid="29"/>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500"/>
                                        <p:tgtEl>
                                          <p:spTgt spid="24"/>
                                        </p:tgtEl>
                                      </p:cBhvr>
                                    </p:animEffect>
                                  </p:childTnLst>
                                </p:cTn>
                              </p:par>
                            </p:childTnLst>
                          </p:cTn>
                        </p:par>
                        <p:par>
                          <p:cTn id="46" fill="hold">
                            <p:stCondLst>
                              <p:cond delay="4500"/>
                            </p:stCondLst>
                            <p:childTnLst>
                              <p:par>
                                <p:cTn id="47" presetID="22" presetClass="entr" presetSubtype="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bldLvl="0" animBg="1"/>
      <p:bldP spid="25" grpId="0" bldLvl="0" animBg="1"/>
      <p:bldP spid="26" grpId="0" bldLvl="0" animBg="1"/>
      <p:bldP spid="27" grpId="0" bldLvl="0" animBg="1"/>
      <p:bldP spid="28" grpId="0" bldLvl="0" animBg="1"/>
      <p:bldP spid="29"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03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神话传说</a:t>
            </a:r>
          </a:p>
        </p:txBody>
      </p:sp>
      <p:sp>
        <p:nvSpPr>
          <p:cNvPr id="20" name="文本框 26"/>
          <p:cNvSpPr txBox="1">
            <a:spLocks noChangeArrowheads="1"/>
          </p:cNvSpPr>
          <p:nvPr/>
        </p:nvSpPr>
        <p:spPr bwMode="auto">
          <a:xfrm>
            <a:off x="4938126" y="2441662"/>
            <a:ext cx="6155215" cy="861774"/>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nSpc>
                <a:spcPts val="2000"/>
              </a:lnSpc>
              <a:defRPr/>
            </a:pPr>
            <a:r>
              <a:rPr lang="zh-CN" altLang="en-US" sz="1400" dirty="0">
                <a:solidFill>
                  <a:schemeClr val="tx1">
                    <a:lumMod val="85000"/>
                    <a:lumOff val="15000"/>
                  </a:schemeClr>
                </a:solidFill>
                <a:latin typeface="+mn-lt"/>
                <a:ea typeface="+mn-ea"/>
                <a:cs typeface="+mn-ea"/>
                <a:sym typeface="+mn-lt"/>
              </a:rPr>
              <a:t>在九月九日早晨，他按照仙人的嘱咐把乡亲们领到附近的一座山上，发给每人一片茱萸叶，一盅菊花酒。中午时分，狂风怒号，北风骤起，天昏地暗，随着几声凄厉地吼叫，瘟魔冲出汝河，扑到山下。</a:t>
            </a:r>
          </a:p>
        </p:txBody>
      </p:sp>
      <p:sp>
        <p:nvSpPr>
          <p:cNvPr id="21" name="矩形 20"/>
          <p:cNvSpPr/>
          <p:nvPr/>
        </p:nvSpPr>
        <p:spPr bwMode="auto">
          <a:xfrm>
            <a:off x="5041148" y="1726619"/>
            <a:ext cx="3664511" cy="549605"/>
          </a:xfrm>
          <a:prstGeom prst="rect">
            <a:avLst/>
          </a:prstGeom>
          <a:solidFill>
            <a:srgbClr val="3FA08F"/>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spcBef>
                <a:spcPct val="50000"/>
              </a:spcBef>
              <a:defRPr/>
            </a:pPr>
            <a:r>
              <a:rPr lang="en-US" altLang="zh-CN" sz="2800" dirty="0">
                <a:solidFill>
                  <a:schemeClr val="bg1"/>
                </a:solidFill>
                <a:cs typeface="+mn-ea"/>
                <a:sym typeface="+mn-lt"/>
              </a:rPr>
              <a:t>《</a:t>
            </a:r>
            <a:r>
              <a:rPr lang="zh-CN" altLang="en-US" sz="2800" dirty="0">
                <a:solidFill>
                  <a:schemeClr val="bg1"/>
                </a:solidFill>
                <a:cs typeface="+mn-ea"/>
                <a:sym typeface="+mn-lt"/>
              </a:rPr>
              <a:t>续齐谐记</a:t>
            </a:r>
            <a:r>
              <a:rPr lang="en-US" altLang="zh-CN" sz="2800" dirty="0">
                <a:solidFill>
                  <a:schemeClr val="bg1"/>
                </a:solidFill>
                <a:cs typeface="+mn-ea"/>
                <a:sym typeface="+mn-lt"/>
              </a:rPr>
              <a:t>》</a:t>
            </a:r>
            <a:endParaRPr kumimoji="0" lang="zh-CN" altLang="en-US" sz="2800" b="0" i="0" u="none" strike="noStrike" kern="1200" cap="none" normalizeH="0" baseline="0" noProof="0" dirty="0">
              <a:ln>
                <a:noFill/>
              </a:ln>
              <a:solidFill>
                <a:schemeClr val="bg1"/>
              </a:solidFill>
              <a:effectLst/>
              <a:uLnTx/>
              <a:uFillTx/>
              <a:cs typeface="+mn-ea"/>
              <a:sym typeface="+mn-lt"/>
            </a:endParaRPr>
          </a:p>
        </p:txBody>
      </p:sp>
      <p:sp>
        <p:nvSpPr>
          <p:cNvPr id="22" name="文本框 26"/>
          <p:cNvSpPr txBox="1">
            <a:spLocks noChangeArrowheads="1"/>
          </p:cNvSpPr>
          <p:nvPr/>
        </p:nvSpPr>
        <p:spPr bwMode="auto">
          <a:xfrm>
            <a:off x="4938126" y="4425479"/>
            <a:ext cx="6155215" cy="1116965"/>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nSpc>
                <a:spcPts val="2000"/>
              </a:lnSpc>
              <a:defRPr/>
            </a:pPr>
            <a:r>
              <a:rPr lang="zh-CN" altLang="en-US" sz="1400" dirty="0">
                <a:solidFill>
                  <a:schemeClr val="tx1">
                    <a:lumMod val="85000"/>
                    <a:lumOff val="15000"/>
                  </a:schemeClr>
                </a:solidFill>
                <a:latin typeface="+mn-lt"/>
                <a:ea typeface="+mn-ea"/>
                <a:cs typeface="+mn-ea"/>
                <a:sym typeface="+mn-lt"/>
              </a:rPr>
              <a:t>就在这时，瘟魔突然闻到茱萸的奇味和菊花酒的醇香，脸色突变，瑟瑟发抖，不敢前行。说时迟那时快，恒景手持降妖宝剑，立即奔下山来，经过几个回合的激烈搏斗，恒景将温魔刺死，瘟疫消除。后来人们就把重阳节登高看作是免灾避祸的活动。</a:t>
            </a:r>
          </a:p>
        </p:txBody>
      </p:sp>
      <p:sp>
        <p:nvSpPr>
          <p:cNvPr id="23" name="矩形 22"/>
          <p:cNvSpPr/>
          <p:nvPr/>
        </p:nvSpPr>
        <p:spPr bwMode="auto">
          <a:xfrm>
            <a:off x="5041148" y="3710436"/>
            <a:ext cx="3664511" cy="549605"/>
          </a:xfrm>
          <a:prstGeom prst="rect">
            <a:avLst/>
          </a:prstGeom>
          <a:solidFill>
            <a:srgbClr val="3FA08F"/>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spcBef>
                <a:spcPct val="50000"/>
              </a:spcBef>
              <a:defRPr/>
            </a:pPr>
            <a:r>
              <a:rPr lang="en-US" altLang="zh-CN" sz="2800" dirty="0">
                <a:solidFill>
                  <a:schemeClr val="bg1"/>
                </a:solidFill>
                <a:cs typeface="+mn-ea"/>
                <a:sym typeface="+mn-lt"/>
              </a:rPr>
              <a:t>《</a:t>
            </a:r>
            <a:r>
              <a:rPr lang="zh-CN" altLang="en-US" sz="2800" dirty="0">
                <a:solidFill>
                  <a:schemeClr val="bg1"/>
                </a:solidFill>
                <a:cs typeface="+mn-ea"/>
                <a:sym typeface="+mn-lt"/>
              </a:rPr>
              <a:t>续齐谐记</a:t>
            </a:r>
            <a:r>
              <a:rPr lang="en-US" altLang="zh-CN" sz="2800" dirty="0">
                <a:solidFill>
                  <a:schemeClr val="bg1"/>
                </a:solidFill>
                <a:cs typeface="+mn-ea"/>
                <a:sym typeface="+mn-lt"/>
              </a:rPr>
              <a:t>》</a:t>
            </a:r>
            <a:endParaRPr kumimoji="0" lang="zh-CN" altLang="en-US" sz="2800" b="0" i="0" u="none" strike="noStrike" kern="1200" cap="none" normalizeH="0" baseline="0" noProof="0" dirty="0">
              <a:ln>
                <a:noFill/>
              </a:ln>
              <a:solidFill>
                <a:schemeClr val="bg1"/>
              </a:solidFill>
              <a:effectLst/>
              <a:uLnTx/>
              <a:uFillTx/>
              <a:cs typeface="+mn-ea"/>
              <a:sym typeface="+mn-lt"/>
            </a:endParaRPr>
          </a:p>
        </p:txBody>
      </p:sp>
      <p:grpSp>
        <p:nvGrpSpPr>
          <p:cNvPr id="36" name="组合 35"/>
          <p:cNvGrpSpPr/>
          <p:nvPr/>
        </p:nvGrpSpPr>
        <p:grpSpPr>
          <a:xfrm>
            <a:off x="356644" y="1947804"/>
            <a:ext cx="4462010" cy="3598139"/>
            <a:chOff x="130088" y="1720059"/>
            <a:chExt cx="5309203" cy="4281311"/>
          </a:xfrm>
        </p:grpSpPr>
        <p:pic>
          <p:nvPicPr>
            <p:cNvPr id="37" name="图片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91332">
              <a:off x="130088" y="1720059"/>
              <a:ext cx="4839572" cy="3866165"/>
            </a:xfrm>
            <a:prstGeom prst="rect">
              <a:avLst/>
            </a:prstGeom>
          </p:spPr>
        </p:pic>
        <p:pic>
          <p:nvPicPr>
            <p:cNvPr id="41" name="图片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4071" y="3093070"/>
              <a:ext cx="3665220" cy="2908300"/>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arn(inVertical)">
                                      <p:cBhvr>
                                        <p:cTn id="17" dur="750"/>
                                        <p:tgtEl>
                                          <p:spTgt spid="20"/>
                                        </p:tgtEl>
                                      </p:cBhvr>
                                    </p:animEffect>
                                  </p:childTnLst>
                                </p:cTn>
                              </p:par>
                            </p:childTnLst>
                          </p:cTn>
                        </p:par>
                        <p:par>
                          <p:cTn id="18" fill="hold">
                            <p:stCondLst>
                              <p:cond delay="2000"/>
                            </p:stCondLst>
                            <p:childTnLst>
                              <p:par>
                                <p:cTn id="19" presetID="16" presetClass="entr" presetSubtype="21" fill="hold" grpId="0" nodeType="afterEffect">
                                  <p:stCondLst>
                                    <p:cond delay="0"/>
                                  </p:stCondLst>
                                  <p:iterate type="wd">
                                    <p:tmPct val="10000"/>
                                  </p:iterate>
                                  <p:childTnLst>
                                    <p:set>
                                      <p:cBhvr>
                                        <p:cTn id="20" dur="1" fill="hold">
                                          <p:stCondLst>
                                            <p:cond delay="0"/>
                                          </p:stCondLst>
                                        </p:cTn>
                                        <p:tgtEl>
                                          <p:spTgt spid="21"/>
                                        </p:tgtEl>
                                        <p:attrNameLst>
                                          <p:attrName>style.visibility</p:attrName>
                                        </p:attrNameLst>
                                      </p:cBhvr>
                                      <p:to>
                                        <p:strVal val="visible"/>
                                      </p:to>
                                    </p:set>
                                    <p:animEffect transition="in" filter="barn(inVertical)">
                                      <p:cBhvr>
                                        <p:cTn id="21" dur="1000"/>
                                        <p:tgtEl>
                                          <p:spTgt spid="21"/>
                                        </p:tgtEl>
                                      </p:cBhvr>
                                    </p:animEffect>
                                  </p:childTnLst>
                                </p:cTn>
                              </p:par>
                            </p:childTnLst>
                          </p:cTn>
                        </p:par>
                        <p:par>
                          <p:cTn id="22" fill="hold">
                            <p:stCondLst>
                              <p:cond delay="3250"/>
                            </p:stCondLst>
                            <p:childTnLst>
                              <p:par>
                                <p:cTn id="23" presetID="16" presetClass="entr" presetSubtype="2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inVertical)">
                                      <p:cBhvr>
                                        <p:cTn id="25" dur="750"/>
                                        <p:tgtEl>
                                          <p:spTgt spid="22"/>
                                        </p:tgtEl>
                                      </p:cBhvr>
                                    </p:animEffect>
                                  </p:childTnLst>
                                </p:cTn>
                              </p:par>
                            </p:childTnLst>
                          </p:cTn>
                        </p:par>
                        <p:par>
                          <p:cTn id="26" fill="hold">
                            <p:stCondLst>
                              <p:cond delay="4250"/>
                            </p:stCondLst>
                            <p:childTnLst>
                              <p:par>
                                <p:cTn id="27" presetID="16" presetClass="entr" presetSubtype="21" fill="hold" grpId="0" nodeType="afterEffect">
                                  <p:stCondLst>
                                    <p:cond delay="0"/>
                                  </p:stCondLst>
                                  <p:iterate type="wd">
                                    <p:tmPct val="10000"/>
                                  </p:iterate>
                                  <p:childTnLst>
                                    <p:set>
                                      <p:cBhvr>
                                        <p:cTn id="28" dur="1" fill="hold">
                                          <p:stCondLst>
                                            <p:cond delay="0"/>
                                          </p:stCondLst>
                                        </p:cTn>
                                        <p:tgtEl>
                                          <p:spTgt spid="23"/>
                                        </p:tgtEl>
                                        <p:attrNameLst>
                                          <p:attrName>style.visibility</p:attrName>
                                        </p:attrNameLst>
                                      </p:cBhvr>
                                      <p:to>
                                        <p:strVal val="visible"/>
                                      </p:to>
                                    </p:set>
                                    <p:animEffect transition="in" filter="barn(inVertical)">
                                      <p:cBhvr>
                                        <p:cTn id="29"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0" grpId="0"/>
      <p:bldP spid="21" grpId="0" bldLvl="0" animBg="1"/>
      <p:bldP spid="22" grpId="0"/>
      <p:bldP spid="23"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9" name="TextBox 17"/>
          <p:cNvSpPr txBox="1"/>
          <p:nvPr/>
        </p:nvSpPr>
        <p:spPr>
          <a:xfrm>
            <a:off x="0" y="2551150"/>
            <a:ext cx="12192000" cy="1015663"/>
          </a:xfrm>
          <a:prstGeom prst="rect">
            <a:avLst/>
          </a:prstGeom>
          <a:noFill/>
        </p:spPr>
        <p:txBody>
          <a:bodyPr wrap="square" rtlCol="0">
            <a:spAutoFit/>
          </a:bodyPr>
          <a:lstStyle>
            <a:defPPr>
              <a:defRPr lang="zh-CN"/>
            </a:defPPr>
            <a:lvl1pPr marR="0" lvl="0" indent="0" algn="ctr" fontAlgn="auto">
              <a:lnSpc>
                <a:spcPct val="100000"/>
              </a:lnSpc>
              <a:spcBef>
                <a:spcPts val="0"/>
              </a:spcBef>
              <a:spcAft>
                <a:spcPts val="0"/>
              </a:spcAft>
              <a:buClrTx/>
              <a:buSzTx/>
              <a:buFontTx/>
              <a:buNone/>
              <a:defRPr kumimoji="0" sz="6000" b="1" i="0" u="none" strike="noStrike" cap="none" spc="300" normalizeH="0" baseline="0">
                <a:ln>
                  <a:noFill/>
                </a:ln>
                <a:solidFill>
                  <a:schemeClr val="bg1"/>
                </a:solidFill>
                <a:effectLst/>
                <a:uLnTx/>
                <a:uFillTx/>
                <a:cs typeface="+mn-ea"/>
              </a:defRPr>
            </a:lvl1pPr>
          </a:lstStyle>
          <a:p>
            <a:r>
              <a:rPr lang="zh-CN" altLang="en-US" dirty="0">
                <a:sym typeface="+mn-lt"/>
              </a:rPr>
              <a:t>重阳诗词</a:t>
            </a:r>
            <a:endParaRPr lang="id-ID" dirty="0">
              <a:sym typeface="+mn-lt"/>
            </a:endParaRPr>
          </a:p>
        </p:txBody>
      </p:sp>
      <p:grpSp>
        <p:nvGrpSpPr>
          <p:cNvPr id="8" name="组合 7"/>
          <p:cNvGrpSpPr/>
          <p:nvPr/>
        </p:nvGrpSpPr>
        <p:grpSpPr>
          <a:xfrm>
            <a:off x="5603631" y="1340908"/>
            <a:ext cx="1066800" cy="1066800"/>
            <a:chOff x="5603631" y="1340908"/>
            <a:chExt cx="1066800" cy="1066800"/>
          </a:xfrm>
        </p:grpSpPr>
        <p:sp>
          <p:nvSpPr>
            <p:cNvPr id="6" name="椭圆 5"/>
            <p:cNvSpPr/>
            <p:nvPr/>
          </p:nvSpPr>
          <p:spPr>
            <a:xfrm>
              <a:off x="5603631" y="1340908"/>
              <a:ext cx="1066800" cy="1066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5772187" y="1551142"/>
              <a:ext cx="73930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i="0" u="none" strike="noStrike" kern="1200" cap="none" spc="0" normalizeH="0" baseline="0" noProof="0" dirty="0">
                  <a:ln>
                    <a:noFill/>
                  </a:ln>
                  <a:solidFill>
                    <a:srgbClr val="3FA08F"/>
                  </a:solidFill>
                  <a:uLnTx/>
                  <a:uFillTx/>
                  <a:cs typeface="+mn-ea"/>
                  <a:sym typeface="+mn-lt"/>
                </a:rPr>
                <a:t>04</a:t>
              </a:r>
              <a:endParaRPr kumimoji="0" lang="zh-CN" altLang="en-US" sz="3600" i="0" u="none" strike="noStrike" kern="1200" cap="none" spc="0" normalizeH="0" baseline="0" noProof="0" dirty="0">
                <a:ln>
                  <a:noFill/>
                </a:ln>
                <a:solidFill>
                  <a:srgbClr val="3FA08F"/>
                </a:solidFill>
                <a:uLnTx/>
                <a:uFillTx/>
                <a:cs typeface="+mn-ea"/>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ppt_w</p:attrName>
                                        </p:attrNameLst>
                                      </p:cBhvr>
                                      <p:tavLst>
                                        <p:tav tm="0" fmla="#ppt_w*sin(2.5*pi*$)">
                                          <p:val>
                                            <p:fltVal val="0"/>
                                          </p:val>
                                        </p:tav>
                                        <p:tav tm="100000">
                                          <p:val>
                                            <p:fltVal val="1"/>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04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重阳诗词</a:t>
            </a:r>
          </a:p>
        </p:txBody>
      </p:sp>
      <p:sp>
        <p:nvSpPr>
          <p:cNvPr id="12" name="Text Placeholder 12"/>
          <p:cNvSpPr txBox="1"/>
          <p:nvPr/>
        </p:nvSpPr>
        <p:spPr>
          <a:xfrm>
            <a:off x="1902052" y="2043927"/>
            <a:ext cx="4979394" cy="382587"/>
          </a:xfrm>
          <a:prstGeom prst="rect">
            <a:avLst/>
          </a:prstGeom>
        </p:spPr>
        <p:txBody>
          <a:bodyPr lIns="0" tIns="60972" rIns="0" bIns="60972">
            <a:no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zh-CN" altLang="en-US" sz="2800" dirty="0">
                <a:solidFill>
                  <a:schemeClr val="tx1">
                    <a:lumMod val="85000"/>
                    <a:lumOff val="15000"/>
                  </a:schemeClr>
                </a:solidFill>
                <a:latin typeface="+mn-lt"/>
                <a:ea typeface="+mn-ea"/>
                <a:cs typeface="+mn-ea"/>
                <a:sym typeface="+mn-lt"/>
              </a:rPr>
              <a:t>醉花阴薄雾浓云愁永昼</a:t>
            </a:r>
            <a:endParaRPr kumimoji="0" lang="zh-CN" altLang="en-US" sz="2800" i="0" u="none" strike="noStrike" kern="1200" cap="none" spc="0" normalizeH="0" baseline="0" noProof="0" dirty="0">
              <a:ln>
                <a:noFill/>
              </a:ln>
              <a:solidFill>
                <a:schemeClr val="tx1">
                  <a:lumMod val="85000"/>
                  <a:lumOff val="15000"/>
                </a:schemeClr>
              </a:solidFill>
              <a:effectLst/>
              <a:uLnTx/>
              <a:uFillTx/>
              <a:latin typeface="+mn-lt"/>
              <a:ea typeface="+mn-ea"/>
              <a:cs typeface="+mn-ea"/>
              <a:sym typeface="+mn-lt"/>
            </a:endParaRPr>
          </a:p>
        </p:txBody>
      </p:sp>
      <p:sp>
        <p:nvSpPr>
          <p:cNvPr id="13" name="Text Placeholder 12"/>
          <p:cNvSpPr txBox="1"/>
          <p:nvPr/>
        </p:nvSpPr>
        <p:spPr>
          <a:xfrm>
            <a:off x="1902052" y="3040810"/>
            <a:ext cx="4756656" cy="1939667"/>
          </a:xfrm>
          <a:prstGeom prst="rect">
            <a:avLst/>
          </a:prstGeom>
        </p:spPr>
        <p:txBody>
          <a:bodyPr lIns="0" tIns="60972" rIns="0" bIns="60972" anchor="ct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pPr>
            <a:r>
              <a:rPr lang="zh-CN" altLang="en-US" sz="1800" dirty="0">
                <a:solidFill>
                  <a:schemeClr val="tx1">
                    <a:lumMod val="85000"/>
                    <a:lumOff val="15000"/>
                  </a:schemeClr>
                </a:solidFill>
                <a:latin typeface="+mn-lt"/>
                <a:ea typeface="+mn-ea"/>
                <a:cs typeface="+mn-ea"/>
                <a:sym typeface="+mn-lt"/>
              </a:rPr>
              <a:t>薄雾浓云愁永昼，瑞脑消金兽。</a:t>
            </a:r>
            <a:endParaRPr lang="en-US" altLang="zh-CN" sz="1800" dirty="0">
              <a:solidFill>
                <a:schemeClr val="tx1">
                  <a:lumMod val="85000"/>
                  <a:lumOff val="15000"/>
                </a:schemeClr>
              </a:solidFill>
              <a:latin typeface="+mn-lt"/>
              <a:ea typeface="+mn-ea"/>
              <a:cs typeface="+mn-ea"/>
              <a:sym typeface="+mn-lt"/>
            </a:endParaRPr>
          </a:p>
          <a:p>
            <a:pPr>
              <a:lnSpc>
                <a:spcPct val="150000"/>
              </a:lnSpc>
            </a:pPr>
            <a:r>
              <a:rPr lang="zh-CN" altLang="en-US" sz="1800" dirty="0">
                <a:solidFill>
                  <a:schemeClr val="tx1">
                    <a:lumMod val="85000"/>
                    <a:lumOff val="15000"/>
                  </a:schemeClr>
                </a:solidFill>
                <a:latin typeface="+mn-lt"/>
                <a:ea typeface="+mn-ea"/>
                <a:cs typeface="+mn-ea"/>
                <a:sym typeface="+mn-lt"/>
              </a:rPr>
              <a:t>佳节又重阳，玉枕纱橱，半夜凉初透。</a:t>
            </a:r>
          </a:p>
          <a:p>
            <a:pPr>
              <a:lnSpc>
                <a:spcPct val="150000"/>
              </a:lnSpc>
            </a:pPr>
            <a:r>
              <a:rPr lang="zh-CN" altLang="en-US" sz="1800" dirty="0">
                <a:solidFill>
                  <a:schemeClr val="tx1">
                    <a:lumMod val="85000"/>
                    <a:lumOff val="15000"/>
                  </a:schemeClr>
                </a:solidFill>
                <a:latin typeface="+mn-lt"/>
                <a:ea typeface="+mn-ea"/>
                <a:cs typeface="+mn-ea"/>
                <a:sym typeface="+mn-lt"/>
              </a:rPr>
              <a:t>东篱把酒黄昏后，有暗香盈袖。</a:t>
            </a:r>
            <a:endParaRPr lang="en-US" altLang="zh-CN" sz="1800" dirty="0">
              <a:solidFill>
                <a:schemeClr val="tx1">
                  <a:lumMod val="85000"/>
                  <a:lumOff val="15000"/>
                </a:schemeClr>
              </a:solidFill>
              <a:latin typeface="+mn-lt"/>
              <a:ea typeface="+mn-ea"/>
              <a:cs typeface="+mn-ea"/>
              <a:sym typeface="+mn-lt"/>
            </a:endParaRPr>
          </a:p>
          <a:p>
            <a:pPr>
              <a:lnSpc>
                <a:spcPct val="150000"/>
              </a:lnSpc>
            </a:pPr>
            <a:r>
              <a:rPr lang="zh-CN" altLang="en-US" sz="1800" dirty="0">
                <a:solidFill>
                  <a:schemeClr val="tx1">
                    <a:lumMod val="85000"/>
                    <a:lumOff val="15000"/>
                  </a:schemeClr>
                </a:solidFill>
                <a:latin typeface="+mn-lt"/>
                <a:ea typeface="+mn-ea"/>
                <a:cs typeface="+mn-ea"/>
                <a:sym typeface="+mn-lt"/>
              </a:rPr>
              <a:t>莫道不销魂，帘卷西风，人比黄花瘦。</a:t>
            </a:r>
          </a:p>
        </p:txBody>
      </p:sp>
      <p:sp>
        <p:nvSpPr>
          <p:cNvPr id="14" name="Text Placeholder 12"/>
          <p:cNvSpPr txBox="1"/>
          <p:nvPr/>
        </p:nvSpPr>
        <p:spPr>
          <a:xfrm>
            <a:off x="1902052" y="2663906"/>
            <a:ext cx="2613025" cy="382587"/>
          </a:xfrm>
          <a:prstGeom prst="rect">
            <a:avLst/>
          </a:prstGeom>
        </p:spPr>
        <p:txBody>
          <a:bodyPr lIns="0" tIns="60972" rIns="0" bIns="60972">
            <a:no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zh-CN" altLang="en-US" sz="1600" b="1" dirty="0">
                <a:solidFill>
                  <a:schemeClr val="tx1">
                    <a:lumMod val="85000"/>
                    <a:lumOff val="15000"/>
                  </a:schemeClr>
                </a:solidFill>
                <a:latin typeface="+mn-lt"/>
                <a:ea typeface="+mn-ea"/>
                <a:cs typeface="+mn-ea"/>
                <a:sym typeface="+mn-lt"/>
              </a:rPr>
              <a:t>宋代：李清照</a:t>
            </a:r>
            <a:endParaRPr kumimoji="0" lang="zh-CN" altLang="en-US" sz="1600" b="1" i="0" u="none" strike="noStrike" kern="1200" cap="none" spc="0" normalizeH="0" baseline="0" noProof="0" dirty="0">
              <a:ln>
                <a:noFill/>
              </a:ln>
              <a:solidFill>
                <a:schemeClr val="tx1">
                  <a:lumMod val="85000"/>
                  <a:lumOff val="15000"/>
                </a:schemeClr>
              </a:solidFill>
              <a:effectLst/>
              <a:uLnTx/>
              <a:uFillTx/>
              <a:latin typeface="+mn-lt"/>
              <a:ea typeface="+mn-ea"/>
              <a:cs typeface="+mn-ea"/>
              <a:sym typeface="+mn-lt"/>
            </a:endParaRPr>
          </a:p>
        </p:txBody>
      </p:sp>
      <p:pic>
        <p:nvPicPr>
          <p:cNvPr id="15" name="图片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7192106" y="1209454"/>
            <a:ext cx="3344517" cy="517376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250"/>
                                        <p:tgtEl>
                                          <p:spTgt spid="12">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250"/>
                                        <p:tgtEl>
                                          <p:spTgt spid="1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250"/>
                                        <p:tgtEl>
                                          <p:spTgt spid="1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animEffect transition="in" filter="fade">
                                      <p:cBhvr>
                                        <p:cTn id="23" dur="250"/>
                                        <p:tgtEl>
                                          <p:spTgt spid="13">
                                            <p:txEl>
                                              <p:pRg st="2" end="2"/>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250"/>
                                        <p:tgtEl>
                                          <p:spTgt spid="13">
                                            <p:txEl>
                                              <p:pRg st="3" end="3"/>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250"/>
                                        <p:tgtEl>
                                          <p:spTgt spid="14">
                                            <p:txEl>
                                              <p:pRg st="0" end="0"/>
                                            </p:txEl>
                                          </p:spTgt>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04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重阳诗词</a:t>
            </a:r>
          </a:p>
        </p:txBody>
      </p:sp>
      <p:sp>
        <p:nvSpPr>
          <p:cNvPr id="12" name="Text Placeholder 12"/>
          <p:cNvSpPr txBox="1"/>
          <p:nvPr/>
        </p:nvSpPr>
        <p:spPr>
          <a:xfrm>
            <a:off x="5584573" y="1492944"/>
            <a:ext cx="4979394" cy="382587"/>
          </a:xfrm>
          <a:prstGeom prst="rect">
            <a:avLst/>
          </a:prstGeom>
        </p:spPr>
        <p:txBody>
          <a:bodyPr lIns="0" tIns="60972" rIns="0" bIns="60972">
            <a:no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zh-CN" altLang="en-US" sz="2800" dirty="0">
                <a:solidFill>
                  <a:schemeClr val="tx1">
                    <a:lumMod val="85000"/>
                    <a:lumOff val="15000"/>
                  </a:schemeClr>
                </a:solidFill>
                <a:latin typeface="+mn-lt"/>
                <a:ea typeface="+mn-ea"/>
                <a:cs typeface="+mn-ea"/>
                <a:sym typeface="+mn-lt"/>
              </a:rPr>
              <a:t>满庭芳碧水惊秋</a:t>
            </a:r>
            <a:endParaRPr kumimoji="0" lang="zh-CN" altLang="en-US" sz="2800" i="0" u="none" strike="noStrike" kern="1200" cap="none" spc="0" normalizeH="0" baseline="0" noProof="0" dirty="0">
              <a:ln>
                <a:noFill/>
              </a:ln>
              <a:solidFill>
                <a:schemeClr val="tx1">
                  <a:lumMod val="85000"/>
                  <a:lumOff val="15000"/>
                </a:schemeClr>
              </a:solidFill>
              <a:effectLst/>
              <a:uLnTx/>
              <a:uFillTx/>
              <a:latin typeface="+mn-lt"/>
              <a:ea typeface="+mn-ea"/>
              <a:cs typeface="+mn-ea"/>
              <a:sym typeface="+mn-lt"/>
            </a:endParaRPr>
          </a:p>
        </p:txBody>
      </p:sp>
      <p:sp>
        <p:nvSpPr>
          <p:cNvPr id="13" name="Text Placeholder 12"/>
          <p:cNvSpPr txBox="1"/>
          <p:nvPr/>
        </p:nvSpPr>
        <p:spPr>
          <a:xfrm>
            <a:off x="5584573" y="2495510"/>
            <a:ext cx="4756656" cy="3212122"/>
          </a:xfrm>
          <a:prstGeom prst="rect">
            <a:avLst/>
          </a:prstGeom>
        </p:spPr>
        <p:txBody>
          <a:bodyPr lIns="0" tIns="60972" rIns="0" bIns="60972" anchor="ct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pPr>
            <a:r>
              <a:rPr lang="zh-CN" altLang="en-US" sz="1800" dirty="0">
                <a:solidFill>
                  <a:schemeClr val="tx1">
                    <a:lumMod val="85000"/>
                    <a:lumOff val="15000"/>
                  </a:schemeClr>
                </a:solidFill>
                <a:latin typeface="+mn-lt"/>
                <a:ea typeface="+mn-ea"/>
                <a:cs typeface="+mn-ea"/>
                <a:sym typeface="+mn-lt"/>
              </a:rPr>
              <a:t>碧水惊秋，黄云凝暮，败叶零乱空阶。洞房人静，斜月照徘徊。又是重阳近也，几处处，砧杵声催。西窗下，风摇翠竹，疑是故人来。</a:t>
            </a:r>
          </a:p>
          <a:p>
            <a:pPr>
              <a:lnSpc>
                <a:spcPct val="150000"/>
              </a:lnSpc>
            </a:pPr>
            <a:endParaRPr lang="zh-CN" altLang="en-US" sz="1800" dirty="0">
              <a:solidFill>
                <a:schemeClr val="tx1">
                  <a:lumMod val="85000"/>
                  <a:lumOff val="15000"/>
                </a:schemeClr>
              </a:solidFill>
              <a:latin typeface="+mn-lt"/>
              <a:ea typeface="+mn-ea"/>
              <a:cs typeface="+mn-ea"/>
              <a:sym typeface="+mn-lt"/>
            </a:endParaRPr>
          </a:p>
          <a:p>
            <a:pPr>
              <a:lnSpc>
                <a:spcPct val="150000"/>
              </a:lnSpc>
            </a:pPr>
            <a:r>
              <a:rPr lang="zh-CN" altLang="en-US" sz="1800" dirty="0">
                <a:solidFill>
                  <a:schemeClr val="tx1">
                    <a:lumMod val="85000"/>
                    <a:lumOff val="15000"/>
                  </a:schemeClr>
                </a:solidFill>
                <a:latin typeface="+mn-lt"/>
                <a:ea typeface="+mn-ea"/>
                <a:cs typeface="+mn-ea"/>
                <a:sym typeface="+mn-lt"/>
              </a:rPr>
              <a:t>伤怀。增怅望，新欢易失，往事难猜。问篱边黄菊，知为谁开。谩道愁须殢酒，酒未醒、愁已先回。凭阑久，金波渐转，白露点苍苔。</a:t>
            </a:r>
          </a:p>
        </p:txBody>
      </p:sp>
      <p:sp>
        <p:nvSpPr>
          <p:cNvPr id="14" name="Text Placeholder 12"/>
          <p:cNvSpPr txBox="1"/>
          <p:nvPr/>
        </p:nvSpPr>
        <p:spPr>
          <a:xfrm>
            <a:off x="5584573" y="2112923"/>
            <a:ext cx="2613025" cy="382587"/>
          </a:xfrm>
          <a:prstGeom prst="rect">
            <a:avLst/>
          </a:prstGeom>
        </p:spPr>
        <p:txBody>
          <a:bodyPr lIns="0" tIns="60972" rIns="0" bIns="60972">
            <a:no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zh-CN" altLang="en-US" sz="1600" b="1" dirty="0">
                <a:solidFill>
                  <a:schemeClr val="tx1">
                    <a:lumMod val="85000"/>
                    <a:lumOff val="15000"/>
                  </a:schemeClr>
                </a:solidFill>
                <a:latin typeface="+mn-lt"/>
                <a:ea typeface="+mn-ea"/>
                <a:cs typeface="+mn-ea"/>
                <a:sym typeface="+mn-lt"/>
              </a:rPr>
              <a:t>宋代：秦观</a:t>
            </a:r>
            <a:endParaRPr kumimoji="0" lang="zh-CN" altLang="en-US" sz="1600" b="1" i="0" u="none" strike="noStrike" kern="1200" cap="none" spc="0" normalizeH="0" baseline="0" noProof="0" dirty="0">
              <a:ln>
                <a:noFill/>
              </a:ln>
              <a:solidFill>
                <a:schemeClr val="tx1">
                  <a:lumMod val="85000"/>
                  <a:lumOff val="15000"/>
                </a:schemeClr>
              </a:solidFill>
              <a:effectLst/>
              <a:uLnTx/>
              <a:uFillTx/>
              <a:latin typeface="+mn-lt"/>
              <a:ea typeface="+mn-ea"/>
              <a:cs typeface="+mn-ea"/>
              <a:sym typeface="+mn-lt"/>
            </a:endParaRPr>
          </a:p>
        </p:txBody>
      </p:sp>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4788" y="876311"/>
            <a:ext cx="3711843" cy="54126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250"/>
                                        <p:tgtEl>
                                          <p:spTgt spid="12">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250"/>
                                        <p:tgtEl>
                                          <p:spTgt spid="1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Effect transition="in" filter="fade">
                                      <p:cBhvr>
                                        <p:cTn id="19" dur="250"/>
                                        <p:tgtEl>
                                          <p:spTgt spid="1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fade">
                                      <p:cBhvr>
                                        <p:cTn id="23" dur="250"/>
                                        <p:tgtEl>
                                          <p:spTgt spid="14">
                                            <p:txEl>
                                              <p:pRg st="0" end="0"/>
                                            </p:txEl>
                                          </p:spTgt>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7900737" y="2167245"/>
            <a:ext cx="2722759" cy="4191607"/>
          </a:xfrm>
          <a:prstGeom prst="rect">
            <a:avLst/>
          </a:prstGeom>
        </p:spPr>
      </p:pic>
      <p:grpSp>
        <p:nvGrpSpPr>
          <p:cNvPr id="3" name="组合 2"/>
          <p:cNvGrpSpPr/>
          <p:nvPr/>
        </p:nvGrpSpPr>
        <p:grpSpPr>
          <a:xfrm>
            <a:off x="4261578" y="1000281"/>
            <a:ext cx="3515275" cy="646331"/>
            <a:chOff x="5066017" y="596492"/>
            <a:chExt cx="3515275" cy="646331"/>
          </a:xfrm>
        </p:grpSpPr>
        <p:sp>
          <p:nvSpPr>
            <p:cNvPr id="29" name="TextBox 17"/>
            <p:cNvSpPr txBox="1"/>
            <p:nvPr/>
          </p:nvSpPr>
          <p:spPr>
            <a:xfrm>
              <a:off x="5801098" y="627977"/>
              <a:ext cx="278019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i="0" u="none" strike="noStrike" kern="1200" cap="none" spc="300" normalizeH="0" baseline="0" noProof="0" dirty="0">
                  <a:ln>
                    <a:noFill/>
                  </a:ln>
                  <a:solidFill>
                    <a:schemeClr val="bg1"/>
                  </a:solidFill>
                  <a:effectLst/>
                  <a:uLnTx/>
                  <a:uFillTx/>
                  <a:cs typeface="+mn-ea"/>
                  <a:sym typeface="+mn-lt"/>
                </a:rPr>
                <a:t>节日来源</a:t>
              </a:r>
              <a:endParaRPr kumimoji="0" lang="id-ID" sz="3200" i="0" u="none" strike="noStrike" kern="1200" cap="none" spc="300" normalizeH="0" baseline="0" noProof="0" dirty="0">
                <a:ln>
                  <a:noFill/>
                </a:ln>
                <a:solidFill>
                  <a:schemeClr val="bg1"/>
                </a:solidFill>
                <a:effectLst/>
                <a:uLnTx/>
                <a:uFillTx/>
                <a:cs typeface="+mn-ea"/>
                <a:sym typeface="+mn-lt"/>
              </a:endParaRPr>
            </a:p>
          </p:txBody>
        </p:sp>
        <p:sp>
          <p:nvSpPr>
            <p:cNvPr id="34" name="文本框 33"/>
            <p:cNvSpPr txBox="1"/>
            <p:nvPr/>
          </p:nvSpPr>
          <p:spPr>
            <a:xfrm>
              <a:off x="5066017" y="596492"/>
              <a:ext cx="75533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uLnTx/>
                  <a:uFillTx/>
                  <a:cs typeface="+mn-ea"/>
                  <a:sym typeface="+mn-lt"/>
                </a:rPr>
                <a:t>01</a:t>
              </a:r>
              <a:endParaRPr kumimoji="0" lang="zh-CN" altLang="en-US" sz="3600" b="1" i="0" u="none" strike="noStrike" kern="1200" cap="none" spc="0" normalizeH="0" baseline="0" noProof="0" dirty="0">
                <a:ln>
                  <a:noFill/>
                </a:ln>
                <a:solidFill>
                  <a:schemeClr val="bg1"/>
                </a:solidFill>
                <a:uLnTx/>
                <a:uFillTx/>
                <a:cs typeface="+mn-ea"/>
                <a:sym typeface="+mn-lt"/>
              </a:endParaRPr>
            </a:p>
          </p:txBody>
        </p:sp>
      </p:grpSp>
      <p:grpSp>
        <p:nvGrpSpPr>
          <p:cNvPr id="4" name="组合 3"/>
          <p:cNvGrpSpPr/>
          <p:nvPr/>
        </p:nvGrpSpPr>
        <p:grpSpPr>
          <a:xfrm>
            <a:off x="4261578" y="1825056"/>
            <a:ext cx="2733227" cy="646331"/>
            <a:chOff x="5045712" y="1516767"/>
            <a:chExt cx="2733227" cy="646331"/>
          </a:xfrm>
        </p:grpSpPr>
        <p:sp>
          <p:nvSpPr>
            <p:cNvPr id="23" name="TextBox 17"/>
            <p:cNvSpPr txBox="1"/>
            <p:nvPr/>
          </p:nvSpPr>
          <p:spPr>
            <a:xfrm>
              <a:off x="5779674" y="1543056"/>
              <a:ext cx="1999265"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i="0" u="none" strike="noStrike" kern="1200" cap="none" spc="300" normalizeH="0" baseline="0" noProof="0" dirty="0">
                  <a:ln>
                    <a:noFill/>
                  </a:ln>
                  <a:solidFill>
                    <a:schemeClr val="bg1"/>
                  </a:solidFill>
                  <a:effectLst/>
                  <a:uLnTx/>
                  <a:uFillTx/>
                  <a:cs typeface="+mn-ea"/>
                  <a:sym typeface="+mn-lt"/>
                </a:rPr>
                <a:t>民间风俗</a:t>
              </a:r>
              <a:endParaRPr kumimoji="0" lang="id-ID" altLang="zh-CN" sz="3200" i="0" u="none" strike="noStrike" kern="1200" cap="none" spc="300" normalizeH="0" baseline="0" noProof="0" dirty="0">
                <a:ln>
                  <a:noFill/>
                </a:ln>
                <a:solidFill>
                  <a:schemeClr val="bg1"/>
                </a:solidFill>
                <a:effectLst/>
                <a:uLnTx/>
                <a:uFillTx/>
                <a:cs typeface="+mn-ea"/>
                <a:sym typeface="+mn-lt"/>
              </a:endParaRPr>
            </a:p>
          </p:txBody>
        </p:sp>
        <p:sp>
          <p:nvSpPr>
            <p:cNvPr id="35" name="文本框 34"/>
            <p:cNvSpPr txBox="1"/>
            <p:nvPr/>
          </p:nvSpPr>
          <p:spPr>
            <a:xfrm>
              <a:off x="5045712" y="1516767"/>
              <a:ext cx="75533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uLnTx/>
                  <a:uFillTx/>
                  <a:cs typeface="+mn-ea"/>
                  <a:sym typeface="+mn-lt"/>
                </a:rPr>
                <a:t>02</a:t>
              </a:r>
              <a:endParaRPr kumimoji="0" lang="zh-CN" altLang="en-US" sz="3600" b="1" i="0" u="none" strike="noStrike" kern="1200" cap="none" spc="0" normalizeH="0" baseline="0" noProof="0" dirty="0">
                <a:ln>
                  <a:noFill/>
                </a:ln>
                <a:solidFill>
                  <a:schemeClr val="bg1"/>
                </a:solidFill>
                <a:uLnTx/>
                <a:uFillTx/>
                <a:cs typeface="+mn-ea"/>
                <a:sym typeface="+mn-lt"/>
              </a:endParaRPr>
            </a:p>
          </p:txBody>
        </p:sp>
      </p:grpSp>
      <p:grpSp>
        <p:nvGrpSpPr>
          <p:cNvPr id="40" name="组合 39"/>
          <p:cNvGrpSpPr/>
          <p:nvPr/>
        </p:nvGrpSpPr>
        <p:grpSpPr>
          <a:xfrm>
            <a:off x="4261578" y="2649831"/>
            <a:ext cx="2722231" cy="646331"/>
            <a:chOff x="5056708" y="2505566"/>
            <a:chExt cx="2722231" cy="646331"/>
          </a:xfrm>
        </p:grpSpPr>
        <p:sp>
          <p:nvSpPr>
            <p:cNvPr id="26" name="TextBox 17"/>
            <p:cNvSpPr txBox="1"/>
            <p:nvPr/>
          </p:nvSpPr>
          <p:spPr>
            <a:xfrm>
              <a:off x="5779674" y="2543631"/>
              <a:ext cx="1999265"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i="0" u="none" strike="noStrike" kern="1200" cap="none" spc="300" normalizeH="0" baseline="0" noProof="0" dirty="0">
                  <a:ln>
                    <a:noFill/>
                  </a:ln>
                  <a:solidFill>
                    <a:schemeClr val="bg1"/>
                  </a:solidFill>
                  <a:effectLst/>
                  <a:uLnTx/>
                  <a:uFillTx/>
                  <a:cs typeface="+mn-ea"/>
                  <a:sym typeface="+mn-lt"/>
                </a:rPr>
                <a:t>神话传说</a:t>
              </a:r>
              <a:endParaRPr kumimoji="0" lang="id-ID" altLang="zh-CN" sz="3200" i="0" u="none" strike="noStrike" kern="1200" cap="none" spc="300" normalizeH="0" baseline="0" noProof="0" dirty="0">
                <a:ln>
                  <a:noFill/>
                </a:ln>
                <a:solidFill>
                  <a:schemeClr val="bg1"/>
                </a:solidFill>
                <a:effectLst/>
                <a:uLnTx/>
                <a:uFillTx/>
                <a:cs typeface="+mn-ea"/>
                <a:sym typeface="+mn-lt"/>
              </a:endParaRPr>
            </a:p>
          </p:txBody>
        </p:sp>
        <p:sp>
          <p:nvSpPr>
            <p:cNvPr id="36" name="文本框 35"/>
            <p:cNvSpPr txBox="1"/>
            <p:nvPr/>
          </p:nvSpPr>
          <p:spPr>
            <a:xfrm>
              <a:off x="5056708" y="2505566"/>
              <a:ext cx="75533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uLnTx/>
                  <a:uFillTx/>
                  <a:cs typeface="+mn-ea"/>
                  <a:sym typeface="+mn-lt"/>
                </a:rPr>
                <a:t>03</a:t>
              </a:r>
              <a:endParaRPr kumimoji="0" lang="zh-CN" altLang="en-US" sz="3600" b="1" i="0" u="none" strike="noStrike" kern="1200" cap="none" spc="0" normalizeH="0" baseline="0" noProof="0" dirty="0">
                <a:ln>
                  <a:noFill/>
                </a:ln>
                <a:solidFill>
                  <a:schemeClr val="bg1"/>
                </a:solidFill>
                <a:uLnTx/>
                <a:uFillTx/>
                <a:cs typeface="+mn-ea"/>
                <a:sym typeface="+mn-lt"/>
              </a:endParaRPr>
            </a:p>
          </p:txBody>
        </p:sp>
      </p:grpSp>
      <p:grpSp>
        <p:nvGrpSpPr>
          <p:cNvPr id="41" name="组合 40"/>
          <p:cNvGrpSpPr/>
          <p:nvPr/>
        </p:nvGrpSpPr>
        <p:grpSpPr>
          <a:xfrm>
            <a:off x="4261578" y="3474605"/>
            <a:ext cx="2713991" cy="646331"/>
            <a:chOff x="5045712" y="3544184"/>
            <a:chExt cx="2713991" cy="646331"/>
          </a:xfrm>
        </p:grpSpPr>
        <p:sp>
          <p:nvSpPr>
            <p:cNvPr id="32" name="TextBox 17"/>
            <p:cNvSpPr txBox="1"/>
            <p:nvPr/>
          </p:nvSpPr>
          <p:spPr>
            <a:xfrm>
              <a:off x="5779674" y="3576525"/>
              <a:ext cx="1980029"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i="0" u="none" strike="noStrike" kern="1200" cap="none" spc="300" normalizeH="0" baseline="0" noProof="0" dirty="0">
                  <a:ln>
                    <a:noFill/>
                  </a:ln>
                  <a:solidFill>
                    <a:schemeClr val="bg1"/>
                  </a:solidFill>
                  <a:effectLst/>
                  <a:uLnTx/>
                  <a:uFillTx/>
                  <a:cs typeface="+mn-ea"/>
                  <a:sym typeface="+mn-lt"/>
                </a:rPr>
                <a:t>重阳诗词</a:t>
              </a:r>
              <a:endParaRPr kumimoji="0" lang="id-ID" altLang="zh-CN" sz="3200" i="0" u="none" strike="noStrike" kern="1200" cap="none" spc="300" normalizeH="0" baseline="0" noProof="0" dirty="0">
                <a:ln>
                  <a:noFill/>
                </a:ln>
                <a:solidFill>
                  <a:schemeClr val="bg1"/>
                </a:solidFill>
                <a:effectLst/>
                <a:uLnTx/>
                <a:uFillTx/>
                <a:cs typeface="+mn-ea"/>
                <a:sym typeface="+mn-lt"/>
              </a:endParaRPr>
            </a:p>
          </p:txBody>
        </p:sp>
        <p:sp>
          <p:nvSpPr>
            <p:cNvPr id="37" name="文本框 36"/>
            <p:cNvSpPr txBox="1"/>
            <p:nvPr/>
          </p:nvSpPr>
          <p:spPr>
            <a:xfrm>
              <a:off x="5045712" y="3544184"/>
              <a:ext cx="75533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bg1"/>
                  </a:solidFill>
                  <a:uLnTx/>
                  <a:uFillTx/>
                  <a:cs typeface="+mn-ea"/>
                  <a:sym typeface="+mn-lt"/>
                </a:rPr>
                <a:t>04</a:t>
              </a:r>
              <a:endParaRPr kumimoji="0" lang="zh-CN" altLang="en-US" sz="3600" b="1" i="0" u="none" strike="noStrike" kern="1200" cap="none" spc="0" normalizeH="0" baseline="0" noProof="0" dirty="0">
                <a:ln>
                  <a:noFill/>
                </a:ln>
                <a:solidFill>
                  <a:schemeClr val="bg1"/>
                </a:solidFill>
                <a:uLnTx/>
                <a:uFillTx/>
                <a:cs typeface="+mn-ea"/>
                <a:sym typeface="+mn-lt"/>
              </a:endParaRPr>
            </a:p>
          </p:txBody>
        </p:sp>
      </p:grpSp>
      <p:grpSp>
        <p:nvGrpSpPr>
          <p:cNvPr id="42" name="组合 41"/>
          <p:cNvGrpSpPr/>
          <p:nvPr/>
        </p:nvGrpSpPr>
        <p:grpSpPr>
          <a:xfrm>
            <a:off x="1250344" y="0"/>
            <a:ext cx="2016677" cy="3362680"/>
            <a:chOff x="1250344" y="0"/>
            <a:chExt cx="2016677" cy="3362680"/>
          </a:xfrm>
        </p:grpSpPr>
        <p:sp>
          <p:nvSpPr>
            <p:cNvPr id="21" name="矩形 20"/>
            <p:cNvSpPr/>
            <p:nvPr/>
          </p:nvSpPr>
          <p:spPr>
            <a:xfrm>
              <a:off x="1250344" y="0"/>
              <a:ext cx="2016677" cy="336268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8" name="矩形 37"/>
            <p:cNvSpPr>
              <a:spLocks noChangeArrowheads="1"/>
            </p:cNvSpPr>
            <p:nvPr/>
          </p:nvSpPr>
          <p:spPr bwMode="auto">
            <a:xfrm>
              <a:off x="1536513" y="596492"/>
              <a:ext cx="984730" cy="21236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6600" spc="600" dirty="0">
                  <a:solidFill>
                    <a:schemeClr val="tx1">
                      <a:lumMod val="85000"/>
                      <a:lumOff val="15000"/>
                    </a:schemeClr>
                  </a:solidFill>
                  <a:latin typeface="+mn-lt"/>
                  <a:ea typeface="+mn-ea"/>
                  <a:cs typeface="+mn-ea"/>
                  <a:sym typeface="+mn-lt"/>
                </a:rPr>
                <a:t>目录</a:t>
              </a:r>
            </a:p>
          </p:txBody>
        </p:sp>
        <p:sp>
          <p:nvSpPr>
            <p:cNvPr id="39" name="矩形 38"/>
            <p:cNvSpPr>
              <a:spLocks noChangeArrowheads="1"/>
            </p:cNvSpPr>
            <p:nvPr/>
          </p:nvSpPr>
          <p:spPr bwMode="auto">
            <a:xfrm>
              <a:off x="2470994" y="456921"/>
              <a:ext cx="677108" cy="27570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rtlCol="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spc="300" dirty="0">
                  <a:solidFill>
                    <a:schemeClr val="tx1">
                      <a:lumMod val="85000"/>
                      <a:lumOff val="15000"/>
                    </a:schemeClr>
                  </a:solidFill>
                  <a:latin typeface="+mn-lt"/>
                  <a:ea typeface="+mn-ea"/>
                  <a:cs typeface="+mn-ea"/>
                  <a:sym typeface="+mn-lt"/>
                </a:rPr>
                <a:t>CONTENTS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nodeType="afterEffect">
                                  <p:stCondLst>
                                    <p:cond delay="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500" fill="hold"/>
                                        <p:tgtEl>
                                          <p:spTgt spid="42"/>
                                        </p:tgtEl>
                                        <p:attrNameLst>
                                          <p:attrName>ppt_x</p:attrName>
                                        </p:attrNameLst>
                                      </p:cBhvr>
                                      <p:tavLst>
                                        <p:tav tm="0">
                                          <p:val>
                                            <p:strVal val="#ppt_x"/>
                                          </p:val>
                                        </p:tav>
                                        <p:tav tm="100000">
                                          <p:val>
                                            <p:strVal val="#ppt_x"/>
                                          </p:val>
                                        </p:tav>
                                      </p:tavLst>
                                    </p:anim>
                                    <p:anim calcmode="lin" valueType="num">
                                      <p:cBhvr additive="base">
                                        <p:cTn id="18" dur="500" fill="hold"/>
                                        <p:tgtEl>
                                          <p:spTgt spid="4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2" presetClass="entr" presetSubtype="4"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4"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additive="base">
                                        <p:cTn id="37" dur="500" fill="hold"/>
                                        <p:tgtEl>
                                          <p:spTgt spid="41"/>
                                        </p:tgtEl>
                                        <p:attrNameLst>
                                          <p:attrName>ppt_x</p:attrName>
                                        </p:attrNameLst>
                                      </p:cBhvr>
                                      <p:tavLst>
                                        <p:tav tm="0">
                                          <p:val>
                                            <p:strVal val="#ppt_x"/>
                                          </p:val>
                                        </p:tav>
                                        <p:tav tm="100000">
                                          <p:val>
                                            <p:strVal val="#ppt_x"/>
                                          </p:val>
                                        </p:tav>
                                      </p:tavLst>
                                    </p:anim>
                                    <p:anim calcmode="lin" valueType="num">
                                      <p:cBhvr additive="base">
                                        <p:cTn id="3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7645" y="1391679"/>
            <a:ext cx="3102323" cy="4836169"/>
          </a:xfrm>
          <a:prstGeom prst="rect">
            <a:avLst/>
          </a:prstGeom>
        </p:spPr>
      </p:pic>
      <p:sp>
        <p:nvSpPr>
          <p:cNvPr id="10" name="文本框 9"/>
          <p:cNvSpPr txBox="1"/>
          <p:nvPr/>
        </p:nvSpPr>
        <p:spPr>
          <a:xfrm>
            <a:off x="4230733" y="2912548"/>
            <a:ext cx="5427783" cy="523220"/>
          </a:xfrm>
          <a:prstGeom prst="rect">
            <a:avLst/>
          </a:prstGeom>
          <a:noFill/>
        </p:spPr>
        <p:txBody>
          <a:bodyPr wrap="square" rtlCol="0">
            <a:spAutoFit/>
          </a:bodyPr>
          <a:lstStyle/>
          <a:p>
            <a:pPr algn="ctr"/>
            <a:r>
              <a:rPr lang="zh-CN" altLang="en-US" sz="2800" spc="600" dirty="0">
                <a:solidFill>
                  <a:schemeClr val="bg1"/>
                </a:solidFill>
                <a:cs typeface="+mn-ea"/>
                <a:sym typeface="+mn-lt"/>
              </a:rPr>
              <a:t>汇报</a:t>
            </a:r>
            <a:r>
              <a:rPr lang="zh-CN" altLang="en-US" sz="2800" spc="600" dirty="0" smtClean="0">
                <a:solidFill>
                  <a:schemeClr val="bg1"/>
                </a:solidFill>
                <a:cs typeface="+mn-ea"/>
                <a:sym typeface="+mn-lt"/>
              </a:rPr>
              <a:t>人：第一</a:t>
            </a:r>
            <a:r>
              <a:rPr lang="en-US" altLang="zh-CN" sz="2800" spc="600" dirty="0" smtClean="0">
                <a:solidFill>
                  <a:schemeClr val="bg1"/>
                </a:solidFill>
                <a:cs typeface="+mn-ea"/>
                <a:sym typeface="+mn-lt"/>
              </a:rPr>
              <a:t>PPT</a:t>
            </a:r>
            <a:endParaRPr lang="zh-CN" altLang="en-US" sz="2800" spc="600" dirty="0">
              <a:solidFill>
                <a:schemeClr val="bg1"/>
              </a:solidFill>
              <a:cs typeface="+mn-ea"/>
              <a:sym typeface="+mn-lt"/>
            </a:endParaRPr>
          </a:p>
        </p:txBody>
      </p:sp>
      <p:sp>
        <p:nvSpPr>
          <p:cNvPr id="2" name="文本框 1"/>
          <p:cNvSpPr txBox="1"/>
          <p:nvPr/>
        </p:nvSpPr>
        <p:spPr>
          <a:xfrm>
            <a:off x="4230733" y="1461463"/>
            <a:ext cx="5427783" cy="1446550"/>
          </a:xfrm>
          <a:prstGeom prst="rect">
            <a:avLst/>
          </a:prstGeom>
          <a:noFill/>
        </p:spPr>
        <p:txBody>
          <a:bodyPr wrap="square" rtlCol="0">
            <a:spAutoFit/>
          </a:bodyPr>
          <a:lstStyle/>
          <a:p>
            <a:pPr algn="ctr"/>
            <a:r>
              <a:rPr lang="zh-CN" altLang="en-US" sz="8800" b="1" dirty="0">
                <a:solidFill>
                  <a:schemeClr val="bg1"/>
                </a:solidFill>
                <a:cs typeface="+mn-ea"/>
                <a:sym typeface="+mn-lt"/>
              </a:rPr>
              <a:t>感谢观看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9" name="TextBox 17"/>
          <p:cNvSpPr txBox="1"/>
          <p:nvPr/>
        </p:nvSpPr>
        <p:spPr>
          <a:xfrm>
            <a:off x="0" y="2551150"/>
            <a:ext cx="12192000"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6000" b="1" i="0" u="none" strike="noStrike" kern="1200" cap="none" spc="300" normalizeH="0" baseline="0" noProof="0" dirty="0">
                <a:ln>
                  <a:noFill/>
                </a:ln>
                <a:solidFill>
                  <a:schemeClr val="bg1"/>
                </a:solidFill>
                <a:effectLst/>
                <a:uLnTx/>
                <a:uFillTx/>
                <a:cs typeface="+mn-ea"/>
                <a:sym typeface="+mn-lt"/>
              </a:rPr>
              <a:t>节日来源</a:t>
            </a:r>
            <a:endParaRPr kumimoji="0" lang="id-ID" sz="6000" b="1" i="0" u="none" strike="noStrike" kern="1200" cap="none" spc="300" normalizeH="0" baseline="0" noProof="0" dirty="0">
              <a:ln>
                <a:noFill/>
              </a:ln>
              <a:solidFill>
                <a:schemeClr val="bg1"/>
              </a:solidFill>
              <a:effectLst/>
              <a:uLnTx/>
              <a:uFillTx/>
              <a:cs typeface="+mn-ea"/>
              <a:sym typeface="+mn-lt"/>
            </a:endParaRPr>
          </a:p>
        </p:txBody>
      </p:sp>
      <p:grpSp>
        <p:nvGrpSpPr>
          <p:cNvPr id="8" name="组合 7"/>
          <p:cNvGrpSpPr/>
          <p:nvPr/>
        </p:nvGrpSpPr>
        <p:grpSpPr>
          <a:xfrm>
            <a:off x="5603631" y="1340908"/>
            <a:ext cx="1066800" cy="1066800"/>
            <a:chOff x="5603631" y="1340908"/>
            <a:chExt cx="1066800" cy="1066800"/>
          </a:xfrm>
        </p:grpSpPr>
        <p:sp>
          <p:nvSpPr>
            <p:cNvPr id="6" name="椭圆 5"/>
            <p:cNvSpPr/>
            <p:nvPr/>
          </p:nvSpPr>
          <p:spPr>
            <a:xfrm>
              <a:off x="5603631" y="1340908"/>
              <a:ext cx="1066800" cy="1066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5772187" y="1551142"/>
              <a:ext cx="73930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i="0" u="none" strike="noStrike" kern="1200" cap="none" spc="0" normalizeH="0" baseline="0" noProof="0" dirty="0">
                  <a:ln>
                    <a:noFill/>
                  </a:ln>
                  <a:solidFill>
                    <a:srgbClr val="3FA08F"/>
                  </a:solidFill>
                  <a:uLnTx/>
                  <a:uFillTx/>
                  <a:cs typeface="+mn-ea"/>
                  <a:sym typeface="+mn-lt"/>
                </a:rPr>
                <a:t>01</a:t>
              </a:r>
              <a:endParaRPr kumimoji="0" lang="zh-CN" altLang="en-US" sz="3600" i="0" u="none" strike="noStrike" kern="1200" cap="none" spc="0" normalizeH="0" baseline="0" noProof="0" dirty="0">
                <a:ln>
                  <a:noFill/>
                </a:ln>
                <a:solidFill>
                  <a:srgbClr val="3FA08F"/>
                </a:solidFill>
                <a:uLnTx/>
                <a:uFillTx/>
                <a:cs typeface="+mn-ea"/>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ppt_w</p:attrName>
                                        </p:attrNameLst>
                                      </p:cBhvr>
                                      <p:tavLst>
                                        <p:tav tm="0" fmla="#ppt_w*sin(2.5*pi*$)">
                                          <p:val>
                                            <p:fltVal val="0"/>
                                          </p:val>
                                        </p:tav>
                                        <p:tav tm="100000">
                                          <p:val>
                                            <p:fltVal val="1"/>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01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节日来源</a:t>
            </a:r>
          </a:p>
        </p:txBody>
      </p:sp>
      <p:sp>
        <p:nvSpPr>
          <p:cNvPr id="10" name="文本框 26"/>
          <p:cNvSpPr txBox="1">
            <a:spLocks noChangeArrowheads="1"/>
          </p:cNvSpPr>
          <p:nvPr/>
        </p:nvSpPr>
        <p:spPr bwMode="auto">
          <a:xfrm>
            <a:off x="1291060" y="2413414"/>
            <a:ext cx="6155215" cy="16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nSpc>
                <a:spcPts val="2000"/>
              </a:lnSpc>
              <a:defRPr/>
            </a:pPr>
            <a:r>
              <a:rPr lang="zh-CN" altLang="en-US" sz="1400" dirty="0">
                <a:solidFill>
                  <a:schemeClr val="tx1">
                    <a:lumMod val="85000"/>
                    <a:lumOff val="15000"/>
                  </a:schemeClr>
                </a:solidFill>
                <a:latin typeface="+mn-lt"/>
                <a:ea typeface="+mn-ea"/>
                <a:cs typeface="+mn-ea"/>
                <a:sym typeface="+mn-lt"/>
              </a:rPr>
              <a:t>重阳节是指每年的农历九月初九日，是中国民间的传统节日。</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易经</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中把“九”定为阳数，“九九”两阳数相重，故曰“重阳”；因日与月皆逢九，故又称为“重九”。九九归真，一元肇始，古人认为九九重阳是吉祥的日子。古时民间在重阳节有登高祈福、秋游赏菊、佩插茱萸、拜神祭祖及饮宴求寿等习俗。传承至今，又添加了敬老等内涵，于重阳之日享宴高会，感恩敬老。登高赏秋与感恩敬老是当今重阳节日活动的两大重要主题。</a:t>
            </a:r>
            <a:endParaRPr kumimoji="0" lang="zh-CN" altLang="en-US" sz="1100" b="0" i="0" u="none" strike="noStrike" kern="1200" cap="none" normalizeH="0" baseline="0" noProof="0" dirty="0">
              <a:ln>
                <a:noFill/>
              </a:ln>
              <a:solidFill>
                <a:schemeClr val="tx1">
                  <a:lumMod val="85000"/>
                  <a:lumOff val="15000"/>
                </a:schemeClr>
              </a:solidFill>
              <a:effectLst/>
              <a:uLnTx/>
              <a:uFillTx/>
              <a:latin typeface="+mn-lt"/>
              <a:ea typeface="+mn-ea"/>
              <a:cs typeface="+mn-ea"/>
              <a:sym typeface="+mn-lt"/>
            </a:endParaRPr>
          </a:p>
        </p:txBody>
      </p:sp>
      <p:sp>
        <p:nvSpPr>
          <p:cNvPr id="11" name="矩形 10"/>
          <p:cNvSpPr/>
          <p:nvPr/>
        </p:nvSpPr>
        <p:spPr bwMode="auto">
          <a:xfrm>
            <a:off x="1291060" y="1586123"/>
            <a:ext cx="3664511" cy="549605"/>
          </a:xfrm>
          <a:prstGeom prst="rect">
            <a:avLst/>
          </a:prstGeom>
          <a:solidFill>
            <a:srgbClr val="3FA08F"/>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50000"/>
              </a:spcBef>
              <a:spcAft>
                <a:spcPts val="0"/>
              </a:spcAft>
              <a:buClrTx/>
              <a:buSzTx/>
              <a:buFontTx/>
              <a:buNone/>
              <a:defRPr/>
            </a:pPr>
            <a:r>
              <a:rPr kumimoji="0" lang="zh-CN" altLang="en-US" sz="2400" i="0" u="none" strike="noStrike" kern="1200" cap="none" spc="0" normalizeH="0" baseline="0" noProof="0" dirty="0">
                <a:ln>
                  <a:noFill/>
                </a:ln>
                <a:solidFill>
                  <a:schemeClr val="bg1"/>
                </a:solidFill>
                <a:effectLst/>
                <a:uLnTx/>
                <a:uFillTx/>
                <a:cs typeface="+mn-ea"/>
                <a:sym typeface="+mn-lt"/>
              </a:rPr>
              <a:t>中国传统节日</a:t>
            </a:r>
          </a:p>
        </p:txBody>
      </p:sp>
      <p:sp>
        <p:nvSpPr>
          <p:cNvPr id="12" name="文本框 26"/>
          <p:cNvSpPr txBox="1">
            <a:spLocks noChangeArrowheads="1"/>
          </p:cNvSpPr>
          <p:nvPr/>
        </p:nvSpPr>
        <p:spPr bwMode="auto">
          <a:xfrm>
            <a:off x="1302713" y="5043853"/>
            <a:ext cx="6155215" cy="840358"/>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nSpc>
                <a:spcPts val="2000"/>
              </a:lnSpc>
              <a:defRPr/>
            </a:pPr>
            <a:r>
              <a:rPr lang="zh-CN" altLang="en-US" sz="1400" dirty="0">
                <a:solidFill>
                  <a:schemeClr val="tx1">
                    <a:lumMod val="85000"/>
                    <a:lumOff val="15000"/>
                  </a:schemeClr>
                </a:solidFill>
                <a:latin typeface="+mn-lt"/>
                <a:ea typeface="+mn-ea"/>
                <a:cs typeface="+mn-ea"/>
                <a:sym typeface="+mn-lt"/>
              </a:rPr>
              <a:t>“重阳”之名称由来，得名于古籍</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易经</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中的‘阳爻为九’。在</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易经</a:t>
            </a:r>
            <a:r>
              <a:rPr lang="en-US" altLang="zh-CN" sz="1400" dirty="0">
                <a:solidFill>
                  <a:schemeClr val="tx1">
                    <a:lumMod val="85000"/>
                    <a:lumOff val="15000"/>
                  </a:schemeClr>
                </a:solidFill>
                <a:latin typeface="+mn-lt"/>
                <a:ea typeface="+mn-ea"/>
                <a:cs typeface="+mn-ea"/>
                <a:sym typeface="+mn-lt"/>
              </a:rPr>
              <a:t>》</a:t>
            </a:r>
            <a:r>
              <a:rPr lang="zh-CN" altLang="en-US" sz="1400" dirty="0">
                <a:solidFill>
                  <a:schemeClr val="tx1">
                    <a:lumMod val="85000"/>
                    <a:lumOff val="15000"/>
                  </a:schemeClr>
                </a:solidFill>
                <a:latin typeface="+mn-lt"/>
                <a:ea typeface="+mn-ea"/>
                <a:cs typeface="+mn-ea"/>
                <a:sym typeface="+mn-lt"/>
              </a:rPr>
              <a:t>中，把“六”定为阴数，把“九”定为阳数，又为“极数”，指天之高为“九重”。</a:t>
            </a:r>
          </a:p>
        </p:txBody>
      </p:sp>
      <p:sp>
        <p:nvSpPr>
          <p:cNvPr id="13" name="矩形 12"/>
          <p:cNvSpPr/>
          <p:nvPr/>
        </p:nvSpPr>
        <p:spPr bwMode="auto">
          <a:xfrm>
            <a:off x="1302713" y="4285188"/>
            <a:ext cx="3664511" cy="549605"/>
          </a:xfrm>
          <a:prstGeom prst="rect">
            <a:avLst/>
          </a:prstGeom>
          <a:solidFill>
            <a:srgbClr val="3FA08F"/>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50000"/>
              </a:spcBef>
              <a:spcAft>
                <a:spcPts val="0"/>
              </a:spcAft>
              <a:buClrTx/>
              <a:buSzTx/>
              <a:buFontTx/>
              <a:buNone/>
              <a:defRPr/>
            </a:pPr>
            <a:r>
              <a:rPr kumimoji="0" lang="zh-CN" altLang="en-US" sz="2400" i="0" u="none" strike="noStrike" kern="1200" cap="none" spc="0" normalizeH="0" baseline="0" noProof="0" dirty="0">
                <a:ln>
                  <a:noFill/>
                </a:ln>
                <a:solidFill>
                  <a:schemeClr val="bg1"/>
                </a:solidFill>
                <a:effectLst/>
                <a:uLnTx/>
                <a:uFillTx/>
                <a:cs typeface="+mn-ea"/>
                <a:sym typeface="+mn-lt"/>
              </a:rPr>
              <a:t>重阳之名</a:t>
            </a:r>
          </a:p>
        </p:txBody>
      </p:sp>
      <p:pic>
        <p:nvPicPr>
          <p:cNvPr id="14" name="图片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4539" y="734775"/>
            <a:ext cx="3880615" cy="565879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750"/>
                                        <p:tgtEl>
                                          <p:spTgt spid="10"/>
                                        </p:tgtEl>
                                      </p:cBhvr>
                                    </p:animEffect>
                                  </p:childTnLst>
                                </p:cTn>
                              </p:par>
                            </p:childTnLst>
                          </p:cTn>
                        </p:par>
                        <p:par>
                          <p:cTn id="12" fill="hold">
                            <p:stCondLst>
                              <p:cond delay="1500"/>
                            </p:stCondLst>
                            <p:childTnLst>
                              <p:par>
                                <p:cTn id="13" presetID="16" presetClass="entr" presetSubtype="21" fill="hold" grpId="0" nodeType="afterEffect">
                                  <p:stCondLst>
                                    <p:cond delay="0"/>
                                  </p:stCondLst>
                                  <p:iterate type="wd">
                                    <p:tmPct val="10000"/>
                                  </p:iterate>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1000"/>
                                        <p:tgtEl>
                                          <p:spTgt spid="11"/>
                                        </p:tgtEl>
                                      </p:cBhvr>
                                    </p:animEffect>
                                  </p:childTnLst>
                                </p:cTn>
                              </p:par>
                            </p:childTnLst>
                          </p:cTn>
                        </p:par>
                        <p:par>
                          <p:cTn id="16" fill="hold">
                            <p:stCondLst>
                              <p:cond delay="275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750"/>
                                        <p:tgtEl>
                                          <p:spTgt spid="12"/>
                                        </p:tgtEl>
                                      </p:cBhvr>
                                    </p:animEffect>
                                  </p:childTnLst>
                                </p:cTn>
                              </p:par>
                            </p:childTnLst>
                          </p:cTn>
                        </p:par>
                        <p:par>
                          <p:cTn id="20" fill="hold">
                            <p:stCondLst>
                              <p:cond delay="3750"/>
                            </p:stCondLst>
                            <p:childTnLst>
                              <p:par>
                                <p:cTn id="21" presetID="16" presetClass="entr" presetSubtype="21" fill="hold" grpId="0" nodeType="afterEffect">
                                  <p:stCondLst>
                                    <p:cond delay="0"/>
                                  </p:stCondLst>
                                  <p:iterate type="wd">
                                    <p:tmPct val="10000"/>
                                  </p:iterate>
                                  <p:childTnLst>
                                    <p:set>
                                      <p:cBhvr>
                                        <p:cTn id="22" dur="1" fill="hold">
                                          <p:stCondLst>
                                            <p:cond delay="0"/>
                                          </p:stCondLst>
                                        </p:cTn>
                                        <p:tgtEl>
                                          <p:spTgt spid="13"/>
                                        </p:tgtEl>
                                        <p:attrNameLst>
                                          <p:attrName>style.visibility</p:attrName>
                                        </p:attrNameLst>
                                      </p:cBhvr>
                                      <p:to>
                                        <p:strVal val="visible"/>
                                      </p:to>
                                    </p:set>
                                    <p:animEffect transition="in" filter="barn(inVertical)">
                                      <p:cBhvr>
                                        <p:cTn id="23" dur="1000"/>
                                        <p:tgtEl>
                                          <p:spTgt spid="13"/>
                                        </p:tgtEl>
                                      </p:cBhvr>
                                    </p:animEffect>
                                  </p:childTnLst>
                                </p:cTn>
                              </p:par>
                            </p:childTnLst>
                          </p:cTn>
                        </p:par>
                        <p:par>
                          <p:cTn id="24" fill="hold">
                            <p:stCondLst>
                              <p:cond delay="4800"/>
                            </p:stCondLst>
                            <p:childTnLst>
                              <p:par>
                                <p:cTn id="25" presetID="22" presetClass="entr" presetSubtype="4"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bldLvl="0" animBg="1"/>
      <p:bldP spid="12" grpId="0"/>
      <p:bldP spid="1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01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节日来源</a:t>
            </a:r>
          </a:p>
        </p:txBody>
      </p:sp>
      <p:sp>
        <p:nvSpPr>
          <p:cNvPr id="15" name="文本框 26"/>
          <p:cNvSpPr txBox="1">
            <a:spLocks noChangeArrowheads="1"/>
          </p:cNvSpPr>
          <p:nvPr/>
        </p:nvSpPr>
        <p:spPr bwMode="auto">
          <a:xfrm>
            <a:off x="2471367" y="1959040"/>
            <a:ext cx="846626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2000"/>
              </a:lnSpc>
              <a:defRPr/>
            </a:pPr>
            <a:r>
              <a:rPr lang="zh-CN" altLang="en-US" sz="1200" dirty="0">
                <a:solidFill>
                  <a:schemeClr val="tx1">
                    <a:lumMod val="85000"/>
                    <a:lumOff val="15000"/>
                  </a:schemeClr>
                </a:solidFill>
                <a:latin typeface="+mn-lt"/>
                <a:ea typeface="+mn-ea"/>
                <a:cs typeface="+mn-ea"/>
                <a:sym typeface="+mn-lt"/>
              </a:rPr>
              <a:t>“九”为老阳，是阳极数，两个阳极数重在一起，九九归一，一元肇始，万象更新。因此古人认为重阳是一个值得庆贺的吉祥日子。在古代有饮宴祈寿之俗。在民俗观念中，又因“九”在数字中是最大数，且“九九”与“久久”同音，所以赋予有天长地久、生命长久、健康长寿的寓意。</a:t>
            </a:r>
          </a:p>
        </p:txBody>
      </p:sp>
      <p:sp>
        <p:nvSpPr>
          <p:cNvPr id="16" name="矩形 15"/>
          <p:cNvSpPr/>
          <p:nvPr/>
        </p:nvSpPr>
        <p:spPr bwMode="auto">
          <a:xfrm>
            <a:off x="2574388" y="1409435"/>
            <a:ext cx="3664511" cy="549605"/>
          </a:xfrm>
          <a:prstGeom prst="rect">
            <a:avLst/>
          </a:prstGeom>
          <a:noFill/>
          <a:ln>
            <a:noFill/>
          </a:ln>
          <a:effectLst>
            <a:outerShdw blurRad="50800" dist="12700" dir="5400000" sx="101000" sy="10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spcBef>
                <a:spcPct val="50000"/>
              </a:spcBef>
              <a:defRPr/>
            </a:pPr>
            <a:r>
              <a:rPr lang="en-US" altLang="zh-CN" sz="2400" b="1" dirty="0">
                <a:solidFill>
                  <a:schemeClr val="tx1">
                    <a:lumMod val="85000"/>
                    <a:lumOff val="15000"/>
                  </a:schemeClr>
                </a:solidFill>
                <a:cs typeface="+mn-ea"/>
                <a:sym typeface="+mn-lt"/>
              </a:rPr>
              <a:t>《</a:t>
            </a:r>
            <a:r>
              <a:rPr lang="zh-CN" altLang="en-US" sz="2400" b="1" dirty="0">
                <a:solidFill>
                  <a:schemeClr val="tx1">
                    <a:lumMod val="85000"/>
                    <a:lumOff val="15000"/>
                  </a:schemeClr>
                </a:solidFill>
                <a:cs typeface="+mn-ea"/>
                <a:sym typeface="+mn-lt"/>
              </a:rPr>
              <a:t>易经</a:t>
            </a:r>
            <a:r>
              <a:rPr lang="en-US" altLang="zh-CN" sz="2400" b="1" dirty="0">
                <a:solidFill>
                  <a:schemeClr val="tx1">
                    <a:lumMod val="85000"/>
                    <a:lumOff val="15000"/>
                  </a:schemeClr>
                </a:solidFill>
                <a:cs typeface="+mn-ea"/>
                <a:sym typeface="+mn-lt"/>
              </a:rPr>
              <a:t>》</a:t>
            </a:r>
            <a:r>
              <a:rPr lang="zh-CN" altLang="en-US" sz="2400" b="1" dirty="0">
                <a:solidFill>
                  <a:schemeClr val="tx1">
                    <a:lumMod val="85000"/>
                    <a:lumOff val="15000"/>
                  </a:schemeClr>
                </a:solidFill>
                <a:cs typeface="+mn-ea"/>
                <a:sym typeface="+mn-lt"/>
              </a:rPr>
              <a:t>中重九阳数</a:t>
            </a:r>
            <a:endParaRPr kumimoji="0" lang="zh-CN" altLang="en-US" sz="2400" b="1" i="0" u="none" strike="noStrike" kern="1200" cap="none" normalizeH="0" baseline="0" noProof="0" dirty="0">
              <a:ln>
                <a:noFill/>
              </a:ln>
              <a:solidFill>
                <a:schemeClr val="tx1">
                  <a:lumMod val="85000"/>
                  <a:lumOff val="15000"/>
                </a:schemeClr>
              </a:solidFill>
              <a:effectLst/>
              <a:uLnTx/>
              <a:uFillTx/>
              <a:cs typeface="+mn-ea"/>
              <a:sym typeface="+mn-lt"/>
            </a:endParaRPr>
          </a:p>
        </p:txBody>
      </p:sp>
      <p:sp>
        <p:nvSpPr>
          <p:cNvPr id="17" name="文本框 26"/>
          <p:cNvSpPr txBox="1">
            <a:spLocks noChangeArrowheads="1"/>
          </p:cNvSpPr>
          <p:nvPr/>
        </p:nvSpPr>
        <p:spPr bwMode="auto">
          <a:xfrm>
            <a:off x="2471367" y="3535011"/>
            <a:ext cx="8466263" cy="861774"/>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2000"/>
              </a:lnSpc>
              <a:defRPr/>
            </a:pPr>
            <a:r>
              <a:rPr lang="zh-CN" altLang="en-US" sz="1200" dirty="0">
                <a:solidFill>
                  <a:schemeClr val="tx1">
                    <a:lumMod val="85000"/>
                    <a:lumOff val="15000"/>
                  </a:schemeClr>
                </a:solidFill>
                <a:latin typeface="+mn-lt"/>
                <a:ea typeface="+mn-ea"/>
                <a:cs typeface="+mn-ea"/>
                <a:sym typeface="+mn-lt"/>
              </a:rPr>
              <a:t>“九”为老阳，是阳极数，两个阳极数重在一起，九九归一，一元肇始，万象更新。因此古人认为重阳是一个值得庆贺的吉祥日子。在古代有饮宴祈寿之俗。在民俗观念中，又因“九”在数字中是最大数，且“九九”与“久久”同音，所以赋予有天长地久、生命长久、健康长寿的寓意。</a:t>
            </a:r>
          </a:p>
        </p:txBody>
      </p:sp>
      <p:sp>
        <p:nvSpPr>
          <p:cNvPr id="18" name="矩形 17"/>
          <p:cNvSpPr/>
          <p:nvPr/>
        </p:nvSpPr>
        <p:spPr bwMode="auto">
          <a:xfrm>
            <a:off x="2574388" y="2985406"/>
            <a:ext cx="3664511" cy="549605"/>
          </a:xfrm>
          <a:prstGeom prst="rect">
            <a:avLst/>
          </a:prstGeom>
          <a:noFill/>
          <a:ln>
            <a:noFill/>
          </a:ln>
          <a:effectLst>
            <a:outerShdw blurRad="50800" dist="12700" dir="5400000" sx="101000" sy="10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spcBef>
                <a:spcPct val="50000"/>
              </a:spcBef>
              <a:defRPr/>
            </a:pPr>
            <a:r>
              <a:rPr lang="zh-CN" altLang="en-US" sz="2400" b="1" dirty="0">
                <a:solidFill>
                  <a:schemeClr val="tx1">
                    <a:lumMod val="85000"/>
                    <a:lumOff val="15000"/>
                  </a:schemeClr>
                </a:solidFill>
                <a:cs typeface="+mn-ea"/>
                <a:sym typeface="+mn-lt"/>
              </a:rPr>
              <a:t>丰收祭天</a:t>
            </a:r>
            <a:endParaRPr kumimoji="0" lang="zh-CN" altLang="en-US" sz="2400" b="1" i="0" u="none" strike="noStrike" kern="1200" cap="none" normalizeH="0" baseline="0" noProof="0" dirty="0">
              <a:ln>
                <a:noFill/>
              </a:ln>
              <a:solidFill>
                <a:schemeClr val="tx1">
                  <a:lumMod val="85000"/>
                  <a:lumOff val="15000"/>
                </a:schemeClr>
              </a:solidFill>
              <a:effectLst/>
              <a:uLnTx/>
              <a:uFillTx/>
              <a:cs typeface="+mn-ea"/>
              <a:sym typeface="+mn-lt"/>
            </a:endParaRPr>
          </a:p>
        </p:txBody>
      </p:sp>
      <p:sp>
        <p:nvSpPr>
          <p:cNvPr id="19" name="文本框 26"/>
          <p:cNvSpPr txBox="1">
            <a:spLocks noChangeArrowheads="1"/>
          </p:cNvSpPr>
          <p:nvPr/>
        </p:nvSpPr>
        <p:spPr bwMode="auto">
          <a:xfrm>
            <a:off x="2471367" y="5150259"/>
            <a:ext cx="8466263" cy="861774"/>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2000"/>
              </a:lnSpc>
              <a:defRPr/>
            </a:pPr>
            <a:r>
              <a:rPr lang="zh-CN" altLang="en-US" sz="1200" dirty="0">
                <a:solidFill>
                  <a:schemeClr val="tx1">
                    <a:lumMod val="85000"/>
                    <a:lumOff val="15000"/>
                  </a:schemeClr>
                </a:solidFill>
                <a:latin typeface="+mn-lt"/>
                <a:ea typeface="+mn-ea"/>
                <a:cs typeface="+mn-ea"/>
                <a:sym typeface="+mn-lt"/>
              </a:rPr>
              <a:t>“九”为老阳，是阳极数，两个阳极数重在一起，九九归一，一元肇始，万象更新。因此古人认为重阳是一个值得庆贺的吉祥日子。在古代有饮宴祈寿之俗。在民俗观念中，又因“九”在数字中是最大数，且“九九”与“久久”同音，所以赋予有天长地久、生命长久、健康长寿的寓意。</a:t>
            </a:r>
          </a:p>
        </p:txBody>
      </p:sp>
      <p:sp>
        <p:nvSpPr>
          <p:cNvPr id="20" name="矩形 19"/>
          <p:cNvSpPr/>
          <p:nvPr/>
        </p:nvSpPr>
        <p:spPr bwMode="auto">
          <a:xfrm>
            <a:off x="2574388" y="4600654"/>
            <a:ext cx="5350411" cy="549605"/>
          </a:xfrm>
          <a:prstGeom prst="rect">
            <a:avLst/>
          </a:prstGeom>
          <a:noFill/>
          <a:ln>
            <a:noFill/>
          </a:ln>
          <a:effectLst>
            <a:outerShdw blurRad="50800" dist="12700" dir="5400000" sx="101000" sy="10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spcBef>
                <a:spcPct val="50000"/>
              </a:spcBef>
              <a:defRPr/>
            </a:pPr>
            <a:r>
              <a:rPr lang="zh-CN" altLang="en-US" sz="2400" b="1" dirty="0">
                <a:solidFill>
                  <a:schemeClr val="tx1">
                    <a:lumMod val="85000"/>
                    <a:lumOff val="15000"/>
                  </a:schemeClr>
                </a:solidFill>
                <a:cs typeface="+mn-ea"/>
                <a:sym typeface="+mn-lt"/>
              </a:rPr>
              <a:t>古代的祭祀大火星仪式</a:t>
            </a:r>
            <a:endParaRPr kumimoji="0" lang="zh-CN" altLang="en-US" sz="2400" b="1" i="0" u="none" strike="noStrike" kern="1200" cap="none" normalizeH="0" baseline="0" noProof="0" dirty="0">
              <a:ln>
                <a:noFill/>
              </a:ln>
              <a:solidFill>
                <a:schemeClr val="tx1">
                  <a:lumMod val="85000"/>
                  <a:lumOff val="15000"/>
                </a:schemeClr>
              </a:solidFill>
              <a:effectLst/>
              <a:uLnTx/>
              <a:uFillTx/>
              <a:cs typeface="+mn-ea"/>
              <a:sym typeface="+mn-lt"/>
            </a:endParaRPr>
          </a:p>
        </p:txBody>
      </p:sp>
      <p:pic>
        <p:nvPicPr>
          <p:cNvPr id="21" name="图片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42116">
            <a:off x="1434609" y="1453229"/>
            <a:ext cx="585069" cy="937878"/>
          </a:xfrm>
          <a:prstGeom prst="rect">
            <a:avLst/>
          </a:prstGeom>
        </p:spPr>
      </p:pic>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42116">
            <a:off x="1528758" y="2955299"/>
            <a:ext cx="585069" cy="937878"/>
          </a:xfrm>
          <a:prstGeom prst="rect">
            <a:avLst/>
          </a:prstGeom>
        </p:spPr>
      </p:pic>
      <p:pic>
        <p:nvPicPr>
          <p:cNvPr id="23" name="图片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42116">
            <a:off x="1488094" y="4611161"/>
            <a:ext cx="585069" cy="9378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down)">
                                      <p:cBhvr>
                                        <p:cTn id="11" dur="500"/>
                                        <p:tgtEl>
                                          <p:spTgt spid="21"/>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750"/>
                                        <p:tgtEl>
                                          <p:spTgt spid="15"/>
                                        </p:tgtEl>
                                      </p:cBhvr>
                                    </p:animEffect>
                                  </p:childTnLst>
                                </p:cTn>
                              </p:par>
                            </p:childTnLst>
                          </p:cTn>
                        </p:par>
                        <p:par>
                          <p:cTn id="16" fill="hold">
                            <p:stCondLst>
                              <p:cond delay="2000"/>
                            </p:stCondLst>
                            <p:childTnLst>
                              <p:par>
                                <p:cTn id="17" presetID="16" presetClass="entr" presetSubtype="21" fill="hold" grpId="0" nodeType="afterEffect">
                                  <p:stCondLst>
                                    <p:cond delay="0"/>
                                  </p:stCondLst>
                                  <p:iterate type="wd">
                                    <p:tmPct val="10000"/>
                                  </p:iterate>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1000"/>
                                        <p:tgtEl>
                                          <p:spTgt spid="16"/>
                                        </p:tgtEl>
                                      </p:cBhvr>
                                    </p:animEffect>
                                  </p:childTnLst>
                                </p:cTn>
                              </p:par>
                            </p:childTnLst>
                          </p:cTn>
                        </p:par>
                        <p:par>
                          <p:cTn id="20" fill="hold">
                            <p:stCondLst>
                              <p:cond delay="3549"/>
                            </p:stCondLst>
                            <p:childTnLst>
                              <p:par>
                                <p:cTn id="21" presetID="22" presetClass="entr" presetSubtype="4"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down)">
                                      <p:cBhvr>
                                        <p:cTn id="23" dur="500"/>
                                        <p:tgtEl>
                                          <p:spTgt spid="22"/>
                                        </p:tgtEl>
                                      </p:cBhvr>
                                    </p:animEffect>
                                  </p:childTnLst>
                                </p:cTn>
                              </p:par>
                            </p:childTnLst>
                          </p:cTn>
                        </p:par>
                        <p:par>
                          <p:cTn id="24" fill="hold">
                            <p:stCondLst>
                              <p:cond delay="4049"/>
                            </p:stCondLst>
                            <p:childTnLst>
                              <p:par>
                                <p:cTn id="25" presetID="16" presetClass="entr" presetSubtype="21"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750"/>
                                        <p:tgtEl>
                                          <p:spTgt spid="17"/>
                                        </p:tgtEl>
                                      </p:cBhvr>
                                    </p:animEffect>
                                  </p:childTnLst>
                                </p:cTn>
                              </p:par>
                            </p:childTnLst>
                          </p:cTn>
                        </p:par>
                        <p:par>
                          <p:cTn id="28" fill="hold">
                            <p:stCondLst>
                              <p:cond delay="5049"/>
                            </p:stCondLst>
                            <p:childTnLst>
                              <p:par>
                                <p:cTn id="29" presetID="16" presetClass="entr" presetSubtype="21" fill="hold" grpId="0" nodeType="afterEffect">
                                  <p:stCondLst>
                                    <p:cond delay="0"/>
                                  </p:stCondLst>
                                  <p:iterate type="wd">
                                    <p:tmPct val="10000"/>
                                  </p:iterate>
                                  <p:childTnLst>
                                    <p:set>
                                      <p:cBhvr>
                                        <p:cTn id="30" dur="1" fill="hold">
                                          <p:stCondLst>
                                            <p:cond delay="0"/>
                                          </p:stCondLst>
                                        </p:cTn>
                                        <p:tgtEl>
                                          <p:spTgt spid="18"/>
                                        </p:tgtEl>
                                        <p:attrNameLst>
                                          <p:attrName>style.visibility</p:attrName>
                                        </p:attrNameLst>
                                      </p:cBhvr>
                                      <p:to>
                                        <p:strVal val="visible"/>
                                      </p:to>
                                    </p:set>
                                    <p:animEffect transition="in" filter="barn(inVertical)">
                                      <p:cBhvr>
                                        <p:cTn id="31" dur="1000"/>
                                        <p:tgtEl>
                                          <p:spTgt spid="18"/>
                                        </p:tgtEl>
                                      </p:cBhvr>
                                    </p:animEffect>
                                  </p:childTnLst>
                                </p:cTn>
                              </p:par>
                            </p:childTnLst>
                          </p:cTn>
                        </p:par>
                        <p:par>
                          <p:cTn id="32" fill="hold">
                            <p:stCondLst>
                              <p:cond delay="6099"/>
                            </p:stCondLst>
                            <p:childTnLst>
                              <p:par>
                                <p:cTn id="33" presetID="22" presetClass="entr" presetSubtype="4"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down)">
                                      <p:cBhvr>
                                        <p:cTn id="35" dur="500"/>
                                        <p:tgtEl>
                                          <p:spTgt spid="23"/>
                                        </p:tgtEl>
                                      </p:cBhvr>
                                    </p:animEffect>
                                  </p:childTnLst>
                                </p:cTn>
                              </p:par>
                            </p:childTnLst>
                          </p:cTn>
                        </p:par>
                        <p:par>
                          <p:cTn id="36" fill="hold">
                            <p:stCondLst>
                              <p:cond delay="6599"/>
                            </p:stCondLst>
                            <p:childTnLst>
                              <p:par>
                                <p:cTn id="37" presetID="16" presetClass="entr" presetSubtype="2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arn(inVertical)">
                                      <p:cBhvr>
                                        <p:cTn id="39" dur="750"/>
                                        <p:tgtEl>
                                          <p:spTgt spid="19"/>
                                        </p:tgtEl>
                                      </p:cBhvr>
                                    </p:animEffect>
                                  </p:childTnLst>
                                </p:cTn>
                              </p:par>
                            </p:childTnLst>
                          </p:cTn>
                        </p:par>
                        <p:par>
                          <p:cTn id="40" fill="hold">
                            <p:stCondLst>
                              <p:cond delay="7599"/>
                            </p:stCondLst>
                            <p:childTnLst>
                              <p:par>
                                <p:cTn id="41" presetID="16" presetClass="entr" presetSubtype="21" fill="hold" grpId="0" nodeType="afterEffect">
                                  <p:stCondLst>
                                    <p:cond delay="0"/>
                                  </p:stCondLst>
                                  <p:iterate type="wd">
                                    <p:tmPct val="10000"/>
                                  </p:iterate>
                                  <p:childTnLst>
                                    <p:set>
                                      <p:cBhvr>
                                        <p:cTn id="42" dur="1" fill="hold">
                                          <p:stCondLst>
                                            <p:cond delay="0"/>
                                          </p:stCondLst>
                                        </p:cTn>
                                        <p:tgtEl>
                                          <p:spTgt spid="20"/>
                                        </p:tgtEl>
                                        <p:attrNameLst>
                                          <p:attrName>style.visibility</p:attrName>
                                        </p:attrNameLst>
                                      </p:cBhvr>
                                      <p:to>
                                        <p:strVal val="visible"/>
                                      </p:to>
                                    </p:set>
                                    <p:animEffect transition="in" filter="barn(inVertical)">
                                      <p:cBhvr>
                                        <p:cTn id="4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6" grpId="0" bldLvl="0"/>
      <p:bldP spid="17" grpId="0"/>
      <p:bldP spid="18" grpId="0" bldLvl="0"/>
      <p:bldP spid="19" grpId="0"/>
      <p:bldP spid="20"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01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节日来源</a:t>
            </a:r>
          </a:p>
        </p:txBody>
      </p:sp>
      <p:grpSp>
        <p:nvGrpSpPr>
          <p:cNvPr id="15" name="组合 14"/>
          <p:cNvGrpSpPr/>
          <p:nvPr/>
        </p:nvGrpSpPr>
        <p:grpSpPr>
          <a:xfrm>
            <a:off x="4739731" y="2290285"/>
            <a:ext cx="2712537" cy="2712537"/>
            <a:chOff x="4785908" y="1951348"/>
            <a:chExt cx="3070990" cy="3070989"/>
          </a:xfrm>
          <a:effectLst/>
        </p:grpSpPr>
        <p:sp>
          <p:nvSpPr>
            <p:cNvPr id="16" name="Plaque 5"/>
            <p:cNvSpPr/>
            <p:nvPr/>
          </p:nvSpPr>
          <p:spPr>
            <a:xfrm>
              <a:off x="4785908" y="1951348"/>
              <a:ext cx="3070990" cy="3070989"/>
            </a:xfrm>
            <a:prstGeom prst="plaque">
              <a:avLst>
                <a:gd name="adj" fmla="val 50000"/>
              </a:avLst>
            </a:prstGeom>
            <a:solidFill>
              <a:schemeClr val="tx1">
                <a:lumMod val="65000"/>
                <a:lumOff val="35000"/>
              </a:schemeClr>
            </a:solidFill>
            <a:ln w="92075" cap="flat" cmpd="sng" algn="ctr">
              <a:noFill/>
              <a:prstDash val="solid"/>
              <a:miter lim="800000"/>
            </a:ln>
            <a:effectLst/>
          </p:spPr>
          <p:txBody>
            <a:bodyPr rtlCol="0" anchor="ctr"/>
            <a:lstStyle/>
            <a:p>
              <a:pPr algn="ctr" defTabSz="913765">
                <a:defRPr/>
              </a:pPr>
              <a:endParaRPr lang="en-US" sz="1800" kern="0" dirty="0">
                <a:cs typeface="+mn-ea"/>
                <a:sym typeface="+mn-lt"/>
              </a:endParaRPr>
            </a:p>
          </p:txBody>
        </p:sp>
        <p:sp>
          <p:nvSpPr>
            <p:cNvPr id="17" name="Freeform 131"/>
            <p:cNvSpPr>
              <a:spLocks noEditPoints="1"/>
            </p:cNvSpPr>
            <p:nvPr/>
          </p:nvSpPr>
          <p:spPr bwMode="auto">
            <a:xfrm>
              <a:off x="5972429" y="3070059"/>
              <a:ext cx="717750" cy="717750"/>
            </a:xfrm>
            <a:custGeom>
              <a:avLst/>
              <a:gdLst/>
              <a:ahLst/>
              <a:cxnLst>
                <a:cxn ang="0">
                  <a:pos x="55" y="28"/>
                </a:cxn>
                <a:cxn ang="0">
                  <a:pos x="27" y="55"/>
                </a:cxn>
                <a:cxn ang="0">
                  <a:pos x="0" y="28"/>
                </a:cxn>
                <a:cxn ang="0">
                  <a:pos x="27" y="0"/>
                </a:cxn>
                <a:cxn ang="0">
                  <a:pos x="55" y="28"/>
                </a:cxn>
                <a:cxn ang="0">
                  <a:pos x="42" y="28"/>
                </a:cxn>
                <a:cxn ang="0">
                  <a:pos x="41" y="26"/>
                </a:cxn>
                <a:cxn ang="0">
                  <a:pos x="21" y="14"/>
                </a:cxn>
                <a:cxn ang="0">
                  <a:pos x="19" y="14"/>
                </a:cxn>
                <a:cxn ang="0">
                  <a:pos x="18" y="16"/>
                </a:cxn>
                <a:cxn ang="0">
                  <a:pos x="18" y="39"/>
                </a:cxn>
                <a:cxn ang="0">
                  <a:pos x="19" y="41"/>
                </a:cxn>
                <a:cxn ang="0">
                  <a:pos x="20" y="41"/>
                </a:cxn>
                <a:cxn ang="0">
                  <a:pos x="21" y="41"/>
                </a:cxn>
                <a:cxn ang="0">
                  <a:pos x="41" y="30"/>
                </a:cxn>
                <a:cxn ang="0">
                  <a:pos x="42" y="28"/>
                </a:cxn>
              </a:cxnLst>
              <a:rect l="0" t="0" r="r" b="b"/>
              <a:pathLst>
                <a:path w="55" h="55">
                  <a:moveTo>
                    <a:pt x="55" y="28"/>
                  </a:moveTo>
                  <a:cubicBezTo>
                    <a:pt x="55" y="43"/>
                    <a:pt x="42" y="55"/>
                    <a:pt x="27" y="55"/>
                  </a:cubicBezTo>
                  <a:cubicBezTo>
                    <a:pt x="12" y="55"/>
                    <a:pt x="0" y="43"/>
                    <a:pt x="0" y="28"/>
                  </a:cubicBezTo>
                  <a:cubicBezTo>
                    <a:pt x="0" y="13"/>
                    <a:pt x="12" y="0"/>
                    <a:pt x="27" y="0"/>
                  </a:cubicBezTo>
                  <a:cubicBezTo>
                    <a:pt x="42" y="0"/>
                    <a:pt x="55" y="13"/>
                    <a:pt x="55" y="28"/>
                  </a:cubicBezTo>
                  <a:close/>
                  <a:moveTo>
                    <a:pt x="42" y="28"/>
                  </a:moveTo>
                  <a:cubicBezTo>
                    <a:pt x="42" y="27"/>
                    <a:pt x="42" y="26"/>
                    <a:pt x="41" y="26"/>
                  </a:cubicBezTo>
                  <a:cubicBezTo>
                    <a:pt x="21" y="14"/>
                    <a:pt x="21" y="14"/>
                    <a:pt x="21" y="14"/>
                  </a:cubicBezTo>
                  <a:cubicBezTo>
                    <a:pt x="21" y="14"/>
                    <a:pt x="20" y="14"/>
                    <a:pt x="19" y="14"/>
                  </a:cubicBezTo>
                  <a:cubicBezTo>
                    <a:pt x="18" y="15"/>
                    <a:pt x="18" y="16"/>
                    <a:pt x="18" y="16"/>
                  </a:cubicBezTo>
                  <a:cubicBezTo>
                    <a:pt x="18" y="39"/>
                    <a:pt x="18" y="39"/>
                    <a:pt x="18" y="39"/>
                  </a:cubicBezTo>
                  <a:cubicBezTo>
                    <a:pt x="18" y="40"/>
                    <a:pt x="18" y="41"/>
                    <a:pt x="19" y="41"/>
                  </a:cubicBezTo>
                  <a:cubicBezTo>
                    <a:pt x="20" y="41"/>
                    <a:pt x="20" y="41"/>
                    <a:pt x="20" y="41"/>
                  </a:cubicBezTo>
                  <a:cubicBezTo>
                    <a:pt x="21" y="41"/>
                    <a:pt x="21" y="41"/>
                    <a:pt x="21" y="41"/>
                  </a:cubicBezTo>
                  <a:cubicBezTo>
                    <a:pt x="41" y="30"/>
                    <a:pt x="41" y="30"/>
                    <a:pt x="41" y="30"/>
                  </a:cubicBezTo>
                  <a:cubicBezTo>
                    <a:pt x="42" y="29"/>
                    <a:pt x="42" y="29"/>
                    <a:pt x="42" y="28"/>
                  </a:cubicBezTo>
                  <a:close/>
                </a:path>
              </a:pathLst>
            </a:custGeom>
            <a:solidFill>
              <a:schemeClr val="bg1"/>
            </a:solidFill>
            <a:ln w="9525">
              <a:noFill/>
              <a:round/>
            </a:ln>
          </p:spPr>
          <p:txBody>
            <a:bodyPr vert="horz" wrap="square" lIns="91412" tIns="45706" rIns="91412" bIns="45706" numCol="1" anchor="t" anchorCtr="0" compatLnSpc="1"/>
            <a:lstStyle/>
            <a:p>
              <a:pPr algn="ctr" defTabSz="913765">
                <a:defRPr/>
              </a:pPr>
              <a:endParaRPr lang="en-US" sz="1800" kern="0" dirty="0">
                <a:cs typeface="+mn-ea"/>
                <a:sym typeface="+mn-lt"/>
              </a:endParaRPr>
            </a:p>
          </p:txBody>
        </p:sp>
      </p:grpSp>
      <p:grpSp>
        <p:nvGrpSpPr>
          <p:cNvPr id="18" name="组合 17"/>
          <p:cNvGrpSpPr/>
          <p:nvPr/>
        </p:nvGrpSpPr>
        <p:grpSpPr>
          <a:xfrm>
            <a:off x="4140852" y="1770386"/>
            <a:ext cx="1646906" cy="1646905"/>
            <a:chOff x="4107888" y="1362747"/>
            <a:chExt cx="1864539" cy="1864538"/>
          </a:xfrm>
          <a:effectLst/>
        </p:grpSpPr>
        <p:sp>
          <p:nvSpPr>
            <p:cNvPr id="19" name="Teardrop 6"/>
            <p:cNvSpPr/>
            <p:nvPr/>
          </p:nvSpPr>
          <p:spPr>
            <a:xfrm rot="16200000">
              <a:off x="4107889" y="1362746"/>
              <a:ext cx="1864538" cy="1864539"/>
            </a:xfrm>
            <a:prstGeom prst="teardrop">
              <a:avLst/>
            </a:prstGeom>
            <a:solidFill>
              <a:srgbClr val="3FA08F"/>
            </a:solidFill>
            <a:ln w="28575" cap="flat">
              <a:noFill/>
              <a:prstDash val="solid"/>
              <a:miter lim="800000"/>
            </a:ln>
            <a:effectLst/>
          </p:spPr>
          <p:txBody>
            <a:bodyPr vert="horz" wrap="square" lIns="91412" tIns="45706" rIns="91412" bIns="45706" numCol="1" anchor="t" anchorCtr="0" compatLnSpc="1"/>
            <a:lstStyle/>
            <a:p>
              <a:pPr algn="ctr" defTabSz="913765">
                <a:defRPr/>
              </a:pPr>
              <a:endParaRPr lang="en-US" sz="1800" kern="0" dirty="0">
                <a:cs typeface="+mn-ea"/>
                <a:sym typeface="+mn-lt"/>
              </a:endParaRPr>
            </a:p>
          </p:txBody>
        </p:sp>
        <p:sp>
          <p:nvSpPr>
            <p:cNvPr id="20" name="Freeform 69"/>
            <p:cNvSpPr/>
            <p:nvPr/>
          </p:nvSpPr>
          <p:spPr bwMode="auto">
            <a:xfrm>
              <a:off x="4774745" y="1849707"/>
              <a:ext cx="432627" cy="812638"/>
            </a:xfrm>
            <a:custGeom>
              <a:avLst/>
              <a:gdLst/>
              <a:ahLst/>
              <a:cxnLst>
                <a:cxn ang="0">
                  <a:pos x="21" y="57"/>
                </a:cxn>
                <a:cxn ang="0">
                  <a:pos x="21" y="63"/>
                </a:cxn>
                <a:cxn ang="0">
                  <a:pos x="20" y="64"/>
                </a:cxn>
                <a:cxn ang="0">
                  <a:pos x="15" y="64"/>
                </a:cxn>
                <a:cxn ang="0">
                  <a:pos x="14" y="63"/>
                </a:cxn>
                <a:cxn ang="0">
                  <a:pos x="14" y="57"/>
                </a:cxn>
                <a:cxn ang="0">
                  <a:pos x="1" y="50"/>
                </a:cxn>
                <a:cxn ang="0">
                  <a:pos x="1" y="49"/>
                </a:cxn>
                <a:cxn ang="0">
                  <a:pos x="4" y="44"/>
                </a:cxn>
                <a:cxn ang="0">
                  <a:pos x="5" y="43"/>
                </a:cxn>
                <a:cxn ang="0">
                  <a:pos x="6" y="44"/>
                </a:cxn>
                <a:cxn ang="0">
                  <a:pos x="17" y="49"/>
                </a:cxn>
                <a:cxn ang="0">
                  <a:pos x="25" y="43"/>
                </a:cxn>
                <a:cxn ang="0">
                  <a:pos x="16" y="36"/>
                </a:cxn>
                <a:cxn ang="0">
                  <a:pos x="1" y="21"/>
                </a:cxn>
                <a:cxn ang="0">
                  <a:pos x="14" y="8"/>
                </a:cxn>
                <a:cxn ang="0">
                  <a:pos x="14" y="1"/>
                </a:cxn>
                <a:cxn ang="0">
                  <a:pos x="15" y="0"/>
                </a:cxn>
                <a:cxn ang="0">
                  <a:pos x="20" y="0"/>
                </a:cxn>
                <a:cxn ang="0">
                  <a:pos x="21" y="1"/>
                </a:cxn>
                <a:cxn ang="0">
                  <a:pos x="21" y="7"/>
                </a:cxn>
                <a:cxn ang="0">
                  <a:pos x="32" y="12"/>
                </a:cxn>
                <a:cxn ang="0">
                  <a:pos x="32" y="14"/>
                </a:cxn>
                <a:cxn ang="0">
                  <a:pos x="29" y="19"/>
                </a:cxn>
                <a:cxn ang="0">
                  <a:pos x="29" y="19"/>
                </a:cxn>
                <a:cxn ang="0">
                  <a:pos x="28" y="19"/>
                </a:cxn>
                <a:cxn ang="0">
                  <a:pos x="18" y="15"/>
                </a:cxn>
                <a:cxn ang="0">
                  <a:pos x="10" y="21"/>
                </a:cxn>
                <a:cxn ang="0">
                  <a:pos x="20" y="28"/>
                </a:cxn>
                <a:cxn ang="0">
                  <a:pos x="34" y="42"/>
                </a:cxn>
                <a:cxn ang="0">
                  <a:pos x="21" y="57"/>
                </a:cxn>
              </a:cxnLst>
              <a:rect l="0" t="0" r="r" b="b"/>
              <a:pathLst>
                <a:path w="34" h="64">
                  <a:moveTo>
                    <a:pt x="21" y="57"/>
                  </a:moveTo>
                  <a:cubicBezTo>
                    <a:pt x="21" y="63"/>
                    <a:pt x="21" y="63"/>
                    <a:pt x="21" y="63"/>
                  </a:cubicBezTo>
                  <a:cubicBezTo>
                    <a:pt x="21" y="63"/>
                    <a:pt x="20" y="64"/>
                    <a:pt x="20" y="64"/>
                  </a:cubicBezTo>
                  <a:cubicBezTo>
                    <a:pt x="15" y="64"/>
                    <a:pt x="15" y="64"/>
                    <a:pt x="15" y="64"/>
                  </a:cubicBezTo>
                  <a:cubicBezTo>
                    <a:pt x="14" y="64"/>
                    <a:pt x="14" y="63"/>
                    <a:pt x="14" y="63"/>
                  </a:cubicBezTo>
                  <a:cubicBezTo>
                    <a:pt x="14" y="57"/>
                    <a:pt x="14" y="57"/>
                    <a:pt x="14" y="57"/>
                  </a:cubicBezTo>
                  <a:cubicBezTo>
                    <a:pt x="5" y="55"/>
                    <a:pt x="1" y="50"/>
                    <a:pt x="1" y="50"/>
                  </a:cubicBezTo>
                  <a:cubicBezTo>
                    <a:pt x="0" y="50"/>
                    <a:pt x="0" y="49"/>
                    <a:pt x="1" y="49"/>
                  </a:cubicBezTo>
                  <a:cubicBezTo>
                    <a:pt x="4" y="44"/>
                    <a:pt x="4" y="44"/>
                    <a:pt x="4" y="44"/>
                  </a:cubicBezTo>
                  <a:cubicBezTo>
                    <a:pt x="4" y="44"/>
                    <a:pt x="5" y="43"/>
                    <a:pt x="5" y="43"/>
                  </a:cubicBezTo>
                  <a:cubicBezTo>
                    <a:pt x="5" y="43"/>
                    <a:pt x="6" y="44"/>
                    <a:pt x="6" y="44"/>
                  </a:cubicBezTo>
                  <a:cubicBezTo>
                    <a:pt x="6" y="44"/>
                    <a:pt x="11" y="49"/>
                    <a:pt x="17" y="49"/>
                  </a:cubicBezTo>
                  <a:cubicBezTo>
                    <a:pt x="21" y="49"/>
                    <a:pt x="25" y="47"/>
                    <a:pt x="25" y="43"/>
                  </a:cubicBezTo>
                  <a:cubicBezTo>
                    <a:pt x="25" y="39"/>
                    <a:pt x="20" y="38"/>
                    <a:pt x="16" y="36"/>
                  </a:cubicBezTo>
                  <a:cubicBezTo>
                    <a:pt x="9" y="33"/>
                    <a:pt x="1" y="30"/>
                    <a:pt x="1" y="21"/>
                  </a:cubicBezTo>
                  <a:cubicBezTo>
                    <a:pt x="1" y="14"/>
                    <a:pt x="6" y="9"/>
                    <a:pt x="14" y="8"/>
                  </a:cubicBezTo>
                  <a:cubicBezTo>
                    <a:pt x="14" y="1"/>
                    <a:pt x="14" y="1"/>
                    <a:pt x="14" y="1"/>
                  </a:cubicBezTo>
                  <a:cubicBezTo>
                    <a:pt x="14" y="0"/>
                    <a:pt x="14" y="0"/>
                    <a:pt x="15" y="0"/>
                  </a:cubicBezTo>
                  <a:cubicBezTo>
                    <a:pt x="20" y="0"/>
                    <a:pt x="20" y="0"/>
                    <a:pt x="20" y="0"/>
                  </a:cubicBezTo>
                  <a:cubicBezTo>
                    <a:pt x="20" y="0"/>
                    <a:pt x="21" y="0"/>
                    <a:pt x="21" y="1"/>
                  </a:cubicBezTo>
                  <a:cubicBezTo>
                    <a:pt x="21" y="7"/>
                    <a:pt x="21" y="7"/>
                    <a:pt x="21" y="7"/>
                  </a:cubicBezTo>
                  <a:cubicBezTo>
                    <a:pt x="28" y="8"/>
                    <a:pt x="32" y="12"/>
                    <a:pt x="32" y="12"/>
                  </a:cubicBezTo>
                  <a:cubicBezTo>
                    <a:pt x="33" y="13"/>
                    <a:pt x="33" y="13"/>
                    <a:pt x="32" y="14"/>
                  </a:cubicBezTo>
                  <a:cubicBezTo>
                    <a:pt x="29" y="19"/>
                    <a:pt x="29" y="19"/>
                    <a:pt x="29" y="19"/>
                  </a:cubicBezTo>
                  <a:cubicBezTo>
                    <a:pt x="29" y="19"/>
                    <a:pt x="29" y="19"/>
                    <a:pt x="29" y="19"/>
                  </a:cubicBezTo>
                  <a:cubicBezTo>
                    <a:pt x="28" y="19"/>
                    <a:pt x="28" y="19"/>
                    <a:pt x="28" y="19"/>
                  </a:cubicBezTo>
                  <a:cubicBezTo>
                    <a:pt x="28" y="19"/>
                    <a:pt x="23" y="15"/>
                    <a:pt x="18" y="15"/>
                  </a:cubicBezTo>
                  <a:cubicBezTo>
                    <a:pt x="13" y="15"/>
                    <a:pt x="10" y="18"/>
                    <a:pt x="10" y="21"/>
                  </a:cubicBezTo>
                  <a:cubicBezTo>
                    <a:pt x="10" y="25"/>
                    <a:pt x="15" y="26"/>
                    <a:pt x="20" y="28"/>
                  </a:cubicBezTo>
                  <a:cubicBezTo>
                    <a:pt x="26" y="31"/>
                    <a:pt x="34" y="34"/>
                    <a:pt x="34" y="42"/>
                  </a:cubicBezTo>
                  <a:cubicBezTo>
                    <a:pt x="34" y="50"/>
                    <a:pt x="28" y="55"/>
                    <a:pt x="21" y="57"/>
                  </a:cubicBezTo>
                  <a:close/>
                </a:path>
              </a:pathLst>
            </a:custGeom>
            <a:solidFill>
              <a:sysClr val="window" lastClr="FFFFFF"/>
            </a:solidFill>
            <a:ln w="9525">
              <a:noFill/>
              <a:round/>
            </a:ln>
            <a:effectLst/>
          </p:spPr>
          <p:txBody>
            <a:bodyPr vert="horz" wrap="square" lIns="91412" tIns="45706" rIns="91412" bIns="45706" numCol="1" anchor="t" anchorCtr="0" compatLnSpc="1"/>
            <a:lstStyle/>
            <a:p>
              <a:pPr algn="ctr" defTabSz="913765">
                <a:defRPr/>
              </a:pPr>
              <a:endParaRPr lang="en-US" sz="1800" kern="0" dirty="0">
                <a:cs typeface="+mn-ea"/>
                <a:sym typeface="+mn-lt"/>
              </a:endParaRPr>
            </a:p>
          </p:txBody>
        </p:sp>
      </p:grpSp>
      <p:grpSp>
        <p:nvGrpSpPr>
          <p:cNvPr id="21" name="组合 20"/>
          <p:cNvGrpSpPr/>
          <p:nvPr/>
        </p:nvGrpSpPr>
        <p:grpSpPr>
          <a:xfrm>
            <a:off x="4140852" y="3884838"/>
            <a:ext cx="1646906" cy="1646905"/>
            <a:chOff x="4171524" y="3884855"/>
            <a:chExt cx="1647414" cy="1647413"/>
          </a:xfrm>
          <a:blipFill>
            <a:blip r:embed="rId4"/>
            <a:stretch>
              <a:fillRect/>
            </a:stretch>
          </a:blipFill>
          <a:effectLst/>
        </p:grpSpPr>
        <p:sp>
          <p:nvSpPr>
            <p:cNvPr id="22" name="Teardrop 8"/>
            <p:cNvSpPr/>
            <p:nvPr/>
          </p:nvSpPr>
          <p:spPr>
            <a:xfrm rot="10800000">
              <a:off x="4171524" y="3884855"/>
              <a:ext cx="1647414" cy="1647413"/>
            </a:xfrm>
            <a:prstGeom prst="teardrop">
              <a:avLst/>
            </a:prstGeom>
            <a:solidFill>
              <a:srgbClr val="009999"/>
            </a:solidFill>
            <a:ln w="28575" cap="flat">
              <a:noFill/>
              <a:prstDash val="solid"/>
              <a:miter lim="800000"/>
            </a:ln>
            <a:effectLst/>
          </p:spPr>
          <p:txBody>
            <a:bodyPr vert="horz" wrap="square" lIns="91412" tIns="45706" rIns="91412" bIns="45706" numCol="1" anchor="t" anchorCtr="0" compatLnSpc="1"/>
            <a:lstStyle/>
            <a:p>
              <a:pPr algn="ctr" defTabSz="913765">
                <a:defRPr/>
              </a:pPr>
              <a:endParaRPr lang="en-US" sz="1800" kern="0" dirty="0">
                <a:cs typeface="+mn-ea"/>
                <a:sym typeface="+mn-lt"/>
              </a:endParaRPr>
            </a:p>
          </p:txBody>
        </p:sp>
        <p:sp>
          <p:nvSpPr>
            <p:cNvPr id="23" name="Freeform 23"/>
            <p:cNvSpPr>
              <a:spLocks noEditPoints="1"/>
            </p:cNvSpPr>
            <p:nvPr/>
          </p:nvSpPr>
          <p:spPr bwMode="auto">
            <a:xfrm>
              <a:off x="4652642" y="4373322"/>
              <a:ext cx="655357" cy="619690"/>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a:effectLst/>
          </p:spPr>
          <p:txBody>
            <a:bodyPr vert="horz" wrap="square" lIns="91412" tIns="45706" rIns="91412" bIns="45706" numCol="1" anchor="t" anchorCtr="0" compatLnSpc="1"/>
            <a:lstStyle/>
            <a:p>
              <a:pPr algn="ctr" defTabSz="1218565"/>
              <a:endParaRPr lang="en-US" sz="1800" kern="0" dirty="0">
                <a:cs typeface="+mn-ea"/>
                <a:sym typeface="+mn-lt"/>
              </a:endParaRPr>
            </a:p>
          </p:txBody>
        </p:sp>
      </p:grpSp>
      <p:grpSp>
        <p:nvGrpSpPr>
          <p:cNvPr id="24" name="组合 23"/>
          <p:cNvGrpSpPr/>
          <p:nvPr/>
        </p:nvGrpSpPr>
        <p:grpSpPr>
          <a:xfrm>
            <a:off x="6421387" y="1770384"/>
            <a:ext cx="1646906" cy="1646905"/>
            <a:chOff x="6435614" y="1769749"/>
            <a:chExt cx="1647414" cy="1647413"/>
          </a:xfrm>
          <a:effectLst/>
        </p:grpSpPr>
        <p:sp>
          <p:nvSpPr>
            <p:cNvPr id="25" name="Teardrop 7"/>
            <p:cNvSpPr/>
            <p:nvPr/>
          </p:nvSpPr>
          <p:spPr>
            <a:xfrm>
              <a:off x="6435614" y="1769749"/>
              <a:ext cx="1647414" cy="1647413"/>
            </a:xfrm>
            <a:prstGeom prst="teardrop">
              <a:avLst/>
            </a:prstGeom>
            <a:solidFill>
              <a:srgbClr val="009999"/>
            </a:solidFill>
            <a:ln w="28575" cap="flat">
              <a:noFill/>
              <a:prstDash val="solid"/>
              <a:miter lim="800000"/>
            </a:ln>
            <a:effectLst/>
          </p:spPr>
          <p:txBody>
            <a:bodyPr vert="horz" wrap="square" lIns="91412" tIns="45706" rIns="91412" bIns="45706" numCol="1" anchor="t" anchorCtr="0" compatLnSpc="1"/>
            <a:lstStyle/>
            <a:p>
              <a:pPr algn="ctr" defTabSz="913765">
                <a:defRPr/>
              </a:pPr>
              <a:endParaRPr lang="en-US" sz="1800" kern="0" dirty="0">
                <a:cs typeface="+mn-ea"/>
                <a:sym typeface="+mn-lt"/>
              </a:endParaRPr>
            </a:p>
          </p:txBody>
        </p:sp>
        <p:sp>
          <p:nvSpPr>
            <p:cNvPr id="26" name="Freeform 50"/>
            <p:cNvSpPr>
              <a:spLocks noEditPoints="1"/>
            </p:cNvSpPr>
            <p:nvPr/>
          </p:nvSpPr>
          <p:spPr bwMode="auto">
            <a:xfrm>
              <a:off x="7008767" y="2164075"/>
              <a:ext cx="554160" cy="714454"/>
            </a:xfrm>
            <a:custGeom>
              <a:avLst/>
              <a:gdLst/>
              <a:ahLst/>
              <a:cxnLst>
                <a:cxn ang="0">
                  <a:pos x="54" y="72"/>
                </a:cxn>
                <a:cxn ang="0">
                  <a:pos x="0" y="3"/>
                </a:cxn>
                <a:cxn ang="0">
                  <a:pos x="56" y="3"/>
                </a:cxn>
                <a:cxn ang="0">
                  <a:pos x="11" y="11"/>
                </a:cxn>
                <a:cxn ang="0">
                  <a:pos x="11" y="16"/>
                </a:cxn>
                <a:cxn ang="0">
                  <a:pos x="15" y="12"/>
                </a:cxn>
                <a:cxn ang="0">
                  <a:pos x="11" y="21"/>
                </a:cxn>
                <a:cxn ang="0">
                  <a:pos x="11" y="26"/>
                </a:cxn>
                <a:cxn ang="0">
                  <a:pos x="15" y="22"/>
                </a:cxn>
                <a:cxn ang="0">
                  <a:pos x="11" y="31"/>
                </a:cxn>
                <a:cxn ang="0">
                  <a:pos x="11" y="36"/>
                </a:cxn>
                <a:cxn ang="0">
                  <a:pos x="15" y="32"/>
                </a:cxn>
                <a:cxn ang="0">
                  <a:pos x="11" y="41"/>
                </a:cxn>
                <a:cxn ang="0">
                  <a:pos x="11" y="47"/>
                </a:cxn>
                <a:cxn ang="0">
                  <a:pos x="15" y="43"/>
                </a:cxn>
                <a:cxn ang="0">
                  <a:pos x="11" y="52"/>
                </a:cxn>
                <a:cxn ang="0">
                  <a:pos x="11" y="57"/>
                </a:cxn>
                <a:cxn ang="0">
                  <a:pos x="15" y="53"/>
                </a:cxn>
                <a:cxn ang="0">
                  <a:pos x="24" y="16"/>
                </a:cxn>
                <a:cxn ang="0">
                  <a:pos x="24" y="11"/>
                </a:cxn>
                <a:cxn ang="0">
                  <a:pos x="20" y="14"/>
                </a:cxn>
                <a:cxn ang="0">
                  <a:pos x="24" y="26"/>
                </a:cxn>
                <a:cxn ang="0">
                  <a:pos x="24" y="21"/>
                </a:cxn>
                <a:cxn ang="0">
                  <a:pos x="20" y="25"/>
                </a:cxn>
                <a:cxn ang="0">
                  <a:pos x="24" y="36"/>
                </a:cxn>
                <a:cxn ang="0">
                  <a:pos x="24" y="31"/>
                </a:cxn>
                <a:cxn ang="0">
                  <a:pos x="20" y="35"/>
                </a:cxn>
                <a:cxn ang="0">
                  <a:pos x="24" y="47"/>
                </a:cxn>
                <a:cxn ang="0">
                  <a:pos x="24" y="41"/>
                </a:cxn>
                <a:cxn ang="0">
                  <a:pos x="20" y="45"/>
                </a:cxn>
                <a:cxn ang="0">
                  <a:pos x="22" y="57"/>
                </a:cxn>
                <a:cxn ang="0">
                  <a:pos x="22" y="67"/>
                </a:cxn>
                <a:cxn ang="0">
                  <a:pos x="36" y="58"/>
                </a:cxn>
                <a:cxn ang="0">
                  <a:pos x="32" y="11"/>
                </a:cxn>
                <a:cxn ang="0">
                  <a:pos x="32" y="16"/>
                </a:cxn>
                <a:cxn ang="0">
                  <a:pos x="36" y="12"/>
                </a:cxn>
                <a:cxn ang="0">
                  <a:pos x="32" y="21"/>
                </a:cxn>
                <a:cxn ang="0">
                  <a:pos x="32" y="26"/>
                </a:cxn>
                <a:cxn ang="0">
                  <a:pos x="36" y="22"/>
                </a:cxn>
                <a:cxn ang="0">
                  <a:pos x="32" y="31"/>
                </a:cxn>
                <a:cxn ang="0">
                  <a:pos x="32" y="36"/>
                </a:cxn>
                <a:cxn ang="0">
                  <a:pos x="36" y="32"/>
                </a:cxn>
                <a:cxn ang="0">
                  <a:pos x="32" y="41"/>
                </a:cxn>
                <a:cxn ang="0">
                  <a:pos x="32" y="47"/>
                </a:cxn>
                <a:cxn ang="0">
                  <a:pos x="36" y="43"/>
                </a:cxn>
                <a:cxn ang="0">
                  <a:pos x="42" y="11"/>
                </a:cxn>
                <a:cxn ang="0">
                  <a:pos x="42" y="16"/>
                </a:cxn>
                <a:cxn ang="0">
                  <a:pos x="46" y="12"/>
                </a:cxn>
                <a:cxn ang="0">
                  <a:pos x="42" y="21"/>
                </a:cxn>
                <a:cxn ang="0">
                  <a:pos x="42" y="26"/>
                </a:cxn>
                <a:cxn ang="0">
                  <a:pos x="46" y="22"/>
                </a:cxn>
                <a:cxn ang="0">
                  <a:pos x="42" y="31"/>
                </a:cxn>
                <a:cxn ang="0">
                  <a:pos x="42" y="36"/>
                </a:cxn>
                <a:cxn ang="0">
                  <a:pos x="46" y="32"/>
                </a:cxn>
                <a:cxn ang="0">
                  <a:pos x="42" y="41"/>
                </a:cxn>
                <a:cxn ang="0">
                  <a:pos x="42" y="47"/>
                </a:cxn>
                <a:cxn ang="0">
                  <a:pos x="46" y="43"/>
                </a:cxn>
                <a:cxn ang="0">
                  <a:pos x="42" y="52"/>
                </a:cxn>
                <a:cxn ang="0">
                  <a:pos x="42" y="57"/>
                </a:cxn>
                <a:cxn ang="0">
                  <a:pos x="46" y="53"/>
                </a:cxn>
              </a:cxnLst>
              <a:rect l="0" t="0" r="r" b="b"/>
              <a:pathLst>
                <a:path w="56" h="72">
                  <a:moveTo>
                    <a:pt x="56" y="3"/>
                  </a:moveTo>
                  <a:cubicBezTo>
                    <a:pt x="56" y="70"/>
                    <a:pt x="56" y="70"/>
                    <a:pt x="56" y="70"/>
                  </a:cubicBezTo>
                  <a:cubicBezTo>
                    <a:pt x="56" y="71"/>
                    <a:pt x="55" y="72"/>
                    <a:pt x="54" y="72"/>
                  </a:cubicBezTo>
                  <a:cubicBezTo>
                    <a:pt x="2" y="72"/>
                    <a:pt x="2" y="72"/>
                    <a:pt x="2" y="72"/>
                  </a:cubicBezTo>
                  <a:cubicBezTo>
                    <a:pt x="1" y="72"/>
                    <a:pt x="0" y="71"/>
                    <a:pt x="0" y="70"/>
                  </a:cubicBezTo>
                  <a:cubicBezTo>
                    <a:pt x="0" y="3"/>
                    <a:pt x="0" y="3"/>
                    <a:pt x="0" y="3"/>
                  </a:cubicBezTo>
                  <a:cubicBezTo>
                    <a:pt x="0" y="1"/>
                    <a:pt x="1" y="0"/>
                    <a:pt x="2" y="0"/>
                  </a:cubicBezTo>
                  <a:cubicBezTo>
                    <a:pt x="54" y="0"/>
                    <a:pt x="54" y="0"/>
                    <a:pt x="54" y="0"/>
                  </a:cubicBezTo>
                  <a:cubicBezTo>
                    <a:pt x="55" y="0"/>
                    <a:pt x="56" y="1"/>
                    <a:pt x="56" y="3"/>
                  </a:cubicBezTo>
                  <a:close/>
                  <a:moveTo>
                    <a:pt x="15" y="12"/>
                  </a:moveTo>
                  <a:cubicBezTo>
                    <a:pt x="15" y="11"/>
                    <a:pt x="15" y="11"/>
                    <a:pt x="14" y="11"/>
                  </a:cubicBezTo>
                  <a:cubicBezTo>
                    <a:pt x="11" y="11"/>
                    <a:pt x="11" y="11"/>
                    <a:pt x="11" y="11"/>
                  </a:cubicBezTo>
                  <a:cubicBezTo>
                    <a:pt x="11" y="11"/>
                    <a:pt x="10" y="11"/>
                    <a:pt x="10" y="12"/>
                  </a:cubicBezTo>
                  <a:cubicBezTo>
                    <a:pt x="10" y="14"/>
                    <a:pt x="10" y="14"/>
                    <a:pt x="10" y="14"/>
                  </a:cubicBezTo>
                  <a:cubicBezTo>
                    <a:pt x="10" y="15"/>
                    <a:pt x="11" y="16"/>
                    <a:pt x="11" y="16"/>
                  </a:cubicBezTo>
                  <a:cubicBezTo>
                    <a:pt x="14" y="16"/>
                    <a:pt x="14" y="16"/>
                    <a:pt x="14" y="16"/>
                  </a:cubicBezTo>
                  <a:cubicBezTo>
                    <a:pt x="15" y="16"/>
                    <a:pt x="15" y="15"/>
                    <a:pt x="15" y="14"/>
                  </a:cubicBezTo>
                  <a:lnTo>
                    <a:pt x="15" y="12"/>
                  </a:lnTo>
                  <a:close/>
                  <a:moveTo>
                    <a:pt x="15" y="22"/>
                  </a:moveTo>
                  <a:cubicBezTo>
                    <a:pt x="15" y="21"/>
                    <a:pt x="15" y="21"/>
                    <a:pt x="14" y="21"/>
                  </a:cubicBezTo>
                  <a:cubicBezTo>
                    <a:pt x="11" y="21"/>
                    <a:pt x="11" y="21"/>
                    <a:pt x="11" y="21"/>
                  </a:cubicBezTo>
                  <a:cubicBezTo>
                    <a:pt x="11" y="21"/>
                    <a:pt x="10" y="21"/>
                    <a:pt x="10" y="22"/>
                  </a:cubicBezTo>
                  <a:cubicBezTo>
                    <a:pt x="10" y="25"/>
                    <a:pt x="10" y="25"/>
                    <a:pt x="10" y="25"/>
                  </a:cubicBezTo>
                  <a:cubicBezTo>
                    <a:pt x="10" y="25"/>
                    <a:pt x="11" y="26"/>
                    <a:pt x="11" y="26"/>
                  </a:cubicBezTo>
                  <a:cubicBezTo>
                    <a:pt x="14" y="26"/>
                    <a:pt x="14" y="26"/>
                    <a:pt x="14" y="26"/>
                  </a:cubicBezTo>
                  <a:cubicBezTo>
                    <a:pt x="15" y="26"/>
                    <a:pt x="15" y="25"/>
                    <a:pt x="15" y="25"/>
                  </a:cubicBezTo>
                  <a:lnTo>
                    <a:pt x="15" y="22"/>
                  </a:lnTo>
                  <a:close/>
                  <a:moveTo>
                    <a:pt x="15" y="32"/>
                  </a:moveTo>
                  <a:cubicBezTo>
                    <a:pt x="15" y="32"/>
                    <a:pt x="15" y="31"/>
                    <a:pt x="14" y="31"/>
                  </a:cubicBezTo>
                  <a:cubicBezTo>
                    <a:pt x="11" y="31"/>
                    <a:pt x="11" y="31"/>
                    <a:pt x="11" y="31"/>
                  </a:cubicBezTo>
                  <a:cubicBezTo>
                    <a:pt x="11" y="31"/>
                    <a:pt x="10" y="32"/>
                    <a:pt x="10" y="32"/>
                  </a:cubicBezTo>
                  <a:cubicBezTo>
                    <a:pt x="10" y="35"/>
                    <a:pt x="10" y="35"/>
                    <a:pt x="10" y="35"/>
                  </a:cubicBezTo>
                  <a:cubicBezTo>
                    <a:pt x="10" y="36"/>
                    <a:pt x="11" y="36"/>
                    <a:pt x="11" y="36"/>
                  </a:cubicBezTo>
                  <a:cubicBezTo>
                    <a:pt x="14" y="36"/>
                    <a:pt x="14" y="36"/>
                    <a:pt x="14" y="36"/>
                  </a:cubicBezTo>
                  <a:cubicBezTo>
                    <a:pt x="15" y="36"/>
                    <a:pt x="15" y="36"/>
                    <a:pt x="15" y="35"/>
                  </a:cubicBezTo>
                  <a:lnTo>
                    <a:pt x="15" y="32"/>
                  </a:lnTo>
                  <a:close/>
                  <a:moveTo>
                    <a:pt x="15" y="43"/>
                  </a:moveTo>
                  <a:cubicBezTo>
                    <a:pt x="15" y="42"/>
                    <a:pt x="15" y="41"/>
                    <a:pt x="14" y="41"/>
                  </a:cubicBezTo>
                  <a:cubicBezTo>
                    <a:pt x="11" y="41"/>
                    <a:pt x="11" y="41"/>
                    <a:pt x="11" y="41"/>
                  </a:cubicBezTo>
                  <a:cubicBezTo>
                    <a:pt x="11" y="41"/>
                    <a:pt x="10" y="42"/>
                    <a:pt x="10" y="43"/>
                  </a:cubicBezTo>
                  <a:cubicBezTo>
                    <a:pt x="10" y="45"/>
                    <a:pt x="10" y="45"/>
                    <a:pt x="10" y="45"/>
                  </a:cubicBezTo>
                  <a:cubicBezTo>
                    <a:pt x="10" y="46"/>
                    <a:pt x="11" y="47"/>
                    <a:pt x="11" y="47"/>
                  </a:cubicBezTo>
                  <a:cubicBezTo>
                    <a:pt x="14" y="47"/>
                    <a:pt x="14" y="47"/>
                    <a:pt x="14" y="47"/>
                  </a:cubicBezTo>
                  <a:cubicBezTo>
                    <a:pt x="15" y="47"/>
                    <a:pt x="15" y="46"/>
                    <a:pt x="15" y="45"/>
                  </a:cubicBezTo>
                  <a:lnTo>
                    <a:pt x="15" y="43"/>
                  </a:lnTo>
                  <a:close/>
                  <a:moveTo>
                    <a:pt x="15" y="53"/>
                  </a:moveTo>
                  <a:cubicBezTo>
                    <a:pt x="15" y="52"/>
                    <a:pt x="15" y="52"/>
                    <a:pt x="14" y="52"/>
                  </a:cubicBezTo>
                  <a:cubicBezTo>
                    <a:pt x="11" y="52"/>
                    <a:pt x="11" y="52"/>
                    <a:pt x="11" y="52"/>
                  </a:cubicBezTo>
                  <a:cubicBezTo>
                    <a:pt x="11" y="52"/>
                    <a:pt x="10" y="52"/>
                    <a:pt x="10" y="53"/>
                  </a:cubicBezTo>
                  <a:cubicBezTo>
                    <a:pt x="10" y="56"/>
                    <a:pt x="10" y="56"/>
                    <a:pt x="10" y="56"/>
                  </a:cubicBezTo>
                  <a:cubicBezTo>
                    <a:pt x="10" y="56"/>
                    <a:pt x="11" y="57"/>
                    <a:pt x="11" y="57"/>
                  </a:cubicBezTo>
                  <a:cubicBezTo>
                    <a:pt x="14" y="57"/>
                    <a:pt x="14" y="57"/>
                    <a:pt x="14" y="57"/>
                  </a:cubicBezTo>
                  <a:cubicBezTo>
                    <a:pt x="15" y="57"/>
                    <a:pt x="15" y="56"/>
                    <a:pt x="15" y="56"/>
                  </a:cubicBezTo>
                  <a:lnTo>
                    <a:pt x="15" y="53"/>
                  </a:lnTo>
                  <a:close/>
                  <a:moveTo>
                    <a:pt x="20" y="14"/>
                  </a:moveTo>
                  <a:cubicBezTo>
                    <a:pt x="20" y="15"/>
                    <a:pt x="21" y="16"/>
                    <a:pt x="22" y="16"/>
                  </a:cubicBezTo>
                  <a:cubicBezTo>
                    <a:pt x="24" y="16"/>
                    <a:pt x="24" y="16"/>
                    <a:pt x="24" y="16"/>
                  </a:cubicBezTo>
                  <a:cubicBezTo>
                    <a:pt x="25" y="16"/>
                    <a:pt x="25" y="15"/>
                    <a:pt x="25" y="14"/>
                  </a:cubicBezTo>
                  <a:cubicBezTo>
                    <a:pt x="25" y="12"/>
                    <a:pt x="25" y="12"/>
                    <a:pt x="25" y="12"/>
                  </a:cubicBezTo>
                  <a:cubicBezTo>
                    <a:pt x="25" y="11"/>
                    <a:pt x="25" y="11"/>
                    <a:pt x="24" y="11"/>
                  </a:cubicBezTo>
                  <a:cubicBezTo>
                    <a:pt x="22" y="11"/>
                    <a:pt x="22" y="11"/>
                    <a:pt x="22" y="11"/>
                  </a:cubicBezTo>
                  <a:cubicBezTo>
                    <a:pt x="21" y="11"/>
                    <a:pt x="20" y="11"/>
                    <a:pt x="20" y="12"/>
                  </a:cubicBezTo>
                  <a:lnTo>
                    <a:pt x="20" y="14"/>
                  </a:lnTo>
                  <a:close/>
                  <a:moveTo>
                    <a:pt x="20" y="25"/>
                  </a:moveTo>
                  <a:cubicBezTo>
                    <a:pt x="20" y="25"/>
                    <a:pt x="21" y="26"/>
                    <a:pt x="22" y="26"/>
                  </a:cubicBezTo>
                  <a:cubicBezTo>
                    <a:pt x="24" y="26"/>
                    <a:pt x="24" y="26"/>
                    <a:pt x="24" y="26"/>
                  </a:cubicBezTo>
                  <a:cubicBezTo>
                    <a:pt x="25" y="26"/>
                    <a:pt x="25" y="25"/>
                    <a:pt x="25" y="25"/>
                  </a:cubicBezTo>
                  <a:cubicBezTo>
                    <a:pt x="25" y="22"/>
                    <a:pt x="25" y="22"/>
                    <a:pt x="25" y="22"/>
                  </a:cubicBezTo>
                  <a:cubicBezTo>
                    <a:pt x="25" y="21"/>
                    <a:pt x="25" y="21"/>
                    <a:pt x="24" y="21"/>
                  </a:cubicBezTo>
                  <a:cubicBezTo>
                    <a:pt x="22" y="21"/>
                    <a:pt x="22" y="21"/>
                    <a:pt x="22" y="21"/>
                  </a:cubicBezTo>
                  <a:cubicBezTo>
                    <a:pt x="21" y="21"/>
                    <a:pt x="20" y="21"/>
                    <a:pt x="20" y="22"/>
                  </a:cubicBezTo>
                  <a:lnTo>
                    <a:pt x="20" y="25"/>
                  </a:lnTo>
                  <a:close/>
                  <a:moveTo>
                    <a:pt x="20" y="35"/>
                  </a:moveTo>
                  <a:cubicBezTo>
                    <a:pt x="20" y="36"/>
                    <a:pt x="21" y="36"/>
                    <a:pt x="22" y="36"/>
                  </a:cubicBezTo>
                  <a:cubicBezTo>
                    <a:pt x="24" y="36"/>
                    <a:pt x="24" y="36"/>
                    <a:pt x="24" y="36"/>
                  </a:cubicBezTo>
                  <a:cubicBezTo>
                    <a:pt x="25" y="36"/>
                    <a:pt x="25" y="36"/>
                    <a:pt x="25" y="35"/>
                  </a:cubicBezTo>
                  <a:cubicBezTo>
                    <a:pt x="25" y="32"/>
                    <a:pt x="25" y="32"/>
                    <a:pt x="25" y="32"/>
                  </a:cubicBezTo>
                  <a:cubicBezTo>
                    <a:pt x="25" y="32"/>
                    <a:pt x="25" y="31"/>
                    <a:pt x="24" y="31"/>
                  </a:cubicBezTo>
                  <a:cubicBezTo>
                    <a:pt x="22" y="31"/>
                    <a:pt x="22" y="31"/>
                    <a:pt x="22" y="31"/>
                  </a:cubicBezTo>
                  <a:cubicBezTo>
                    <a:pt x="21" y="31"/>
                    <a:pt x="20" y="32"/>
                    <a:pt x="20" y="32"/>
                  </a:cubicBezTo>
                  <a:lnTo>
                    <a:pt x="20" y="35"/>
                  </a:lnTo>
                  <a:close/>
                  <a:moveTo>
                    <a:pt x="20" y="45"/>
                  </a:moveTo>
                  <a:cubicBezTo>
                    <a:pt x="20" y="46"/>
                    <a:pt x="21" y="47"/>
                    <a:pt x="22" y="47"/>
                  </a:cubicBezTo>
                  <a:cubicBezTo>
                    <a:pt x="24" y="47"/>
                    <a:pt x="24" y="47"/>
                    <a:pt x="24" y="47"/>
                  </a:cubicBezTo>
                  <a:cubicBezTo>
                    <a:pt x="25" y="47"/>
                    <a:pt x="25" y="46"/>
                    <a:pt x="25" y="45"/>
                  </a:cubicBezTo>
                  <a:cubicBezTo>
                    <a:pt x="25" y="43"/>
                    <a:pt x="25" y="43"/>
                    <a:pt x="25" y="43"/>
                  </a:cubicBezTo>
                  <a:cubicBezTo>
                    <a:pt x="25" y="42"/>
                    <a:pt x="25" y="41"/>
                    <a:pt x="24" y="41"/>
                  </a:cubicBezTo>
                  <a:cubicBezTo>
                    <a:pt x="22" y="41"/>
                    <a:pt x="22" y="41"/>
                    <a:pt x="22" y="41"/>
                  </a:cubicBezTo>
                  <a:cubicBezTo>
                    <a:pt x="21" y="41"/>
                    <a:pt x="20" y="42"/>
                    <a:pt x="20" y="43"/>
                  </a:cubicBezTo>
                  <a:lnTo>
                    <a:pt x="20" y="45"/>
                  </a:lnTo>
                  <a:close/>
                  <a:moveTo>
                    <a:pt x="36" y="58"/>
                  </a:moveTo>
                  <a:cubicBezTo>
                    <a:pt x="36" y="57"/>
                    <a:pt x="35" y="57"/>
                    <a:pt x="34" y="57"/>
                  </a:cubicBezTo>
                  <a:cubicBezTo>
                    <a:pt x="22" y="57"/>
                    <a:pt x="22" y="57"/>
                    <a:pt x="22" y="57"/>
                  </a:cubicBezTo>
                  <a:cubicBezTo>
                    <a:pt x="21" y="57"/>
                    <a:pt x="20" y="57"/>
                    <a:pt x="20" y="58"/>
                  </a:cubicBezTo>
                  <a:cubicBezTo>
                    <a:pt x="20" y="66"/>
                    <a:pt x="20" y="66"/>
                    <a:pt x="20" y="66"/>
                  </a:cubicBezTo>
                  <a:cubicBezTo>
                    <a:pt x="20" y="67"/>
                    <a:pt x="21" y="67"/>
                    <a:pt x="22" y="67"/>
                  </a:cubicBezTo>
                  <a:cubicBezTo>
                    <a:pt x="34" y="67"/>
                    <a:pt x="34" y="67"/>
                    <a:pt x="34" y="67"/>
                  </a:cubicBezTo>
                  <a:cubicBezTo>
                    <a:pt x="35" y="67"/>
                    <a:pt x="36" y="67"/>
                    <a:pt x="36" y="66"/>
                  </a:cubicBezTo>
                  <a:lnTo>
                    <a:pt x="36" y="58"/>
                  </a:lnTo>
                  <a:close/>
                  <a:moveTo>
                    <a:pt x="36" y="12"/>
                  </a:moveTo>
                  <a:cubicBezTo>
                    <a:pt x="36" y="11"/>
                    <a:pt x="35" y="11"/>
                    <a:pt x="34" y="11"/>
                  </a:cubicBezTo>
                  <a:cubicBezTo>
                    <a:pt x="32" y="11"/>
                    <a:pt x="32" y="11"/>
                    <a:pt x="32" y="11"/>
                  </a:cubicBezTo>
                  <a:cubicBezTo>
                    <a:pt x="31" y="11"/>
                    <a:pt x="31" y="11"/>
                    <a:pt x="31" y="12"/>
                  </a:cubicBezTo>
                  <a:cubicBezTo>
                    <a:pt x="31" y="14"/>
                    <a:pt x="31" y="14"/>
                    <a:pt x="31" y="14"/>
                  </a:cubicBezTo>
                  <a:cubicBezTo>
                    <a:pt x="31" y="15"/>
                    <a:pt x="31" y="16"/>
                    <a:pt x="32" y="16"/>
                  </a:cubicBezTo>
                  <a:cubicBezTo>
                    <a:pt x="34" y="16"/>
                    <a:pt x="34" y="16"/>
                    <a:pt x="34" y="16"/>
                  </a:cubicBezTo>
                  <a:cubicBezTo>
                    <a:pt x="35" y="16"/>
                    <a:pt x="36" y="15"/>
                    <a:pt x="36" y="14"/>
                  </a:cubicBezTo>
                  <a:lnTo>
                    <a:pt x="36" y="12"/>
                  </a:lnTo>
                  <a:close/>
                  <a:moveTo>
                    <a:pt x="36" y="22"/>
                  </a:moveTo>
                  <a:cubicBezTo>
                    <a:pt x="36" y="21"/>
                    <a:pt x="35" y="21"/>
                    <a:pt x="34" y="21"/>
                  </a:cubicBezTo>
                  <a:cubicBezTo>
                    <a:pt x="32" y="21"/>
                    <a:pt x="32" y="21"/>
                    <a:pt x="32" y="21"/>
                  </a:cubicBezTo>
                  <a:cubicBezTo>
                    <a:pt x="31" y="21"/>
                    <a:pt x="31" y="21"/>
                    <a:pt x="31" y="22"/>
                  </a:cubicBezTo>
                  <a:cubicBezTo>
                    <a:pt x="31" y="25"/>
                    <a:pt x="31" y="25"/>
                    <a:pt x="31" y="25"/>
                  </a:cubicBezTo>
                  <a:cubicBezTo>
                    <a:pt x="31" y="25"/>
                    <a:pt x="31" y="26"/>
                    <a:pt x="32" y="26"/>
                  </a:cubicBezTo>
                  <a:cubicBezTo>
                    <a:pt x="34" y="26"/>
                    <a:pt x="34" y="26"/>
                    <a:pt x="34" y="26"/>
                  </a:cubicBezTo>
                  <a:cubicBezTo>
                    <a:pt x="35" y="26"/>
                    <a:pt x="36" y="25"/>
                    <a:pt x="36" y="25"/>
                  </a:cubicBezTo>
                  <a:lnTo>
                    <a:pt x="36" y="22"/>
                  </a:lnTo>
                  <a:close/>
                  <a:moveTo>
                    <a:pt x="36" y="32"/>
                  </a:moveTo>
                  <a:cubicBezTo>
                    <a:pt x="36" y="32"/>
                    <a:pt x="35" y="31"/>
                    <a:pt x="34" y="31"/>
                  </a:cubicBezTo>
                  <a:cubicBezTo>
                    <a:pt x="32" y="31"/>
                    <a:pt x="32" y="31"/>
                    <a:pt x="32" y="31"/>
                  </a:cubicBezTo>
                  <a:cubicBezTo>
                    <a:pt x="31" y="31"/>
                    <a:pt x="31" y="32"/>
                    <a:pt x="31" y="32"/>
                  </a:cubicBezTo>
                  <a:cubicBezTo>
                    <a:pt x="31" y="35"/>
                    <a:pt x="31" y="35"/>
                    <a:pt x="31" y="35"/>
                  </a:cubicBezTo>
                  <a:cubicBezTo>
                    <a:pt x="31" y="36"/>
                    <a:pt x="31" y="36"/>
                    <a:pt x="32" y="36"/>
                  </a:cubicBezTo>
                  <a:cubicBezTo>
                    <a:pt x="34" y="36"/>
                    <a:pt x="34" y="36"/>
                    <a:pt x="34" y="36"/>
                  </a:cubicBezTo>
                  <a:cubicBezTo>
                    <a:pt x="35" y="36"/>
                    <a:pt x="36" y="36"/>
                    <a:pt x="36" y="35"/>
                  </a:cubicBezTo>
                  <a:lnTo>
                    <a:pt x="36" y="32"/>
                  </a:lnTo>
                  <a:close/>
                  <a:moveTo>
                    <a:pt x="36" y="43"/>
                  </a:moveTo>
                  <a:cubicBezTo>
                    <a:pt x="36" y="42"/>
                    <a:pt x="35" y="41"/>
                    <a:pt x="34" y="41"/>
                  </a:cubicBezTo>
                  <a:cubicBezTo>
                    <a:pt x="32" y="41"/>
                    <a:pt x="32" y="41"/>
                    <a:pt x="32" y="41"/>
                  </a:cubicBezTo>
                  <a:cubicBezTo>
                    <a:pt x="31" y="41"/>
                    <a:pt x="31" y="42"/>
                    <a:pt x="31" y="43"/>
                  </a:cubicBezTo>
                  <a:cubicBezTo>
                    <a:pt x="31" y="45"/>
                    <a:pt x="31" y="45"/>
                    <a:pt x="31" y="45"/>
                  </a:cubicBezTo>
                  <a:cubicBezTo>
                    <a:pt x="31" y="46"/>
                    <a:pt x="31" y="47"/>
                    <a:pt x="32" y="47"/>
                  </a:cubicBezTo>
                  <a:cubicBezTo>
                    <a:pt x="34" y="47"/>
                    <a:pt x="34" y="47"/>
                    <a:pt x="34" y="47"/>
                  </a:cubicBezTo>
                  <a:cubicBezTo>
                    <a:pt x="35" y="47"/>
                    <a:pt x="36" y="46"/>
                    <a:pt x="36" y="45"/>
                  </a:cubicBezTo>
                  <a:lnTo>
                    <a:pt x="36" y="43"/>
                  </a:lnTo>
                  <a:close/>
                  <a:moveTo>
                    <a:pt x="46" y="12"/>
                  </a:moveTo>
                  <a:cubicBezTo>
                    <a:pt x="46" y="11"/>
                    <a:pt x="45" y="11"/>
                    <a:pt x="45" y="11"/>
                  </a:cubicBezTo>
                  <a:cubicBezTo>
                    <a:pt x="42" y="11"/>
                    <a:pt x="42" y="11"/>
                    <a:pt x="42" y="11"/>
                  </a:cubicBezTo>
                  <a:cubicBezTo>
                    <a:pt x="41" y="11"/>
                    <a:pt x="41" y="11"/>
                    <a:pt x="41" y="12"/>
                  </a:cubicBezTo>
                  <a:cubicBezTo>
                    <a:pt x="41" y="14"/>
                    <a:pt x="41" y="14"/>
                    <a:pt x="41" y="14"/>
                  </a:cubicBezTo>
                  <a:cubicBezTo>
                    <a:pt x="41" y="15"/>
                    <a:pt x="41" y="16"/>
                    <a:pt x="42" y="16"/>
                  </a:cubicBezTo>
                  <a:cubicBezTo>
                    <a:pt x="45" y="16"/>
                    <a:pt x="45" y="16"/>
                    <a:pt x="45" y="16"/>
                  </a:cubicBezTo>
                  <a:cubicBezTo>
                    <a:pt x="45" y="16"/>
                    <a:pt x="46" y="15"/>
                    <a:pt x="46" y="14"/>
                  </a:cubicBezTo>
                  <a:lnTo>
                    <a:pt x="46" y="12"/>
                  </a:lnTo>
                  <a:close/>
                  <a:moveTo>
                    <a:pt x="46" y="22"/>
                  </a:moveTo>
                  <a:cubicBezTo>
                    <a:pt x="46" y="21"/>
                    <a:pt x="45" y="21"/>
                    <a:pt x="45" y="21"/>
                  </a:cubicBezTo>
                  <a:cubicBezTo>
                    <a:pt x="42" y="21"/>
                    <a:pt x="42" y="21"/>
                    <a:pt x="42" y="21"/>
                  </a:cubicBezTo>
                  <a:cubicBezTo>
                    <a:pt x="41" y="21"/>
                    <a:pt x="41" y="21"/>
                    <a:pt x="41" y="22"/>
                  </a:cubicBezTo>
                  <a:cubicBezTo>
                    <a:pt x="41" y="25"/>
                    <a:pt x="41" y="25"/>
                    <a:pt x="41" y="25"/>
                  </a:cubicBezTo>
                  <a:cubicBezTo>
                    <a:pt x="41" y="25"/>
                    <a:pt x="41" y="26"/>
                    <a:pt x="42" y="26"/>
                  </a:cubicBezTo>
                  <a:cubicBezTo>
                    <a:pt x="45" y="26"/>
                    <a:pt x="45" y="26"/>
                    <a:pt x="45" y="26"/>
                  </a:cubicBezTo>
                  <a:cubicBezTo>
                    <a:pt x="45" y="26"/>
                    <a:pt x="46" y="25"/>
                    <a:pt x="46" y="25"/>
                  </a:cubicBezTo>
                  <a:lnTo>
                    <a:pt x="46" y="22"/>
                  </a:lnTo>
                  <a:close/>
                  <a:moveTo>
                    <a:pt x="46" y="32"/>
                  </a:moveTo>
                  <a:cubicBezTo>
                    <a:pt x="46" y="32"/>
                    <a:pt x="45" y="31"/>
                    <a:pt x="45" y="31"/>
                  </a:cubicBezTo>
                  <a:cubicBezTo>
                    <a:pt x="42" y="31"/>
                    <a:pt x="42" y="31"/>
                    <a:pt x="42" y="31"/>
                  </a:cubicBezTo>
                  <a:cubicBezTo>
                    <a:pt x="41" y="31"/>
                    <a:pt x="41" y="32"/>
                    <a:pt x="41" y="32"/>
                  </a:cubicBezTo>
                  <a:cubicBezTo>
                    <a:pt x="41" y="35"/>
                    <a:pt x="41" y="35"/>
                    <a:pt x="41" y="35"/>
                  </a:cubicBezTo>
                  <a:cubicBezTo>
                    <a:pt x="41" y="36"/>
                    <a:pt x="41" y="36"/>
                    <a:pt x="42" y="36"/>
                  </a:cubicBezTo>
                  <a:cubicBezTo>
                    <a:pt x="45" y="36"/>
                    <a:pt x="45" y="36"/>
                    <a:pt x="45" y="36"/>
                  </a:cubicBezTo>
                  <a:cubicBezTo>
                    <a:pt x="45" y="36"/>
                    <a:pt x="46" y="36"/>
                    <a:pt x="46" y="35"/>
                  </a:cubicBezTo>
                  <a:lnTo>
                    <a:pt x="46" y="32"/>
                  </a:lnTo>
                  <a:close/>
                  <a:moveTo>
                    <a:pt x="46" y="43"/>
                  </a:moveTo>
                  <a:cubicBezTo>
                    <a:pt x="46" y="42"/>
                    <a:pt x="45" y="41"/>
                    <a:pt x="45" y="41"/>
                  </a:cubicBezTo>
                  <a:cubicBezTo>
                    <a:pt x="42" y="41"/>
                    <a:pt x="42" y="41"/>
                    <a:pt x="42" y="41"/>
                  </a:cubicBezTo>
                  <a:cubicBezTo>
                    <a:pt x="41" y="41"/>
                    <a:pt x="41" y="42"/>
                    <a:pt x="41" y="43"/>
                  </a:cubicBezTo>
                  <a:cubicBezTo>
                    <a:pt x="41" y="45"/>
                    <a:pt x="41" y="45"/>
                    <a:pt x="41" y="45"/>
                  </a:cubicBezTo>
                  <a:cubicBezTo>
                    <a:pt x="41" y="46"/>
                    <a:pt x="41" y="47"/>
                    <a:pt x="42" y="47"/>
                  </a:cubicBezTo>
                  <a:cubicBezTo>
                    <a:pt x="45" y="47"/>
                    <a:pt x="45" y="47"/>
                    <a:pt x="45" y="47"/>
                  </a:cubicBezTo>
                  <a:cubicBezTo>
                    <a:pt x="45" y="47"/>
                    <a:pt x="46" y="46"/>
                    <a:pt x="46" y="45"/>
                  </a:cubicBezTo>
                  <a:lnTo>
                    <a:pt x="46" y="43"/>
                  </a:lnTo>
                  <a:close/>
                  <a:moveTo>
                    <a:pt x="46" y="53"/>
                  </a:moveTo>
                  <a:cubicBezTo>
                    <a:pt x="46" y="52"/>
                    <a:pt x="45" y="52"/>
                    <a:pt x="45" y="52"/>
                  </a:cubicBezTo>
                  <a:cubicBezTo>
                    <a:pt x="42" y="52"/>
                    <a:pt x="42" y="52"/>
                    <a:pt x="42" y="52"/>
                  </a:cubicBezTo>
                  <a:cubicBezTo>
                    <a:pt x="41" y="52"/>
                    <a:pt x="41" y="52"/>
                    <a:pt x="41" y="53"/>
                  </a:cubicBezTo>
                  <a:cubicBezTo>
                    <a:pt x="41" y="56"/>
                    <a:pt x="41" y="56"/>
                    <a:pt x="41" y="56"/>
                  </a:cubicBezTo>
                  <a:cubicBezTo>
                    <a:pt x="41" y="56"/>
                    <a:pt x="41" y="57"/>
                    <a:pt x="42" y="57"/>
                  </a:cubicBezTo>
                  <a:cubicBezTo>
                    <a:pt x="45" y="57"/>
                    <a:pt x="45" y="57"/>
                    <a:pt x="45" y="57"/>
                  </a:cubicBezTo>
                  <a:cubicBezTo>
                    <a:pt x="45" y="57"/>
                    <a:pt x="46" y="56"/>
                    <a:pt x="46" y="56"/>
                  </a:cubicBezTo>
                  <a:lnTo>
                    <a:pt x="46" y="53"/>
                  </a:lnTo>
                  <a:close/>
                </a:path>
              </a:pathLst>
            </a:custGeom>
            <a:solidFill>
              <a:sysClr val="window" lastClr="FFFFFF"/>
            </a:solidFill>
            <a:ln w="9525">
              <a:noFill/>
              <a:round/>
            </a:ln>
            <a:effectLst/>
          </p:spPr>
          <p:txBody>
            <a:bodyPr vert="horz" wrap="square" lIns="91412" tIns="45706" rIns="91412" bIns="45706" numCol="1" anchor="t" anchorCtr="0" compatLnSpc="1"/>
            <a:lstStyle/>
            <a:p>
              <a:pPr algn="ctr" defTabSz="1218565"/>
              <a:endParaRPr lang="en-US" sz="1800" kern="0" dirty="0">
                <a:cs typeface="+mn-ea"/>
                <a:sym typeface="+mn-lt"/>
              </a:endParaRPr>
            </a:p>
          </p:txBody>
        </p:sp>
      </p:grpSp>
      <p:grpSp>
        <p:nvGrpSpPr>
          <p:cNvPr id="27" name="组合 26"/>
          <p:cNvGrpSpPr/>
          <p:nvPr/>
        </p:nvGrpSpPr>
        <p:grpSpPr>
          <a:xfrm>
            <a:off x="6404246" y="3884838"/>
            <a:ext cx="1646906" cy="1646905"/>
            <a:chOff x="6435616" y="3884856"/>
            <a:chExt cx="1647415" cy="1647413"/>
          </a:xfrm>
          <a:effectLst/>
        </p:grpSpPr>
        <p:sp>
          <p:nvSpPr>
            <p:cNvPr id="28" name="Teardrop 9"/>
            <p:cNvSpPr/>
            <p:nvPr/>
          </p:nvSpPr>
          <p:spPr>
            <a:xfrm rot="5400000">
              <a:off x="6435617" y="3884855"/>
              <a:ext cx="1647413" cy="1647415"/>
            </a:xfrm>
            <a:prstGeom prst="teardrop">
              <a:avLst/>
            </a:prstGeom>
            <a:solidFill>
              <a:srgbClr val="3FA08F"/>
            </a:solidFill>
            <a:ln w="28575" cap="flat">
              <a:noFill/>
              <a:prstDash val="solid"/>
              <a:miter lim="800000"/>
            </a:ln>
            <a:effectLst/>
          </p:spPr>
          <p:txBody>
            <a:bodyPr vert="horz" wrap="square" lIns="91412" tIns="45706" rIns="91412" bIns="45706" numCol="1" anchor="t" anchorCtr="0" compatLnSpc="1"/>
            <a:lstStyle/>
            <a:p>
              <a:pPr algn="ctr" defTabSz="913765">
                <a:defRPr/>
              </a:pPr>
              <a:endParaRPr lang="en-US" sz="1800" kern="0" dirty="0">
                <a:cs typeface="+mn-ea"/>
                <a:sym typeface="+mn-lt"/>
              </a:endParaRPr>
            </a:p>
          </p:txBody>
        </p:sp>
        <p:sp>
          <p:nvSpPr>
            <p:cNvPr id="29" name="Freeform 57"/>
            <p:cNvSpPr>
              <a:spLocks noEditPoints="1"/>
            </p:cNvSpPr>
            <p:nvPr/>
          </p:nvSpPr>
          <p:spPr bwMode="auto">
            <a:xfrm>
              <a:off x="7008767" y="4485798"/>
              <a:ext cx="654895" cy="580581"/>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ysClr val="window" lastClr="FFFFFF"/>
            </a:solidFill>
            <a:ln w="9525">
              <a:noFill/>
              <a:round/>
            </a:ln>
            <a:effectLst/>
          </p:spPr>
          <p:txBody>
            <a:bodyPr vert="horz" wrap="square" lIns="91412" tIns="45706" rIns="91412" bIns="45706" numCol="1" anchor="t" anchorCtr="0" compatLnSpc="1"/>
            <a:lstStyle/>
            <a:p>
              <a:pPr algn="ctr" defTabSz="1218565"/>
              <a:endParaRPr lang="en-US" sz="1800" kern="0" dirty="0">
                <a:cs typeface="+mn-ea"/>
                <a:sym typeface="+mn-lt"/>
              </a:endParaRPr>
            </a:p>
          </p:txBody>
        </p:sp>
      </p:grpSp>
      <p:grpSp>
        <p:nvGrpSpPr>
          <p:cNvPr id="30" name="组合 29"/>
          <p:cNvGrpSpPr/>
          <p:nvPr/>
        </p:nvGrpSpPr>
        <p:grpSpPr bwMode="auto">
          <a:xfrm>
            <a:off x="906037" y="1684238"/>
            <a:ext cx="3130241" cy="1292273"/>
            <a:chOff x="6510993" y="608141"/>
            <a:chExt cx="2348774" cy="969366"/>
          </a:xfrm>
        </p:grpSpPr>
        <p:sp>
          <p:nvSpPr>
            <p:cNvPr id="31" name="Content Placeholder 2"/>
            <p:cNvSpPr txBox="1"/>
            <p:nvPr/>
          </p:nvSpPr>
          <p:spPr>
            <a:xfrm>
              <a:off x="6733686" y="902916"/>
              <a:ext cx="1973259" cy="67459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lnSpc>
                  <a:spcPts val="2000"/>
                </a:lnSpc>
                <a:spcBef>
                  <a:spcPts val="0"/>
                </a:spcBef>
                <a:buNone/>
                <a:defRPr/>
              </a:pPr>
              <a:r>
                <a:rPr lang="en-US" altLang="zh-CN" sz="1200" dirty="0">
                  <a:solidFill>
                    <a:schemeClr val="tx1">
                      <a:lumMod val="85000"/>
                      <a:lumOff val="15000"/>
                    </a:schemeClr>
                  </a:solidFill>
                  <a:cs typeface="+mn-ea"/>
                  <a:sym typeface="+mn-lt"/>
                </a:rPr>
                <a:t>《</a:t>
              </a:r>
              <a:r>
                <a:rPr lang="zh-CN" altLang="en-US" sz="1200" dirty="0">
                  <a:solidFill>
                    <a:schemeClr val="tx1">
                      <a:lumMod val="85000"/>
                      <a:lumOff val="15000"/>
                    </a:schemeClr>
                  </a:solidFill>
                  <a:cs typeface="+mn-ea"/>
                  <a:sym typeface="+mn-lt"/>
                </a:rPr>
                <a:t>九日与钟繇书</a:t>
              </a:r>
              <a:r>
                <a:rPr lang="en-US" altLang="zh-CN" sz="1200" dirty="0">
                  <a:solidFill>
                    <a:schemeClr val="tx1">
                      <a:lumMod val="85000"/>
                      <a:lumOff val="15000"/>
                    </a:schemeClr>
                  </a:solidFill>
                  <a:cs typeface="+mn-ea"/>
                  <a:sym typeface="+mn-lt"/>
                </a:rPr>
                <a:t>》</a:t>
              </a:r>
              <a:r>
                <a:rPr lang="zh-CN" altLang="en-US" sz="1200" dirty="0">
                  <a:solidFill>
                    <a:schemeClr val="tx1">
                      <a:lumMod val="85000"/>
                      <a:lumOff val="15000"/>
                    </a:schemeClr>
                  </a:solidFill>
                  <a:cs typeface="+mn-ea"/>
                  <a:sym typeface="+mn-lt"/>
                </a:rPr>
                <a:t>中曾这样描述当时的重阳节：“岁往月来，忽复九月九日。九为阳数，而日月并应，俗嘉其名，以为宜于长久，故以享宴高会。”</a:t>
              </a:r>
            </a:p>
          </p:txBody>
        </p:sp>
        <p:sp>
          <p:nvSpPr>
            <p:cNvPr id="32" name="文本框 17"/>
            <p:cNvSpPr txBox="1">
              <a:spLocks noChangeArrowheads="1"/>
            </p:cNvSpPr>
            <p:nvPr/>
          </p:nvSpPr>
          <p:spPr bwMode="auto">
            <a:xfrm>
              <a:off x="6510993" y="608141"/>
              <a:ext cx="2348774" cy="30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华文细黑" panose="02010600040101010101" pitchFamily="2" charset="-122"/>
                  <a:ea typeface="华文细黑" panose="02010600040101010101" pitchFamily="2" charset="-122"/>
                </a:defRPr>
              </a:lvl1pPr>
              <a:lvl2pPr marL="742950" indent="-285750">
                <a:defRPr sz="1300">
                  <a:solidFill>
                    <a:schemeClr val="tx1"/>
                  </a:solidFill>
                  <a:latin typeface="华文细黑" panose="02010600040101010101" pitchFamily="2" charset="-122"/>
                  <a:ea typeface="华文细黑" panose="02010600040101010101" pitchFamily="2" charset="-122"/>
                </a:defRPr>
              </a:lvl2pPr>
              <a:lvl3pPr marL="1143000" indent="-228600">
                <a:defRPr sz="1300">
                  <a:solidFill>
                    <a:schemeClr val="tx1"/>
                  </a:solidFill>
                  <a:latin typeface="华文细黑" panose="02010600040101010101" pitchFamily="2" charset="-122"/>
                  <a:ea typeface="华文细黑" panose="02010600040101010101" pitchFamily="2" charset="-122"/>
                </a:defRPr>
              </a:lvl3pPr>
              <a:lvl4pPr marL="1600200" indent="-228600">
                <a:defRPr sz="1300">
                  <a:solidFill>
                    <a:schemeClr val="tx1"/>
                  </a:solidFill>
                  <a:latin typeface="华文细黑" panose="02010600040101010101" pitchFamily="2" charset="-122"/>
                  <a:ea typeface="华文细黑" panose="02010600040101010101" pitchFamily="2" charset="-122"/>
                </a:defRPr>
              </a:lvl4pPr>
              <a:lvl5pPr marL="2057400" indent="-228600">
                <a:defRPr sz="1300">
                  <a:solidFill>
                    <a:schemeClr val="tx1"/>
                  </a:solidFill>
                  <a:latin typeface="华文细黑" panose="02010600040101010101" pitchFamily="2" charset="-122"/>
                  <a:ea typeface="华文细黑" panose="02010600040101010101" pitchFamily="2" charset="-122"/>
                </a:defRPr>
              </a:lvl5pPr>
              <a:lvl6pPr marL="25146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6pPr>
              <a:lvl7pPr marL="29718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7pPr>
              <a:lvl8pPr marL="34290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8pPr>
              <a:lvl9pPr marL="38862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9pPr>
            </a:lstStyle>
            <a:p>
              <a:pPr algn="ctr" defTabSz="1218565"/>
              <a:r>
                <a:rPr lang="zh-CN" altLang="en-US" sz="2000" b="1" dirty="0">
                  <a:solidFill>
                    <a:schemeClr val="tx1">
                      <a:lumMod val="85000"/>
                      <a:lumOff val="15000"/>
                    </a:schemeClr>
                  </a:solidFill>
                  <a:latin typeface="+mn-lt"/>
                  <a:ea typeface="+mn-ea"/>
                  <a:cs typeface="+mn-ea"/>
                  <a:sym typeface="+mn-lt"/>
                </a:rPr>
                <a:t>三国</a:t>
              </a:r>
            </a:p>
          </p:txBody>
        </p:sp>
      </p:grpSp>
      <p:grpSp>
        <p:nvGrpSpPr>
          <p:cNvPr id="33" name="组合 32"/>
          <p:cNvGrpSpPr/>
          <p:nvPr/>
        </p:nvGrpSpPr>
        <p:grpSpPr bwMode="auto">
          <a:xfrm>
            <a:off x="8068293" y="1714701"/>
            <a:ext cx="3130241" cy="1563718"/>
            <a:chOff x="6070923" y="639353"/>
            <a:chExt cx="2348774" cy="938154"/>
          </a:xfrm>
        </p:grpSpPr>
        <p:sp>
          <p:nvSpPr>
            <p:cNvPr id="34" name="Content Placeholder 2"/>
            <p:cNvSpPr txBox="1"/>
            <p:nvPr/>
          </p:nvSpPr>
          <p:spPr>
            <a:xfrm>
              <a:off x="6358171" y="902916"/>
              <a:ext cx="1973259" cy="67459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algn="ctr">
                <a:lnSpc>
                  <a:spcPts val="2000"/>
                </a:lnSpc>
                <a:spcBef>
                  <a:spcPts val="0"/>
                </a:spcBef>
                <a:spcAft>
                  <a:spcPts val="0"/>
                </a:spcAft>
                <a:buClrTx/>
                <a:buSzTx/>
                <a:buFontTx/>
                <a:buNone/>
                <a:defRPr/>
              </a:pPr>
              <a:r>
                <a:rPr lang="en-US" altLang="zh-CN" sz="1200" dirty="0">
                  <a:solidFill>
                    <a:schemeClr val="tx1">
                      <a:lumMod val="85000"/>
                      <a:lumOff val="15000"/>
                    </a:schemeClr>
                  </a:solidFill>
                  <a:cs typeface="+mn-ea"/>
                  <a:sym typeface="+mn-lt"/>
                </a:rPr>
                <a:t>《</a:t>
              </a:r>
              <a:r>
                <a:rPr lang="zh-CN" altLang="en-US" sz="1200" dirty="0">
                  <a:solidFill>
                    <a:schemeClr val="tx1">
                      <a:lumMod val="85000"/>
                      <a:lumOff val="15000"/>
                    </a:schemeClr>
                  </a:solidFill>
                  <a:cs typeface="+mn-ea"/>
                  <a:sym typeface="+mn-lt"/>
                </a:rPr>
                <a:t>九日闲居</a:t>
              </a:r>
              <a:r>
                <a:rPr lang="en-US" altLang="zh-CN" sz="1200" dirty="0">
                  <a:solidFill>
                    <a:schemeClr val="tx1">
                      <a:lumMod val="85000"/>
                      <a:lumOff val="15000"/>
                    </a:schemeClr>
                  </a:solidFill>
                  <a:cs typeface="+mn-ea"/>
                  <a:sym typeface="+mn-lt"/>
                </a:rPr>
                <a:t>》</a:t>
              </a:r>
              <a:r>
                <a:rPr lang="zh-CN" altLang="en-US" sz="1200" dirty="0">
                  <a:solidFill>
                    <a:schemeClr val="tx1">
                      <a:lumMod val="85000"/>
                      <a:lumOff val="15000"/>
                    </a:schemeClr>
                  </a:solidFill>
                  <a:cs typeface="+mn-ea"/>
                  <a:sym typeface="+mn-lt"/>
                </a:rPr>
                <a:t>诗序文中说：“余闲居，爱重九之名。秋菊盈园，而持醪靡由，空服九华，寄怀于言”。这里同时提到菊花和酒。魏晋时期有了赏菊、饮酒的习俗。</a:t>
              </a:r>
            </a:p>
          </p:txBody>
        </p:sp>
        <p:sp>
          <p:nvSpPr>
            <p:cNvPr id="35" name="文本框 17"/>
            <p:cNvSpPr txBox="1">
              <a:spLocks noChangeArrowheads="1"/>
            </p:cNvSpPr>
            <p:nvPr/>
          </p:nvSpPr>
          <p:spPr bwMode="auto">
            <a:xfrm>
              <a:off x="6070923" y="639353"/>
              <a:ext cx="2348774" cy="240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defTabSz="1218565">
                <a:defRPr sz="2000" b="1">
                  <a:solidFill>
                    <a:schemeClr val="tx1">
                      <a:lumMod val="75000"/>
                    </a:schemeClr>
                  </a:solidFill>
                  <a:latin typeface="汉仪家书简" panose="02010609000101010101" pitchFamily="49" charset="-122"/>
                  <a:ea typeface="汉仪家书简" panose="02010609000101010101" pitchFamily="49" charset="-122"/>
                </a:defRPr>
              </a:lvl1pPr>
              <a:lvl2pPr marL="742950" indent="-285750">
                <a:defRPr sz="1300">
                  <a:latin typeface="华文细黑" panose="02010600040101010101" pitchFamily="2" charset="-122"/>
                  <a:ea typeface="华文细黑" panose="02010600040101010101" pitchFamily="2" charset="-122"/>
                </a:defRPr>
              </a:lvl2pPr>
              <a:lvl3pPr marL="1143000" indent="-228600">
                <a:defRPr sz="1300">
                  <a:latin typeface="华文细黑" panose="02010600040101010101" pitchFamily="2" charset="-122"/>
                  <a:ea typeface="华文细黑" panose="02010600040101010101" pitchFamily="2" charset="-122"/>
                </a:defRPr>
              </a:lvl3pPr>
              <a:lvl4pPr marL="1600200" indent="-228600">
                <a:defRPr sz="1300">
                  <a:latin typeface="华文细黑" panose="02010600040101010101" pitchFamily="2" charset="-122"/>
                  <a:ea typeface="华文细黑" panose="02010600040101010101" pitchFamily="2" charset="-122"/>
                </a:defRPr>
              </a:lvl4pPr>
              <a:lvl5pPr marL="2057400" indent="-228600">
                <a:defRPr sz="1300">
                  <a:latin typeface="华文细黑" panose="02010600040101010101" pitchFamily="2" charset="-122"/>
                  <a:ea typeface="华文细黑" panose="02010600040101010101" pitchFamily="2" charset="-122"/>
                </a:defRPr>
              </a:lvl5pPr>
              <a:lvl6pPr marL="25146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6pPr>
              <a:lvl7pPr marL="29718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7pPr>
              <a:lvl8pPr marL="34290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8pPr>
              <a:lvl9pPr marL="38862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9pPr>
            </a:lstStyle>
            <a:p>
              <a:r>
                <a:rPr lang="zh-CN" altLang="en-US" dirty="0">
                  <a:solidFill>
                    <a:schemeClr val="tx1">
                      <a:lumMod val="85000"/>
                      <a:lumOff val="15000"/>
                    </a:schemeClr>
                  </a:solidFill>
                  <a:latin typeface="+mn-lt"/>
                  <a:ea typeface="+mn-ea"/>
                  <a:cs typeface="+mn-ea"/>
                  <a:sym typeface="+mn-lt"/>
                </a:rPr>
                <a:t>魏晋</a:t>
              </a:r>
            </a:p>
          </p:txBody>
        </p:sp>
      </p:grpSp>
      <p:grpSp>
        <p:nvGrpSpPr>
          <p:cNvPr id="36" name="组合 35"/>
          <p:cNvGrpSpPr/>
          <p:nvPr/>
        </p:nvGrpSpPr>
        <p:grpSpPr bwMode="auto">
          <a:xfrm>
            <a:off x="8051147" y="4207897"/>
            <a:ext cx="3130241" cy="1323848"/>
            <a:chOff x="6058057" y="584457"/>
            <a:chExt cx="2348774" cy="993050"/>
          </a:xfrm>
        </p:grpSpPr>
        <p:sp>
          <p:nvSpPr>
            <p:cNvPr id="37" name="Content Placeholder 2"/>
            <p:cNvSpPr txBox="1"/>
            <p:nvPr/>
          </p:nvSpPr>
          <p:spPr>
            <a:xfrm>
              <a:off x="6358171" y="902916"/>
              <a:ext cx="1973259" cy="67459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algn="ctr">
                <a:lnSpc>
                  <a:spcPts val="2000"/>
                </a:lnSpc>
                <a:spcBef>
                  <a:spcPts val="0"/>
                </a:spcBef>
                <a:spcAft>
                  <a:spcPts val="0"/>
                </a:spcAft>
                <a:buClrTx/>
                <a:buSzTx/>
                <a:buFontTx/>
                <a:buNone/>
                <a:defRPr/>
              </a:pPr>
              <a:r>
                <a:rPr lang="en-US" altLang="zh-CN" sz="1200" dirty="0">
                  <a:solidFill>
                    <a:schemeClr val="tx1">
                      <a:lumMod val="85000"/>
                      <a:lumOff val="15000"/>
                    </a:schemeClr>
                  </a:solidFill>
                  <a:cs typeface="+mn-ea"/>
                  <a:sym typeface="+mn-lt"/>
                </a:rPr>
                <a:t>《</a:t>
              </a:r>
              <a:r>
                <a:rPr lang="zh-CN" altLang="en-US" sz="1200" dirty="0">
                  <a:solidFill>
                    <a:schemeClr val="tx1">
                      <a:lumMod val="85000"/>
                      <a:lumOff val="15000"/>
                    </a:schemeClr>
                  </a:solidFill>
                  <a:cs typeface="+mn-ea"/>
                  <a:sym typeface="+mn-lt"/>
                </a:rPr>
                <a:t>东京梦华录</a:t>
              </a:r>
              <a:r>
                <a:rPr lang="en-US" altLang="zh-CN" sz="1200" dirty="0">
                  <a:solidFill>
                    <a:schemeClr val="tx1">
                      <a:lumMod val="85000"/>
                      <a:lumOff val="15000"/>
                    </a:schemeClr>
                  </a:solidFill>
                  <a:cs typeface="+mn-ea"/>
                  <a:sym typeface="+mn-lt"/>
                </a:rPr>
                <a:t>》</a:t>
              </a:r>
              <a:r>
                <a:rPr lang="zh-CN" altLang="en-US" sz="1200" dirty="0">
                  <a:solidFill>
                    <a:schemeClr val="tx1">
                      <a:lumMod val="85000"/>
                      <a:lumOff val="15000"/>
                    </a:schemeClr>
                  </a:solidFill>
                  <a:cs typeface="+mn-ea"/>
                  <a:sym typeface="+mn-lt"/>
                </a:rPr>
                <a:t>曾记载了北宋时重阳节的盛况。</a:t>
              </a:r>
              <a:r>
                <a:rPr lang="en-US" altLang="zh-CN" sz="1200" dirty="0">
                  <a:solidFill>
                    <a:schemeClr val="tx1">
                      <a:lumMod val="85000"/>
                      <a:lumOff val="15000"/>
                    </a:schemeClr>
                  </a:solidFill>
                  <a:cs typeface="+mn-ea"/>
                  <a:sym typeface="+mn-lt"/>
                </a:rPr>
                <a:t>《</a:t>
              </a:r>
              <a:r>
                <a:rPr lang="zh-CN" altLang="en-US" sz="1200" dirty="0">
                  <a:solidFill>
                    <a:schemeClr val="tx1">
                      <a:lumMod val="85000"/>
                      <a:lumOff val="15000"/>
                    </a:schemeClr>
                  </a:solidFill>
                  <a:cs typeface="+mn-ea"/>
                  <a:sym typeface="+mn-lt"/>
                </a:rPr>
                <a:t>武林旧事</a:t>
              </a:r>
              <a:r>
                <a:rPr lang="en-US" altLang="zh-CN" sz="1200" dirty="0">
                  <a:solidFill>
                    <a:schemeClr val="tx1">
                      <a:lumMod val="85000"/>
                      <a:lumOff val="15000"/>
                    </a:schemeClr>
                  </a:solidFill>
                  <a:cs typeface="+mn-ea"/>
                  <a:sym typeface="+mn-lt"/>
                </a:rPr>
                <a:t>》</a:t>
              </a:r>
              <a:r>
                <a:rPr lang="zh-CN" altLang="en-US" sz="1200" dirty="0">
                  <a:solidFill>
                    <a:schemeClr val="tx1">
                      <a:lumMod val="85000"/>
                      <a:lumOff val="15000"/>
                    </a:schemeClr>
                  </a:solidFill>
                  <a:cs typeface="+mn-ea"/>
                  <a:sym typeface="+mn-lt"/>
                </a:rPr>
                <a:t>也记载南宋宫廷“于八日作重九排当”，以待翌日隆重游乐一番。</a:t>
              </a:r>
            </a:p>
          </p:txBody>
        </p:sp>
        <p:sp>
          <p:nvSpPr>
            <p:cNvPr id="38" name="文本框 17"/>
            <p:cNvSpPr txBox="1">
              <a:spLocks noChangeArrowheads="1"/>
            </p:cNvSpPr>
            <p:nvPr/>
          </p:nvSpPr>
          <p:spPr bwMode="auto">
            <a:xfrm>
              <a:off x="6058057" y="584457"/>
              <a:ext cx="2348774" cy="30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defTabSz="1218565">
                <a:defRPr sz="2000" b="1">
                  <a:solidFill>
                    <a:schemeClr val="tx1">
                      <a:lumMod val="75000"/>
                    </a:schemeClr>
                  </a:solidFill>
                  <a:latin typeface="汉仪家书简" panose="02010609000101010101" pitchFamily="49" charset="-122"/>
                  <a:ea typeface="汉仪家书简" panose="02010609000101010101" pitchFamily="49" charset="-122"/>
                </a:defRPr>
              </a:lvl1pPr>
              <a:lvl2pPr marL="742950" indent="-285750">
                <a:defRPr sz="1300">
                  <a:latin typeface="华文细黑" panose="02010600040101010101" pitchFamily="2" charset="-122"/>
                  <a:ea typeface="华文细黑" panose="02010600040101010101" pitchFamily="2" charset="-122"/>
                </a:defRPr>
              </a:lvl2pPr>
              <a:lvl3pPr marL="1143000" indent="-228600">
                <a:defRPr sz="1300">
                  <a:latin typeface="华文细黑" panose="02010600040101010101" pitchFamily="2" charset="-122"/>
                  <a:ea typeface="华文细黑" panose="02010600040101010101" pitchFamily="2" charset="-122"/>
                </a:defRPr>
              </a:lvl3pPr>
              <a:lvl4pPr marL="1600200" indent="-228600">
                <a:defRPr sz="1300">
                  <a:latin typeface="华文细黑" panose="02010600040101010101" pitchFamily="2" charset="-122"/>
                  <a:ea typeface="华文细黑" panose="02010600040101010101" pitchFamily="2" charset="-122"/>
                </a:defRPr>
              </a:lvl4pPr>
              <a:lvl5pPr marL="2057400" indent="-228600">
                <a:defRPr sz="1300">
                  <a:latin typeface="华文细黑" panose="02010600040101010101" pitchFamily="2" charset="-122"/>
                  <a:ea typeface="华文细黑" panose="02010600040101010101" pitchFamily="2" charset="-122"/>
                </a:defRPr>
              </a:lvl5pPr>
              <a:lvl6pPr marL="25146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6pPr>
              <a:lvl7pPr marL="29718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7pPr>
              <a:lvl8pPr marL="34290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8pPr>
              <a:lvl9pPr marL="38862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9pPr>
            </a:lstStyle>
            <a:p>
              <a:r>
                <a:rPr lang="zh-CN" altLang="en-US" dirty="0">
                  <a:solidFill>
                    <a:schemeClr val="tx1">
                      <a:lumMod val="85000"/>
                      <a:lumOff val="15000"/>
                    </a:schemeClr>
                  </a:solidFill>
                  <a:latin typeface="+mn-lt"/>
                  <a:ea typeface="+mn-ea"/>
                  <a:cs typeface="+mn-ea"/>
                  <a:sym typeface="+mn-lt"/>
                </a:rPr>
                <a:t>宋代</a:t>
              </a:r>
            </a:p>
          </p:txBody>
        </p:sp>
      </p:grpSp>
      <p:grpSp>
        <p:nvGrpSpPr>
          <p:cNvPr id="39" name="组合 38"/>
          <p:cNvGrpSpPr/>
          <p:nvPr/>
        </p:nvGrpSpPr>
        <p:grpSpPr bwMode="auto">
          <a:xfrm>
            <a:off x="807947" y="4268356"/>
            <a:ext cx="3130241" cy="1263388"/>
            <a:chOff x="6491971" y="629809"/>
            <a:chExt cx="2348774" cy="947698"/>
          </a:xfrm>
        </p:grpSpPr>
        <p:sp>
          <p:nvSpPr>
            <p:cNvPr id="40" name="Content Placeholder 2"/>
            <p:cNvSpPr txBox="1"/>
            <p:nvPr/>
          </p:nvSpPr>
          <p:spPr>
            <a:xfrm>
              <a:off x="6733686" y="902916"/>
              <a:ext cx="1973259" cy="67459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algn="ctr">
                <a:lnSpc>
                  <a:spcPts val="2000"/>
                </a:lnSpc>
                <a:spcBef>
                  <a:spcPts val="0"/>
                </a:spcBef>
                <a:spcAft>
                  <a:spcPts val="0"/>
                </a:spcAft>
                <a:buClrTx/>
                <a:buSzTx/>
                <a:buFontTx/>
                <a:buNone/>
                <a:defRPr/>
              </a:pPr>
              <a:r>
                <a:rPr lang="zh-CN" altLang="en-US" sz="1200" dirty="0">
                  <a:solidFill>
                    <a:schemeClr val="tx1">
                      <a:lumMod val="85000"/>
                      <a:lumOff val="15000"/>
                    </a:schemeClr>
                  </a:solidFill>
                  <a:cs typeface="+mn-ea"/>
                  <a:sym typeface="+mn-lt"/>
                </a:rPr>
                <a:t>正式将农历九月九日列为国家认定的节日是在唐德宗李适年间（</a:t>
              </a:r>
              <a:r>
                <a:rPr lang="en-US" altLang="zh-CN" sz="1200" dirty="0">
                  <a:solidFill>
                    <a:schemeClr val="tx1">
                      <a:lumMod val="85000"/>
                      <a:lumOff val="15000"/>
                    </a:schemeClr>
                  </a:solidFill>
                  <a:cs typeface="+mn-ea"/>
                  <a:sym typeface="+mn-lt"/>
                </a:rPr>
                <a:t>780</a:t>
              </a:r>
              <a:r>
                <a:rPr lang="zh-CN" altLang="en-US" sz="1200" dirty="0">
                  <a:solidFill>
                    <a:schemeClr val="tx1">
                      <a:lumMod val="85000"/>
                      <a:lumOff val="15000"/>
                    </a:schemeClr>
                  </a:solidFill>
                  <a:cs typeface="+mn-ea"/>
                  <a:sym typeface="+mn-lt"/>
                </a:rPr>
                <a:t>年</a:t>
              </a:r>
              <a:r>
                <a:rPr lang="en-US" altLang="zh-CN" sz="1200" dirty="0">
                  <a:solidFill>
                    <a:schemeClr val="tx1">
                      <a:lumMod val="85000"/>
                      <a:lumOff val="15000"/>
                    </a:schemeClr>
                  </a:solidFill>
                  <a:cs typeface="+mn-ea"/>
                  <a:sym typeface="+mn-lt"/>
                </a:rPr>
                <a:t>-785</a:t>
              </a:r>
              <a:r>
                <a:rPr lang="zh-CN" altLang="en-US" sz="1200" dirty="0">
                  <a:solidFill>
                    <a:schemeClr val="tx1">
                      <a:lumMod val="85000"/>
                      <a:lumOff val="15000"/>
                    </a:schemeClr>
                  </a:solidFill>
                  <a:cs typeface="+mn-ea"/>
                  <a:sym typeface="+mn-lt"/>
                </a:rPr>
                <a:t>年），将重阳节列为“三令节”之一。</a:t>
              </a:r>
            </a:p>
          </p:txBody>
        </p:sp>
        <p:sp>
          <p:nvSpPr>
            <p:cNvPr id="41" name="文本框 17"/>
            <p:cNvSpPr txBox="1">
              <a:spLocks noChangeArrowheads="1"/>
            </p:cNvSpPr>
            <p:nvPr/>
          </p:nvSpPr>
          <p:spPr bwMode="auto">
            <a:xfrm>
              <a:off x="6491971" y="629809"/>
              <a:ext cx="2348774" cy="30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defTabSz="1218565">
                <a:defRPr sz="2000" b="1">
                  <a:solidFill>
                    <a:schemeClr val="tx1">
                      <a:lumMod val="75000"/>
                    </a:schemeClr>
                  </a:solidFill>
                  <a:latin typeface="汉仪家书简" panose="02010609000101010101" pitchFamily="49" charset="-122"/>
                  <a:ea typeface="汉仪家书简" panose="02010609000101010101" pitchFamily="49" charset="-122"/>
                </a:defRPr>
              </a:lvl1pPr>
              <a:lvl2pPr marL="742950" indent="-285750">
                <a:defRPr sz="1300">
                  <a:latin typeface="华文细黑" panose="02010600040101010101" pitchFamily="2" charset="-122"/>
                  <a:ea typeface="华文细黑" panose="02010600040101010101" pitchFamily="2" charset="-122"/>
                </a:defRPr>
              </a:lvl2pPr>
              <a:lvl3pPr marL="1143000" indent="-228600">
                <a:defRPr sz="1300">
                  <a:latin typeface="华文细黑" panose="02010600040101010101" pitchFamily="2" charset="-122"/>
                  <a:ea typeface="华文细黑" panose="02010600040101010101" pitchFamily="2" charset="-122"/>
                </a:defRPr>
              </a:lvl3pPr>
              <a:lvl4pPr marL="1600200" indent="-228600">
                <a:defRPr sz="1300">
                  <a:latin typeface="华文细黑" panose="02010600040101010101" pitchFamily="2" charset="-122"/>
                  <a:ea typeface="华文细黑" panose="02010600040101010101" pitchFamily="2" charset="-122"/>
                </a:defRPr>
              </a:lvl4pPr>
              <a:lvl5pPr marL="2057400" indent="-228600">
                <a:defRPr sz="1300">
                  <a:latin typeface="华文细黑" panose="02010600040101010101" pitchFamily="2" charset="-122"/>
                  <a:ea typeface="华文细黑" panose="02010600040101010101" pitchFamily="2" charset="-122"/>
                </a:defRPr>
              </a:lvl5pPr>
              <a:lvl6pPr marL="25146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6pPr>
              <a:lvl7pPr marL="29718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7pPr>
              <a:lvl8pPr marL="34290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8pPr>
              <a:lvl9pPr marL="3886200" indent="-228600" defTabSz="683895" fontAlgn="base">
                <a:spcBef>
                  <a:spcPct val="0"/>
                </a:spcBef>
                <a:spcAft>
                  <a:spcPct val="0"/>
                </a:spcAft>
                <a:defRPr sz="1300">
                  <a:latin typeface="华文细黑" panose="02010600040101010101" pitchFamily="2" charset="-122"/>
                  <a:ea typeface="华文细黑" panose="02010600040101010101" pitchFamily="2" charset="-122"/>
                </a:defRPr>
              </a:lvl9pPr>
            </a:lstStyle>
            <a:p>
              <a:r>
                <a:rPr lang="zh-CN" altLang="en-US" dirty="0">
                  <a:solidFill>
                    <a:schemeClr val="tx1">
                      <a:lumMod val="85000"/>
                      <a:lumOff val="15000"/>
                    </a:schemeClr>
                  </a:solidFill>
                  <a:latin typeface="+mn-lt"/>
                  <a:ea typeface="+mn-ea"/>
                  <a:cs typeface="+mn-ea"/>
                  <a:sym typeface="+mn-lt"/>
                </a:rPr>
                <a:t>唐朝</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nodeType="withEffect">
                                  <p:stCondLst>
                                    <p:cond delay="100"/>
                                  </p:stCondLst>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ppt_w</p:attrName>
                                        </p:attrNameLst>
                                      </p:cBhvr>
                                      <p:tavLst>
                                        <p:tav tm="0">
                                          <p:val>
                                            <p:fltVal val="0"/>
                                          </p:val>
                                        </p:tav>
                                        <p:tav tm="100000">
                                          <p:val>
                                            <p:strVal val="#ppt_w"/>
                                          </p:val>
                                        </p:tav>
                                      </p:tavLst>
                                    </p:anim>
                                    <p:anim calcmode="lin" valueType="num">
                                      <p:cBhvr>
                                        <p:cTn id="23" dur="500" fill="hold"/>
                                        <p:tgtEl>
                                          <p:spTgt spid="24"/>
                                        </p:tgtEl>
                                        <p:attrNameLst>
                                          <p:attrName>ppt_h</p:attrName>
                                        </p:attrNameLst>
                                      </p:cBhvr>
                                      <p:tavLst>
                                        <p:tav tm="0">
                                          <p:val>
                                            <p:fltVal val="0"/>
                                          </p:val>
                                        </p:tav>
                                        <p:tav tm="100000">
                                          <p:val>
                                            <p:strVal val="#ppt_h"/>
                                          </p:val>
                                        </p:tav>
                                      </p:tavLst>
                                    </p:anim>
                                    <p:animEffect transition="in" filter="fade">
                                      <p:cBhvr>
                                        <p:cTn id="24" dur="500"/>
                                        <p:tgtEl>
                                          <p:spTgt spid="24"/>
                                        </p:tgtEl>
                                      </p:cBhvr>
                                    </p:animEffect>
                                  </p:childTnLst>
                                </p:cTn>
                              </p:par>
                              <p:par>
                                <p:cTn id="25" presetID="53" presetClass="entr" presetSubtype="16" fill="hold" nodeType="withEffect">
                                  <p:stCondLst>
                                    <p:cond delay="20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par>
                                <p:cTn id="30" presetID="53" presetClass="entr" presetSubtype="16" fill="hold" nodeType="withEffect">
                                  <p:stCondLst>
                                    <p:cond delay="30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childTnLst>
                          </p:cTn>
                        </p:par>
                        <p:par>
                          <p:cTn id="35" fill="hold">
                            <p:stCondLst>
                              <p:cond delay="1500"/>
                            </p:stCondLst>
                            <p:childTnLst>
                              <p:par>
                                <p:cTn id="36" presetID="2" presetClass="entr" presetSubtype="4" decel="100000" fill="hold" nodeType="after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ppt_x"/>
                                          </p:val>
                                        </p:tav>
                                        <p:tav tm="100000">
                                          <p:val>
                                            <p:strVal val="#ppt_x"/>
                                          </p:val>
                                        </p:tav>
                                      </p:tavLst>
                                    </p:anim>
                                    <p:anim calcmode="lin" valueType="num">
                                      <p:cBhvr additive="base">
                                        <p:cTn id="39" dur="500" fill="hold"/>
                                        <p:tgtEl>
                                          <p:spTgt spid="30"/>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decel="100000" fill="hold" nodeType="after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childTnLst>
                          </p:cTn>
                        </p:par>
                        <p:par>
                          <p:cTn id="45" fill="hold">
                            <p:stCondLst>
                              <p:cond delay="2500"/>
                            </p:stCondLst>
                            <p:childTnLst>
                              <p:par>
                                <p:cTn id="46" presetID="2" presetClass="entr" presetSubtype="4" decel="100000" fill="hold" nodeType="afterEffect">
                                  <p:stCondLst>
                                    <p:cond delay="0"/>
                                  </p:stCondLst>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ppt_x"/>
                                          </p:val>
                                        </p:tav>
                                        <p:tav tm="100000">
                                          <p:val>
                                            <p:strVal val="#ppt_x"/>
                                          </p:val>
                                        </p:tav>
                                      </p:tavLst>
                                    </p:anim>
                                    <p:anim calcmode="lin" valueType="num">
                                      <p:cBhvr additive="base">
                                        <p:cTn id="49" dur="500" fill="hold"/>
                                        <p:tgtEl>
                                          <p:spTgt spid="36"/>
                                        </p:tgtEl>
                                        <p:attrNameLst>
                                          <p:attrName>ppt_y</p:attrName>
                                        </p:attrNameLst>
                                      </p:cBhvr>
                                      <p:tavLst>
                                        <p:tav tm="0">
                                          <p:val>
                                            <p:strVal val="1+#ppt_h/2"/>
                                          </p:val>
                                        </p:tav>
                                        <p:tav tm="100000">
                                          <p:val>
                                            <p:strVal val="#ppt_y"/>
                                          </p:val>
                                        </p:tav>
                                      </p:tavLst>
                                    </p:anim>
                                  </p:childTnLst>
                                </p:cTn>
                              </p:par>
                            </p:childTnLst>
                          </p:cTn>
                        </p:par>
                        <p:par>
                          <p:cTn id="50" fill="hold">
                            <p:stCondLst>
                              <p:cond delay="3000"/>
                            </p:stCondLst>
                            <p:childTnLst>
                              <p:par>
                                <p:cTn id="51" presetID="2" presetClass="entr" presetSubtype="4" decel="100000" fill="hold" nodeType="after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01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节日来源</a:t>
            </a:r>
          </a:p>
        </p:txBody>
      </p:sp>
      <p:pic>
        <p:nvPicPr>
          <p:cNvPr id="14" name="图片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5007927">
            <a:off x="895444" y="1708954"/>
            <a:ext cx="1834436" cy="1740749"/>
          </a:xfrm>
          <a:prstGeom prst="rect">
            <a:avLst/>
          </a:prstGeom>
        </p:spPr>
      </p:pic>
      <p:pic>
        <p:nvPicPr>
          <p:cNvPr id="24" name="图片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5007927">
            <a:off x="886650" y="3913720"/>
            <a:ext cx="1834436" cy="1740749"/>
          </a:xfrm>
          <a:prstGeom prst="rect">
            <a:avLst/>
          </a:prstGeom>
        </p:spPr>
      </p:pic>
      <p:pic>
        <p:nvPicPr>
          <p:cNvPr id="25" name="图片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5007927">
            <a:off x="6121754" y="1677556"/>
            <a:ext cx="1834436" cy="1740749"/>
          </a:xfrm>
          <a:prstGeom prst="rect">
            <a:avLst/>
          </a:prstGeom>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5007927">
            <a:off x="6134990" y="3903291"/>
            <a:ext cx="1834436" cy="1740749"/>
          </a:xfrm>
          <a:prstGeom prst="rect">
            <a:avLst/>
          </a:prstGeom>
        </p:spPr>
      </p:pic>
      <p:grpSp>
        <p:nvGrpSpPr>
          <p:cNvPr id="27" name="组合 26"/>
          <p:cNvGrpSpPr/>
          <p:nvPr/>
        </p:nvGrpSpPr>
        <p:grpSpPr>
          <a:xfrm>
            <a:off x="1597023" y="1988980"/>
            <a:ext cx="9621164" cy="3878485"/>
            <a:chOff x="1442082" y="1421286"/>
            <a:chExt cx="9621164" cy="3878485"/>
          </a:xfrm>
        </p:grpSpPr>
        <p:sp>
          <p:nvSpPr>
            <p:cNvPr id="28" name="文本框 27"/>
            <p:cNvSpPr txBox="1"/>
            <p:nvPr/>
          </p:nvSpPr>
          <p:spPr>
            <a:xfrm>
              <a:off x="2437586" y="3609553"/>
              <a:ext cx="3399960" cy="1384995"/>
            </a:xfrm>
            <a:prstGeom prst="rect">
              <a:avLst/>
            </a:prstGeom>
            <a:noFill/>
          </p:spPr>
          <p:txBody>
            <a:bodyPr wrap="square" rtlCol="0">
              <a:spAutoFit/>
            </a:bodyPr>
            <a:lstStyle/>
            <a:p>
              <a:pPr lvl="0">
                <a:lnSpc>
                  <a:spcPct val="150000"/>
                </a:lnSpc>
                <a:defRPr/>
              </a:pPr>
              <a:r>
                <a:rPr lang="zh-CN" altLang="en-US" sz="1400" dirty="0">
                  <a:solidFill>
                    <a:schemeClr val="tx1">
                      <a:lumMod val="85000"/>
                      <a:lumOff val="15000"/>
                    </a:schemeClr>
                  </a:solidFill>
                  <a:cs typeface="+mn-ea"/>
                  <a:sym typeface="+mn-lt"/>
                </a:rPr>
                <a:t>在传承发展中，重阳节以富有生命意蕴的节庆活动世代流传，设宴敬老、饮宴祈寿主题逐渐和中国传统孝道伦理相融合，成为当今重阳节日活动重要主题之一</a:t>
              </a:r>
            </a:p>
          </p:txBody>
        </p:sp>
        <p:sp>
          <p:nvSpPr>
            <p:cNvPr id="29" name="任意多边形 20"/>
            <p:cNvSpPr>
              <a:spLocks noChangeAspect="1"/>
            </p:cNvSpPr>
            <p:nvPr/>
          </p:nvSpPr>
          <p:spPr>
            <a:xfrm>
              <a:off x="1442082" y="1924203"/>
              <a:ext cx="413690" cy="360000"/>
            </a:xfrm>
            <a:custGeom>
              <a:avLst/>
              <a:gdLst>
                <a:gd name="connsiteX0" fmla="*/ 2136838 w 4244134"/>
                <a:gd name="connsiteY0" fmla="*/ 2537631 h 3693319"/>
                <a:gd name="connsiteX1" fmla="*/ 2299844 w 4244134"/>
                <a:gd name="connsiteY1" fmla="*/ 2700637 h 3693319"/>
                <a:gd name="connsiteX2" fmla="*/ 2462850 w 4244134"/>
                <a:gd name="connsiteY2" fmla="*/ 2537631 h 3693319"/>
                <a:gd name="connsiteX3" fmla="*/ 616723 w 4244134"/>
                <a:gd name="connsiteY3" fmla="*/ 1748051 h 3693319"/>
                <a:gd name="connsiteX4" fmla="*/ 2488723 w 4244134"/>
                <a:gd name="connsiteY4" fmla="*/ 1748051 h 3693319"/>
                <a:gd name="connsiteX5" fmla="*/ 2488723 w 4244134"/>
                <a:gd name="connsiteY5" fmla="*/ 1884677 h 3693319"/>
                <a:gd name="connsiteX6" fmla="*/ 616723 w 4244134"/>
                <a:gd name="connsiteY6" fmla="*/ 1884677 h 3693319"/>
                <a:gd name="connsiteX7" fmla="*/ 616723 w 4244134"/>
                <a:gd name="connsiteY7" fmla="*/ 1421574 h 3693319"/>
                <a:gd name="connsiteX8" fmla="*/ 2488723 w 4244134"/>
                <a:gd name="connsiteY8" fmla="*/ 1421574 h 3693319"/>
                <a:gd name="connsiteX9" fmla="*/ 2488723 w 4244134"/>
                <a:gd name="connsiteY9" fmla="*/ 1558200 h 3693319"/>
                <a:gd name="connsiteX10" fmla="*/ 616723 w 4244134"/>
                <a:gd name="connsiteY10" fmla="*/ 1558200 h 3693319"/>
                <a:gd name="connsiteX11" fmla="*/ 616723 w 4244134"/>
                <a:gd name="connsiteY11" fmla="*/ 1095097 h 3693319"/>
                <a:gd name="connsiteX12" fmla="*/ 2488723 w 4244134"/>
                <a:gd name="connsiteY12" fmla="*/ 1095097 h 3693319"/>
                <a:gd name="connsiteX13" fmla="*/ 2488723 w 4244134"/>
                <a:gd name="connsiteY13" fmla="*/ 1231723 h 3693319"/>
                <a:gd name="connsiteX14" fmla="*/ 616723 w 4244134"/>
                <a:gd name="connsiteY14" fmla="*/ 1231723 h 3693319"/>
                <a:gd name="connsiteX15" fmla="*/ 204718 w 4244134"/>
                <a:gd name="connsiteY15" fmla="*/ 204718 h 3693319"/>
                <a:gd name="connsiteX16" fmla="*/ 204718 w 4244134"/>
                <a:gd name="connsiteY16" fmla="*/ 3488601 h 3693319"/>
                <a:gd name="connsiteX17" fmla="*/ 2907082 w 4244134"/>
                <a:gd name="connsiteY17" fmla="*/ 3488601 h 3693319"/>
                <a:gd name="connsiteX18" fmla="*/ 2907082 w 4244134"/>
                <a:gd name="connsiteY18" fmla="*/ 3096000 h 3693319"/>
                <a:gd name="connsiteX19" fmla="*/ 2907082 w 4244134"/>
                <a:gd name="connsiteY19" fmla="*/ 2973318 h 3693319"/>
                <a:gd name="connsiteX20" fmla="*/ 2907082 w 4244134"/>
                <a:gd name="connsiteY20" fmla="*/ 2619924 h 3693319"/>
                <a:gd name="connsiteX21" fmla="*/ 2302633 w 4244134"/>
                <a:gd name="connsiteY21" fmla="*/ 3224372 h 3693319"/>
                <a:gd name="connsiteX22" fmla="*/ 2288873 w 4244134"/>
                <a:gd name="connsiteY22" fmla="*/ 3210611 h 3693319"/>
                <a:gd name="connsiteX23" fmla="*/ 2286083 w 4244134"/>
                <a:gd name="connsiteY23" fmla="*/ 3213400 h 3693319"/>
                <a:gd name="connsiteX24" fmla="*/ 1610314 w 4244134"/>
                <a:gd name="connsiteY24" fmla="*/ 2537631 h 3693319"/>
                <a:gd name="connsiteX25" fmla="*/ 616723 w 4244134"/>
                <a:gd name="connsiteY25" fmla="*/ 2537631 h 3693319"/>
                <a:gd name="connsiteX26" fmla="*/ 616723 w 4244134"/>
                <a:gd name="connsiteY26" fmla="*/ 2401005 h 3693319"/>
                <a:gd name="connsiteX27" fmla="*/ 1473688 w 4244134"/>
                <a:gd name="connsiteY27" fmla="*/ 2401005 h 3693319"/>
                <a:gd name="connsiteX28" fmla="*/ 1340342 w 4244134"/>
                <a:gd name="connsiteY28" fmla="*/ 2267659 h 3693319"/>
                <a:gd name="connsiteX29" fmla="*/ 1396846 w 4244134"/>
                <a:gd name="connsiteY29" fmla="*/ 2211154 h 3693319"/>
                <a:gd name="connsiteX30" fmla="*/ 616723 w 4244134"/>
                <a:gd name="connsiteY30" fmla="*/ 2211154 h 3693319"/>
                <a:gd name="connsiteX31" fmla="*/ 616723 w 4244134"/>
                <a:gd name="connsiteY31" fmla="*/ 2074528 h 3693319"/>
                <a:gd name="connsiteX32" fmla="*/ 1533472 w 4244134"/>
                <a:gd name="connsiteY32" fmla="*/ 2074528 h 3693319"/>
                <a:gd name="connsiteX33" fmla="*/ 1603604 w 4244134"/>
                <a:gd name="connsiteY33" fmla="*/ 2004396 h 3693319"/>
                <a:gd name="connsiteX34" fmla="*/ 1673735 w 4244134"/>
                <a:gd name="connsiteY34" fmla="*/ 2074528 h 3693319"/>
                <a:gd name="connsiteX35" fmla="*/ 2488723 w 4244134"/>
                <a:gd name="connsiteY35" fmla="*/ 2074528 h 3693319"/>
                <a:gd name="connsiteX36" fmla="*/ 2488723 w 4244134"/>
                <a:gd name="connsiteY36" fmla="*/ 2211154 h 3693319"/>
                <a:gd name="connsiteX37" fmla="*/ 1810361 w 4244134"/>
                <a:gd name="connsiteY37" fmla="*/ 2211154 h 3693319"/>
                <a:gd name="connsiteX38" fmla="*/ 2000212 w 4244134"/>
                <a:gd name="connsiteY38" fmla="*/ 2401005 h 3693319"/>
                <a:gd name="connsiteX39" fmla="*/ 2488723 w 4244134"/>
                <a:gd name="connsiteY39" fmla="*/ 2401005 h 3693319"/>
                <a:gd name="connsiteX40" fmla="*/ 2488723 w 4244134"/>
                <a:gd name="connsiteY40" fmla="*/ 2511758 h 3693319"/>
                <a:gd name="connsiteX41" fmla="*/ 2907082 w 4244134"/>
                <a:gd name="connsiteY41" fmla="*/ 2093399 h 3693319"/>
                <a:gd name="connsiteX42" fmla="*/ 2907082 w 4244134"/>
                <a:gd name="connsiteY42" fmla="*/ 204718 h 3693319"/>
                <a:gd name="connsiteX43" fmla="*/ 0 w 4244134"/>
                <a:gd name="connsiteY43" fmla="*/ 0 h 3693319"/>
                <a:gd name="connsiteX44" fmla="*/ 204718 w 4244134"/>
                <a:gd name="connsiteY44" fmla="*/ 0 h 3693319"/>
                <a:gd name="connsiteX45" fmla="*/ 204718 w 4244134"/>
                <a:gd name="connsiteY45" fmla="*/ 1 h 3693319"/>
                <a:gd name="connsiteX46" fmla="*/ 2907082 w 4244134"/>
                <a:gd name="connsiteY46" fmla="*/ 1 h 3693319"/>
                <a:gd name="connsiteX47" fmla="*/ 2907082 w 4244134"/>
                <a:gd name="connsiteY47" fmla="*/ 0 h 3693319"/>
                <a:gd name="connsiteX48" fmla="*/ 3111799 w 4244134"/>
                <a:gd name="connsiteY48" fmla="*/ 0 h 3693319"/>
                <a:gd name="connsiteX49" fmla="*/ 3111799 w 4244134"/>
                <a:gd name="connsiteY49" fmla="*/ 1888682 h 3693319"/>
                <a:gd name="connsiteX50" fmla="*/ 3980872 w 4244134"/>
                <a:gd name="connsiteY50" fmla="*/ 1019609 h 3693319"/>
                <a:gd name="connsiteX51" fmla="*/ 4244134 w 4244134"/>
                <a:gd name="connsiteY51" fmla="*/ 1282871 h 3693319"/>
                <a:gd name="connsiteX52" fmla="*/ 3111799 w 4244134"/>
                <a:gd name="connsiteY52" fmla="*/ 2415207 h 3693319"/>
                <a:gd name="connsiteX53" fmla="*/ 3111799 w 4244134"/>
                <a:gd name="connsiteY53" fmla="*/ 2973318 h 3693319"/>
                <a:gd name="connsiteX54" fmla="*/ 3111799 w 4244134"/>
                <a:gd name="connsiteY54" fmla="*/ 3096000 h 3693319"/>
                <a:gd name="connsiteX55" fmla="*/ 3111799 w 4244134"/>
                <a:gd name="connsiteY55" fmla="*/ 3693319 h 3693319"/>
                <a:gd name="connsiteX56" fmla="*/ 2907082 w 4244134"/>
                <a:gd name="connsiteY56" fmla="*/ 3693319 h 3693319"/>
                <a:gd name="connsiteX57" fmla="*/ 2907082 w 4244134"/>
                <a:gd name="connsiteY57" fmla="*/ 3693318 h 3693319"/>
                <a:gd name="connsiteX58" fmla="*/ 1 w 4244134"/>
                <a:gd name="connsiteY58" fmla="*/ 3693318 h 3693319"/>
                <a:gd name="connsiteX59" fmla="*/ 1 w 4244134"/>
                <a:gd name="connsiteY59" fmla="*/ 3636000 h 3693319"/>
                <a:gd name="connsiteX60" fmla="*/ 0 w 4244134"/>
                <a:gd name="connsiteY60" fmla="*/ 3636000 h 369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4244134" h="3693319">
                  <a:moveTo>
                    <a:pt x="2136838" y="2537631"/>
                  </a:moveTo>
                  <a:lnTo>
                    <a:pt x="2299844" y="2700637"/>
                  </a:lnTo>
                  <a:lnTo>
                    <a:pt x="2462850" y="2537631"/>
                  </a:lnTo>
                  <a:close/>
                  <a:moveTo>
                    <a:pt x="616723" y="1748051"/>
                  </a:moveTo>
                  <a:lnTo>
                    <a:pt x="2488723" y="1748051"/>
                  </a:lnTo>
                  <a:lnTo>
                    <a:pt x="2488723" y="1884677"/>
                  </a:lnTo>
                  <a:lnTo>
                    <a:pt x="616723" y="1884677"/>
                  </a:lnTo>
                  <a:close/>
                  <a:moveTo>
                    <a:pt x="616723" y="1421574"/>
                  </a:moveTo>
                  <a:lnTo>
                    <a:pt x="2488723" y="1421574"/>
                  </a:lnTo>
                  <a:lnTo>
                    <a:pt x="2488723" y="1558200"/>
                  </a:lnTo>
                  <a:lnTo>
                    <a:pt x="616723" y="1558200"/>
                  </a:lnTo>
                  <a:close/>
                  <a:moveTo>
                    <a:pt x="616723" y="1095097"/>
                  </a:moveTo>
                  <a:lnTo>
                    <a:pt x="2488723" y="1095097"/>
                  </a:lnTo>
                  <a:lnTo>
                    <a:pt x="2488723" y="1231723"/>
                  </a:lnTo>
                  <a:lnTo>
                    <a:pt x="616723" y="1231723"/>
                  </a:lnTo>
                  <a:close/>
                  <a:moveTo>
                    <a:pt x="204718" y="204718"/>
                  </a:moveTo>
                  <a:lnTo>
                    <a:pt x="204718" y="3488601"/>
                  </a:lnTo>
                  <a:lnTo>
                    <a:pt x="2907082" y="3488601"/>
                  </a:lnTo>
                  <a:lnTo>
                    <a:pt x="2907082" y="3096000"/>
                  </a:lnTo>
                  <a:lnTo>
                    <a:pt x="2907082" y="2973318"/>
                  </a:lnTo>
                  <a:lnTo>
                    <a:pt x="2907082" y="2619924"/>
                  </a:lnTo>
                  <a:lnTo>
                    <a:pt x="2302633" y="3224372"/>
                  </a:lnTo>
                  <a:lnTo>
                    <a:pt x="2288873" y="3210611"/>
                  </a:lnTo>
                  <a:lnTo>
                    <a:pt x="2286083" y="3213400"/>
                  </a:lnTo>
                  <a:lnTo>
                    <a:pt x="1610314" y="2537631"/>
                  </a:lnTo>
                  <a:lnTo>
                    <a:pt x="616723" y="2537631"/>
                  </a:lnTo>
                  <a:lnTo>
                    <a:pt x="616723" y="2401005"/>
                  </a:lnTo>
                  <a:lnTo>
                    <a:pt x="1473688" y="2401005"/>
                  </a:lnTo>
                  <a:lnTo>
                    <a:pt x="1340342" y="2267659"/>
                  </a:lnTo>
                  <a:lnTo>
                    <a:pt x="1396846" y="2211154"/>
                  </a:lnTo>
                  <a:lnTo>
                    <a:pt x="616723" y="2211154"/>
                  </a:lnTo>
                  <a:lnTo>
                    <a:pt x="616723" y="2074528"/>
                  </a:lnTo>
                  <a:lnTo>
                    <a:pt x="1533472" y="2074528"/>
                  </a:lnTo>
                  <a:lnTo>
                    <a:pt x="1603604" y="2004396"/>
                  </a:lnTo>
                  <a:lnTo>
                    <a:pt x="1673735" y="2074528"/>
                  </a:lnTo>
                  <a:lnTo>
                    <a:pt x="2488723" y="2074528"/>
                  </a:lnTo>
                  <a:lnTo>
                    <a:pt x="2488723" y="2211154"/>
                  </a:lnTo>
                  <a:lnTo>
                    <a:pt x="1810361" y="2211154"/>
                  </a:lnTo>
                  <a:lnTo>
                    <a:pt x="2000212" y="2401005"/>
                  </a:lnTo>
                  <a:lnTo>
                    <a:pt x="2488723" y="2401005"/>
                  </a:lnTo>
                  <a:lnTo>
                    <a:pt x="2488723" y="2511758"/>
                  </a:lnTo>
                  <a:lnTo>
                    <a:pt x="2907082" y="2093399"/>
                  </a:lnTo>
                  <a:lnTo>
                    <a:pt x="2907082" y="204718"/>
                  </a:lnTo>
                  <a:close/>
                  <a:moveTo>
                    <a:pt x="0" y="0"/>
                  </a:moveTo>
                  <a:lnTo>
                    <a:pt x="204718" y="0"/>
                  </a:lnTo>
                  <a:lnTo>
                    <a:pt x="204718" y="1"/>
                  </a:lnTo>
                  <a:lnTo>
                    <a:pt x="2907082" y="1"/>
                  </a:lnTo>
                  <a:lnTo>
                    <a:pt x="2907082" y="0"/>
                  </a:lnTo>
                  <a:lnTo>
                    <a:pt x="3111799" y="0"/>
                  </a:lnTo>
                  <a:lnTo>
                    <a:pt x="3111799" y="1888682"/>
                  </a:lnTo>
                  <a:lnTo>
                    <a:pt x="3980872" y="1019609"/>
                  </a:lnTo>
                  <a:lnTo>
                    <a:pt x="4244134" y="1282871"/>
                  </a:lnTo>
                  <a:lnTo>
                    <a:pt x="3111799" y="2415207"/>
                  </a:lnTo>
                  <a:lnTo>
                    <a:pt x="3111799" y="2973318"/>
                  </a:lnTo>
                  <a:lnTo>
                    <a:pt x="3111799" y="3096000"/>
                  </a:lnTo>
                  <a:lnTo>
                    <a:pt x="3111799" y="3693319"/>
                  </a:lnTo>
                  <a:lnTo>
                    <a:pt x="2907082" y="3693319"/>
                  </a:lnTo>
                  <a:lnTo>
                    <a:pt x="2907082" y="3693318"/>
                  </a:lnTo>
                  <a:lnTo>
                    <a:pt x="1" y="3693318"/>
                  </a:lnTo>
                  <a:lnTo>
                    <a:pt x="1" y="3636000"/>
                  </a:lnTo>
                  <a:lnTo>
                    <a:pt x="0" y="3636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30" name="任意多边形 21"/>
            <p:cNvSpPr>
              <a:spLocks noChangeAspect="1"/>
            </p:cNvSpPr>
            <p:nvPr/>
          </p:nvSpPr>
          <p:spPr>
            <a:xfrm>
              <a:off x="1458658" y="4178494"/>
              <a:ext cx="364369" cy="360000"/>
            </a:xfrm>
            <a:custGeom>
              <a:avLst/>
              <a:gdLst>
                <a:gd name="connsiteX0" fmla="*/ 3577275 w 5691115"/>
                <a:gd name="connsiteY0" fmla="*/ 3207225 h 5622876"/>
                <a:gd name="connsiteX1" fmla="*/ 3268639 w 5691115"/>
                <a:gd name="connsiteY1" fmla="*/ 3515861 h 5622876"/>
                <a:gd name="connsiteX2" fmla="*/ 3268639 w 5691115"/>
                <a:gd name="connsiteY2" fmla="*/ 5089053 h 5622876"/>
                <a:gd name="connsiteX3" fmla="*/ 3577275 w 5691115"/>
                <a:gd name="connsiteY3" fmla="*/ 5397689 h 5622876"/>
                <a:gd name="connsiteX4" fmla="*/ 5150467 w 5691115"/>
                <a:gd name="connsiteY4" fmla="*/ 5397689 h 5622876"/>
                <a:gd name="connsiteX5" fmla="*/ 5459103 w 5691115"/>
                <a:gd name="connsiteY5" fmla="*/ 5089053 h 5622876"/>
                <a:gd name="connsiteX6" fmla="*/ 5459103 w 5691115"/>
                <a:gd name="connsiteY6" fmla="*/ 3515861 h 5622876"/>
                <a:gd name="connsiteX7" fmla="*/ 5150467 w 5691115"/>
                <a:gd name="connsiteY7" fmla="*/ 3207225 h 5622876"/>
                <a:gd name="connsiteX8" fmla="*/ 533824 w 5691115"/>
                <a:gd name="connsiteY8" fmla="*/ 3207225 h 5622876"/>
                <a:gd name="connsiteX9" fmla="*/ 225188 w 5691115"/>
                <a:gd name="connsiteY9" fmla="*/ 3515861 h 5622876"/>
                <a:gd name="connsiteX10" fmla="*/ 225188 w 5691115"/>
                <a:gd name="connsiteY10" fmla="*/ 5089053 h 5622876"/>
                <a:gd name="connsiteX11" fmla="*/ 533824 w 5691115"/>
                <a:gd name="connsiteY11" fmla="*/ 5397689 h 5622876"/>
                <a:gd name="connsiteX12" fmla="*/ 2107016 w 5691115"/>
                <a:gd name="connsiteY12" fmla="*/ 5397689 h 5622876"/>
                <a:gd name="connsiteX13" fmla="*/ 2415652 w 5691115"/>
                <a:gd name="connsiteY13" fmla="*/ 5089053 h 5622876"/>
                <a:gd name="connsiteX14" fmla="*/ 2415652 w 5691115"/>
                <a:gd name="connsiteY14" fmla="*/ 3515861 h 5622876"/>
                <a:gd name="connsiteX15" fmla="*/ 2107016 w 5691115"/>
                <a:gd name="connsiteY15" fmla="*/ 3207225 h 5622876"/>
                <a:gd name="connsiteX16" fmla="*/ 3416507 w 5691115"/>
                <a:gd name="connsiteY16" fmla="*/ 2975212 h 5622876"/>
                <a:gd name="connsiteX17" fmla="*/ 5318059 w 5691115"/>
                <a:gd name="connsiteY17" fmla="*/ 2975212 h 5622876"/>
                <a:gd name="connsiteX18" fmla="*/ 5691115 w 5691115"/>
                <a:gd name="connsiteY18" fmla="*/ 3348268 h 5622876"/>
                <a:gd name="connsiteX19" fmla="*/ 5691115 w 5691115"/>
                <a:gd name="connsiteY19" fmla="*/ 5249820 h 5622876"/>
                <a:gd name="connsiteX20" fmla="*/ 5318059 w 5691115"/>
                <a:gd name="connsiteY20" fmla="*/ 5622876 h 5622876"/>
                <a:gd name="connsiteX21" fmla="*/ 3416507 w 5691115"/>
                <a:gd name="connsiteY21" fmla="*/ 5622876 h 5622876"/>
                <a:gd name="connsiteX22" fmla="*/ 3043451 w 5691115"/>
                <a:gd name="connsiteY22" fmla="*/ 5249820 h 5622876"/>
                <a:gd name="connsiteX23" fmla="*/ 3043451 w 5691115"/>
                <a:gd name="connsiteY23" fmla="*/ 3348268 h 5622876"/>
                <a:gd name="connsiteX24" fmla="*/ 3416507 w 5691115"/>
                <a:gd name="connsiteY24" fmla="*/ 2975212 h 5622876"/>
                <a:gd name="connsiteX25" fmla="*/ 373056 w 5691115"/>
                <a:gd name="connsiteY25" fmla="*/ 2975212 h 5622876"/>
                <a:gd name="connsiteX26" fmla="*/ 2274608 w 5691115"/>
                <a:gd name="connsiteY26" fmla="*/ 2975212 h 5622876"/>
                <a:gd name="connsiteX27" fmla="*/ 2647664 w 5691115"/>
                <a:gd name="connsiteY27" fmla="*/ 3348268 h 5622876"/>
                <a:gd name="connsiteX28" fmla="*/ 2647664 w 5691115"/>
                <a:gd name="connsiteY28" fmla="*/ 5249820 h 5622876"/>
                <a:gd name="connsiteX29" fmla="*/ 2274608 w 5691115"/>
                <a:gd name="connsiteY29" fmla="*/ 5622876 h 5622876"/>
                <a:gd name="connsiteX30" fmla="*/ 373056 w 5691115"/>
                <a:gd name="connsiteY30" fmla="*/ 5622876 h 5622876"/>
                <a:gd name="connsiteX31" fmla="*/ 0 w 5691115"/>
                <a:gd name="connsiteY31" fmla="*/ 5249820 h 5622876"/>
                <a:gd name="connsiteX32" fmla="*/ 0 w 5691115"/>
                <a:gd name="connsiteY32" fmla="*/ 3348268 h 5622876"/>
                <a:gd name="connsiteX33" fmla="*/ 373056 w 5691115"/>
                <a:gd name="connsiteY33" fmla="*/ 2975212 h 5622876"/>
                <a:gd name="connsiteX34" fmla="*/ 3577275 w 5691115"/>
                <a:gd name="connsiteY34" fmla="*/ 232013 h 5622876"/>
                <a:gd name="connsiteX35" fmla="*/ 3268639 w 5691115"/>
                <a:gd name="connsiteY35" fmla="*/ 540649 h 5622876"/>
                <a:gd name="connsiteX36" fmla="*/ 3268639 w 5691115"/>
                <a:gd name="connsiteY36" fmla="*/ 2113841 h 5622876"/>
                <a:gd name="connsiteX37" fmla="*/ 3577275 w 5691115"/>
                <a:gd name="connsiteY37" fmla="*/ 2422477 h 5622876"/>
                <a:gd name="connsiteX38" fmla="*/ 5150467 w 5691115"/>
                <a:gd name="connsiteY38" fmla="*/ 2422477 h 5622876"/>
                <a:gd name="connsiteX39" fmla="*/ 5459103 w 5691115"/>
                <a:gd name="connsiteY39" fmla="*/ 2113841 h 5622876"/>
                <a:gd name="connsiteX40" fmla="*/ 5459103 w 5691115"/>
                <a:gd name="connsiteY40" fmla="*/ 540649 h 5622876"/>
                <a:gd name="connsiteX41" fmla="*/ 5150467 w 5691115"/>
                <a:gd name="connsiteY41" fmla="*/ 232013 h 5622876"/>
                <a:gd name="connsiteX42" fmla="*/ 533824 w 5691115"/>
                <a:gd name="connsiteY42" fmla="*/ 232013 h 5622876"/>
                <a:gd name="connsiteX43" fmla="*/ 225188 w 5691115"/>
                <a:gd name="connsiteY43" fmla="*/ 540649 h 5622876"/>
                <a:gd name="connsiteX44" fmla="*/ 225188 w 5691115"/>
                <a:gd name="connsiteY44" fmla="*/ 2113841 h 5622876"/>
                <a:gd name="connsiteX45" fmla="*/ 533824 w 5691115"/>
                <a:gd name="connsiteY45" fmla="*/ 2422477 h 5622876"/>
                <a:gd name="connsiteX46" fmla="*/ 2107016 w 5691115"/>
                <a:gd name="connsiteY46" fmla="*/ 2422477 h 5622876"/>
                <a:gd name="connsiteX47" fmla="*/ 2415652 w 5691115"/>
                <a:gd name="connsiteY47" fmla="*/ 2113841 h 5622876"/>
                <a:gd name="connsiteX48" fmla="*/ 2415652 w 5691115"/>
                <a:gd name="connsiteY48" fmla="*/ 540649 h 5622876"/>
                <a:gd name="connsiteX49" fmla="*/ 2107016 w 5691115"/>
                <a:gd name="connsiteY49" fmla="*/ 232013 h 5622876"/>
                <a:gd name="connsiteX50" fmla="*/ 3416507 w 5691115"/>
                <a:gd name="connsiteY50" fmla="*/ 0 h 5622876"/>
                <a:gd name="connsiteX51" fmla="*/ 5318059 w 5691115"/>
                <a:gd name="connsiteY51" fmla="*/ 0 h 5622876"/>
                <a:gd name="connsiteX52" fmla="*/ 5691115 w 5691115"/>
                <a:gd name="connsiteY52" fmla="*/ 373056 h 5622876"/>
                <a:gd name="connsiteX53" fmla="*/ 5691115 w 5691115"/>
                <a:gd name="connsiteY53" fmla="*/ 2274608 h 5622876"/>
                <a:gd name="connsiteX54" fmla="*/ 5318059 w 5691115"/>
                <a:gd name="connsiteY54" fmla="*/ 2647664 h 5622876"/>
                <a:gd name="connsiteX55" fmla="*/ 3416507 w 5691115"/>
                <a:gd name="connsiteY55" fmla="*/ 2647664 h 5622876"/>
                <a:gd name="connsiteX56" fmla="*/ 3043451 w 5691115"/>
                <a:gd name="connsiteY56" fmla="*/ 2274608 h 5622876"/>
                <a:gd name="connsiteX57" fmla="*/ 3043451 w 5691115"/>
                <a:gd name="connsiteY57" fmla="*/ 373056 h 5622876"/>
                <a:gd name="connsiteX58" fmla="*/ 3416507 w 5691115"/>
                <a:gd name="connsiteY58" fmla="*/ 0 h 5622876"/>
                <a:gd name="connsiteX59" fmla="*/ 373056 w 5691115"/>
                <a:gd name="connsiteY59" fmla="*/ 0 h 5622876"/>
                <a:gd name="connsiteX60" fmla="*/ 2274608 w 5691115"/>
                <a:gd name="connsiteY60" fmla="*/ 0 h 5622876"/>
                <a:gd name="connsiteX61" fmla="*/ 2647664 w 5691115"/>
                <a:gd name="connsiteY61" fmla="*/ 373056 h 5622876"/>
                <a:gd name="connsiteX62" fmla="*/ 2647664 w 5691115"/>
                <a:gd name="connsiteY62" fmla="*/ 2274608 h 5622876"/>
                <a:gd name="connsiteX63" fmla="*/ 2274608 w 5691115"/>
                <a:gd name="connsiteY63" fmla="*/ 2647664 h 5622876"/>
                <a:gd name="connsiteX64" fmla="*/ 373056 w 5691115"/>
                <a:gd name="connsiteY64" fmla="*/ 2647664 h 5622876"/>
                <a:gd name="connsiteX65" fmla="*/ 0 w 5691115"/>
                <a:gd name="connsiteY65" fmla="*/ 2274608 h 5622876"/>
                <a:gd name="connsiteX66" fmla="*/ 0 w 5691115"/>
                <a:gd name="connsiteY66" fmla="*/ 373056 h 5622876"/>
                <a:gd name="connsiteX67" fmla="*/ 373056 w 5691115"/>
                <a:gd name="connsiteY67" fmla="*/ 0 h 5622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5691115" h="5622876">
                  <a:moveTo>
                    <a:pt x="3577275" y="3207225"/>
                  </a:moveTo>
                  <a:cubicBezTo>
                    <a:pt x="3406820" y="3207225"/>
                    <a:pt x="3268639" y="3345406"/>
                    <a:pt x="3268639" y="3515861"/>
                  </a:cubicBezTo>
                  <a:lnTo>
                    <a:pt x="3268639" y="5089053"/>
                  </a:lnTo>
                  <a:cubicBezTo>
                    <a:pt x="3268639" y="5259508"/>
                    <a:pt x="3406820" y="5397689"/>
                    <a:pt x="3577275" y="5397689"/>
                  </a:cubicBezTo>
                  <a:lnTo>
                    <a:pt x="5150467" y="5397689"/>
                  </a:lnTo>
                  <a:cubicBezTo>
                    <a:pt x="5320922" y="5397689"/>
                    <a:pt x="5459103" y="5259508"/>
                    <a:pt x="5459103" y="5089053"/>
                  </a:cubicBezTo>
                  <a:lnTo>
                    <a:pt x="5459103" y="3515861"/>
                  </a:lnTo>
                  <a:cubicBezTo>
                    <a:pt x="5459103" y="3345406"/>
                    <a:pt x="5320922" y="3207225"/>
                    <a:pt x="5150467" y="3207225"/>
                  </a:cubicBezTo>
                  <a:close/>
                  <a:moveTo>
                    <a:pt x="533824" y="3207225"/>
                  </a:moveTo>
                  <a:cubicBezTo>
                    <a:pt x="363369" y="3207225"/>
                    <a:pt x="225188" y="3345406"/>
                    <a:pt x="225188" y="3515861"/>
                  </a:cubicBezTo>
                  <a:lnTo>
                    <a:pt x="225188" y="5089053"/>
                  </a:lnTo>
                  <a:cubicBezTo>
                    <a:pt x="225188" y="5259508"/>
                    <a:pt x="363369" y="5397689"/>
                    <a:pt x="533824" y="5397689"/>
                  </a:cubicBezTo>
                  <a:lnTo>
                    <a:pt x="2107016" y="5397689"/>
                  </a:lnTo>
                  <a:cubicBezTo>
                    <a:pt x="2277471" y="5397689"/>
                    <a:pt x="2415652" y="5259508"/>
                    <a:pt x="2415652" y="5089053"/>
                  </a:cubicBezTo>
                  <a:lnTo>
                    <a:pt x="2415652" y="3515861"/>
                  </a:lnTo>
                  <a:cubicBezTo>
                    <a:pt x="2415652" y="3345406"/>
                    <a:pt x="2277471" y="3207225"/>
                    <a:pt x="2107016" y="3207225"/>
                  </a:cubicBezTo>
                  <a:close/>
                  <a:moveTo>
                    <a:pt x="3416507" y="2975212"/>
                  </a:moveTo>
                  <a:lnTo>
                    <a:pt x="5318059" y="2975212"/>
                  </a:lnTo>
                  <a:cubicBezTo>
                    <a:pt x="5524092" y="2975212"/>
                    <a:pt x="5691115" y="3142235"/>
                    <a:pt x="5691115" y="3348268"/>
                  </a:cubicBezTo>
                  <a:lnTo>
                    <a:pt x="5691115" y="5249820"/>
                  </a:lnTo>
                  <a:cubicBezTo>
                    <a:pt x="5691115" y="5455853"/>
                    <a:pt x="5524092" y="5622876"/>
                    <a:pt x="5318059" y="5622876"/>
                  </a:cubicBezTo>
                  <a:lnTo>
                    <a:pt x="3416507" y="5622876"/>
                  </a:lnTo>
                  <a:cubicBezTo>
                    <a:pt x="3210474" y="5622876"/>
                    <a:pt x="3043451" y="5455853"/>
                    <a:pt x="3043451" y="5249820"/>
                  </a:cubicBezTo>
                  <a:lnTo>
                    <a:pt x="3043451" y="3348268"/>
                  </a:lnTo>
                  <a:cubicBezTo>
                    <a:pt x="3043451" y="3142235"/>
                    <a:pt x="3210474" y="2975212"/>
                    <a:pt x="3416507" y="2975212"/>
                  </a:cubicBezTo>
                  <a:close/>
                  <a:moveTo>
                    <a:pt x="373056" y="2975212"/>
                  </a:moveTo>
                  <a:lnTo>
                    <a:pt x="2274608" y="2975212"/>
                  </a:lnTo>
                  <a:cubicBezTo>
                    <a:pt x="2480641" y="2975212"/>
                    <a:pt x="2647664" y="3142235"/>
                    <a:pt x="2647664" y="3348268"/>
                  </a:cubicBezTo>
                  <a:lnTo>
                    <a:pt x="2647664" y="5249820"/>
                  </a:lnTo>
                  <a:cubicBezTo>
                    <a:pt x="2647664" y="5455853"/>
                    <a:pt x="2480641" y="5622876"/>
                    <a:pt x="2274608" y="5622876"/>
                  </a:cubicBezTo>
                  <a:lnTo>
                    <a:pt x="373056" y="5622876"/>
                  </a:lnTo>
                  <a:cubicBezTo>
                    <a:pt x="167023" y="5622876"/>
                    <a:pt x="0" y="5455853"/>
                    <a:pt x="0" y="5249820"/>
                  </a:cubicBezTo>
                  <a:lnTo>
                    <a:pt x="0" y="3348268"/>
                  </a:lnTo>
                  <a:cubicBezTo>
                    <a:pt x="0" y="3142235"/>
                    <a:pt x="167023" y="2975212"/>
                    <a:pt x="373056" y="2975212"/>
                  </a:cubicBezTo>
                  <a:close/>
                  <a:moveTo>
                    <a:pt x="3577275" y="232013"/>
                  </a:moveTo>
                  <a:cubicBezTo>
                    <a:pt x="3406820" y="232013"/>
                    <a:pt x="3268639" y="370194"/>
                    <a:pt x="3268639" y="540649"/>
                  </a:cubicBezTo>
                  <a:lnTo>
                    <a:pt x="3268639" y="2113841"/>
                  </a:lnTo>
                  <a:cubicBezTo>
                    <a:pt x="3268639" y="2284296"/>
                    <a:pt x="3406820" y="2422477"/>
                    <a:pt x="3577275" y="2422477"/>
                  </a:cubicBezTo>
                  <a:lnTo>
                    <a:pt x="5150467" y="2422477"/>
                  </a:lnTo>
                  <a:cubicBezTo>
                    <a:pt x="5320922" y="2422477"/>
                    <a:pt x="5459103" y="2284296"/>
                    <a:pt x="5459103" y="2113841"/>
                  </a:cubicBezTo>
                  <a:lnTo>
                    <a:pt x="5459103" y="540649"/>
                  </a:lnTo>
                  <a:cubicBezTo>
                    <a:pt x="5459103" y="370194"/>
                    <a:pt x="5320922" y="232013"/>
                    <a:pt x="5150467" y="232013"/>
                  </a:cubicBezTo>
                  <a:close/>
                  <a:moveTo>
                    <a:pt x="533824" y="232013"/>
                  </a:moveTo>
                  <a:cubicBezTo>
                    <a:pt x="363369" y="232013"/>
                    <a:pt x="225188" y="370194"/>
                    <a:pt x="225188" y="540649"/>
                  </a:cubicBezTo>
                  <a:lnTo>
                    <a:pt x="225188" y="2113841"/>
                  </a:lnTo>
                  <a:cubicBezTo>
                    <a:pt x="225188" y="2284296"/>
                    <a:pt x="363369" y="2422477"/>
                    <a:pt x="533824" y="2422477"/>
                  </a:cubicBezTo>
                  <a:lnTo>
                    <a:pt x="2107016" y="2422477"/>
                  </a:lnTo>
                  <a:cubicBezTo>
                    <a:pt x="2277471" y="2422477"/>
                    <a:pt x="2415652" y="2284296"/>
                    <a:pt x="2415652" y="2113841"/>
                  </a:cubicBezTo>
                  <a:lnTo>
                    <a:pt x="2415652" y="540649"/>
                  </a:lnTo>
                  <a:cubicBezTo>
                    <a:pt x="2415652" y="370194"/>
                    <a:pt x="2277471" y="232013"/>
                    <a:pt x="2107016" y="232013"/>
                  </a:cubicBezTo>
                  <a:close/>
                  <a:moveTo>
                    <a:pt x="3416507" y="0"/>
                  </a:moveTo>
                  <a:lnTo>
                    <a:pt x="5318059" y="0"/>
                  </a:lnTo>
                  <a:cubicBezTo>
                    <a:pt x="5524092" y="0"/>
                    <a:pt x="5691115" y="167023"/>
                    <a:pt x="5691115" y="373056"/>
                  </a:cubicBezTo>
                  <a:lnTo>
                    <a:pt x="5691115" y="2274608"/>
                  </a:lnTo>
                  <a:cubicBezTo>
                    <a:pt x="5691115" y="2480641"/>
                    <a:pt x="5524092" y="2647664"/>
                    <a:pt x="5318059" y="2647664"/>
                  </a:cubicBezTo>
                  <a:lnTo>
                    <a:pt x="3416507" y="2647664"/>
                  </a:lnTo>
                  <a:cubicBezTo>
                    <a:pt x="3210474" y="2647664"/>
                    <a:pt x="3043451" y="2480641"/>
                    <a:pt x="3043451" y="2274608"/>
                  </a:cubicBezTo>
                  <a:lnTo>
                    <a:pt x="3043451" y="373056"/>
                  </a:lnTo>
                  <a:cubicBezTo>
                    <a:pt x="3043451" y="167023"/>
                    <a:pt x="3210474" y="0"/>
                    <a:pt x="3416507" y="0"/>
                  </a:cubicBezTo>
                  <a:close/>
                  <a:moveTo>
                    <a:pt x="373056" y="0"/>
                  </a:moveTo>
                  <a:lnTo>
                    <a:pt x="2274608" y="0"/>
                  </a:lnTo>
                  <a:cubicBezTo>
                    <a:pt x="2480641" y="0"/>
                    <a:pt x="2647664" y="167023"/>
                    <a:pt x="2647664" y="373056"/>
                  </a:cubicBezTo>
                  <a:lnTo>
                    <a:pt x="2647664" y="2274608"/>
                  </a:lnTo>
                  <a:cubicBezTo>
                    <a:pt x="2647664" y="2480641"/>
                    <a:pt x="2480641" y="2647664"/>
                    <a:pt x="2274608" y="2647664"/>
                  </a:cubicBezTo>
                  <a:lnTo>
                    <a:pt x="373056" y="2647664"/>
                  </a:lnTo>
                  <a:cubicBezTo>
                    <a:pt x="167023" y="2647664"/>
                    <a:pt x="0" y="2480641"/>
                    <a:pt x="0" y="2274608"/>
                  </a:cubicBezTo>
                  <a:lnTo>
                    <a:pt x="0" y="373056"/>
                  </a:lnTo>
                  <a:cubicBezTo>
                    <a:pt x="0" y="167023"/>
                    <a:pt x="167023" y="0"/>
                    <a:pt x="37305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31" name="任意多边形 28"/>
            <p:cNvSpPr>
              <a:spLocks noChangeAspect="1"/>
            </p:cNvSpPr>
            <p:nvPr/>
          </p:nvSpPr>
          <p:spPr>
            <a:xfrm>
              <a:off x="6709120" y="1918683"/>
              <a:ext cx="349825" cy="360000"/>
            </a:xfrm>
            <a:custGeom>
              <a:avLst/>
              <a:gdLst>
                <a:gd name="connsiteX0" fmla="*/ 1913593 w 4735848"/>
                <a:gd name="connsiteY0" fmla="*/ 451664 h 4873594"/>
                <a:gd name="connsiteX1" fmla="*/ 874786 w 4735848"/>
                <a:gd name="connsiteY1" fmla="*/ 881952 h 4873594"/>
                <a:gd name="connsiteX2" fmla="*/ 444498 w 4735848"/>
                <a:gd name="connsiteY2" fmla="*/ 1920759 h 4873594"/>
                <a:gd name="connsiteX3" fmla="*/ 1913592 w 4735848"/>
                <a:gd name="connsiteY3" fmla="*/ 1920759 h 4873594"/>
                <a:gd name="connsiteX4" fmla="*/ 1913593 w 4735848"/>
                <a:gd name="connsiteY4" fmla="*/ 451664 h 4873594"/>
                <a:gd name="connsiteX5" fmla="*/ 2518011 w 4735848"/>
                <a:gd name="connsiteY5" fmla="*/ 438017 h 4873594"/>
                <a:gd name="connsiteX6" fmla="*/ 4575743 w 4735848"/>
                <a:gd name="connsiteY6" fmla="*/ 1828610 h 4873594"/>
                <a:gd name="connsiteX7" fmla="*/ 4052974 w 4735848"/>
                <a:gd name="connsiteY7" fmla="*/ 4256515 h 4873594"/>
                <a:gd name="connsiteX8" fmla="*/ 1605283 w 4735848"/>
                <a:gd name="connsiteY8" fmla="*/ 4677015 h 4873594"/>
                <a:gd name="connsiteX9" fmla="*/ 302200 w 4735848"/>
                <a:gd name="connsiteY9" fmla="*/ 2562782 h 4873594"/>
                <a:gd name="connsiteX10" fmla="*/ 648266 w 4735848"/>
                <a:gd name="connsiteY10" fmla="*/ 2577306 h 4873594"/>
                <a:gd name="connsiteX11" fmla="*/ 1747834 w 4735848"/>
                <a:gd name="connsiteY11" fmla="*/ 4361339 h 4873594"/>
                <a:gd name="connsiteX12" fmla="*/ 3813244 w 4735848"/>
                <a:gd name="connsiteY12" fmla="*/ 4006513 h 4873594"/>
                <a:gd name="connsiteX13" fmla="*/ 4254367 w 4735848"/>
                <a:gd name="connsiteY13" fmla="*/ 1957798 h 4873594"/>
                <a:gd name="connsiteX14" fmla="*/ 2518012 w 4735848"/>
                <a:gd name="connsiteY14" fmla="*/ 784388 h 4873594"/>
                <a:gd name="connsiteX15" fmla="*/ 2251880 w 4735848"/>
                <a:gd name="connsiteY15" fmla="*/ 0 h 4873594"/>
                <a:gd name="connsiteX16" fmla="*/ 2251880 w 4735848"/>
                <a:gd name="connsiteY16" fmla="*/ 2251879 h 4873594"/>
                <a:gd name="connsiteX17" fmla="*/ 0 w 4735848"/>
                <a:gd name="connsiteY17" fmla="*/ 2251880 h 4873594"/>
                <a:gd name="connsiteX18" fmla="*/ 659560 w 4735848"/>
                <a:gd name="connsiteY18" fmla="*/ 659560 h 4873594"/>
                <a:gd name="connsiteX19" fmla="*/ 2251880 w 4735848"/>
                <a:gd name="connsiteY19" fmla="*/ 0 h 487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735848" h="4873594">
                  <a:moveTo>
                    <a:pt x="1913593" y="451664"/>
                  </a:moveTo>
                  <a:cubicBezTo>
                    <a:pt x="1523965" y="451664"/>
                    <a:pt x="1150295" y="606443"/>
                    <a:pt x="874786" y="881952"/>
                  </a:cubicBezTo>
                  <a:cubicBezTo>
                    <a:pt x="599277" y="1157461"/>
                    <a:pt x="444498" y="1531131"/>
                    <a:pt x="444498" y="1920759"/>
                  </a:cubicBezTo>
                  <a:lnTo>
                    <a:pt x="1913592" y="1920759"/>
                  </a:lnTo>
                  <a:cubicBezTo>
                    <a:pt x="1913592" y="1431061"/>
                    <a:pt x="1913593" y="941362"/>
                    <a:pt x="1913593" y="451664"/>
                  </a:cubicBezTo>
                  <a:close/>
                  <a:moveTo>
                    <a:pt x="2518011" y="438017"/>
                  </a:moveTo>
                  <a:cubicBezTo>
                    <a:pt x="3423484" y="438017"/>
                    <a:pt x="4238024" y="988475"/>
                    <a:pt x="4575743" y="1828610"/>
                  </a:cubicBezTo>
                  <a:cubicBezTo>
                    <a:pt x="4913461" y="2668746"/>
                    <a:pt x="4706527" y="3629817"/>
                    <a:pt x="4052974" y="4256515"/>
                  </a:cubicBezTo>
                  <a:cubicBezTo>
                    <a:pt x="3399422" y="4883213"/>
                    <a:pt x="2430518" y="5049665"/>
                    <a:pt x="1605283" y="4677015"/>
                  </a:cubicBezTo>
                  <a:cubicBezTo>
                    <a:pt x="780048" y="4304364"/>
                    <a:pt x="264230" y="3467458"/>
                    <a:pt x="302200" y="2562782"/>
                  </a:cubicBezTo>
                  <a:lnTo>
                    <a:pt x="648266" y="2577306"/>
                  </a:lnTo>
                  <a:cubicBezTo>
                    <a:pt x="616227" y="3340690"/>
                    <a:pt x="1051484" y="4046888"/>
                    <a:pt x="1747834" y="4361339"/>
                  </a:cubicBezTo>
                  <a:cubicBezTo>
                    <a:pt x="2444184" y="4675789"/>
                    <a:pt x="3261764" y="4535333"/>
                    <a:pt x="3813244" y="4006513"/>
                  </a:cubicBezTo>
                  <a:cubicBezTo>
                    <a:pt x="4364725" y="3477693"/>
                    <a:pt x="4539341" y="2666722"/>
                    <a:pt x="4254367" y="1957798"/>
                  </a:cubicBezTo>
                  <a:cubicBezTo>
                    <a:pt x="3969393" y="1248875"/>
                    <a:pt x="3282068" y="784388"/>
                    <a:pt x="2518012" y="784388"/>
                  </a:cubicBezTo>
                  <a:close/>
                  <a:moveTo>
                    <a:pt x="2251880" y="0"/>
                  </a:moveTo>
                  <a:lnTo>
                    <a:pt x="2251880" y="2251879"/>
                  </a:lnTo>
                  <a:lnTo>
                    <a:pt x="0" y="2251880"/>
                  </a:lnTo>
                  <a:cubicBezTo>
                    <a:pt x="0" y="1654644"/>
                    <a:pt x="237251" y="1081869"/>
                    <a:pt x="659560" y="659560"/>
                  </a:cubicBezTo>
                  <a:cubicBezTo>
                    <a:pt x="1081870" y="237250"/>
                    <a:pt x="1654644" y="-1"/>
                    <a:pt x="2251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32" name="任意多边形 29"/>
            <p:cNvSpPr>
              <a:spLocks noChangeAspect="1"/>
            </p:cNvSpPr>
            <p:nvPr/>
          </p:nvSpPr>
          <p:spPr>
            <a:xfrm>
              <a:off x="6709120" y="4175882"/>
              <a:ext cx="360772" cy="360000"/>
            </a:xfrm>
            <a:custGeom>
              <a:avLst/>
              <a:gdLst>
                <a:gd name="connsiteX0" fmla="*/ 816378 w 5074852"/>
                <a:gd name="connsiteY0" fmla="*/ 3584162 h 5063990"/>
                <a:gd name="connsiteX1" fmla="*/ 494757 w 5074852"/>
                <a:gd name="connsiteY1" fmla="*/ 4562500 h 5063990"/>
                <a:gd name="connsiteX2" fmla="*/ 1522998 w 5074852"/>
                <a:gd name="connsiteY2" fmla="*/ 4251342 h 5063990"/>
                <a:gd name="connsiteX3" fmla="*/ 1446260 w 5074852"/>
                <a:gd name="connsiteY3" fmla="*/ 4131002 h 5063990"/>
                <a:gd name="connsiteX4" fmla="*/ 923382 w 5074852"/>
                <a:gd name="connsiteY4" fmla="*/ 3642561 h 5063990"/>
                <a:gd name="connsiteX5" fmla="*/ 3542907 w 5074852"/>
                <a:gd name="connsiteY5" fmla="*/ 705484 h 5063990"/>
                <a:gd name="connsiteX6" fmla="*/ 985516 w 5074852"/>
                <a:gd name="connsiteY6" fmla="*/ 3262875 h 5063990"/>
                <a:gd name="connsiteX7" fmla="*/ 1113448 w 5074852"/>
                <a:gd name="connsiteY7" fmla="*/ 3332695 h 5063990"/>
                <a:gd name="connsiteX8" fmla="*/ 1742481 w 5074852"/>
                <a:gd name="connsiteY8" fmla="*/ 3920299 h 5063990"/>
                <a:gd name="connsiteX9" fmla="*/ 1832850 w 5074852"/>
                <a:gd name="connsiteY9" fmla="*/ 4062016 h 5063990"/>
                <a:gd name="connsiteX10" fmla="*/ 4417890 w 5074852"/>
                <a:gd name="connsiteY10" fmla="*/ 1476978 h 5063990"/>
                <a:gd name="connsiteX11" fmla="*/ 4415770 w 5074852"/>
                <a:gd name="connsiteY11" fmla="*/ 1472766 h 5063990"/>
                <a:gd name="connsiteX12" fmla="*/ 3636524 w 5074852"/>
                <a:gd name="connsiteY12" fmla="*/ 744840 h 5063990"/>
                <a:gd name="connsiteX13" fmla="*/ 4176835 w 5074852"/>
                <a:gd name="connsiteY13" fmla="*/ 341562 h 5063990"/>
                <a:gd name="connsiteX14" fmla="*/ 3853383 w 5074852"/>
                <a:gd name="connsiteY14" fmla="*/ 434650 h 5063990"/>
                <a:gd name="connsiteX15" fmla="*/ 3842392 w 5074852"/>
                <a:gd name="connsiteY15" fmla="*/ 443598 h 5063990"/>
                <a:gd name="connsiteX16" fmla="*/ 3985575 w 5074852"/>
                <a:gd name="connsiteY16" fmla="*/ 521743 h 5063990"/>
                <a:gd name="connsiteX17" fmla="*/ 4614609 w 5074852"/>
                <a:gd name="connsiteY17" fmla="*/ 1109348 h 5063990"/>
                <a:gd name="connsiteX18" fmla="*/ 4661937 w 5074852"/>
                <a:gd name="connsiteY18" fmla="*/ 1183566 h 5063990"/>
                <a:gd name="connsiteX19" fmla="*/ 4671494 w 5074852"/>
                <a:gd name="connsiteY19" fmla="*/ 1167546 h 5063990"/>
                <a:gd name="connsiteX20" fmla="*/ 4721960 w 5074852"/>
                <a:gd name="connsiteY20" fmla="*/ 796243 h 5063990"/>
                <a:gd name="connsiteX21" fmla="*/ 4328896 w 5074852"/>
                <a:gd name="connsiteY21" fmla="*/ 365548 h 5063990"/>
                <a:gd name="connsiteX22" fmla="*/ 4176835 w 5074852"/>
                <a:gd name="connsiteY22" fmla="*/ 341562 h 5063990"/>
                <a:gd name="connsiteX23" fmla="*/ 4183824 w 5074852"/>
                <a:gd name="connsiteY23" fmla="*/ 189 h 5063990"/>
                <a:gd name="connsiteX24" fmla="*/ 4427259 w 5074852"/>
                <a:gd name="connsiteY24" fmla="*/ 38588 h 5063990"/>
                <a:gd name="connsiteX25" fmla="*/ 5056526 w 5074852"/>
                <a:gd name="connsiteY25" fmla="*/ 728098 h 5063990"/>
                <a:gd name="connsiteX26" fmla="*/ 4913426 w 5074852"/>
                <a:gd name="connsiteY26" fmla="*/ 1426963 h 5063990"/>
                <a:gd name="connsiteX27" fmla="*/ 4897039 w 5074852"/>
                <a:gd name="connsiteY27" fmla="*/ 1447543 h 5063990"/>
                <a:gd name="connsiteX28" fmla="*/ 4901285 w 5074852"/>
                <a:gd name="connsiteY28" fmla="*/ 1451788 h 5063990"/>
                <a:gd name="connsiteX29" fmla="*/ 4863862 w 5074852"/>
                <a:gd name="connsiteY29" fmla="*/ 1489211 h 5063990"/>
                <a:gd name="connsiteX30" fmla="*/ 4837026 w 5074852"/>
                <a:gd name="connsiteY30" fmla="*/ 1522915 h 5063990"/>
                <a:gd name="connsiteX31" fmla="*/ 4747085 w 5074852"/>
                <a:gd name="connsiteY31" fmla="*/ 1608804 h 5063990"/>
                <a:gd name="connsiteX32" fmla="*/ 4745805 w 5074852"/>
                <a:gd name="connsiteY32" fmla="*/ 1607267 h 5063990"/>
                <a:gd name="connsiteX33" fmla="*/ 1881323 w 5074852"/>
                <a:gd name="connsiteY33" fmla="*/ 4471749 h 5063990"/>
                <a:gd name="connsiteX34" fmla="*/ 1884004 w 5074852"/>
                <a:gd name="connsiteY34" fmla="*/ 4480607 h 5063990"/>
                <a:gd name="connsiteX35" fmla="*/ 1867459 w 5074852"/>
                <a:gd name="connsiteY35" fmla="*/ 4485614 h 5063990"/>
                <a:gd name="connsiteX36" fmla="*/ 1850684 w 5074852"/>
                <a:gd name="connsiteY36" fmla="*/ 4502388 h 5063990"/>
                <a:gd name="connsiteX37" fmla="*/ 1841703 w 5074852"/>
                <a:gd name="connsiteY37" fmla="*/ 4493407 h 5063990"/>
                <a:gd name="connsiteX38" fmla="*/ 598435 w 5074852"/>
                <a:gd name="connsiteY38" fmla="*/ 4869636 h 5063990"/>
                <a:gd name="connsiteX39" fmla="*/ 0 w 5074852"/>
                <a:gd name="connsiteY39" fmla="*/ 5063990 h 5063990"/>
                <a:gd name="connsiteX40" fmla="*/ 95240 w 5074852"/>
                <a:gd name="connsiteY40" fmla="*/ 4745484 h 5063990"/>
                <a:gd name="connsiteX41" fmla="*/ 93708 w 5074852"/>
                <a:gd name="connsiteY41" fmla="*/ 4744980 h 5063990"/>
                <a:gd name="connsiteX42" fmla="*/ 112315 w 5074852"/>
                <a:gd name="connsiteY42" fmla="*/ 4688384 h 5063990"/>
                <a:gd name="connsiteX43" fmla="*/ 166429 w 5074852"/>
                <a:gd name="connsiteY43" fmla="*/ 4507414 h 5063990"/>
                <a:gd name="connsiteX44" fmla="*/ 170700 w 5074852"/>
                <a:gd name="connsiteY44" fmla="*/ 4510779 h 5063990"/>
                <a:gd name="connsiteX45" fmla="*/ 604148 w 5074852"/>
                <a:gd name="connsiteY45" fmla="*/ 3192281 h 5063990"/>
                <a:gd name="connsiteX46" fmla="*/ 601026 w 5074852"/>
                <a:gd name="connsiteY46" fmla="*/ 3189159 h 5063990"/>
                <a:gd name="connsiteX47" fmla="*/ 607205 w 5074852"/>
                <a:gd name="connsiteY47" fmla="*/ 3182980 h 5063990"/>
                <a:gd name="connsiteX48" fmla="*/ 610885 w 5074852"/>
                <a:gd name="connsiteY48" fmla="*/ 3171785 h 5063990"/>
                <a:gd name="connsiteX49" fmla="*/ 616540 w 5074852"/>
                <a:gd name="connsiteY49" fmla="*/ 3173645 h 5063990"/>
                <a:gd name="connsiteX50" fmla="*/ 3522874 w 5074852"/>
                <a:gd name="connsiteY50" fmla="*/ 267311 h 5063990"/>
                <a:gd name="connsiteX51" fmla="*/ 3522007 w 5074852"/>
                <a:gd name="connsiteY51" fmla="*/ 266444 h 5063990"/>
                <a:gd name="connsiteX52" fmla="*/ 3539763 w 5074852"/>
                <a:gd name="connsiteY52" fmla="*/ 250422 h 5063990"/>
                <a:gd name="connsiteX53" fmla="*/ 3548848 w 5074852"/>
                <a:gd name="connsiteY53" fmla="*/ 241337 h 5063990"/>
                <a:gd name="connsiteX54" fmla="*/ 3549314 w 5074852"/>
                <a:gd name="connsiteY54" fmla="*/ 241803 h 5063990"/>
                <a:gd name="connsiteX55" fmla="*/ 3591419 w 5074852"/>
                <a:gd name="connsiteY55" fmla="*/ 203809 h 5063990"/>
                <a:gd name="connsiteX56" fmla="*/ 4183824 w 5074852"/>
                <a:gd name="connsiteY56" fmla="*/ 189 h 506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74852" h="5063990">
                  <a:moveTo>
                    <a:pt x="816378" y="3584162"/>
                  </a:moveTo>
                  <a:lnTo>
                    <a:pt x="494757" y="4562500"/>
                  </a:lnTo>
                  <a:lnTo>
                    <a:pt x="1522998" y="4251342"/>
                  </a:lnTo>
                  <a:lnTo>
                    <a:pt x="1446260" y="4131002"/>
                  </a:lnTo>
                  <a:cubicBezTo>
                    <a:pt x="1306625" y="3934700"/>
                    <a:pt x="1128728" y="3768520"/>
                    <a:pt x="923382" y="3642561"/>
                  </a:cubicBezTo>
                  <a:close/>
                  <a:moveTo>
                    <a:pt x="3542907" y="705484"/>
                  </a:moveTo>
                  <a:lnTo>
                    <a:pt x="985516" y="3262875"/>
                  </a:lnTo>
                  <a:lnTo>
                    <a:pt x="1113448" y="3332695"/>
                  </a:lnTo>
                  <a:cubicBezTo>
                    <a:pt x="1360483" y="3484226"/>
                    <a:pt x="1574498" y="3684145"/>
                    <a:pt x="1742481" y="3920299"/>
                  </a:cubicBezTo>
                  <a:lnTo>
                    <a:pt x="1832850" y="4062016"/>
                  </a:lnTo>
                  <a:lnTo>
                    <a:pt x="4417890" y="1476978"/>
                  </a:lnTo>
                  <a:lnTo>
                    <a:pt x="4415770" y="1472766"/>
                  </a:lnTo>
                  <a:cubicBezTo>
                    <a:pt x="4236029" y="1156670"/>
                    <a:pt x="3964114" y="902663"/>
                    <a:pt x="3636524" y="744840"/>
                  </a:cubicBezTo>
                  <a:close/>
                  <a:moveTo>
                    <a:pt x="4176835" y="341562"/>
                  </a:moveTo>
                  <a:cubicBezTo>
                    <a:pt x="4062433" y="339228"/>
                    <a:pt x="3949500" y="371545"/>
                    <a:pt x="3853383" y="434650"/>
                  </a:cubicBezTo>
                  <a:lnTo>
                    <a:pt x="3842392" y="443598"/>
                  </a:lnTo>
                  <a:lnTo>
                    <a:pt x="3985575" y="521743"/>
                  </a:lnTo>
                  <a:cubicBezTo>
                    <a:pt x="4232611" y="673273"/>
                    <a:pt x="4446625" y="873192"/>
                    <a:pt x="4614609" y="1109348"/>
                  </a:cubicBezTo>
                  <a:lnTo>
                    <a:pt x="4661937" y="1183566"/>
                  </a:lnTo>
                  <a:lnTo>
                    <a:pt x="4671494" y="1167546"/>
                  </a:lnTo>
                  <a:cubicBezTo>
                    <a:pt x="4728833" y="1054946"/>
                    <a:pt x="4748054" y="924352"/>
                    <a:pt x="4721960" y="796243"/>
                  </a:cubicBezTo>
                  <a:cubicBezTo>
                    <a:pt x="4680210" y="591268"/>
                    <a:pt x="4529210" y="425811"/>
                    <a:pt x="4328896" y="365548"/>
                  </a:cubicBezTo>
                  <a:cubicBezTo>
                    <a:pt x="4278817" y="350482"/>
                    <a:pt x="4227681" y="342599"/>
                    <a:pt x="4176835" y="341562"/>
                  </a:cubicBezTo>
                  <a:close/>
                  <a:moveTo>
                    <a:pt x="4183824" y="189"/>
                  </a:moveTo>
                  <a:cubicBezTo>
                    <a:pt x="4265224" y="1850"/>
                    <a:pt x="4347087" y="14469"/>
                    <a:pt x="4427259" y="38588"/>
                  </a:cubicBezTo>
                  <a:cubicBezTo>
                    <a:pt x="4747948" y="135065"/>
                    <a:pt x="4989688" y="399949"/>
                    <a:pt x="5056526" y="728098"/>
                  </a:cubicBezTo>
                  <a:cubicBezTo>
                    <a:pt x="5106655" y="974209"/>
                    <a:pt x="5052319" y="1226049"/>
                    <a:pt x="4913426" y="1426963"/>
                  </a:cubicBezTo>
                  <a:lnTo>
                    <a:pt x="4897039" y="1447543"/>
                  </a:lnTo>
                  <a:lnTo>
                    <a:pt x="4901285" y="1451788"/>
                  </a:lnTo>
                  <a:lnTo>
                    <a:pt x="4863862" y="1489211"/>
                  </a:lnTo>
                  <a:lnTo>
                    <a:pt x="4837026" y="1522915"/>
                  </a:lnTo>
                  <a:cubicBezTo>
                    <a:pt x="4809271" y="1553308"/>
                    <a:pt x="4779260" y="1582027"/>
                    <a:pt x="4747085" y="1608804"/>
                  </a:cubicBezTo>
                  <a:lnTo>
                    <a:pt x="4745805" y="1607267"/>
                  </a:lnTo>
                  <a:lnTo>
                    <a:pt x="1881323" y="4471749"/>
                  </a:lnTo>
                  <a:lnTo>
                    <a:pt x="1884004" y="4480607"/>
                  </a:lnTo>
                  <a:lnTo>
                    <a:pt x="1867459" y="4485614"/>
                  </a:lnTo>
                  <a:lnTo>
                    <a:pt x="1850684" y="4502388"/>
                  </a:lnTo>
                  <a:lnTo>
                    <a:pt x="1841703" y="4493407"/>
                  </a:lnTo>
                  <a:lnTo>
                    <a:pt x="598435" y="4869636"/>
                  </a:lnTo>
                  <a:lnTo>
                    <a:pt x="0" y="5063990"/>
                  </a:lnTo>
                  <a:lnTo>
                    <a:pt x="95240" y="4745484"/>
                  </a:lnTo>
                  <a:lnTo>
                    <a:pt x="93708" y="4744980"/>
                  </a:lnTo>
                  <a:lnTo>
                    <a:pt x="112315" y="4688384"/>
                  </a:lnTo>
                  <a:lnTo>
                    <a:pt x="166429" y="4507414"/>
                  </a:lnTo>
                  <a:lnTo>
                    <a:pt x="170700" y="4510779"/>
                  </a:lnTo>
                  <a:lnTo>
                    <a:pt x="604148" y="3192281"/>
                  </a:lnTo>
                  <a:lnTo>
                    <a:pt x="601026" y="3189159"/>
                  </a:lnTo>
                  <a:lnTo>
                    <a:pt x="607205" y="3182980"/>
                  </a:lnTo>
                  <a:lnTo>
                    <a:pt x="610885" y="3171785"/>
                  </a:lnTo>
                  <a:lnTo>
                    <a:pt x="616540" y="3173645"/>
                  </a:lnTo>
                  <a:lnTo>
                    <a:pt x="3522874" y="267311"/>
                  </a:lnTo>
                  <a:lnTo>
                    <a:pt x="3522007" y="266444"/>
                  </a:lnTo>
                  <a:lnTo>
                    <a:pt x="3539763" y="250422"/>
                  </a:lnTo>
                  <a:lnTo>
                    <a:pt x="3548848" y="241337"/>
                  </a:lnTo>
                  <a:lnTo>
                    <a:pt x="3549314" y="241803"/>
                  </a:lnTo>
                  <a:lnTo>
                    <a:pt x="3591419" y="203809"/>
                  </a:lnTo>
                  <a:cubicBezTo>
                    <a:pt x="3759677" y="66975"/>
                    <a:pt x="3970150" y="-4171"/>
                    <a:pt x="4183824" y="18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33" name="文本框 32"/>
            <p:cNvSpPr txBox="1"/>
            <p:nvPr/>
          </p:nvSpPr>
          <p:spPr>
            <a:xfrm>
              <a:off x="2367019" y="1421286"/>
              <a:ext cx="3399960" cy="1384995"/>
            </a:xfrm>
            <a:prstGeom prst="rect">
              <a:avLst/>
            </a:prstGeom>
            <a:noFill/>
          </p:spPr>
          <p:txBody>
            <a:bodyPr wrap="square" rtlCol="0">
              <a:spAutoFit/>
            </a:bodyPr>
            <a:lstStyle/>
            <a:p>
              <a:pPr lvl="0">
                <a:lnSpc>
                  <a:spcPct val="150000"/>
                </a:lnSpc>
                <a:defRPr/>
              </a:pPr>
              <a:r>
                <a:rPr lang="zh-CN" altLang="en-US" sz="1400" dirty="0">
                  <a:solidFill>
                    <a:schemeClr val="tx1">
                      <a:lumMod val="85000"/>
                      <a:lumOff val="15000"/>
                    </a:schemeClr>
                  </a:solidFill>
                  <a:cs typeface="+mn-ea"/>
                  <a:sym typeface="+mn-lt"/>
                </a:rPr>
                <a:t>在传承发展中，重阳节以富有生命意蕴的节庆活动世代流传，设宴敬老、饮宴祈寿主题逐渐和中国传统孝道伦理相融合，成为当今重阳节日活动重要主题之一</a:t>
              </a:r>
              <a:endParaRPr kumimoji="0" lang="en-US" altLang="zh-CN" sz="1400" b="0" i="0" u="none" strike="noStrike" kern="1200" cap="none" normalizeH="0" baseline="0" noProof="0" dirty="0">
                <a:ln>
                  <a:noFill/>
                </a:ln>
                <a:solidFill>
                  <a:schemeClr val="tx1">
                    <a:lumMod val="85000"/>
                    <a:lumOff val="15000"/>
                  </a:schemeClr>
                </a:solidFill>
                <a:effectLst/>
                <a:uLnTx/>
                <a:uFillTx/>
                <a:cs typeface="+mn-ea"/>
                <a:sym typeface="+mn-lt"/>
              </a:endParaRPr>
            </a:p>
          </p:txBody>
        </p:sp>
        <p:sp>
          <p:nvSpPr>
            <p:cNvPr id="34" name="文本框 33"/>
            <p:cNvSpPr txBox="1"/>
            <p:nvPr/>
          </p:nvSpPr>
          <p:spPr>
            <a:xfrm>
              <a:off x="7601260" y="1423938"/>
              <a:ext cx="3378794" cy="1708160"/>
            </a:xfrm>
            <a:prstGeom prst="rect">
              <a:avLst/>
            </a:prstGeom>
            <a:noFill/>
          </p:spPr>
          <p:txBody>
            <a:bodyPr wrap="square" rtlCol="0">
              <a:spAutoFit/>
            </a:bodyPr>
            <a:lstStyle/>
            <a:p>
              <a:pPr lvl="0">
                <a:lnSpc>
                  <a:spcPct val="150000"/>
                </a:lnSpc>
                <a:defRPr/>
              </a:pPr>
              <a:r>
                <a:rPr lang="zh-CN" altLang="en-US" sz="1400" dirty="0">
                  <a:solidFill>
                    <a:schemeClr val="tx1">
                      <a:lumMod val="85000"/>
                      <a:lumOff val="15000"/>
                    </a:schemeClr>
                  </a:solidFill>
                  <a:cs typeface="+mn-ea"/>
                  <a:sym typeface="+mn-lt"/>
                </a:rPr>
                <a:t>在传承发展中，重阳节以富有生命意蕴的节庆活动世代流传，设宴敬老、饮宴祈寿主题逐渐和中国传统孝道伦理相融合，成为当今重阳节日活动重要主题之一</a:t>
              </a:r>
            </a:p>
          </p:txBody>
        </p:sp>
        <p:sp>
          <p:nvSpPr>
            <p:cNvPr id="35" name="文本框 34"/>
            <p:cNvSpPr txBox="1"/>
            <p:nvPr/>
          </p:nvSpPr>
          <p:spPr>
            <a:xfrm>
              <a:off x="7684451" y="3591611"/>
              <a:ext cx="3378795" cy="1708160"/>
            </a:xfrm>
            <a:prstGeom prst="rect">
              <a:avLst/>
            </a:prstGeom>
            <a:noFill/>
          </p:spPr>
          <p:txBody>
            <a:bodyPr wrap="square" rtlCol="0">
              <a:spAutoFit/>
            </a:bodyPr>
            <a:lstStyle/>
            <a:p>
              <a:pPr lvl="0">
                <a:lnSpc>
                  <a:spcPct val="150000"/>
                </a:lnSpc>
                <a:defRPr/>
              </a:pPr>
              <a:r>
                <a:rPr lang="zh-CN" altLang="en-US" sz="1400" dirty="0">
                  <a:solidFill>
                    <a:schemeClr val="tx1">
                      <a:lumMod val="85000"/>
                      <a:lumOff val="15000"/>
                    </a:schemeClr>
                  </a:solidFill>
                  <a:cs typeface="+mn-ea"/>
                  <a:sym typeface="+mn-lt"/>
                </a:rPr>
                <a:t>在传承发展中，重阳节以富有生命意蕴的节庆活动世代流传，设宴敬老、饮宴祈寿主题逐渐和中国传统孝道伦理相融合，成为当今重阳节日活动重要主题之一</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2000"/>
                                        <p:tgtEl>
                                          <p:spTgt spid="27"/>
                                        </p:tgtEl>
                                      </p:cBhvr>
                                    </p:animEffect>
                                  </p:childTnLst>
                                </p:cTn>
                              </p:par>
                            </p:childTnLst>
                          </p:cTn>
                        </p:par>
                        <p:par>
                          <p:cTn id="12" fill="hold">
                            <p:stCondLst>
                              <p:cond delay="2500"/>
                            </p:stCondLst>
                            <p:childTnLst>
                              <p:par>
                                <p:cTn id="13" presetID="53" presetClass="entr" presetSubtype="16"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par>
                                <p:cTn id="18" presetID="53" presetClass="entr" presetSubtype="16"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p:cTn id="20" dur="500" fill="hold"/>
                                        <p:tgtEl>
                                          <p:spTgt spid="25"/>
                                        </p:tgtEl>
                                        <p:attrNameLst>
                                          <p:attrName>ppt_w</p:attrName>
                                        </p:attrNameLst>
                                      </p:cBhvr>
                                      <p:tavLst>
                                        <p:tav tm="0">
                                          <p:val>
                                            <p:fltVal val="0"/>
                                          </p:val>
                                        </p:tav>
                                        <p:tav tm="100000">
                                          <p:val>
                                            <p:strVal val="#ppt_w"/>
                                          </p:val>
                                        </p:tav>
                                      </p:tavLst>
                                    </p:anim>
                                    <p:anim calcmode="lin" valueType="num">
                                      <p:cBhvr>
                                        <p:cTn id="21" dur="500" fill="hold"/>
                                        <p:tgtEl>
                                          <p:spTgt spid="25"/>
                                        </p:tgtEl>
                                        <p:attrNameLst>
                                          <p:attrName>ppt_h</p:attrName>
                                        </p:attrNameLst>
                                      </p:cBhvr>
                                      <p:tavLst>
                                        <p:tav tm="0">
                                          <p:val>
                                            <p:fltVal val="0"/>
                                          </p:val>
                                        </p:tav>
                                        <p:tav tm="100000">
                                          <p:val>
                                            <p:strVal val="#ppt_h"/>
                                          </p:val>
                                        </p:tav>
                                      </p:tavLst>
                                    </p:anim>
                                    <p:animEffect transition="in" filter="fade">
                                      <p:cBhvr>
                                        <p:cTn id="22" dur="500"/>
                                        <p:tgtEl>
                                          <p:spTgt spid="25"/>
                                        </p:tgtEl>
                                      </p:cBhvr>
                                    </p:animEffect>
                                  </p:childTnLst>
                                </p:cTn>
                              </p:par>
                              <p:par>
                                <p:cTn id="23" presetID="53" presetClass="entr" presetSubtype="16"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par>
                                <p:cTn id="28" presetID="53" presetClass="entr" presetSubtype="16"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ppt_w</p:attrName>
                                        </p:attrNameLst>
                                      </p:cBhvr>
                                      <p:tavLst>
                                        <p:tav tm="0">
                                          <p:val>
                                            <p:fltVal val="0"/>
                                          </p:val>
                                        </p:tav>
                                        <p:tav tm="100000">
                                          <p:val>
                                            <p:strVal val="#ppt_w"/>
                                          </p:val>
                                        </p:tav>
                                      </p:tavLst>
                                    </p:anim>
                                    <p:anim calcmode="lin" valueType="num">
                                      <p:cBhvr>
                                        <p:cTn id="31" dur="500" fill="hold"/>
                                        <p:tgtEl>
                                          <p:spTgt spid="24"/>
                                        </p:tgtEl>
                                        <p:attrNameLst>
                                          <p:attrName>ppt_h</p:attrName>
                                        </p:attrNameLst>
                                      </p:cBhvr>
                                      <p:tavLst>
                                        <p:tav tm="0">
                                          <p:val>
                                            <p:fltVal val="0"/>
                                          </p:val>
                                        </p:tav>
                                        <p:tav tm="100000">
                                          <p:val>
                                            <p:strVal val="#ppt_h"/>
                                          </p:val>
                                        </p:tav>
                                      </p:tavLst>
                                    </p:anim>
                                    <p:animEffect transition="in" filter="fade">
                                      <p:cBhvr>
                                        <p:cTn id="3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9" name="TextBox 17"/>
          <p:cNvSpPr txBox="1"/>
          <p:nvPr/>
        </p:nvSpPr>
        <p:spPr>
          <a:xfrm>
            <a:off x="0" y="2551150"/>
            <a:ext cx="12192000" cy="1015663"/>
          </a:xfrm>
          <a:prstGeom prst="rect">
            <a:avLst/>
          </a:prstGeom>
          <a:noFill/>
        </p:spPr>
        <p:txBody>
          <a:bodyPr wrap="square" rtlCol="0">
            <a:spAutoFit/>
          </a:bodyPr>
          <a:lstStyle>
            <a:defPPr>
              <a:defRPr lang="zh-CN"/>
            </a:defPPr>
            <a:lvl1pPr marR="0" lvl="0" indent="0" algn="ctr" fontAlgn="auto">
              <a:lnSpc>
                <a:spcPct val="100000"/>
              </a:lnSpc>
              <a:spcBef>
                <a:spcPts val="0"/>
              </a:spcBef>
              <a:spcAft>
                <a:spcPts val="0"/>
              </a:spcAft>
              <a:buClrTx/>
              <a:buSzTx/>
              <a:buFontTx/>
              <a:buNone/>
              <a:defRPr kumimoji="0" sz="6000" b="1" i="0" u="none" strike="noStrike" cap="none" spc="300" normalizeH="0" baseline="0">
                <a:ln>
                  <a:noFill/>
                </a:ln>
                <a:solidFill>
                  <a:schemeClr val="bg1"/>
                </a:solidFill>
                <a:effectLst/>
                <a:uLnTx/>
                <a:uFillTx/>
                <a:cs typeface="+mn-ea"/>
              </a:defRPr>
            </a:lvl1pPr>
          </a:lstStyle>
          <a:p>
            <a:r>
              <a:rPr lang="zh-CN" altLang="en-US" dirty="0">
                <a:sym typeface="+mn-lt"/>
              </a:rPr>
              <a:t>民间风俗</a:t>
            </a:r>
            <a:endParaRPr lang="id-ID" dirty="0">
              <a:sym typeface="+mn-lt"/>
            </a:endParaRPr>
          </a:p>
        </p:txBody>
      </p:sp>
      <p:grpSp>
        <p:nvGrpSpPr>
          <p:cNvPr id="8" name="组合 7"/>
          <p:cNvGrpSpPr/>
          <p:nvPr/>
        </p:nvGrpSpPr>
        <p:grpSpPr>
          <a:xfrm>
            <a:off x="5603631" y="1340908"/>
            <a:ext cx="1066800" cy="1066800"/>
            <a:chOff x="5603631" y="1340908"/>
            <a:chExt cx="1066800" cy="1066800"/>
          </a:xfrm>
        </p:grpSpPr>
        <p:sp>
          <p:nvSpPr>
            <p:cNvPr id="6" name="椭圆 5"/>
            <p:cNvSpPr/>
            <p:nvPr/>
          </p:nvSpPr>
          <p:spPr>
            <a:xfrm>
              <a:off x="5603631" y="1340908"/>
              <a:ext cx="1066800" cy="1066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5772187" y="1551142"/>
              <a:ext cx="73930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i="0" u="none" strike="noStrike" kern="1200" cap="none" spc="0" normalizeH="0" baseline="0" noProof="0" dirty="0">
                  <a:ln>
                    <a:noFill/>
                  </a:ln>
                  <a:solidFill>
                    <a:srgbClr val="3FA08F"/>
                  </a:solidFill>
                  <a:uLnTx/>
                  <a:uFillTx/>
                  <a:cs typeface="+mn-ea"/>
                  <a:sym typeface="+mn-lt"/>
                </a:rPr>
                <a:t>02</a:t>
              </a:r>
              <a:endParaRPr kumimoji="0" lang="zh-CN" altLang="en-US" sz="3600" i="0" u="none" strike="noStrike" kern="1200" cap="none" spc="0" normalizeH="0" baseline="0" noProof="0" dirty="0">
                <a:ln>
                  <a:noFill/>
                </a:ln>
                <a:solidFill>
                  <a:srgbClr val="3FA08F"/>
                </a:solidFill>
                <a:uLnTx/>
                <a:uFillTx/>
                <a:cs typeface="+mn-ea"/>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ppt_w</p:attrName>
                                        </p:attrNameLst>
                                      </p:cBhvr>
                                      <p:tavLst>
                                        <p:tav tm="0" fmla="#ppt_w*sin(2.5*pi*$)">
                                          <p:val>
                                            <p:fltVal val="0"/>
                                          </p:val>
                                        </p:tav>
                                        <p:tav tm="100000">
                                          <p:val>
                                            <p:fltVal val="1"/>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4017516"/>
          </a:xfrm>
          <a:prstGeom prst="rect">
            <a:avLst/>
          </a:prstGeom>
        </p:spPr>
      </p:pic>
      <p:sp>
        <p:nvSpPr>
          <p:cNvPr id="2" name="矩形: 圆角 1"/>
          <p:cNvSpPr/>
          <p:nvPr/>
        </p:nvSpPr>
        <p:spPr>
          <a:xfrm>
            <a:off x="556846" y="474784"/>
            <a:ext cx="11078308" cy="5908431"/>
          </a:xfrm>
          <a:prstGeom prst="roundRect">
            <a:avLst>
              <a:gd name="adj" fmla="val 43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TextBox 17"/>
          <p:cNvSpPr txBox="1"/>
          <p:nvPr/>
        </p:nvSpPr>
        <p:spPr>
          <a:xfrm>
            <a:off x="908689" y="686234"/>
            <a:ext cx="241604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300" normalizeH="0" baseline="0" noProof="0" dirty="0">
                <a:ln>
                  <a:noFill/>
                </a:ln>
                <a:solidFill>
                  <a:schemeClr val="tx1">
                    <a:lumMod val="85000"/>
                    <a:lumOff val="15000"/>
                  </a:schemeClr>
                </a:solidFill>
                <a:effectLst/>
                <a:uLnTx/>
                <a:uFillTx/>
                <a:cs typeface="+mn-ea"/>
                <a:sym typeface="+mn-lt"/>
              </a:rPr>
              <a:t>02 </a:t>
            </a:r>
            <a:r>
              <a:rPr kumimoji="0" lang="zh-CN" altLang="en-US" sz="2800" i="0" u="none" strike="noStrike" kern="1200" cap="none" spc="300" normalizeH="0" baseline="0" noProof="0" dirty="0">
                <a:ln>
                  <a:noFill/>
                </a:ln>
                <a:solidFill>
                  <a:schemeClr val="tx1">
                    <a:lumMod val="85000"/>
                    <a:lumOff val="15000"/>
                  </a:schemeClr>
                </a:solidFill>
                <a:effectLst/>
                <a:uLnTx/>
                <a:uFillTx/>
                <a:cs typeface="+mn-ea"/>
                <a:sym typeface="+mn-lt"/>
              </a:rPr>
              <a:t>民间风俗</a:t>
            </a:r>
          </a:p>
        </p:txBody>
      </p:sp>
      <p:sp>
        <p:nvSpPr>
          <p:cNvPr id="18" name="矩形 17"/>
          <p:cNvSpPr/>
          <p:nvPr/>
        </p:nvSpPr>
        <p:spPr>
          <a:xfrm>
            <a:off x="1037112" y="2190937"/>
            <a:ext cx="596347" cy="609600"/>
          </a:xfrm>
          <a:prstGeom prst="rect">
            <a:avLst/>
          </a:prstGeom>
          <a:solidFill>
            <a:srgbClr val="3FA0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uLnTx/>
                <a:uFillTx/>
                <a:cs typeface="+mn-ea"/>
                <a:sym typeface="+mn-lt"/>
              </a:rPr>
              <a:t>1</a:t>
            </a:r>
          </a:p>
        </p:txBody>
      </p:sp>
      <p:sp>
        <p:nvSpPr>
          <p:cNvPr id="19" name="文本框 22"/>
          <p:cNvSpPr txBox="1">
            <a:spLocks noChangeArrowheads="1"/>
          </p:cNvSpPr>
          <p:nvPr/>
        </p:nvSpPr>
        <p:spPr bwMode="auto">
          <a:xfrm>
            <a:off x="2008056" y="2106910"/>
            <a:ext cx="3325236" cy="460375"/>
          </a:xfrm>
          <a:prstGeom prst="rect">
            <a:avLst/>
          </a:prstGeom>
          <a:noFill/>
          <a:ln>
            <a:noFill/>
          </a:ln>
        </p:spPr>
        <p:txBody>
          <a:bodyPr wrap="square">
            <a:spAutoFit/>
          </a:bodyPr>
          <a:lstStyle>
            <a:lvl1pPr/>
            <a:lvl2pPr marL="742950" indent="-285750"/>
            <a:lvl3pPr/>
            <a:lvl4pPr/>
            <a:lvl5pPr/>
            <a:lvl6pPr/>
            <a:lvl7pPr/>
            <a:lvl8pPr/>
            <a:lvl9p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schemeClr val="tx1">
                    <a:lumMod val="85000"/>
                    <a:lumOff val="15000"/>
                  </a:schemeClr>
                </a:solidFill>
                <a:cs typeface="+mn-ea"/>
                <a:sym typeface="+mn-lt"/>
              </a:rPr>
              <a:t>晒秋</a:t>
            </a:r>
            <a:endParaRPr kumimoji="0" lang="zh-CN" altLang="en-US" sz="2400" b="1" i="0" u="none" strike="noStrike" kern="1200" cap="none" normalizeH="0" baseline="0" noProof="0" dirty="0">
              <a:ln>
                <a:noFill/>
              </a:ln>
              <a:solidFill>
                <a:schemeClr val="tx1">
                  <a:lumMod val="85000"/>
                  <a:lumOff val="15000"/>
                </a:schemeClr>
              </a:solidFill>
              <a:effectLst/>
              <a:uLnTx/>
              <a:uFillTx/>
              <a:cs typeface="+mn-ea"/>
              <a:sym typeface="+mn-lt"/>
            </a:endParaRPr>
          </a:p>
        </p:txBody>
      </p:sp>
      <p:sp>
        <p:nvSpPr>
          <p:cNvPr id="20" name="矩形 23"/>
          <p:cNvSpPr>
            <a:spLocks noChangeArrowheads="1"/>
          </p:cNvSpPr>
          <p:nvPr/>
        </p:nvSpPr>
        <p:spPr bwMode="auto">
          <a:xfrm>
            <a:off x="2008056" y="2568575"/>
            <a:ext cx="3812352" cy="860425"/>
          </a:xfrm>
          <a:prstGeom prst="rect">
            <a:avLst/>
          </a:prstGeom>
          <a:noFill/>
          <a:ln>
            <a:noFill/>
          </a:ln>
        </p:spPr>
        <p:txBody>
          <a:bodyPr wrap="square">
            <a:spAutoFit/>
          </a:bodyPr>
          <a:lstStyle/>
          <a:p>
            <a:pPr lvl="0">
              <a:lnSpc>
                <a:spcPts val="2000"/>
              </a:lnSpc>
              <a:defRPr/>
            </a:pPr>
            <a:r>
              <a:rPr lang="zh-CN" altLang="en-US" sz="1400" dirty="0">
                <a:solidFill>
                  <a:schemeClr val="tx1">
                    <a:lumMod val="85000"/>
                    <a:lumOff val="15000"/>
                  </a:schemeClr>
                </a:solidFill>
                <a:cs typeface="+mn-ea"/>
                <a:sym typeface="+mn-lt"/>
              </a:rPr>
              <a:t>重阳节是最好的赏秋时期，中国南方还有些山区村落保留了“晒秋”特色。去乡村赏民俗、看晒秋，已成为乡村旅游的一种时尚。</a:t>
            </a:r>
            <a:endParaRPr kumimoji="0" lang="zh-CN" altLang="en-US" sz="1400" b="0" i="0" u="none" strike="noStrike" kern="1200" cap="none" normalizeH="0" baseline="0" noProof="0" dirty="0">
              <a:ln>
                <a:noFill/>
              </a:ln>
              <a:solidFill>
                <a:schemeClr val="tx1">
                  <a:lumMod val="85000"/>
                  <a:lumOff val="15000"/>
                </a:schemeClr>
              </a:solidFill>
              <a:effectLst/>
              <a:uLnTx/>
              <a:uFillTx/>
              <a:cs typeface="+mn-ea"/>
              <a:sym typeface="+mn-lt"/>
            </a:endParaRPr>
          </a:p>
        </p:txBody>
      </p:sp>
      <p:sp>
        <p:nvSpPr>
          <p:cNvPr id="21" name="矩形 20"/>
          <p:cNvSpPr/>
          <p:nvPr/>
        </p:nvSpPr>
        <p:spPr>
          <a:xfrm>
            <a:off x="1037112" y="3999263"/>
            <a:ext cx="596347" cy="609600"/>
          </a:xfrm>
          <a:prstGeom prst="rect">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uLnTx/>
                <a:uFillTx/>
                <a:cs typeface="+mn-ea"/>
                <a:sym typeface="+mn-lt"/>
              </a:rPr>
              <a:t>2</a:t>
            </a:r>
          </a:p>
        </p:txBody>
      </p:sp>
      <p:sp>
        <p:nvSpPr>
          <p:cNvPr id="22" name="文本框 21"/>
          <p:cNvSpPr txBox="1">
            <a:spLocks noChangeArrowheads="1"/>
          </p:cNvSpPr>
          <p:nvPr/>
        </p:nvSpPr>
        <p:spPr bwMode="auto">
          <a:xfrm>
            <a:off x="2008056" y="3915236"/>
            <a:ext cx="3325236" cy="460375"/>
          </a:xfrm>
          <a:prstGeom prst="rect">
            <a:avLst/>
          </a:prstGeom>
          <a:noFill/>
          <a:ln>
            <a:noFill/>
          </a:ln>
        </p:spPr>
        <p:txBody>
          <a:bodyPr wrap="square">
            <a:spAutoFit/>
          </a:bodyPr>
          <a:lstStyle>
            <a:lvl1pPr/>
            <a:lvl2pPr marL="742950" indent="-285750"/>
            <a:lvl3pPr/>
            <a:lvl4pPr/>
            <a:lvl5pPr/>
            <a:lvl6pPr/>
            <a:lvl7pPr/>
            <a:lvl8pPr/>
            <a:lvl9pPr/>
          </a:lstStyle>
          <a:p>
            <a:pPr lvl="0">
              <a:defRPr/>
            </a:pPr>
            <a:r>
              <a:rPr lang="zh-CN" altLang="en-US" sz="2400" b="1" dirty="0">
                <a:solidFill>
                  <a:schemeClr val="tx1">
                    <a:lumMod val="85000"/>
                    <a:lumOff val="15000"/>
                  </a:schemeClr>
                </a:solidFill>
                <a:cs typeface="+mn-ea"/>
                <a:sym typeface="+mn-lt"/>
              </a:rPr>
              <a:t>放纸鸢</a:t>
            </a:r>
            <a:endParaRPr kumimoji="0" lang="zh-CN" altLang="en-US" sz="2400" b="1" i="0" u="none" strike="noStrike" kern="1200" cap="none" normalizeH="0" baseline="0" noProof="0" dirty="0">
              <a:ln>
                <a:noFill/>
              </a:ln>
              <a:solidFill>
                <a:schemeClr val="tx1">
                  <a:lumMod val="85000"/>
                  <a:lumOff val="15000"/>
                </a:schemeClr>
              </a:solidFill>
              <a:effectLst/>
              <a:uLnTx/>
              <a:uFillTx/>
              <a:cs typeface="+mn-ea"/>
              <a:sym typeface="+mn-lt"/>
            </a:endParaRPr>
          </a:p>
        </p:txBody>
      </p:sp>
      <p:sp>
        <p:nvSpPr>
          <p:cNvPr id="23" name="矩形 22"/>
          <p:cNvSpPr>
            <a:spLocks noChangeArrowheads="1"/>
          </p:cNvSpPr>
          <p:nvPr/>
        </p:nvSpPr>
        <p:spPr bwMode="auto">
          <a:xfrm>
            <a:off x="2008056" y="4376901"/>
            <a:ext cx="3812352" cy="860425"/>
          </a:xfrm>
          <a:prstGeom prst="rect">
            <a:avLst/>
          </a:prstGeom>
          <a:noFill/>
          <a:ln>
            <a:noFill/>
          </a:ln>
        </p:spPr>
        <p:txBody>
          <a:bodyPr wrap="square">
            <a:spAutoFit/>
          </a:bodyPr>
          <a:lstStyle/>
          <a:p>
            <a:pPr lvl="0">
              <a:lnSpc>
                <a:spcPts val="2000"/>
              </a:lnSpc>
              <a:defRPr/>
            </a:pPr>
            <a:r>
              <a:rPr lang="zh-CN" altLang="en-US" sz="1400" dirty="0">
                <a:solidFill>
                  <a:schemeClr val="tx1">
                    <a:lumMod val="85000"/>
                    <a:lumOff val="15000"/>
                  </a:schemeClr>
                </a:solidFill>
                <a:cs typeface="+mn-ea"/>
                <a:sym typeface="+mn-lt"/>
              </a:rPr>
              <a:t>放纸鸢是南方过重阳节的主要习俗。民间过重阳节是以放纸鸢为主要特征的。光绪</a:t>
            </a:r>
            <a:r>
              <a:rPr lang="en-US" altLang="zh-CN" sz="1400" dirty="0">
                <a:solidFill>
                  <a:schemeClr val="tx1">
                    <a:lumMod val="85000"/>
                    <a:lumOff val="15000"/>
                  </a:schemeClr>
                </a:solidFill>
                <a:cs typeface="+mn-ea"/>
                <a:sym typeface="+mn-lt"/>
              </a:rPr>
              <a:t>《</a:t>
            </a:r>
            <a:r>
              <a:rPr lang="zh-CN" altLang="en-US" sz="1400" dirty="0">
                <a:solidFill>
                  <a:schemeClr val="tx1">
                    <a:lumMod val="85000"/>
                    <a:lumOff val="15000"/>
                  </a:schemeClr>
                </a:solidFill>
                <a:cs typeface="+mn-ea"/>
                <a:sym typeface="+mn-lt"/>
              </a:rPr>
              <a:t>惠州府志</a:t>
            </a:r>
            <a:r>
              <a:rPr lang="en-US" altLang="zh-CN" sz="1400" dirty="0">
                <a:solidFill>
                  <a:schemeClr val="tx1">
                    <a:lumMod val="85000"/>
                    <a:lumOff val="15000"/>
                  </a:schemeClr>
                </a:solidFill>
                <a:cs typeface="+mn-ea"/>
                <a:sym typeface="+mn-lt"/>
              </a:rPr>
              <a:t>》</a:t>
            </a:r>
            <a:r>
              <a:rPr lang="zh-CN" altLang="en-US" sz="1400" dirty="0">
                <a:solidFill>
                  <a:schemeClr val="tx1">
                    <a:lumMod val="85000"/>
                    <a:lumOff val="15000"/>
                  </a:schemeClr>
                </a:solidFill>
                <a:cs typeface="+mn-ea"/>
                <a:sym typeface="+mn-lt"/>
              </a:rPr>
              <a:t>亦有记述。纸鸢亦现在的风筝。</a:t>
            </a:r>
          </a:p>
        </p:txBody>
      </p:sp>
      <p:sp>
        <p:nvSpPr>
          <p:cNvPr id="36" name="矩形 35"/>
          <p:cNvSpPr/>
          <p:nvPr/>
        </p:nvSpPr>
        <p:spPr>
          <a:xfrm>
            <a:off x="6371594" y="2192118"/>
            <a:ext cx="596347" cy="609600"/>
          </a:xfrm>
          <a:prstGeom prst="rect">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uLnTx/>
                <a:uFillTx/>
                <a:cs typeface="+mn-ea"/>
                <a:sym typeface="+mn-lt"/>
              </a:rPr>
              <a:t>3</a:t>
            </a:r>
          </a:p>
        </p:txBody>
      </p:sp>
      <p:sp>
        <p:nvSpPr>
          <p:cNvPr id="37" name="文本框 22"/>
          <p:cNvSpPr txBox="1">
            <a:spLocks noChangeArrowheads="1"/>
          </p:cNvSpPr>
          <p:nvPr/>
        </p:nvSpPr>
        <p:spPr bwMode="auto">
          <a:xfrm>
            <a:off x="7342538" y="2108091"/>
            <a:ext cx="3325236" cy="460375"/>
          </a:xfrm>
          <a:prstGeom prst="rect">
            <a:avLst/>
          </a:prstGeom>
          <a:noFill/>
          <a:ln>
            <a:noFill/>
          </a:ln>
        </p:spPr>
        <p:txBody>
          <a:bodyPr wrap="square">
            <a:spAutoFit/>
          </a:bodyPr>
          <a:lstStyle>
            <a:lvl1pPr/>
            <a:lvl2pPr marL="742950" indent="-285750"/>
            <a:lvl3pPr/>
            <a:lvl4pPr/>
            <a:lvl5pPr/>
            <a:lvl6pPr/>
            <a:lvl7pPr/>
            <a:lvl8p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normalizeH="0" baseline="0" noProof="0" dirty="0">
                <a:ln>
                  <a:noFill/>
                </a:ln>
                <a:solidFill>
                  <a:schemeClr val="tx1">
                    <a:lumMod val="85000"/>
                    <a:lumOff val="15000"/>
                  </a:schemeClr>
                </a:solidFill>
                <a:effectLst/>
                <a:uLnTx/>
                <a:uFillTx/>
                <a:cs typeface="+mn-ea"/>
                <a:sym typeface="+mn-lt"/>
              </a:rPr>
              <a:t>登高</a:t>
            </a:r>
          </a:p>
        </p:txBody>
      </p:sp>
      <p:sp>
        <p:nvSpPr>
          <p:cNvPr id="38" name="矩形 23"/>
          <p:cNvSpPr>
            <a:spLocks noChangeArrowheads="1"/>
          </p:cNvSpPr>
          <p:nvPr/>
        </p:nvSpPr>
        <p:spPr bwMode="auto">
          <a:xfrm>
            <a:off x="7342538" y="2569756"/>
            <a:ext cx="3812352" cy="860425"/>
          </a:xfrm>
          <a:prstGeom prst="rect">
            <a:avLst/>
          </a:prstGeom>
          <a:noFill/>
          <a:ln>
            <a:noFill/>
          </a:ln>
        </p:spPr>
        <p:txBody>
          <a:bodyPr wrap="square">
            <a:spAutoFit/>
          </a:bodyPr>
          <a:lstStyle/>
          <a:p>
            <a:pPr lvl="0">
              <a:lnSpc>
                <a:spcPts val="2000"/>
              </a:lnSpc>
              <a:defRPr/>
            </a:pPr>
            <a:r>
              <a:rPr lang="zh-CN" altLang="en-US" sz="1400" dirty="0">
                <a:solidFill>
                  <a:schemeClr val="tx1">
                    <a:lumMod val="85000"/>
                    <a:lumOff val="15000"/>
                  </a:schemeClr>
                </a:solidFill>
                <a:cs typeface="+mn-ea"/>
                <a:sym typeface="+mn-lt"/>
              </a:rPr>
              <a:t>古代民间在重阳节有登高的风俗，故重阳节又叫“登高节”。重阳登高习俗源于此时的气候特点以及古人对山岳的崇拜。</a:t>
            </a:r>
          </a:p>
        </p:txBody>
      </p:sp>
      <p:sp>
        <p:nvSpPr>
          <p:cNvPr id="39" name="矩形 38"/>
          <p:cNvSpPr/>
          <p:nvPr/>
        </p:nvSpPr>
        <p:spPr>
          <a:xfrm>
            <a:off x="6371594" y="3988992"/>
            <a:ext cx="596347" cy="609600"/>
          </a:xfrm>
          <a:prstGeom prst="rect">
            <a:avLst/>
          </a:prstGeom>
          <a:solidFill>
            <a:srgbClr val="3FA0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strike="noStrike" kern="1200" cap="none" spc="0" normalizeH="0" baseline="0" noProof="0" dirty="0">
                <a:ln>
                  <a:noFill/>
                </a:ln>
                <a:solidFill>
                  <a:prstClr val="white"/>
                </a:solidFill>
                <a:uLnTx/>
                <a:uFillTx/>
                <a:cs typeface="+mn-ea"/>
                <a:sym typeface="+mn-lt"/>
              </a:rPr>
              <a:t>4</a:t>
            </a:r>
          </a:p>
        </p:txBody>
      </p:sp>
      <p:sp>
        <p:nvSpPr>
          <p:cNvPr id="40" name="文本框 22"/>
          <p:cNvSpPr txBox="1">
            <a:spLocks noChangeArrowheads="1"/>
          </p:cNvSpPr>
          <p:nvPr/>
        </p:nvSpPr>
        <p:spPr bwMode="auto">
          <a:xfrm>
            <a:off x="7342538" y="3904965"/>
            <a:ext cx="3325236" cy="460375"/>
          </a:xfrm>
          <a:prstGeom prst="rect">
            <a:avLst/>
          </a:prstGeom>
          <a:noFill/>
          <a:ln>
            <a:noFill/>
          </a:ln>
        </p:spPr>
        <p:txBody>
          <a:bodyPr wrap="square">
            <a:spAutoFit/>
          </a:bodyPr>
          <a:lstStyle>
            <a:lvl1pPr/>
            <a:lvl2pPr marL="742950" indent="-285750"/>
            <a:lvl3pPr/>
            <a:lvl4pPr/>
            <a:lvl5pPr/>
            <a:lvl6pPr/>
            <a:lvl7pPr/>
            <a:lvl8p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normalizeH="0" baseline="0" noProof="0" dirty="0">
                <a:ln>
                  <a:noFill/>
                </a:ln>
                <a:solidFill>
                  <a:schemeClr val="tx1">
                    <a:lumMod val="85000"/>
                    <a:lumOff val="15000"/>
                  </a:schemeClr>
                </a:solidFill>
                <a:effectLst/>
                <a:uLnTx/>
                <a:uFillTx/>
                <a:cs typeface="+mn-ea"/>
                <a:sym typeface="+mn-lt"/>
              </a:rPr>
              <a:t>吃重阳糕</a:t>
            </a:r>
          </a:p>
        </p:txBody>
      </p:sp>
      <p:sp>
        <p:nvSpPr>
          <p:cNvPr id="41" name="矩形 23"/>
          <p:cNvSpPr>
            <a:spLocks noChangeArrowheads="1"/>
          </p:cNvSpPr>
          <p:nvPr/>
        </p:nvSpPr>
        <p:spPr bwMode="auto">
          <a:xfrm>
            <a:off x="7342538" y="4366630"/>
            <a:ext cx="3812352" cy="861774"/>
          </a:xfrm>
          <a:prstGeom prst="rect">
            <a:avLst/>
          </a:prstGeom>
          <a:noFill/>
          <a:ln>
            <a:noFill/>
          </a:ln>
        </p:spPr>
        <p:txBody>
          <a:bodyPr wrap="square">
            <a:spAutoFit/>
          </a:bodyPr>
          <a:lstStyle/>
          <a:p>
            <a:pPr lvl="0">
              <a:lnSpc>
                <a:spcPts val="2000"/>
              </a:lnSpc>
              <a:defRPr/>
            </a:pPr>
            <a:r>
              <a:rPr lang="zh-CN" altLang="en-US" sz="1400" dirty="0">
                <a:solidFill>
                  <a:schemeClr val="tx1">
                    <a:lumMod val="85000"/>
                    <a:lumOff val="15000"/>
                  </a:schemeClr>
                </a:solidFill>
                <a:cs typeface="+mn-ea"/>
                <a:sym typeface="+mn-lt"/>
              </a:rPr>
              <a:t>讲究的重阳糕要作成九层，像座宝塔，上面还作成两只小羊，以符合重阳（羊）之义。有的还在重阳糕上插一小红纸旗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ppt_x"/>
                                          </p:val>
                                        </p:tav>
                                        <p:tav tm="100000">
                                          <p:val>
                                            <p:strVal val="#ppt_x"/>
                                          </p:val>
                                        </p:tav>
                                      </p:tavLst>
                                    </p:anim>
                                    <p:anim calcmode="lin" valueType="num">
                                      <p:cBhvr additive="base">
                                        <p:cTn id="37" dur="500" fill="hold"/>
                                        <p:tgtEl>
                                          <p:spTgt spid="23"/>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500" fill="hold"/>
                                        <p:tgtEl>
                                          <p:spTgt spid="36"/>
                                        </p:tgtEl>
                                        <p:attrNameLst>
                                          <p:attrName>ppt_x</p:attrName>
                                        </p:attrNameLst>
                                      </p:cBhvr>
                                      <p:tavLst>
                                        <p:tav tm="0">
                                          <p:val>
                                            <p:strVal val="#ppt_x"/>
                                          </p:val>
                                        </p:tav>
                                        <p:tav tm="100000">
                                          <p:val>
                                            <p:strVal val="#ppt_x"/>
                                          </p:val>
                                        </p:tav>
                                      </p:tavLst>
                                    </p:anim>
                                    <p:anim calcmode="lin" valueType="num">
                                      <p:cBhvr additive="base">
                                        <p:cTn id="42" dur="500" fill="hold"/>
                                        <p:tgtEl>
                                          <p:spTgt spid="36"/>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additive="base">
                                        <p:cTn id="46" dur="500" fill="hold"/>
                                        <p:tgtEl>
                                          <p:spTgt spid="37"/>
                                        </p:tgtEl>
                                        <p:attrNameLst>
                                          <p:attrName>ppt_x</p:attrName>
                                        </p:attrNameLst>
                                      </p:cBhvr>
                                      <p:tavLst>
                                        <p:tav tm="0">
                                          <p:val>
                                            <p:strVal val="#ppt_x"/>
                                          </p:val>
                                        </p:tav>
                                        <p:tav tm="100000">
                                          <p:val>
                                            <p:strVal val="#ppt_x"/>
                                          </p:val>
                                        </p:tav>
                                      </p:tavLst>
                                    </p:anim>
                                    <p:anim calcmode="lin" valueType="num">
                                      <p:cBhvr additive="base">
                                        <p:cTn id="47" dur="500" fill="hold"/>
                                        <p:tgtEl>
                                          <p:spTgt spid="37"/>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additive="base">
                                        <p:cTn id="51" dur="500" fill="hold"/>
                                        <p:tgtEl>
                                          <p:spTgt spid="38"/>
                                        </p:tgtEl>
                                        <p:attrNameLst>
                                          <p:attrName>ppt_x</p:attrName>
                                        </p:attrNameLst>
                                      </p:cBhvr>
                                      <p:tavLst>
                                        <p:tav tm="0">
                                          <p:val>
                                            <p:strVal val="#ppt_x"/>
                                          </p:val>
                                        </p:tav>
                                        <p:tav tm="100000">
                                          <p:val>
                                            <p:strVal val="#ppt_x"/>
                                          </p:val>
                                        </p:tav>
                                      </p:tavLst>
                                    </p:anim>
                                    <p:anim calcmode="lin" valueType="num">
                                      <p:cBhvr additive="base">
                                        <p:cTn id="52" dur="500" fill="hold"/>
                                        <p:tgtEl>
                                          <p:spTgt spid="38"/>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additive="base">
                                        <p:cTn id="56" dur="500" fill="hold"/>
                                        <p:tgtEl>
                                          <p:spTgt spid="39"/>
                                        </p:tgtEl>
                                        <p:attrNameLst>
                                          <p:attrName>ppt_x</p:attrName>
                                        </p:attrNameLst>
                                      </p:cBhvr>
                                      <p:tavLst>
                                        <p:tav tm="0">
                                          <p:val>
                                            <p:strVal val="#ppt_x"/>
                                          </p:val>
                                        </p:tav>
                                        <p:tav tm="100000">
                                          <p:val>
                                            <p:strVal val="#ppt_x"/>
                                          </p:val>
                                        </p:tav>
                                      </p:tavLst>
                                    </p:anim>
                                    <p:anim calcmode="lin" valueType="num">
                                      <p:cBhvr additive="base">
                                        <p:cTn id="57" dur="500" fill="hold"/>
                                        <p:tgtEl>
                                          <p:spTgt spid="39"/>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2" presetClass="entr" presetSubtype="4"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ppt_x"/>
                                          </p:val>
                                        </p:tav>
                                        <p:tav tm="100000">
                                          <p:val>
                                            <p:strVal val="#ppt_x"/>
                                          </p:val>
                                        </p:tav>
                                      </p:tavLst>
                                    </p:anim>
                                    <p:anim calcmode="lin" valueType="num">
                                      <p:cBhvr additive="base">
                                        <p:cTn id="62" dur="5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6000"/>
                            </p:stCondLst>
                            <p:childTnLst>
                              <p:par>
                                <p:cTn id="64" presetID="2" presetClass="entr" presetSubtype="4" fill="hold" grpId="0" nodeType="afterEffect">
                                  <p:stCondLst>
                                    <p:cond delay="0"/>
                                  </p:stCondLst>
                                  <p:childTnLst>
                                    <p:set>
                                      <p:cBhvr>
                                        <p:cTn id="65" dur="1" fill="hold">
                                          <p:stCondLst>
                                            <p:cond delay="0"/>
                                          </p:stCondLst>
                                        </p:cTn>
                                        <p:tgtEl>
                                          <p:spTgt spid="41"/>
                                        </p:tgtEl>
                                        <p:attrNameLst>
                                          <p:attrName>style.visibility</p:attrName>
                                        </p:attrNameLst>
                                      </p:cBhvr>
                                      <p:to>
                                        <p:strVal val="visible"/>
                                      </p:to>
                                    </p:set>
                                    <p:anim calcmode="lin" valueType="num">
                                      <p:cBhvr additive="base">
                                        <p:cTn id="66" dur="500" fill="hold"/>
                                        <p:tgtEl>
                                          <p:spTgt spid="41"/>
                                        </p:tgtEl>
                                        <p:attrNameLst>
                                          <p:attrName>ppt_x</p:attrName>
                                        </p:attrNameLst>
                                      </p:cBhvr>
                                      <p:tavLst>
                                        <p:tav tm="0">
                                          <p:val>
                                            <p:strVal val="#ppt_x"/>
                                          </p:val>
                                        </p:tav>
                                        <p:tav tm="100000">
                                          <p:val>
                                            <p:strVal val="#ppt_x"/>
                                          </p:val>
                                        </p:tav>
                                      </p:tavLst>
                                    </p:anim>
                                    <p:anim calcmode="lin" valueType="num">
                                      <p:cBhvr additive="base">
                                        <p:cTn id="67"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bldLvl="0" animBg="1"/>
      <p:bldP spid="19" grpId="0"/>
      <p:bldP spid="20" grpId="0"/>
      <p:bldP spid="21" grpId="0" bldLvl="0" animBg="1"/>
      <p:bldP spid="22" grpId="0"/>
      <p:bldP spid="23" grpId="0"/>
      <p:bldP spid="36" grpId="0" bldLvl="0" animBg="1"/>
      <p:bldP spid="37" grpId="0"/>
      <p:bldP spid="38" grpId="0"/>
      <p:bldP spid="39" grpId="0" bldLvl="0" animBg="1"/>
      <p:bldP spid="40" grpId="0"/>
      <p:bldP spid="41"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 www.2ppt.com">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0htac2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1">
      <a:majorFont>
        <a:latin typeface="Calibri Light"/>
        <a:ea typeface="阿里巴巴普惠体 R"/>
        <a:cs typeface=""/>
      </a:majorFont>
      <a:minorFont>
        <a:latin typeface="Calibri"/>
        <a:ea typeface="阿里巴巴普惠体 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1">
      <a:majorFont>
        <a:latin typeface="Calibri Light"/>
        <a:ea typeface="阿里巴巴普惠体 R"/>
        <a:cs typeface=""/>
      </a:majorFont>
      <a:minorFont>
        <a:latin typeface="Calibri"/>
        <a:ea typeface="阿里巴巴普惠体 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1967</Words>
  <Application>Microsoft Office PowerPoint</Application>
  <PresentationFormat>宽屏</PresentationFormat>
  <Paragraphs>114</Paragraphs>
  <Slides>20</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20</vt:i4>
      </vt:variant>
    </vt:vector>
  </HeadingPairs>
  <TitlesOfParts>
    <vt:vector size="28" baseType="lpstr">
      <vt:lpstr>阿里巴巴普惠体 L</vt:lpstr>
      <vt:lpstr>阿里巴巴普惠体 R</vt:lpstr>
      <vt:lpstr>宋体</vt:lpstr>
      <vt:lpstr>微软雅黑</vt:lpstr>
      <vt:lpstr>Arial</vt:lpstr>
      <vt:lpstr>Calibri</vt:lpstr>
      <vt:lpstr> 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2022-03-08T05:35:35Z</dcterms:created>
  <dcterms:modified xsi:type="dcterms:W3CDTF">2023-01-10T06:54:14Z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AB58BE574C8A4F4CA4D0D34160A4CCCE</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