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83" r:id="rId2"/>
    <p:sldId id="720" r:id="rId3"/>
    <p:sldId id="734" r:id="rId4"/>
    <p:sldId id="735" r:id="rId5"/>
    <p:sldId id="736" r:id="rId6"/>
    <p:sldId id="738" r:id="rId7"/>
    <p:sldId id="739" r:id="rId8"/>
    <p:sldId id="723" r:id="rId9"/>
    <p:sldId id="746" r:id="rId10"/>
    <p:sldId id="747" r:id="rId11"/>
    <p:sldId id="740" r:id="rId12"/>
    <p:sldId id="741" r:id="rId13"/>
    <p:sldId id="727" r:id="rId14"/>
    <p:sldId id="707" r:id="rId15"/>
    <p:sldId id="748" r:id="rId16"/>
    <p:sldId id="749" r:id="rId17"/>
    <p:sldId id="750" r:id="rId18"/>
    <p:sldId id="691" r:id="rId19"/>
    <p:sldId id="677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C2BE98"/>
    <a:srgbClr val="DBCA9F"/>
    <a:srgbClr val="FFFFFF"/>
    <a:srgbClr val="F7FCFF"/>
    <a:srgbClr val="D7F1FE"/>
    <a:srgbClr val="E0E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5166" autoAdjust="0"/>
  </p:normalViewPr>
  <p:slideViewPr>
    <p:cSldViewPr>
      <p:cViewPr>
        <p:scale>
          <a:sx n="102" d="100"/>
          <a:sy n="102" d="100"/>
        </p:scale>
        <p:origin x="-108" y="-222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0B086B-3A74-4B89-861C-0A04780B44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41A42958-90E7-4393-9FDD-0E23F84E545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FE98C2B-41E0-4E29-B12D-4DC4DB48B5AA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04882AF-D8F9-42B7-807E-888FF252E1B9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6DBB403-E49A-4930-939F-DEF1C61D669F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32448FA-B9D8-44AD-A602-5DCD41BFE78D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28C6C3F-BBF2-466C-92E2-C1F43CB51E28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40C871E-DE1C-47E9-9EBE-40BC929BAF4B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A734AE6-168C-4143-8BD0-98A4B94CBA73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2958-90E7-4393-9FDD-0E23F84E545B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F81509B-9587-47A0-8BF2-36732759D3EA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208527A-35D3-4670-9A3B-549823DC1141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5FFFAC6-63F9-483F-A443-470D7A9D47A4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8C5B1BB-1C8F-4599-A4B8-BE51E5C643AB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1830965-DA30-47E8-B249-86D8A012C6F5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3592CBB-2AFF-4B4B-ADCA-048161E1583A}" type="slidenum">
              <a:rPr lang="zh-CN" altLang="en-US" sz="1200">
                <a:latin typeface="Calibri" panose="020F0502020204030204" pitchFamily="34" charset="0"/>
              </a:rPr>
              <a:t>13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071688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3175" y="2347913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E1F618A8-E03F-46BF-98F3-6A6EA842D38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84B1EE9C-AA76-4380-A7D3-78FF7FDA763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B84B4-C9BD-4573-B50D-B5EC2DDDA05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1E811-2C92-403B-9796-954639F34E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338FF-C2A0-455C-9F73-C9B501160CA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74793-9079-4966-A33D-4833BBE486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131AFE-9182-45B7-992E-5C1CF4D619E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53D02-5E53-4254-A522-A1F30CD1AA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7FC8-577C-47A4-9681-6235012293CF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55FC5-85A5-48C9-B3A2-BFDFE2C1E08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C99A88-7569-4852-8C70-43D5162BD556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FBDF5-7256-40CD-99B4-02EA43B668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43B12058-13CF-4BC7-BC5B-AFFE0DE2B983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63243A5C-6BFC-422F-98CA-D35B4C8AB3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9B6E6A-DD44-423C-9904-8C7E5BFFFC9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BCF65-1D1D-4850-8868-86266E512DD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8A6C38-AD36-4118-B84A-989DF066FC0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27F91C7-6990-4448-B474-DB437D986B0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1DB800-A9FE-4F10-8183-F8E60B7245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0460C9FB-7D1C-4B1C-BA5A-8051AB4FE8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77DAC-BF6C-4625-BC91-8A46293CFA1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1966C-215B-49FE-AD14-FEFB6EBE4F3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36445DE-CB28-4FE9-B0ED-86C169F1566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805535-53DC-487E-AE59-C1096AE0D9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9FEB7AB-5823-4F0A-B7A0-654FD59A5EE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E8C686-8657-49E9-BC1B-0958D1EFAA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967E183-C408-4201-BB16-67E32379EAE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3DA30F5-685E-403B-BBAF-5D3CA8A394A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3691576-2A15-4217-96FE-A383451D238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A771F8-4385-44B9-AB4C-60C3BAEE2B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30958A3-053D-42B5-9B2D-FEE26D2E819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7916079-E327-4BC6-A9F2-00B1D22FED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F341-9237-4D13-BBCA-BEFC01949BAE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0A990-DAAE-488D-ACCD-D342C71F2B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7482 w 9164371"/>
              <a:gd name="T1" fmla="*/ 3 h 1402412"/>
              <a:gd name="T2" fmla="*/ 9177020 w 9164371"/>
              <a:gd name="T3" fmla="*/ 5 h 1402412"/>
              <a:gd name="T4" fmla="*/ 9161691 w 9164371"/>
              <a:gd name="T5" fmla="*/ 4 h 1402412"/>
              <a:gd name="T6" fmla="*/ 6513630 w 9164371"/>
              <a:gd name="T7" fmla="*/ 4 h 1402412"/>
              <a:gd name="T8" fmla="*/ 3120800 w 9164371"/>
              <a:gd name="T9" fmla="*/ 3 h 1402412"/>
              <a:gd name="T10" fmla="*/ 8750 w 9164371"/>
              <a:gd name="T11" fmla="*/ 5 h 1402412"/>
              <a:gd name="T12" fmla="*/ 0 w 9164371"/>
              <a:gd name="T13" fmla="*/ 5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622 w 9164371"/>
              <a:gd name="T19" fmla="*/ 3 h 1402412"/>
              <a:gd name="T20" fmla="*/ 6459828 w 9164371"/>
              <a:gd name="T21" fmla="*/ 3 h 1402412"/>
              <a:gd name="T22" fmla="*/ 9187890 w 9164371"/>
              <a:gd name="T23" fmla="*/ 0 h 1402412"/>
              <a:gd name="T24" fmla="*/ 9167482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FDC66398-0C70-47F9-93B7-91F57E1B399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C3EBCB3D-30F5-4118-BC82-71A8D644B55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file:///E:\&#20154;&#25945;&#26032;&#29256;5&#19979;\Lesson5%20&#25945;&#23398;&#35838;&#20214;\road.mp3" TargetMode="Externa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6.png"/><Relationship Id="rId2" Type="http://schemas.openxmlformats.org/officeDocument/2006/relationships/audio" Target="file:///E:\&#20154;&#25945;&#26032;&#29256;5&#19979;\Lesson5%20&#25945;&#23398;&#35838;&#20214;\city_128k.mp3" TargetMode="External"/><Relationship Id="rId1" Type="http://schemas.microsoft.com/office/2007/relationships/media" Target="file:///E:\&#20154;&#25945;&#26032;&#29256;5&#19979;\Lesson5%20&#25945;&#23398;&#35838;&#20214;\city_128k.mp3" TargetMode="External"/><Relationship Id="rId6" Type="http://schemas.openxmlformats.org/officeDocument/2006/relationships/audio" Target="file:///E:\&#20154;&#25945;&#26032;&#29256;5&#19979;\Lesson5%20&#25945;&#23398;&#35838;&#20214;\street.mp3" TargetMode="External"/><Relationship Id="rId11" Type="http://schemas.openxmlformats.org/officeDocument/2006/relationships/image" Target="../media/image5.png"/><Relationship Id="rId5" Type="http://schemas.microsoft.com/office/2007/relationships/media" Target="file:///E:\&#20154;&#25945;&#26032;&#29256;5&#19979;\Lesson5%20&#25945;&#23398;&#35838;&#20214;\street.mp3" TargetMode="External"/><Relationship Id="rId10" Type="http://schemas.openxmlformats.org/officeDocument/2006/relationships/image" Target="../media/image21.png"/><Relationship Id="rId4" Type="http://schemas.openxmlformats.org/officeDocument/2006/relationships/audio" Target="file:///E:\&#20154;&#25945;&#26032;&#29256;5&#19979;\Lesson5%20&#25945;&#23398;&#35838;&#20214;\road.mp3" TargetMode="Externa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9;\Lesson5%20&#25945;&#23398;&#35838;&#20214;\4.mp3" TargetMode="External"/><Relationship Id="rId13" Type="http://schemas.openxmlformats.org/officeDocument/2006/relationships/image" Target="../media/image15.png"/><Relationship Id="rId3" Type="http://schemas.microsoft.com/office/2007/relationships/media" Target="file:///E:\&#20154;&#25945;&#26032;&#29256;5&#19979;\Lesson5%20&#25945;&#23398;&#35838;&#20214;\2.mp3" TargetMode="External"/><Relationship Id="rId7" Type="http://schemas.microsoft.com/office/2007/relationships/media" Target="file:///E:\&#20154;&#25945;&#26032;&#29256;5&#19979;\Lesson5%20&#25945;&#23398;&#35838;&#20214;\4.mp3" TargetMode="External"/><Relationship Id="rId12" Type="http://schemas.openxmlformats.org/officeDocument/2006/relationships/notesSlide" Target="../notesSlides/notesSlide7.xml"/><Relationship Id="rId2" Type="http://schemas.openxmlformats.org/officeDocument/2006/relationships/audio" Target="file:///E:\&#20154;&#25945;&#26032;&#29256;5&#19979;\Lesson5%20&#25945;&#23398;&#35838;&#20214;\1.mp3" TargetMode="External"/><Relationship Id="rId1" Type="http://schemas.microsoft.com/office/2007/relationships/media" Target="file:///E:\&#20154;&#25945;&#26032;&#29256;5&#19979;\Lesson5%20&#25945;&#23398;&#35838;&#20214;\1.mp3" TargetMode="External"/><Relationship Id="rId6" Type="http://schemas.openxmlformats.org/officeDocument/2006/relationships/audio" Target="file:///E:\&#20154;&#25945;&#26032;&#29256;5&#19979;\Lesson5%20&#25945;&#23398;&#35838;&#20214;\3.mp3" TargetMode="External"/><Relationship Id="rId11" Type="http://schemas.openxmlformats.org/officeDocument/2006/relationships/slideLayout" Target="../slideLayouts/slideLayout16.xml"/><Relationship Id="rId5" Type="http://schemas.microsoft.com/office/2007/relationships/media" Target="file:///E:\&#20154;&#25945;&#26032;&#29256;5&#19979;\Lesson5%20&#25945;&#23398;&#35838;&#20214;\3.mp3" TargetMode="External"/><Relationship Id="rId15" Type="http://schemas.openxmlformats.org/officeDocument/2006/relationships/image" Target="../media/image5.png"/><Relationship Id="rId10" Type="http://schemas.openxmlformats.org/officeDocument/2006/relationships/audio" Target="file:///E:\&#20154;&#25945;&#26032;&#29256;5&#19979;\Lesson5%20&#25945;&#23398;&#35838;&#20214;\5.mp3" TargetMode="External"/><Relationship Id="rId4" Type="http://schemas.openxmlformats.org/officeDocument/2006/relationships/audio" Target="file:///E:\&#20154;&#25945;&#26032;&#29256;5&#19979;\Lesson5%20&#25945;&#23398;&#35838;&#20214;\2.mp3" TargetMode="External"/><Relationship Id="rId9" Type="http://schemas.microsoft.com/office/2007/relationships/media" Target="file:///E:\&#20154;&#25945;&#26032;&#29256;5&#19979;\Lesson5%20&#25945;&#23398;&#35838;&#20214;\5.mp3" TargetMode="External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9;\Lesson5%20&#25945;&#23398;&#35838;&#20214;\9.mp3" TargetMode="External"/><Relationship Id="rId13" Type="http://schemas.openxmlformats.org/officeDocument/2006/relationships/image" Target="../media/image22.png"/><Relationship Id="rId3" Type="http://schemas.microsoft.com/office/2007/relationships/media" Target="file:///E:\&#20154;&#25945;&#26032;&#29256;5&#19979;\Lesson5%20&#25945;&#23398;&#35838;&#20214;\7.mp3" TargetMode="External"/><Relationship Id="rId7" Type="http://schemas.microsoft.com/office/2007/relationships/media" Target="file:///E:\&#20154;&#25945;&#26032;&#29256;5&#19979;\Lesson5%20&#25945;&#23398;&#35838;&#20214;\9.mp3" TargetMode="External"/><Relationship Id="rId12" Type="http://schemas.openxmlformats.org/officeDocument/2006/relationships/notesSlide" Target="../notesSlides/notesSlide8.xml"/><Relationship Id="rId2" Type="http://schemas.openxmlformats.org/officeDocument/2006/relationships/audio" Target="file:///E:\&#20154;&#25945;&#26032;&#29256;5&#19979;\Lesson5%20&#25945;&#23398;&#35838;&#20214;\6.mp3" TargetMode="External"/><Relationship Id="rId1" Type="http://schemas.microsoft.com/office/2007/relationships/media" Target="file:///E:\&#20154;&#25945;&#26032;&#29256;5&#19979;\Lesson5%20&#25945;&#23398;&#35838;&#20214;\6.mp3" TargetMode="External"/><Relationship Id="rId6" Type="http://schemas.openxmlformats.org/officeDocument/2006/relationships/audio" Target="file:///E:\&#20154;&#25945;&#26032;&#29256;5&#19979;\Lesson5%20&#25945;&#23398;&#35838;&#20214;\8.mp3" TargetMode="External"/><Relationship Id="rId11" Type="http://schemas.openxmlformats.org/officeDocument/2006/relationships/slideLayout" Target="../slideLayouts/slideLayout16.xml"/><Relationship Id="rId5" Type="http://schemas.microsoft.com/office/2007/relationships/media" Target="file:///E:\&#20154;&#25945;&#26032;&#29256;5&#19979;\Lesson5%20&#25945;&#23398;&#35838;&#20214;\8.mp3" TargetMode="External"/><Relationship Id="rId15" Type="http://schemas.openxmlformats.org/officeDocument/2006/relationships/image" Target="../media/image16.png"/><Relationship Id="rId10" Type="http://schemas.openxmlformats.org/officeDocument/2006/relationships/audio" Target="file:///E:\&#20154;&#25945;&#26032;&#29256;5&#19979;\Lesson5%20&#25945;&#23398;&#35838;&#20214;\10.mp3" TargetMode="External"/><Relationship Id="rId4" Type="http://schemas.openxmlformats.org/officeDocument/2006/relationships/audio" Target="file:///E:\&#20154;&#25945;&#26032;&#29256;5&#19979;\Lesson5%20&#25945;&#23398;&#35838;&#20214;\7.mp3" TargetMode="External"/><Relationship Id="rId9" Type="http://schemas.microsoft.com/office/2007/relationships/media" Target="file:///E:\&#20154;&#25945;&#26032;&#29256;5&#19979;\Lesson5%20&#25945;&#23398;&#35838;&#20214;\10.mp3" TargetMode="External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Lesson4__Let&#8217;s__chant&#35838;&#25991;&#21160;&#30011;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file:///E:\&#20154;&#25945;&#26032;&#29256;5&#19979;\Lesson5%20&#25945;&#23398;&#35838;&#20214;\Lesson5Let&#8217;stalk&#35838;&#25991;&#24405;&#38899;_128k.mp3" TargetMode="External"/><Relationship Id="rId1" Type="http://schemas.microsoft.com/office/2007/relationships/media" Target="file:///E:\&#20154;&#25945;&#26032;&#29256;5&#19979;\Lesson5%20&#25945;&#23398;&#35838;&#20214;\Lesson5Let&#8217;stalk&#35838;&#25991;&#24405;&#38899;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5&#19979;\Lesson5%20&#25945;&#23398;&#35838;&#20214;\Lesson5Let&#8217;stalk&#35838;&#25991;&#24405;&#38899;_128k.mp3" TargetMode="External"/><Relationship Id="rId1" Type="http://schemas.microsoft.com/office/2007/relationships/media" Target="file:///E:\&#20154;&#25945;&#26032;&#29256;5&#19979;\Lesson5%20&#25945;&#23398;&#35838;&#20214;\Lesson5Let&#8217;stalk&#35838;&#25991;&#24405;&#38899;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939" y="703012"/>
            <a:ext cx="5648325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996952"/>
            <a:ext cx="9144001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Unit1 We have new friends.</a:t>
            </a:r>
            <a:endParaRPr lang="zh-CN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2446" y="548680"/>
            <a:ext cx="2448272" cy="2134576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内容占位符 2"/>
          <p:cNvSpPr txBox="1"/>
          <p:nvPr/>
        </p:nvSpPr>
        <p:spPr>
          <a:xfrm>
            <a:off x="5648325" y="4594225"/>
            <a:ext cx="2627313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Lesson 5</a:t>
            </a:r>
            <a:endParaRPr kumimoji="0"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10474" y="587625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4034" name="图片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1520825"/>
            <a:ext cx="3113087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图片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4813" y="1584325"/>
            <a:ext cx="3090862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图片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8313" y="4079875"/>
            <a:ext cx="311308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00075" y="1585913"/>
            <a:ext cx="3113088" cy="1990725"/>
          </a:xfrm>
          <a:prstGeom prst="rect">
            <a:avLst/>
          </a:prstGeom>
          <a:noFill/>
          <a:ln w="571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72113" y="1582738"/>
            <a:ext cx="3103562" cy="1982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000375" y="4086225"/>
            <a:ext cx="3121025" cy="1993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6440488" y="3598863"/>
            <a:ext cx="107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road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1476375" y="3597275"/>
            <a:ext cx="88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c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ity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3670300" y="6097588"/>
            <a:ext cx="1300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street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135063" y="1423988"/>
            <a:ext cx="25781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4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404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cit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3614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oad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3614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treet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6122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5058" name="图片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44738"/>
            <a:ext cx="91440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488950" y="1789113"/>
            <a:ext cx="3051175" cy="1311275"/>
          </a:xfrm>
          <a:prstGeom prst="wedgeRoundRectCallout">
            <a:avLst>
              <a:gd name="adj1" fmla="val 34722"/>
              <a:gd name="adj2" fmla="val 70352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Hello! My name is Li Yan. What’s your name?</a:t>
            </a:r>
            <a:endParaRPr lang="zh-CN" altLang="en-US" sz="2800" dirty="0"/>
          </a:p>
        </p:txBody>
      </p:sp>
      <p:sp>
        <p:nvSpPr>
          <p:cNvPr id="23" name="圆角矩形标注 22"/>
          <p:cNvSpPr/>
          <p:nvPr/>
        </p:nvSpPr>
        <p:spPr>
          <a:xfrm>
            <a:off x="4349750" y="1998663"/>
            <a:ext cx="3324225" cy="830262"/>
          </a:xfrm>
          <a:prstGeom prst="wedgeRoundRectCallout">
            <a:avLst>
              <a:gd name="adj1" fmla="val -36530"/>
              <a:gd name="adj2" fmla="val 85373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My name is Cathy.</a:t>
            </a:r>
            <a:endParaRPr lang="zh-CN" altLang="en-US" sz="2800" dirty="0"/>
          </a:p>
        </p:txBody>
      </p:sp>
      <p:sp>
        <p:nvSpPr>
          <p:cNvPr id="24" name="圆角矩形标注 23"/>
          <p:cNvSpPr/>
          <p:nvPr/>
        </p:nvSpPr>
        <p:spPr>
          <a:xfrm>
            <a:off x="6084888" y="3384550"/>
            <a:ext cx="2374900" cy="865188"/>
          </a:xfrm>
          <a:prstGeom prst="wedgeRoundRectCallout">
            <a:avLst>
              <a:gd name="adj1" fmla="val -58233"/>
              <a:gd name="adj2" fmla="val 34855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My name is Carl.</a:t>
            </a:r>
            <a:endParaRPr lang="zh-CN" altLang="en-US" sz="2800" dirty="0"/>
          </a:p>
        </p:txBody>
      </p:sp>
      <p:sp>
        <p:nvSpPr>
          <p:cNvPr id="25" name="圆角矩形标注 24"/>
          <p:cNvSpPr/>
          <p:nvPr/>
        </p:nvSpPr>
        <p:spPr>
          <a:xfrm>
            <a:off x="522288" y="3763963"/>
            <a:ext cx="2185987" cy="868362"/>
          </a:xfrm>
          <a:prstGeom prst="wedgeRoundRectCallout">
            <a:avLst>
              <a:gd name="adj1" fmla="val 60532"/>
              <a:gd name="adj2" fmla="val 22761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Pleased to meet you.</a:t>
            </a:r>
            <a:endParaRPr lang="zh-CN" altLang="en-US" sz="2800" dirty="0"/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517900" y="5441950"/>
            <a:ext cx="2614613" cy="866775"/>
            <a:chOff x="3517900" y="5517232"/>
            <a:chExt cx="2614331" cy="867670"/>
          </a:xfrm>
        </p:grpSpPr>
        <p:sp>
          <p:nvSpPr>
            <p:cNvPr id="26" name="圆角矩形标注 25"/>
            <p:cNvSpPr/>
            <p:nvPr/>
          </p:nvSpPr>
          <p:spPr>
            <a:xfrm>
              <a:off x="3517900" y="5517232"/>
              <a:ext cx="2614331" cy="867670"/>
            </a:xfrm>
            <a:prstGeom prst="wedgeRoundRectCallout">
              <a:avLst>
                <a:gd name="adj1" fmla="val 20291"/>
                <a:gd name="adj2" fmla="val -66412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Pleased to meet you, too.</a:t>
              </a:r>
              <a:endParaRPr lang="zh-CN" altLang="en-US" sz="2800" dirty="0"/>
            </a:p>
          </p:txBody>
        </p:sp>
        <p:sp>
          <p:nvSpPr>
            <p:cNvPr id="27" name="圆角矩形标注 26"/>
            <p:cNvSpPr/>
            <p:nvPr/>
          </p:nvSpPr>
          <p:spPr>
            <a:xfrm>
              <a:off x="3517900" y="5517232"/>
              <a:ext cx="2614331" cy="867670"/>
            </a:xfrm>
            <a:prstGeom prst="wedgeRoundRectCallout">
              <a:avLst>
                <a:gd name="adj1" fmla="val -11995"/>
                <a:gd name="adj2" fmla="val -69114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Pleased to meet you, too.</a:t>
              </a:r>
              <a:endParaRPr lang="zh-CN" altLang="en-US" sz="2800" dirty="0"/>
            </a:p>
          </p:txBody>
        </p:sp>
      </p:grpSp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170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13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360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4675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558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070" name="组合 17"/>
          <p:cNvGrpSpPr/>
          <p:nvPr/>
        </p:nvGrpSpPr>
        <p:grpSpPr bwMode="auto">
          <a:xfrm>
            <a:off x="4922838" y="1095375"/>
            <a:ext cx="3071812" cy="571500"/>
            <a:chOff x="5436096" y="1127125"/>
            <a:chExt cx="3071802" cy="571500"/>
          </a:xfrm>
        </p:grpSpPr>
        <p:sp>
          <p:nvSpPr>
            <p:cNvPr id="30" name="云形 29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075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72" name="图片 20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7106" name="图片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674938"/>
            <a:ext cx="914400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179388" y="1733550"/>
            <a:ext cx="2570162" cy="981075"/>
          </a:xfrm>
          <a:prstGeom prst="wedgeRoundRectCallout">
            <a:avLst>
              <a:gd name="adj1" fmla="val 38826"/>
              <a:gd name="adj2" fmla="val 81118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Where do you live</a:t>
            </a: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, Cathy?</a:t>
            </a:r>
            <a:endParaRPr lang="zh-CN" altLang="en-US" sz="2800" dirty="0"/>
          </a:p>
        </p:txBody>
      </p:sp>
      <p:sp>
        <p:nvSpPr>
          <p:cNvPr id="23" name="圆角矩形标注 22"/>
          <p:cNvSpPr/>
          <p:nvPr/>
        </p:nvSpPr>
        <p:spPr>
          <a:xfrm>
            <a:off x="4651375" y="3302000"/>
            <a:ext cx="3592513" cy="1306513"/>
          </a:xfrm>
          <a:prstGeom prst="wedgeRoundRectCallout">
            <a:avLst>
              <a:gd name="adj1" fmla="val -58962"/>
              <a:gd name="adj2" fmla="val 29209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I live in the Happy City. </a:t>
            </a: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How about you, Li Yan and Carl?</a:t>
            </a:r>
            <a:endParaRPr lang="zh-CN" altLang="en-US" sz="2800" dirty="0"/>
          </a:p>
        </p:txBody>
      </p:sp>
      <p:sp>
        <p:nvSpPr>
          <p:cNvPr id="24" name="圆角矩形标注 23"/>
          <p:cNvSpPr/>
          <p:nvPr/>
        </p:nvSpPr>
        <p:spPr>
          <a:xfrm>
            <a:off x="3422650" y="2146300"/>
            <a:ext cx="3871913" cy="722313"/>
          </a:xfrm>
          <a:prstGeom prst="wedgeRoundRectCallout">
            <a:avLst>
              <a:gd name="adj1" fmla="val -56861"/>
              <a:gd name="adj2" fmla="val 54198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I live on Nanjing Road.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330200" y="5637213"/>
            <a:ext cx="2995613" cy="887412"/>
          </a:xfrm>
          <a:prstGeom prst="wedgeRoundRectCallout">
            <a:avLst>
              <a:gd name="adj1" fmla="val -8749"/>
              <a:gd name="adj2" fmla="val -72238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I live on Shanghai Street.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4679950" y="4953000"/>
            <a:ext cx="2614613" cy="923925"/>
          </a:xfrm>
          <a:prstGeom prst="wedgeRoundRectCallout">
            <a:avLst>
              <a:gd name="adj1" fmla="val -61769"/>
              <a:gd name="adj2" fmla="val -55603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Great! Let’s be friends.</a:t>
            </a:r>
            <a:endParaRPr lang="zh-CN" altLang="en-US" sz="2800" dirty="0"/>
          </a:p>
        </p:txBody>
      </p:sp>
      <p:sp>
        <p:nvSpPr>
          <p:cNvPr id="4711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113" name="组合 17"/>
          <p:cNvGrpSpPr/>
          <p:nvPr/>
        </p:nvGrpSpPr>
        <p:grpSpPr bwMode="auto">
          <a:xfrm>
            <a:off x="4922838" y="1095375"/>
            <a:ext cx="3071812" cy="571500"/>
            <a:chOff x="5436096" y="1127125"/>
            <a:chExt cx="3071802" cy="571500"/>
          </a:xfrm>
        </p:grpSpPr>
        <p:sp>
          <p:nvSpPr>
            <p:cNvPr id="30" name="云形 29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7123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5" name="图片 20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992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716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8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2246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9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582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0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137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1076325"/>
            <a:ext cx="5337175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9155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178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49179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9157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9158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2748" y="585222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49160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49162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49163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49164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49175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49176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9167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9168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49169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49170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49171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49172" name="Text Box 29"/>
          <p:cNvSpPr txBox="1">
            <a:spLocks noChangeArrowheads="1"/>
          </p:cNvSpPr>
          <p:nvPr/>
        </p:nvSpPr>
        <p:spPr bwMode="auto">
          <a:xfrm>
            <a:off x="4918075" y="4157663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49173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491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5120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5" name="Picture 5" descr="IMG31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6" name="Picture 7" descr="40626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98613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Picture 11" descr="U_1483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8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51229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51230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423988"/>
            <a:ext cx="25781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325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2608263" y="5783263"/>
            <a:ext cx="395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 live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Harbin City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2555875" y="1590675"/>
            <a:ext cx="394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Where do you live?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3513" y="1365250"/>
            <a:ext cx="10826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94102" y="2418202"/>
            <a:ext cx="4166130" cy="3122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423988"/>
            <a:ext cx="25781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42628" y="2401451"/>
            <a:ext cx="4680520" cy="3104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1944688" y="5748338"/>
            <a:ext cx="528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 live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on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3333FF"/>
                </a:solidFill>
                <a:latin typeface="Arial" panose="020B0604020202020204" pitchFamily="34" charset="0"/>
              </a:rPr>
              <a:t>Zhongshan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 Road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2649538" y="1590675"/>
            <a:ext cx="394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Where do you live?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7175" y="1365250"/>
            <a:ext cx="10826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423988"/>
            <a:ext cx="25781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1895475" y="5795963"/>
            <a:ext cx="5427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 live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on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3333FF"/>
                </a:solidFill>
                <a:latin typeface="Arial" panose="020B0604020202020204" pitchFamily="34" charset="0"/>
              </a:rPr>
              <a:t>Wangfujing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 Street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2649538" y="1555750"/>
            <a:ext cx="394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Where do you live?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07175" y="1330325"/>
            <a:ext cx="10826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58897" y="2397442"/>
            <a:ext cx="4752528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35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971550" y="1255713"/>
            <a:ext cx="7200900" cy="50403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9088" y="1773238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170113" y="1919288"/>
            <a:ext cx="5857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如何询问和回答某人的家庭住址？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81200" y="2444750"/>
            <a:ext cx="4672013" cy="7318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    —Where do you live? 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35225" y="3111500"/>
            <a:ext cx="3192463" cy="7318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—</a:t>
            </a: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I live in / on …</a:t>
            </a:r>
          </a:p>
        </p:txBody>
      </p:sp>
      <p:sp>
        <p:nvSpPr>
          <p:cNvPr id="5939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18"/>
          <p:cNvGrpSpPr/>
          <p:nvPr/>
        </p:nvGrpSpPr>
        <p:grpSpPr bwMode="auto">
          <a:xfrm>
            <a:off x="1471613" y="3814763"/>
            <a:ext cx="1038225" cy="796925"/>
            <a:chOff x="-4058272" y="3942605"/>
            <a:chExt cx="1036873" cy="796258"/>
          </a:xfrm>
        </p:grpSpPr>
        <p:pic>
          <p:nvPicPr>
            <p:cNvPr id="5940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058272" y="3942605"/>
              <a:ext cx="959650" cy="79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-4029734" y="4018741"/>
              <a:ext cx="1008335" cy="5234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例句</a:t>
              </a: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84375" y="3940175"/>
            <a:ext cx="4672013" cy="6651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    —Where do you live? 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438400" y="4635500"/>
            <a:ext cx="4757738" cy="7334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/>
                <a:ea typeface="黑体" panose="02010609060101010101" pitchFamily="49" charset="-122"/>
              </a:rPr>
              <a:t>—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 live in the Happy City.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38400" y="5276850"/>
            <a:ext cx="4946650" cy="7334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/>
                <a:ea typeface="黑体" panose="02010609060101010101" pitchFamily="49" charset="-122"/>
              </a:rPr>
              <a:t>—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 live on </a:t>
            </a:r>
            <a:r>
              <a:rPr lang="en-US" altLang="zh-CN" sz="3200" dirty="0" err="1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Nangjing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 Road.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13" grpId="0"/>
      <p:bldP spid="1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87624" y="2205831"/>
            <a:ext cx="6883226" cy="352742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30000"/>
              </a:spcBef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运用本课所学句型“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Where do you live? I live in/on …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询问你的同学或朋友的家庭住址，并把你们的对话记录下来。</a:t>
            </a:r>
            <a:endParaRPr kumimoji="0"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30000"/>
              </a:spcBef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 6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11213" y="1697038"/>
            <a:ext cx="7466012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042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174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2654" y="1700808"/>
            <a:ext cx="5798691" cy="4550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5084763"/>
            <a:ext cx="10906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内容占位符 1"/>
          <p:cNvSpPr txBox="1"/>
          <p:nvPr/>
        </p:nvSpPr>
        <p:spPr bwMode="auto">
          <a:xfrm>
            <a:off x="10477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35063" y="1412875"/>
            <a:ext cx="21415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2305050"/>
            <a:ext cx="47831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36775" y="2459038"/>
            <a:ext cx="1871663" cy="3201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3796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2894013"/>
            <a:ext cx="15779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885950" y="1617663"/>
            <a:ext cx="4765675" cy="727075"/>
            <a:chOff x="1794904" y="1548983"/>
            <a:chExt cx="4766296" cy="727075"/>
          </a:xfrm>
        </p:grpSpPr>
        <p:sp>
          <p:nvSpPr>
            <p:cNvPr id="13" name="圆角矩形标注 12"/>
            <p:cNvSpPr/>
            <p:nvPr/>
          </p:nvSpPr>
          <p:spPr>
            <a:xfrm>
              <a:off x="1794904" y="1548983"/>
              <a:ext cx="4766296" cy="727075"/>
            </a:xfrm>
            <a:prstGeom prst="wedgeRoundRectCallout">
              <a:avLst>
                <a:gd name="adj1" fmla="val 58387"/>
                <a:gd name="adj2" fmla="val 86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1840948" y="1650583"/>
              <a:ext cx="4717077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Where do you come from?</a:t>
              </a:r>
              <a:endParaRPr lang="zh-CN" altLang="en-US" b="1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56438" y="1454150"/>
            <a:ext cx="10826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3244850" y="5643563"/>
            <a:ext cx="3876675" cy="727075"/>
            <a:chOff x="2435898" y="4456811"/>
            <a:chExt cx="3876934" cy="727075"/>
          </a:xfrm>
        </p:grpSpPr>
        <p:sp>
          <p:nvSpPr>
            <p:cNvPr id="14" name="圆角矩形标注 13"/>
            <p:cNvSpPr/>
            <p:nvPr/>
          </p:nvSpPr>
          <p:spPr>
            <a:xfrm>
              <a:off x="2435898" y="4456811"/>
              <a:ext cx="3876934" cy="727075"/>
            </a:xfrm>
            <a:prstGeom prst="wedgeRoundRectCallout">
              <a:avLst>
                <a:gd name="adj1" fmla="val -49532"/>
                <a:gd name="adj2" fmla="val -9097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矩形 8"/>
            <p:cNvSpPr>
              <a:spLocks noChangeArrowheads="1"/>
            </p:cNvSpPr>
            <p:nvPr/>
          </p:nvSpPr>
          <p:spPr bwMode="auto">
            <a:xfrm>
              <a:off x="2562906" y="4571111"/>
              <a:ext cx="359910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I come from France.</a:t>
              </a:r>
              <a:endParaRPr lang="zh-CN" altLang="en-US" b="1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3380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35063" y="1423988"/>
            <a:ext cx="25781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2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4818" name="组合 5"/>
          <p:cNvGrpSpPr/>
          <p:nvPr/>
        </p:nvGrpSpPr>
        <p:grpSpPr bwMode="auto">
          <a:xfrm>
            <a:off x="2555875" y="2352675"/>
            <a:ext cx="4175125" cy="3344863"/>
            <a:chOff x="2195736" y="2348681"/>
            <a:chExt cx="3685041" cy="2972598"/>
          </a:xfrm>
        </p:grpSpPr>
        <p:pic>
          <p:nvPicPr>
            <p:cNvPr id="34831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5736" y="2348681"/>
              <a:ext cx="3264820" cy="297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440388" y="2565947"/>
              <a:ext cx="1440389" cy="27285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230215" y="4861352"/>
              <a:ext cx="1440389" cy="4331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2541588" y="1593850"/>
            <a:ext cx="4767262" cy="727075"/>
            <a:chOff x="1794904" y="1548983"/>
            <a:chExt cx="4766296" cy="727075"/>
          </a:xfrm>
        </p:grpSpPr>
        <p:sp>
          <p:nvSpPr>
            <p:cNvPr id="13" name="圆角矩形标注 12"/>
            <p:cNvSpPr/>
            <p:nvPr/>
          </p:nvSpPr>
          <p:spPr>
            <a:xfrm>
              <a:off x="1794904" y="1548983"/>
              <a:ext cx="4766296" cy="727075"/>
            </a:xfrm>
            <a:prstGeom prst="wedgeRoundRectCallout">
              <a:avLst>
                <a:gd name="adj1" fmla="val -55475"/>
                <a:gd name="adj2" fmla="val 412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1840932" y="1650583"/>
              <a:ext cx="4717094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Where do you come from?</a:t>
              </a:r>
              <a:endParaRPr lang="zh-CN" altLang="en-US" b="1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179513" y="1484313"/>
            <a:ext cx="11430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2152650" y="5675313"/>
            <a:ext cx="4340225" cy="700087"/>
            <a:chOff x="2435898" y="4482963"/>
            <a:chExt cx="4340998" cy="700923"/>
          </a:xfrm>
        </p:grpSpPr>
        <p:sp>
          <p:nvSpPr>
            <p:cNvPr id="14" name="圆角矩形标注 13"/>
            <p:cNvSpPr/>
            <p:nvPr/>
          </p:nvSpPr>
          <p:spPr>
            <a:xfrm>
              <a:off x="2435898" y="4482963"/>
              <a:ext cx="4340998" cy="700923"/>
            </a:xfrm>
            <a:prstGeom prst="wedgeRoundRectCallout">
              <a:avLst>
                <a:gd name="adj1" fmla="val 36847"/>
                <a:gd name="adj2" fmla="val -97998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矩形 8"/>
            <p:cNvSpPr>
              <a:spLocks noChangeArrowheads="1"/>
            </p:cNvSpPr>
            <p:nvPr/>
          </p:nvSpPr>
          <p:spPr bwMode="auto">
            <a:xfrm>
              <a:off x="2670890" y="4570379"/>
              <a:ext cx="3951992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I come from Germany.</a:t>
              </a:r>
              <a:endParaRPr lang="zh-CN" altLang="en-US" b="1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34822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8525" y="2924175"/>
            <a:ext cx="1030288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35063" y="1423988"/>
            <a:ext cx="25781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5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27604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5842" name="组合 5"/>
          <p:cNvGrpSpPr/>
          <p:nvPr/>
        </p:nvGrpSpPr>
        <p:grpSpPr bwMode="auto">
          <a:xfrm>
            <a:off x="1187450" y="2300288"/>
            <a:ext cx="6853238" cy="3292475"/>
            <a:chOff x="1262084" y="2482239"/>
            <a:chExt cx="6550276" cy="3019186"/>
          </a:xfrm>
        </p:grpSpPr>
        <p:pic>
          <p:nvPicPr>
            <p:cNvPr id="35855" name="图片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2084" y="2482239"/>
              <a:ext cx="6550276" cy="301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5905087" y="2482239"/>
              <a:ext cx="1872374" cy="301918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1630363" y="1617663"/>
            <a:ext cx="4767262" cy="727075"/>
            <a:chOff x="1794904" y="1548983"/>
            <a:chExt cx="4766296" cy="727075"/>
          </a:xfrm>
        </p:grpSpPr>
        <p:sp>
          <p:nvSpPr>
            <p:cNvPr id="13" name="圆角矩形标注 12"/>
            <p:cNvSpPr/>
            <p:nvPr/>
          </p:nvSpPr>
          <p:spPr>
            <a:xfrm>
              <a:off x="1794904" y="1548983"/>
              <a:ext cx="4766296" cy="727075"/>
            </a:xfrm>
            <a:prstGeom prst="wedgeRoundRectCallout">
              <a:avLst>
                <a:gd name="adj1" fmla="val 58387"/>
                <a:gd name="adj2" fmla="val 86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1840932" y="1650583"/>
              <a:ext cx="4717094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Where do you come from?</a:t>
              </a:r>
              <a:endParaRPr lang="zh-CN" altLang="en-US" b="1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2438" y="1454150"/>
            <a:ext cx="10826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3284538"/>
            <a:ext cx="1800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990725" y="5426075"/>
            <a:ext cx="3876675" cy="727075"/>
            <a:chOff x="2435898" y="4456811"/>
            <a:chExt cx="3876934" cy="727075"/>
          </a:xfrm>
        </p:grpSpPr>
        <p:sp>
          <p:nvSpPr>
            <p:cNvPr id="14" name="圆角矩形标注 13"/>
            <p:cNvSpPr/>
            <p:nvPr/>
          </p:nvSpPr>
          <p:spPr>
            <a:xfrm>
              <a:off x="2435898" y="4456811"/>
              <a:ext cx="3876934" cy="727075"/>
            </a:xfrm>
            <a:prstGeom prst="wedgeRoundRectCallout">
              <a:avLst>
                <a:gd name="adj1" fmla="val 54919"/>
                <a:gd name="adj2" fmla="val -45245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矩形 8"/>
            <p:cNvSpPr>
              <a:spLocks noChangeArrowheads="1"/>
            </p:cNvSpPr>
            <p:nvPr/>
          </p:nvSpPr>
          <p:spPr bwMode="auto">
            <a:xfrm>
              <a:off x="2575607" y="4571111"/>
              <a:ext cx="359910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I come from Russia.</a:t>
              </a:r>
              <a:endParaRPr lang="zh-CN" altLang="en-US" b="1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3584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35063" y="1423988"/>
            <a:ext cx="25781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6866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981450"/>
            <a:ext cx="48466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166813" y="1425575"/>
            <a:ext cx="18335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9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Free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6871" name="组合 4"/>
          <p:cNvGrpSpPr/>
          <p:nvPr/>
        </p:nvGrpSpPr>
        <p:grpSpPr bwMode="auto">
          <a:xfrm>
            <a:off x="1036638" y="1500188"/>
            <a:ext cx="7112000" cy="2720975"/>
            <a:chOff x="1036700" y="1500849"/>
            <a:chExt cx="7111950" cy="2720239"/>
          </a:xfrm>
        </p:grpSpPr>
        <p:sp>
          <p:nvSpPr>
            <p:cNvPr id="3" name="云形 2"/>
            <p:cNvSpPr/>
            <p:nvPr/>
          </p:nvSpPr>
          <p:spPr>
            <a:xfrm>
              <a:off x="1036700" y="1500849"/>
              <a:ext cx="7111950" cy="2720239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73" name="矩形 8"/>
            <p:cNvSpPr>
              <a:spLocks noChangeArrowheads="1"/>
            </p:cNvSpPr>
            <p:nvPr/>
          </p:nvSpPr>
          <p:spPr bwMode="auto">
            <a:xfrm>
              <a:off x="2118359" y="1885585"/>
              <a:ext cx="5011273" cy="201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What’s your name?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Where do you come from?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Where do you live?  </a:t>
              </a:r>
              <a:endParaRPr lang="zh-CN" altLang="en-US" sz="2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891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66813" y="1377950"/>
            <a:ext cx="36449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内容占位符 1"/>
          <p:cNvSpPr txBox="1"/>
          <p:nvPr/>
        </p:nvSpPr>
        <p:spPr bwMode="auto">
          <a:xfrm>
            <a:off x="1023938" y="833438"/>
            <a:ext cx="4987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Look, listen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8918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65400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 bwMode="auto">
          <a:xfrm>
            <a:off x="0" y="1533525"/>
            <a:ext cx="9144000" cy="1031875"/>
            <a:chOff x="0" y="1533294"/>
            <a:chExt cx="9144000" cy="1031825"/>
          </a:xfrm>
        </p:grpSpPr>
        <p:sp>
          <p:nvSpPr>
            <p:cNvPr id="23" name="双波形 22"/>
            <p:cNvSpPr/>
            <p:nvPr/>
          </p:nvSpPr>
          <p:spPr>
            <a:xfrm>
              <a:off x="0" y="1533294"/>
              <a:ext cx="9144000" cy="1031825"/>
            </a:xfrm>
            <a:prstGeom prst="doubleWav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928" name="矩形 4"/>
            <p:cNvSpPr>
              <a:spLocks noChangeArrowheads="1"/>
            </p:cNvSpPr>
            <p:nvPr/>
          </p:nvSpPr>
          <p:spPr bwMode="auto">
            <a:xfrm>
              <a:off x="227200" y="1773031"/>
              <a:ext cx="8832476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Who are they? Where are they? What are they doing? </a:t>
              </a:r>
            </a:p>
          </p:txBody>
        </p:sp>
      </p:grpSp>
      <p:sp>
        <p:nvSpPr>
          <p:cNvPr id="16" name="椭圆 15"/>
          <p:cNvSpPr/>
          <p:nvPr/>
        </p:nvSpPr>
        <p:spPr>
          <a:xfrm>
            <a:off x="2952750" y="3778250"/>
            <a:ext cx="1006475" cy="993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965700" y="3825875"/>
            <a:ext cx="960438" cy="863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019550" y="3425825"/>
            <a:ext cx="852488" cy="827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961063" y="3738563"/>
            <a:ext cx="1095375" cy="4302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Carl</a:t>
            </a:r>
            <a:endParaRPr lang="zh-CN" altLang="en-US" sz="2000" dirty="0">
              <a:solidFill>
                <a:srgbClr val="5F5F5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720850" y="3827463"/>
            <a:ext cx="1209675" cy="4302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 Yan</a:t>
            </a:r>
            <a:endParaRPr lang="zh-CN" altLang="en-US" sz="2000" dirty="0">
              <a:solidFill>
                <a:srgbClr val="5F5F5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868738" y="2927350"/>
            <a:ext cx="1201737" cy="4302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Cathy</a:t>
            </a:r>
            <a:endParaRPr lang="zh-CN" altLang="en-US" sz="2000" dirty="0">
              <a:solidFill>
                <a:srgbClr val="5F5F5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2" name="Lesson5Let’s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699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993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43000" y="1412875"/>
            <a:ext cx="3068638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circle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9942" name="图片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16188"/>
            <a:ext cx="91440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 bwMode="auto">
          <a:xfrm>
            <a:off x="0" y="1533525"/>
            <a:ext cx="9144000" cy="1031875"/>
            <a:chOff x="0" y="1533294"/>
            <a:chExt cx="9144000" cy="1031825"/>
          </a:xfrm>
        </p:grpSpPr>
        <p:sp>
          <p:nvSpPr>
            <p:cNvPr id="28" name="双波形 27"/>
            <p:cNvSpPr/>
            <p:nvPr/>
          </p:nvSpPr>
          <p:spPr>
            <a:xfrm>
              <a:off x="0" y="1533294"/>
              <a:ext cx="9144000" cy="1031825"/>
            </a:xfrm>
            <a:prstGeom prst="doubleWav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46" name="矩形 4"/>
            <p:cNvSpPr>
              <a:spLocks noChangeArrowheads="1"/>
            </p:cNvSpPr>
            <p:nvPr/>
          </p:nvSpPr>
          <p:spPr bwMode="auto">
            <a:xfrm>
              <a:off x="2711515" y="1773031"/>
              <a:ext cx="4320480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>
                  <a:solidFill>
                    <a:srgbClr val="303030"/>
                  </a:solidFill>
                  <a:latin typeface="Arial" panose="020B0604020202020204" pitchFamily="34" charset="0"/>
                </a:rPr>
                <a:t>Where do they live? </a:t>
              </a:r>
            </a:p>
          </p:txBody>
        </p:sp>
      </p:grpSp>
      <p:pic>
        <p:nvPicPr>
          <p:cNvPr id="30" name="Lesson5Let’s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699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19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98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43000" y="1412875"/>
            <a:ext cx="314007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内容占位符 1"/>
          <p:cNvSpPr txBox="1"/>
          <p:nvPr/>
        </p:nvSpPr>
        <p:spPr bwMode="auto">
          <a:xfrm>
            <a:off x="10477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judge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4" name="矩形 25"/>
          <p:cNvSpPr>
            <a:spLocks noChangeArrowheads="1"/>
          </p:cNvSpPr>
          <p:nvPr/>
        </p:nvSpPr>
        <p:spPr bwMode="auto">
          <a:xfrm>
            <a:off x="539750" y="2103438"/>
            <a:ext cx="640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1. Li Yan lives in the Happy City.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矩形 25"/>
          <p:cNvSpPr>
            <a:spLocks noChangeArrowheads="1"/>
          </p:cNvSpPr>
          <p:nvPr/>
        </p:nvSpPr>
        <p:spPr bwMode="auto">
          <a:xfrm>
            <a:off x="550863" y="3494088"/>
            <a:ext cx="72628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2. Cathy lives on the </a:t>
            </a:r>
            <a:r>
              <a:rPr lang="en-US" altLang="zh-CN" sz="32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Nangjing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Road.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47688" y="4859338"/>
            <a:ext cx="7151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3. Carl lives on the Shanghai Street.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Picture 10" descr="c:\users\administrator\appdata\roaming\360se6\User Data\temp\2531170_001105850000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5313" y="1989138"/>
            <a:ext cx="955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administrator\appdata\roaming\360se6\User Data\temp\2531170_001105850000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02550" y="4540250"/>
            <a:ext cx="8572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:\users\administrator\appdata\roaming\360se6\User Data\temp\2531170_001105850000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96213" y="3357563"/>
            <a:ext cx="955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23938" y="2109788"/>
            <a:ext cx="1322387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Cathy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46150" y="3495675"/>
            <a:ext cx="1384300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Li Yan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5880100" y="2001838"/>
            <a:ext cx="863600" cy="703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469063" y="3438525"/>
            <a:ext cx="1128712" cy="704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178550" y="4764088"/>
            <a:ext cx="1346200" cy="703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302000" y="2108200"/>
            <a:ext cx="54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</a:rPr>
              <a:t>in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246438" y="3489325"/>
            <a:ext cx="684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on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919413" y="4867275"/>
            <a:ext cx="68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on</a:t>
            </a:r>
            <a:endParaRPr lang="zh-CN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7" grpId="0" animBg="1"/>
      <p:bldP spid="28" grpId="0" animBg="1"/>
      <p:bldP spid="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483</Words>
  <Application>Microsoft Office PowerPoint</Application>
  <PresentationFormat>全屏显示(4:3)</PresentationFormat>
  <Paragraphs>129</Paragraphs>
  <Slides>19</Slides>
  <Notes>14</Notes>
  <HiddenSlides>0</HiddenSlides>
  <MMClips>15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Unit1 We have new friends.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2023-01-17T00:21:01Z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6282BEB58668412DA98537A7558001BB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