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44B8C4-EB40-4474-95E5-03D26A3E05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E89582C-7609-4A32-9864-D43BD9F86EF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 flipV="1">
            <a:off x="1763688" y="3212976"/>
            <a:ext cx="5552339" cy="61632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3375340" y="3212980"/>
            <a:ext cx="3940687" cy="6162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4762988" y="3212662"/>
            <a:ext cx="2553040" cy="61922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>
            <a:off x="6136387" y="3212661"/>
            <a:ext cx="1179642" cy="61923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545579" cy="1325880"/>
          </a:xfrm>
        </p:spPr>
        <p:txBody>
          <a:bodyPr/>
          <a:lstStyle/>
          <a:p>
            <a:r>
              <a:rPr lang="en-US" altLang="zh-CN" sz="5400" dirty="0" smtClean="0"/>
              <a:t>Let’s </a:t>
            </a:r>
            <a:r>
              <a:rPr lang="en-US" altLang="zh-CN" sz="5400" dirty="0"/>
              <a:t>go to school.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-5977" y="479715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954088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 Unicode MS" panose="020B0604020202020204" pitchFamily="34" charset="-122"/>
              </a:rPr>
              <a:t>D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90800" y="9144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67200" y="9144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72200" y="91440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924800" y="9144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0600" y="3200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667000" y="32004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419600" y="31242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24600" y="3124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924800" y="30480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315930" y="1278292"/>
            <a:ext cx="5008670" cy="20189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828182" y="1307952"/>
            <a:ext cx="5096618" cy="1968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2843010" y="1316037"/>
            <a:ext cx="156925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4664390" y="1347594"/>
            <a:ext cx="1711552" cy="19290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1219200" y="1304111"/>
            <a:ext cx="6713661" cy="20214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957227" y="5715000"/>
            <a:ext cx="1935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Exercise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练习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69925" y="425450"/>
            <a:ext cx="5444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一、把相应的大、小写字母连起线来。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69925" y="4050308"/>
            <a:ext cx="5753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二、写出横线上所缺字母，注意大小写！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050925" y="4897438"/>
            <a:ext cx="995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c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410200" y="5029200"/>
            <a:ext cx="11160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 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E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398084" y="4897437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746738" y="5024735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 Unicode MS" panose="020B0604020202020204" pitchFamily="34" charset="-122"/>
              </a:rPr>
              <a:t>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4" grpId="0"/>
      <p:bldP spid="4105" grpId="0"/>
      <p:bldP spid="4107" grpId="0"/>
      <p:bldP spid="4108" grpId="0"/>
      <p:bldP spid="4109" grpId="0"/>
      <p:bldP spid="4110" grpId="0" animBg="1"/>
      <p:bldP spid="4111" grpId="0" animBg="1"/>
      <p:bldP spid="4112" grpId="0" animBg="1"/>
      <p:bldP spid="4113" grpId="0" animBg="1"/>
      <p:bldP spid="4115" grpId="0" animBg="1"/>
      <p:bldP spid="4116" grpId="0"/>
      <p:bldP spid="4118" grpId="0"/>
      <p:bldP spid="4119" grpId="0"/>
      <p:bldP spid="4120" grpId="0"/>
      <p:bldP spid="4121" grpId="0"/>
      <p:bldP spid="4123" grpId="0"/>
      <p:bldP spid="4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0" y="5715000"/>
            <a:ext cx="1935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Exercise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练习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69925" y="120650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三、翻译下列单词、词组和句子。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2277687"/>
            <a:ext cx="23118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3.a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Chinese book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2887287"/>
            <a:ext cx="24144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4.an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English book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2098" y="1524000"/>
            <a:ext cx="16466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2.storybook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2400" y="762000"/>
            <a:ext cx="1491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1.textbook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29932" y="3528637"/>
            <a:ext cx="518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5.Let’s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go to school.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52400" y="4103601"/>
            <a:ext cx="2729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6.What’s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 my bag?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2400" y="4779587"/>
            <a:ext cx="4052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7.Nice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/ Glad to see you again.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257800" y="630206"/>
            <a:ext cx="349326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课本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故事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书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一本语文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书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一本英语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书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让我们一块去上学吧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！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6.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我的包里有什么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？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7.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很高兴再次见到你。</a:t>
            </a:r>
          </a:p>
          <a:p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9" grpId="0"/>
      <p:bldP spid="5130" grpId="0"/>
      <p:bldP spid="5132" grpId="0"/>
      <p:bldP spid="5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pencil-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764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eras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895600"/>
            <a:ext cx="23526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90600" y="685800"/>
            <a:ext cx="3502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Guess!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 my bag?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25569" y="5641539"/>
            <a:ext cx="4373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Guess!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 my pencil-box?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626" y="1628356"/>
            <a:ext cx="6782747" cy="3000794"/>
          </a:xfrm>
          <a:prstGeom prst="rect">
            <a:avLst/>
          </a:prstGeom>
        </p:spPr>
      </p:pic>
      <p:pic>
        <p:nvPicPr>
          <p:cNvPr id="8201" name="Picture 9" descr="b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8180" y="1206107"/>
            <a:ext cx="4729637" cy="392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2" grpId="1"/>
      <p:bldP spid="8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es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4648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72200" y="2740967"/>
            <a:ext cx="7489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desk</a:t>
            </a:r>
          </a:p>
        </p:txBody>
      </p:sp>
      <p:pic>
        <p:nvPicPr>
          <p:cNvPr id="6150" name="Picture 6" descr="English boo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295371">
            <a:off x="2481846" y="369094"/>
            <a:ext cx="1190625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4572000"/>
            <a:ext cx="49782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desk?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桌子上有什么？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5800" y="5105400"/>
            <a:ext cx="2286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Chinese book?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85800" y="5638800"/>
            <a:ext cx="2860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No. An English book.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/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h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379" y="457200"/>
            <a:ext cx="4724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05600" y="2438400"/>
            <a:ext cx="798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chair</a:t>
            </a:r>
          </a:p>
        </p:txBody>
      </p:sp>
      <p:pic>
        <p:nvPicPr>
          <p:cNvPr id="10246" name="Picture 6" descr="chinese 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152482">
            <a:off x="2313258" y="745935"/>
            <a:ext cx="150495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4572000"/>
            <a:ext cx="5027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chair?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椅子上有什么？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07967" y="5105400"/>
            <a:ext cx="2227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Chinese book.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 cats on ch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09600"/>
            <a:ext cx="61722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recta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890587"/>
            <a:ext cx="5257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0" y="4097635"/>
            <a:ext cx="3647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Guess! What’s on the chair?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6467" y="4612605"/>
            <a:ext cx="1359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Two cats.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56467" y="5127575"/>
            <a:ext cx="2920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Very good.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非常好。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  <a:endParaRPr lang="en-US" altLang="zh-CN" sz="24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07704" y="2564904"/>
            <a:ext cx="5982836" cy="176014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背诵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课文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、默写所学字母。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、把所学的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单词、字母、句型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教给父母。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Let's go to school.-Lesson 5_课件1</Template>
  <TotalTime>0</TotalTime>
  <Words>230</Words>
  <Application>Microsoft Office PowerPoint</Application>
  <PresentationFormat>全屏显示(4:3)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 Unicode MS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Let’s go to school.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2020-05-25T08:43:00Z</dcterms:created>
  <dcterms:modified xsi:type="dcterms:W3CDTF">2023-01-17T00:21:12Z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654BB7A21A054817A09E21785EEB4726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