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643" r:id="rId2"/>
    <p:sldId id="681" r:id="rId3"/>
    <p:sldId id="811" r:id="rId4"/>
    <p:sldId id="780" r:id="rId5"/>
    <p:sldId id="810" r:id="rId6"/>
    <p:sldId id="812" r:id="rId7"/>
    <p:sldId id="779" r:id="rId8"/>
    <p:sldId id="813" r:id="rId9"/>
    <p:sldId id="816" r:id="rId10"/>
    <p:sldId id="814" r:id="rId11"/>
    <p:sldId id="817" r:id="rId12"/>
    <p:sldId id="815" r:id="rId13"/>
    <p:sldId id="818" r:id="rId14"/>
    <p:sldId id="819" r:id="rId15"/>
    <p:sldId id="822" r:id="rId16"/>
    <p:sldId id="821" r:id="rId17"/>
    <p:sldId id="820" r:id="rId18"/>
    <p:sldId id="823" r:id="rId19"/>
    <p:sldId id="824" r:id="rId20"/>
    <p:sldId id="825" r:id="rId21"/>
    <p:sldId id="599" r:id="rId22"/>
    <p:sldId id="828" r:id="rId23"/>
  </p:sldIdLst>
  <p:sldSz cx="9144000" cy="5143500" type="screen16x9"/>
  <p:notesSz cx="6858000" cy="9144000"/>
  <p:custDataLst>
    <p:tags r:id="rId26"/>
  </p:custDataLst>
  <p:defaultTextStyle>
    <a:defPPr>
      <a:defRPr lang="zh-CN"/>
    </a:defPPr>
    <a:lvl1pPr marL="0" lvl="0"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342900" lvl="1"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685800" lvl="2"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028700" lvl="3"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371600" lvl="4"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1714500" lvl="5"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057400" lvl="6"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2400300" lvl="7"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2743200" lvl="8" indent="0" algn="l" defTabSz="6858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20">
          <p15:clr>
            <a:srgbClr val="A4A3A4"/>
          </p15:clr>
        </p15:guide>
        <p15:guide id="2" pos="272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howGuides="1">
      <p:cViewPr varScale="1">
        <p:scale>
          <a:sx n="155" d="100"/>
          <a:sy n="155" d="100"/>
        </p:scale>
        <p:origin x="-354" y="-78"/>
      </p:cViewPr>
      <p:guideLst>
        <p:guide orient="horz" pos="1820"/>
        <p:guide pos="2726"/>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6" name="Rectangle 4"/>
          <p:cNvSpPr>
            <a:spLocks noGrp="1" noRot="1" noChangeAspect="1"/>
          </p:cNvSpPr>
          <p:nvPr>
            <p:ph type="sldImg" idx="6"/>
          </p:nvPr>
        </p:nvSpPr>
        <p:spPr>
          <a:xfrm>
            <a:off x="381000" y="685800"/>
            <a:ext cx="6096000" cy="3429000"/>
          </a:xfrm>
          <a:prstGeom prst="rect">
            <a:avLst/>
          </a:prstGeom>
          <a:noFill/>
          <a:ln w="9525">
            <a:noFill/>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宋体" panose="02010600030101010101" pitchFamily="2" charset="-122"/>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67500" tIns="35100" rIns="67500" bIns="35100" rtlCol="0">
            <a:normAutofit/>
          </a:bodyPr>
          <a:lstStyle>
            <a:lvl1pPr>
              <a:buNone/>
              <a:defRPr sz="1200"/>
            </a:lvl1pPr>
          </a:lstStyle>
          <a:p>
            <a:pPr lvl="0"/>
            <a:endParaRPr>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67500" tIns="35100" rIns="67500" bIns="35100" rtlCol="0">
            <a:normAutofit/>
          </a:bodyPr>
          <a:lstStyle>
            <a:lvl1pPr>
              <a:buNone/>
              <a:defRPr sz="1200"/>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2023-01-17</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67500" tIns="35100" rIns="67500" bIns="35100" rtlCol="0" anchor="ctr" anchorCtr="0">
            <a:normAutofit/>
          </a:bodyPr>
          <a:lstStyle>
            <a:lvl1pPr>
              <a:buNone/>
              <a:defRPr sz="2100"/>
            </a:lvl1pPr>
          </a:lstStyle>
          <a:p>
            <a:pPr lvl="0"/>
            <a:r>
              <a:rPr>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35100" tIns="35100" rIns="35100" bIns="351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67500" tIns="35100" rIns="67500" bIns="351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67500" tIns="35100" rIns="67500" bIns="35100">
            <a:normAutofit/>
          </a:bodyPr>
          <a:lstStyle>
            <a:lvl1pPr algn="ctr">
              <a:lnSpc>
                <a:spcPct val="110000"/>
              </a:lnSpc>
              <a:buNone/>
              <a:defRPr sz="1800" spc="150"/>
            </a:lvl1pPr>
          </a:lstStyle>
          <a:p>
            <a:pPr lvl="0"/>
            <a:r>
              <a:rPr lang="zh-CN" altLang="en-US"/>
              <a:t>单击此处编辑母版文本样式</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tags" Target="../tags/tag4.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9"/>
            </p:custDataLst>
          </p:nvPr>
        </p:nvSpPr>
        <p:spPr>
          <a:xfrm>
            <a:off x="456300" y="456300"/>
            <a:ext cx="8226900" cy="529200"/>
          </a:xfrm>
          <a:prstGeom prst="rect">
            <a:avLst/>
          </a:prstGeom>
        </p:spPr>
        <p:txBody>
          <a:bodyPr vert="horz" lIns="67628" tIns="35243" rIns="67628" bIns="35243" rtlCol="0" anchor="ctr" anchorCtr="0">
            <a:normAutofit/>
          </a:bodyPr>
          <a:lstStyle/>
          <a:p>
            <a:r>
              <a:rPr lang="zh-CN" altLang="en-US"/>
              <a:t>单击此处编辑母版标题样式</a:t>
            </a:r>
          </a:p>
        </p:txBody>
      </p:sp>
      <p:sp>
        <p:nvSpPr>
          <p:cNvPr id="3" name="文本占位符 2"/>
          <p:cNvSpPr>
            <a:spLocks noGrp="1"/>
          </p:cNvSpPr>
          <p:nvPr>
            <p:ph type="body" idx="1"/>
            <p:custDataLst>
              <p:tags r:id="rId30"/>
            </p:custDataLst>
          </p:nvPr>
        </p:nvSpPr>
        <p:spPr>
          <a:xfrm>
            <a:off x="456300" y="1117800"/>
            <a:ext cx="8226900" cy="3569400"/>
          </a:xfrm>
          <a:prstGeom prst="rect">
            <a:avLst/>
          </a:prstGeom>
        </p:spPr>
        <p:txBody>
          <a:bodyPr vert="horz" lIns="67500" tIns="35100" rIns="67500" bIns="351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31"/>
            </p:custDataLst>
          </p:nvPr>
        </p:nvSpPr>
        <p:spPr>
          <a:xfrm>
            <a:off x="459000" y="4735800"/>
            <a:ext cx="2025000" cy="237600"/>
          </a:xfrm>
          <a:prstGeom prst="rect">
            <a:avLst/>
          </a:prstGeom>
        </p:spPr>
        <p:txBody>
          <a:bodyPr vert="horz" lIns="68580" tIns="34290" rIns="68580" bIns="34290" rtlCol="0" anchor="ctr">
            <a:normAutofit/>
          </a:bodyPr>
          <a:lstStyle>
            <a:lvl1pPr algn="l">
              <a:defRPr sz="8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2023-01-17</a:t>
            </a:fld>
            <a:endParaRPr lang="zh-CN" altLang="en-US"/>
          </a:p>
        </p:txBody>
      </p:sp>
      <p:sp>
        <p:nvSpPr>
          <p:cNvPr id="5" name="页脚占位符 4"/>
          <p:cNvSpPr>
            <a:spLocks noGrp="1"/>
          </p:cNvSpPr>
          <p:nvPr>
            <p:ph type="ftr" sz="quarter" idx="3"/>
            <p:custDataLst>
              <p:tags r:id="rId32"/>
            </p:custDataLst>
          </p:nvPr>
        </p:nvSpPr>
        <p:spPr>
          <a:xfrm>
            <a:off x="3087000" y="4735800"/>
            <a:ext cx="2970000" cy="237600"/>
          </a:xfrm>
          <a:prstGeom prst="rect">
            <a:avLst/>
          </a:prstGeom>
        </p:spPr>
        <p:txBody>
          <a:bodyPr vert="horz" lIns="68580" tIns="34290" rIns="68580" bIns="34290" rtlCol="0" anchor="ctr">
            <a:normAutofit/>
          </a:bodyPr>
          <a:lstStyle>
            <a:lvl1pPr algn="ctr">
              <a:defRPr sz="800" baseline="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33"/>
            </p:custDataLst>
          </p:nvPr>
        </p:nvSpPr>
        <p:spPr>
          <a:xfrm>
            <a:off x="6658200" y="4735800"/>
            <a:ext cx="2025000" cy="237600"/>
          </a:xfrm>
          <a:prstGeom prst="rect">
            <a:avLst/>
          </a:prstGeom>
        </p:spPr>
        <p:txBody>
          <a:bodyPr vert="horz" lIns="68580" tIns="34290" rIns="68580" bIns="34290" rtlCol="0" anchor="ctr">
            <a:normAutofit/>
          </a:bodyPr>
          <a:lstStyle>
            <a:lvl1pPr algn="r">
              <a:defRPr sz="8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ustDataLst>
      <p:tags r:id="rId2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transition/>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4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135" algn="l"/>
        </a:tabLst>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100" u="none" strike="noStrike" kern="1200" cap="none" spc="113"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终止 1"/>
          <p:cNvSpPr/>
          <p:nvPr/>
        </p:nvSpPr>
        <p:spPr>
          <a:xfrm>
            <a:off x="643009" y="1828820"/>
            <a:ext cx="7940516" cy="1068705"/>
          </a:xfrm>
          <a:prstGeom prst="flowChartTermina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36867" name="文本框 3"/>
          <p:cNvSpPr txBox="1"/>
          <p:nvPr/>
        </p:nvSpPr>
        <p:spPr>
          <a:xfrm>
            <a:off x="1024009" y="1872158"/>
            <a:ext cx="7471886" cy="982028"/>
          </a:xfrm>
          <a:prstGeom prst="rect">
            <a:avLst/>
          </a:prstGeom>
          <a:noFill/>
          <a:ln w="9525">
            <a:noFill/>
          </a:ln>
        </p:spPr>
        <p:txBody>
          <a:bodyPr wrap="square" lIns="68580" tIns="34290" rIns="68580" bIns="34290" anchor="t">
            <a:spAutoFit/>
          </a:bodyPr>
          <a:lstStyle/>
          <a:p>
            <a:pPr algn="ctr">
              <a:lnSpc>
                <a:spcPct val="110000"/>
              </a:lnSpc>
              <a:defRPr/>
            </a:pPr>
            <a:r>
              <a:rPr lang="en-US" altLang="zh-CN" sz="27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Unit 2  We have celebrated the festival since the first pioneers arrived in America.</a:t>
            </a:r>
          </a:p>
        </p:txBody>
      </p:sp>
      <p:sp>
        <p:nvSpPr>
          <p:cNvPr id="3" name="文本框 2"/>
          <p:cNvSpPr txBox="1"/>
          <p:nvPr/>
        </p:nvSpPr>
        <p:spPr>
          <a:xfrm>
            <a:off x="2514654" y="819196"/>
            <a:ext cx="3966470" cy="484748"/>
          </a:xfrm>
          <a:prstGeom prst="rect">
            <a:avLst/>
          </a:prstGeom>
          <a:noFill/>
        </p:spPr>
        <p:txBody>
          <a:bodyPr wrap="none" lIns="68580" tIns="34290" rIns="68580" bIns="34290" rtlCol="0">
            <a:spAutoFit/>
          </a:bodyPr>
          <a:lstStyle/>
          <a:p>
            <a:pPr algn="ctr"/>
            <a:r>
              <a:rPr lang="zh-CN" altLang="en-US" sz="2700" b="1" dirty="0">
                <a:solidFill>
                  <a:schemeClr val="tx2">
                    <a:lumMod val="50000"/>
                    <a:lumOff val="50000"/>
                  </a:schemeClr>
                </a:solidFill>
                <a:latin typeface="Times New Roman" panose="02020603050405020304" pitchFamily="18" charset="0"/>
                <a:ea typeface="微软雅黑" panose="020B0503020204020204" charset="-122"/>
                <a:cs typeface="Times New Roman" panose="02020603050405020304" pitchFamily="18" charset="0"/>
              </a:rPr>
              <a:t>Module 2  Public holidays</a:t>
            </a:r>
          </a:p>
        </p:txBody>
      </p:sp>
      <p:sp>
        <p:nvSpPr>
          <p:cNvPr id="5" name="矩形 4"/>
          <p:cNvSpPr/>
          <p:nvPr/>
        </p:nvSpPr>
        <p:spPr>
          <a:xfrm>
            <a:off x="6590" y="4248105"/>
            <a:ext cx="913741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charset="-122"/>
                <a:ea typeface="微软雅黑" panose="020B0503020204020204" charset="-122"/>
                <a:sym typeface="+mn-ea"/>
              </a:rPr>
              <a:t>WWW.PPT818.COM</a:t>
            </a:r>
            <a:endParaRPr lang="en-US" altLang="zh-CN" sz="2000" b="1" kern="0" dirty="0">
              <a:solidFill>
                <a:srgbClr val="000000"/>
              </a:solidFill>
              <a:latin typeface="微软雅黑" panose="020B0503020204020204" charset="-122"/>
              <a:ea typeface="微软雅黑" panose="020B0503020204020204" charset="-122"/>
            </a:endParaRPr>
          </a:p>
        </p:txBody>
      </p:sp>
    </p:spTree>
  </p:cSld>
  <p:clrMapOvr>
    <a:masterClrMapping/>
  </p:clrMapOvr>
  <p:transition spd="med" advClick="0"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11270" name="TextBox 10"/>
          <p:cNvSpPr txBox="1"/>
          <p:nvPr/>
        </p:nvSpPr>
        <p:spPr>
          <a:xfrm>
            <a:off x="813912" y="855821"/>
            <a:ext cx="7963376" cy="3785652"/>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50000"/>
              </a:lnSpc>
              <a:spcBef>
                <a:spcPct val="0"/>
              </a:spcBef>
              <a:buNone/>
            </a:pPr>
            <a:r>
              <a:rPr lang="en-US" altLang="zh-CN" sz="1800">
                <a:latin typeface="Arial" panose="020B0604020202020204" pitchFamily="34" charset="0"/>
              </a:rPr>
              <a:t>      </a:t>
            </a:r>
            <a:r>
              <a:rPr lang="en-US" altLang="zh-CN" sz="2300">
                <a:latin typeface="Times New Roman" panose="02020603050405020304" pitchFamily="18" charset="0"/>
                <a:ea typeface="黑体" panose="02010609060101010101" charset="-122"/>
                <a:cs typeface="Times New Roman" panose="02020603050405020304" pitchFamily="18" charset="0"/>
              </a:rPr>
              <a:t>We live in New York City</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and we go to watch the Macy's Thanksgiving Day Parade. The parade goes along several streets and finishes at the famous Macy's store. Thanksgiving is the start of the Christmas season</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and we start shopping for presents. Football is also important at Thanksgiving, with many teams playing games. Like many Americans, we usually watch the games on television and enjoy </a:t>
            </a:r>
            <a:r>
              <a:rPr lang="en-US" altLang="zh-CN" sz="2300" b="1">
                <a:solidFill>
                  <a:schemeClr val="accent6"/>
                </a:solidFill>
                <a:latin typeface="Times New Roman" panose="02020603050405020304" pitchFamily="18" charset="0"/>
                <a:ea typeface="黑体" panose="02010609060101010101" charset="-122"/>
                <a:cs typeface="Times New Roman" panose="02020603050405020304" pitchFamily="18" charset="0"/>
              </a:rPr>
              <a:t>ourselves</a:t>
            </a:r>
            <a:r>
              <a:rPr lang="en-US" altLang="zh-CN" sz="2300">
                <a:solidFill>
                  <a:schemeClr val="accent6"/>
                </a:solidFill>
                <a:latin typeface="Times New Roman" panose="02020603050405020304" pitchFamily="18" charset="0"/>
                <a:ea typeface="黑体" panose="02010609060101010101" charset="-122"/>
                <a:cs typeface="Times New Roman" panose="02020603050405020304" pitchFamily="18" charset="0"/>
              </a:rPr>
              <a:t> </a:t>
            </a:r>
            <a:r>
              <a:rPr lang="en-US" altLang="zh-CN" sz="2300">
                <a:latin typeface="Times New Roman" panose="02020603050405020304" pitchFamily="18" charset="0"/>
                <a:ea typeface="黑体" panose="02010609060101010101" charset="-122"/>
                <a:cs typeface="Times New Roman" panose="02020603050405020304" pitchFamily="18" charset="0"/>
              </a:rPr>
              <a:t>very much.</a:t>
            </a:r>
            <a:r>
              <a:rPr lang="en-US" altLang="zh-CN" sz="2300">
                <a:solidFill>
                  <a:srgbClr val="FF0000"/>
                </a:solidFill>
                <a:latin typeface="Times New Roman" panose="02020603050405020304" pitchFamily="18" charset="0"/>
                <a:ea typeface="黑体" panose="02010609060101010101" charset="-122"/>
                <a:cs typeface="Times New Roman" panose="02020603050405020304" pitchFamily="18" charset="0"/>
              </a:rPr>
              <a:t> </a:t>
            </a:r>
            <a:r>
              <a:rPr lang="en-US" altLang="zh-CN" sz="2300">
                <a:solidFill>
                  <a:schemeClr val="accent6"/>
                </a:solidFill>
                <a:latin typeface="Times New Roman" panose="02020603050405020304" pitchFamily="18" charset="0"/>
                <a:ea typeface="黑体" panose="02010609060101010101" charset="-122"/>
                <a:cs typeface="Times New Roman" panose="02020603050405020304" pitchFamily="18" charset="0"/>
              </a:rPr>
              <a:t>❾</a:t>
            </a:r>
          </a:p>
        </p:txBody>
      </p:sp>
    </p:spTree>
  </p:cSld>
  <p:clrMapOvr>
    <a:masterClrMapping/>
  </p:clrMapOvr>
  <p:transition spd="med" advClick="0"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2" name="椭圆 1"/>
          <p:cNvSpPr/>
          <p:nvPr/>
        </p:nvSpPr>
        <p:spPr>
          <a:xfrm>
            <a:off x="1012508" y="671512"/>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a:solidFill>
                  <a:schemeClr val="tx1"/>
                </a:solidFill>
                <a:latin typeface="Times New Roman" panose="02020603050405020304" pitchFamily="18" charset="0"/>
                <a:cs typeface="Times New Roman" panose="02020603050405020304" pitchFamily="18" charset="0"/>
              </a:rPr>
              <a:t>3</a:t>
            </a:r>
          </a:p>
        </p:txBody>
      </p:sp>
      <p:sp>
        <p:nvSpPr>
          <p:cNvPr id="12289" name="Rectangle 4"/>
          <p:cNvSpPr>
            <a:spLocks noChangeArrowheads="1"/>
          </p:cNvSpPr>
          <p:nvPr/>
        </p:nvSpPr>
        <p:spPr bwMode="auto">
          <a:xfrm>
            <a:off x="1756886" y="700060"/>
            <a:ext cx="6743700" cy="437674"/>
          </a:xfrm>
          <a:prstGeom prst="rect">
            <a:avLst/>
          </a:prstGeom>
          <a:noFill/>
          <a:ln w="9525">
            <a:noFill/>
            <a:miter lim="800000"/>
          </a:ln>
        </p:spPr>
        <p:txBody>
          <a:bodyPr lIns="68580" tIns="34290" rIns="68580" bIns="34290" anchor="ctr">
            <a:spAutoFit/>
          </a:bodyPr>
          <a:lstStyle/>
          <a:p>
            <a:pPr eaLnBrk="0" hangingPunct="0"/>
            <a:r>
              <a:rPr lang="en-US" altLang="zh-CN" sz="2400" b="1">
                <a:latin typeface="Times New Roman" panose="02020603050405020304" pitchFamily="18" charset="0"/>
                <a:cs typeface="Times New Roman" panose="02020603050405020304" pitchFamily="18" charset="0"/>
              </a:rPr>
              <a:t>Read and complete the table</a:t>
            </a:r>
          </a:p>
        </p:txBody>
      </p:sp>
      <p:graphicFrame>
        <p:nvGraphicFramePr>
          <p:cNvPr id="9344" name="Group 128"/>
          <p:cNvGraphicFramePr>
            <a:graphicFrameLocks noGrp="1"/>
          </p:cNvGraphicFramePr>
          <p:nvPr>
            <p:custDataLst>
              <p:tags r:id="rId1"/>
            </p:custDataLst>
          </p:nvPr>
        </p:nvGraphicFramePr>
        <p:xfrm>
          <a:off x="806291" y="1224439"/>
          <a:ext cx="7056120" cy="3733800"/>
        </p:xfrm>
        <a:graphic>
          <a:graphicData uri="http://schemas.openxmlformats.org/drawingml/2006/table">
            <a:tbl>
              <a:tblPr/>
              <a:tblGrid>
                <a:gridCol w="1336834">
                  <a:extLst>
                    <a:ext uri="{9D8B030D-6E8A-4147-A177-3AD203B41FA5}">
                      <a16:colId xmlns:a16="http://schemas.microsoft.com/office/drawing/2014/main" val="20000"/>
                    </a:ext>
                  </a:extLst>
                </a:gridCol>
                <a:gridCol w="5719286">
                  <a:extLst>
                    <a:ext uri="{9D8B030D-6E8A-4147-A177-3AD203B41FA5}">
                      <a16:colId xmlns:a16="http://schemas.microsoft.com/office/drawing/2014/main" val="20001"/>
                    </a:ext>
                  </a:extLst>
                </a:gridCol>
              </a:tblGrid>
              <a:tr h="392430">
                <a:tc gridSpan="2">
                  <a:txBody>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Facts about Thanksgiving</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p>
                  </a:txBody>
                  <a:tcPr/>
                </a:tc>
                <a:extLst>
                  <a:ext uri="{0D108BD9-81ED-4DB2-BD59-A6C34878D82A}">
                    <a16:rowId xmlns:a16="http://schemas.microsoft.com/office/drawing/2014/main" val="10000"/>
                  </a:ext>
                </a:extLst>
              </a:tr>
              <a:tr h="39243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Date</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____________</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Meaning</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______________for their food</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History</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Have celebrated it since ____________</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from England arrived in America</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Learnt from the Native Americans how to __________ and celebrated together by ___________</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Celebration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Celebrated with _________________</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a:t>
                      </a:r>
                      <a:endPar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__________________________</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a:t>
                      </a: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before dinner</a:t>
                      </a: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tab pos="266700" algn="l"/>
                        </a:tabLst>
                      </a:pP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Celebrated by watching </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a:t>
                      </a: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_________in New York City and __________</a:t>
                      </a:r>
                      <a:r>
                        <a:rPr lang="en-US" altLang="zh-CN" sz="2000" smtClean="0">
                          <a:ln>
                            <a:noFill/>
                          </a:ln>
                          <a:effectLst/>
                          <a:latin typeface="Times New Roman" panose="02020603050405020304" pitchFamily="18" charset="0"/>
                          <a:ea typeface="宋体" panose="02010600030101010101" pitchFamily="2" charset="-122"/>
                          <a:cs typeface="Times New Roman" panose="02020603050405020304" pitchFamily="18" charset="0"/>
                          <a:sym typeface="+mn-ea"/>
                        </a:rPr>
                        <a:t>___</a:t>
                      </a:r>
                      <a:r>
                        <a:rPr kumimoji="0" lang="en-US" altLang="zh-CN" sz="20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on television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324" name="Rectangle 137"/>
          <p:cNvSpPr>
            <a:spLocks noChangeArrowheads="1"/>
          </p:cNvSpPr>
          <p:nvPr/>
        </p:nvSpPr>
        <p:spPr bwMode="auto">
          <a:xfrm>
            <a:off x="2638425" y="1548289"/>
            <a:ext cx="3005138" cy="5143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The fourth Thursday in November</a:t>
            </a:r>
          </a:p>
        </p:txBody>
      </p:sp>
      <p:sp>
        <p:nvSpPr>
          <p:cNvPr id="9325" name="Rectangle 137"/>
          <p:cNvSpPr>
            <a:spLocks noChangeArrowheads="1"/>
          </p:cNvSpPr>
          <p:nvPr/>
        </p:nvSpPr>
        <p:spPr bwMode="auto">
          <a:xfrm>
            <a:off x="2484896" y="1952932"/>
            <a:ext cx="1771650" cy="5143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give thanks</a:t>
            </a:r>
          </a:p>
        </p:txBody>
      </p:sp>
      <p:sp>
        <p:nvSpPr>
          <p:cNvPr id="9326" name="Rectangle 137"/>
          <p:cNvSpPr>
            <a:spLocks noChangeArrowheads="1"/>
          </p:cNvSpPr>
          <p:nvPr/>
        </p:nvSpPr>
        <p:spPr bwMode="auto">
          <a:xfrm>
            <a:off x="4692405" y="2314402"/>
            <a:ext cx="2229326" cy="514826"/>
          </a:xfrm>
          <a:prstGeom prst="rect">
            <a:avLst/>
          </a:prstGeom>
          <a:noFill/>
          <a:ln w="9525">
            <a:noFill/>
            <a:miter lim="800000"/>
          </a:ln>
        </p:spPr>
        <p:txBody>
          <a:bodyPr vert="horz" wrap="none" lIns="68580" tIns="34290" rIns="68580" bIns="34290" numCol="1" anchor="ctr">
            <a:noAutofit/>
          </a:bodyPr>
          <a:lstStyle/>
          <a:p>
            <a:pPr algn="ctr" eaLnBrk="0" fontAlgn="auto"/>
            <a:r>
              <a:rPr lang="en-US" altLang="ko-KR" sz="200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the first pioneers</a:t>
            </a:r>
          </a:p>
        </p:txBody>
      </p:sp>
      <p:sp>
        <p:nvSpPr>
          <p:cNvPr id="9330" name="Rectangle 137"/>
          <p:cNvSpPr>
            <a:spLocks noChangeArrowheads="1"/>
          </p:cNvSpPr>
          <p:nvPr/>
        </p:nvSpPr>
        <p:spPr bwMode="auto">
          <a:xfrm>
            <a:off x="2152650" y="3165941"/>
            <a:ext cx="1314450" cy="5143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grow corn</a:t>
            </a:r>
          </a:p>
        </p:txBody>
      </p:sp>
      <p:sp>
        <p:nvSpPr>
          <p:cNvPr id="9332" name="Rectangle 137"/>
          <p:cNvSpPr/>
          <p:nvPr/>
        </p:nvSpPr>
        <p:spPr bwMode="auto">
          <a:xfrm>
            <a:off x="6311653" y="3165463"/>
            <a:ext cx="1314926" cy="514826"/>
          </a:xfrm>
          <a:prstGeom prst="rect">
            <a:avLst/>
          </a:prstGeom>
          <a:noFill/>
          <a:ln w="0">
            <a:noFill/>
          </a:ln>
        </p:spPr>
        <p:txBody>
          <a:bodyPr vert="horz" wrap="none" lIns="68580" tIns="34290" rIns="68580" bIns="34290" numCol="1" anchor="ctr">
            <a:noAutofit/>
          </a:bodyPr>
          <a:lstStyle/>
          <a:p>
            <a:pPr algn="ctr" eaLnBrk="0" fontAlgn="auto"/>
            <a:r>
              <a:rPr lang="en-US" altLang="ko-KR" sz="200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eating a dinner</a:t>
            </a:r>
          </a:p>
        </p:txBody>
      </p:sp>
      <p:sp>
        <p:nvSpPr>
          <p:cNvPr id="9340" name="Rectangle 137"/>
          <p:cNvSpPr>
            <a:spLocks noChangeArrowheads="1"/>
          </p:cNvSpPr>
          <p:nvPr/>
        </p:nvSpPr>
        <p:spPr bwMode="auto">
          <a:xfrm>
            <a:off x="4458298" y="3541271"/>
            <a:ext cx="1314450" cy="5143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a traditional dinner</a:t>
            </a:r>
          </a:p>
        </p:txBody>
      </p:sp>
      <p:sp>
        <p:nvSpPr>
          <p:cNvPr id="9342" name="Rectangle 137"/>
          <p:cNvSpPr>
            <a:spLocks noChangeArrowheads="1"/>
          </p:cNvSpPr>
          <p:nvPr/>
        </p:nvSpPr>
        <p:spPr bwMode="auto">
          <a:xfrm>
            <a:off x="3785236" y="3853339"/>
            <a:ext cx="907256" cy="5143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my father gives thanks for the food</a:t>
            </a:r>
          </a:p>
        </p:txBody>
      </p:sp>
      <p:sp>
        <p:nvSpPr>
          <p:cNvPr id="9345" name="Rectangle 137"/>
          <p:cNvSpPr/>
          <p:nvPr/>
        </p:nvSpPr>
        <p:spPr bwMode="auto">
          <a:xfrm>
            <a:off x="4817045" y="4238369"/>
            <a:ext cx="1341120" cy="352901"/>
          </a:xfrm>
          <a:prstGeom prst="rect">
            <a:avLst/>
          </a:prstGeom>
          <a:noFill/>
          <a:ln w="0">
            <a:noFill/>
          </a:ln>
        </p:spPr>
        <p:txBody>
          <a:bodyPr vert="horz" wrap="none" lIns="68580" tIns="34290" rIns="68580" bIns="34290" numCol="1" anchor="ctr">
            <a:noAutofit/>
          </a:bodyPr>
          <a:lstStyle/>
          <a:p>
            <a:pPr algn="ctr" eaLnBrk="0" fontAlgn="auto"/>
            <a:r>
              <a:rPr lang="en-US" altLang="ko-KR" sz="200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the parade</a:t>
            </a:r>
          </a:p>
        </p:txBody>
      </p:sp>
      <p:sp>
        <p:nvSpPr>
          <p:cNvPr id="9346" name="Rectangle 137"/>
          <p:cNvSpPr/>
          <p:nvPr/>
        </p:nvSpPr>
        <p:spPr bwMode="auto">
          <a:xfrm>
            <a:off x="3086179" y="4458049"/>
            <a:ext cx="1372076" cy="514826"/>
          </a:xfrm>
          <a:prstGeom prst="rect">
            <a:avLst/>
          </a:prstGeom>
          <a:noFill/>
          <a:ln w="0">
            <a:noFill/>
          </a:ln>
        </p:spPr>
        <p:txBody>
          <a:bodyPr vert="horz" wrap="none" lIns="68580" tIns="34290" rIns="68580" bIns="34290" numCol="1" anchor="ctr">
            <a:noAutofit/>
          </a:bodyPr>
          <a:lstStyle/>
          <a:p>
            <a:pPr algn="ctr" eaLnBrk="0" fontAlgn="auto"/>
            <a:r>
              <a:rPr lang="en-US" altLang="ko-KR" sz="200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the games</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24"/>
                                        </p:tgtEl>
                                        <p:attrNameLst>
                                          <p:attrName>style.visibility</p:attrName>
                                        </p:attrNameLst>
                                      </p:cBhvr>
                                      <p:to>
                                        <p:strVal val="visible"/>
                                      </p:to>
                                    </p:set>
                                    <p:anim calcmode="lin" valueType="num">
                                      <p:cBhvr additive="base">
                                        <p:cTn id="7" dur="500" fill="hold"/>
                                        <p:tgtEl>
                                          <p:spTgt spid="9324"/>
                                        </p:tgtEl>
                                        <p:attrNameLst>
                                          <p:attrName>ppt_x</p:attrName>
                                        </p:attrNameLst>
                                      </p:cBhvr>
                                      <p:tavLst>
                                        <p:tav tm="0">
                                          <p:val>
                                            <p:strVal val="#ppt_x"/>
                                          </p:val>
                                        </p:tav>
                                        <p:tav tm="100000">
                                          <p:val>
                                            <p:strVal val="#ppt_x"/>
                                          </p:val>
                                        </p:tav>
                                      </p:tavLst>
                                    </p:anim>
                                    <p:anim calcmode="lin" valueType="num">
                                      <p:cBhvr additive="base">
                                        <p:cTn id="8" dur="500" fill="hold"/>
                                        <p:tgtEl>
                                          <p:spTgt spid="9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325"/>
                                        </p:tgtEl>
                                        <p:attrNameLst>
                                          <p:attrName>style.visibility</p:attrName>
                                        </p:attrNameLst>
                                      </p:cBhvr>
                                      <p:to>
                                        <p:strVal val="visible"/>
                                      </p:to>
                                    </p:set>
                                    <p:anim calcmode="lin" valueType="num">
                                      <p:cBhvr additive="base">
                                        <p:cTn id="13" dur="500" fill="hold"/>
                                        <p:tgtEl>
                                          <p:spTgt spid="9325"/>
                                        </p:tgtEl>
                                        <p:attrNameLst>
                                          <p:attrName>ppt_x</p:attrName>
                                        </p:attrNameLst>
                                      </p:cBhvr>
                                      <p:tavLst>
                                        <p:tav tm="0">
                                          <p:val>
                                            <p:strVal val="#ppt_x"/>
                                          </p:val>
                                        </p:tav>
                                        <p:tav tm="100000">
                                          <p:val>
                                            <p:strVal val="#ppt_x"/>
                                          </p:val>
                                        </p:tav>
                                      </p:tavLst>
                                    </p:anim>
                                    <p:anim calcmode="lin" valueType="num">
                                      <p:cBhvr additive="base">
                                        <p:cTn id="14" dur="500" fill="hold"/>
                                        <p:tgtEl>
                                          <p:spTgt spid="93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326"/>
                                        </p:tgtEl>
                                        <p:attrNameLst>
                                          <p:attrName>style.visibility</p:attrName>
                                        </p:attrNameLst>
                                      </p:cBhvr>
                                      <p:to>
                                        <p:strVal val="visible"/>
                                      </p:to>
                                    </p:set>
                                    <p:anim calcmode="lin" valueType="num">
                                      <p:cBhvr additive="base">
                                        <p:cTn id="19" dur="500" fill="hold"/>
                                        <p:tgtEl>
                                          <p:spTgt spid="9326"/>
                                        </p:tgtEl>
                                        <p:attrNameLst>
                                          <p:attrName>ppt_x</p:attrName>
                                        </p:attrNameLst>
                                      </p:cBhvr>
                                      <p:tavLst>
                                        <p:tav tm="0">
                                          <p:val>
                                            <p:strVal val="#ppt_x"/>
                                          </p:val>
                                        </p:tav>
                                        <p:tav tm="100000">
                                          <p:val>
                                            <p:strVal val="#ppt_x"/>
                                          </p:val>
                                        </p:tav>
                                      </p:tavLst>
                                    </p:anim>
                                    <p:anim calcmode="lin" valueType="num">
                                      <p:cBhvr additive="base">
                                        <p:cTn id="20" dur="500" fill="hold"/>
                                        <p:tgtEl>
                                          <p:spTgt spid="93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330"/>
                                        </p:tgtEl>
                                        <p:attrNameLst>
                                          <p:attrName>style.visibility</p:attrName>
                                        </p:attrNameLst>
                                      </p:cBhvr>
                                      <p:to>
                                        <p:strVal val="visible"/>
                                      </p:to>
                                    </p:set>
                                    <p:anim calcmode="lin" valueType="num">
                                      <p:cBhvr additive="base">
                                        <p:cTn id="25" dur="500" fill="hold"/>
                                        <p:tgtEl>
                                          <p:spTgt spid="9330"/>
                                        </p:tgtEl>
                                        <p:attrNameLst>
                                          <p:attrName>ppt_x</p:attrName>
                                        </p:attrNameLst>
                                      </p:cBhvr>
                                      <p:tavLst>
                                        <p:tav tm="0">
                                          <p:val>
                                            <p:strVal val="#ppt_x"/>
                                          </p:val>
                                        </p:tav>
                                        <p:tav tm="100000">
                                          <p:val>
                                            <p:strVal val="#ppt_x"/>
                                          </p:val>
                                        </p:tav>
                                      </p:tavLst>
                                    </p:anim>
                                    <p:anim calcmode="lin" valueType="num">
                                      <p:cBhvr additive="base">
                                        <p:cTn id="26" dur="500" fill="hold"/>
                                        <p:tgtEl>
                                          <p:spTgt spid="933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332"/>
                                        </p:tgtEl>
                                        <p:attrNameLst>
                                          <p:attrName>style.visibility</p:attrName>
                                        </p:attrNameLst>
                                      </p:cBhvr>
                                      <p:to>
                                        <p:strVal val="visible"/>
                                      </p:to>
                                    </p:set>
                                    <p:anim calcmode="lin" valueType="num">
                                      <p:cBhvr additive="base">
                                        <p:cTn id="31" dur="500" fill="hold"/>
                                        <p:tgtEl>
                                          <p:spTgt spid="9332"/>
                                        </p:tgtEl>
                                        <p:attrNameLst>
                                          <p:attrName>ppt_x</p:attrName>
                                        </p:attrNameLst>
                                      </p:cBhvr>
                                      <p:tavLst>
                                        <p:tav tm="0">
                                          <p:val>
                                            <p:strVal val="#ppt_x"/>
                                          </p:val>
                                        </p:tav>
                                        <p:tav tm="100000">
                                          <p:val>
                                            <p:strVal val="#ppt_x"/>
                                          </p:val>
                                        </p:tav>
                                      </p:tavLst>
                                    </p:anim>
                                    <p:anim calcmode="lin" valueType="num">
                                      <p:cBhvr additive="base">
                                        <p:cTn id="32" dur="500" fill="hold"/>
                                        <p:tgtEl>
                                          <p:spTgt spid="93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340"/>
                                        </p:tgtEl>
                                        <p:attrNameLst>
                                          <p:attrName>style.visibility</p:attrName>
                                        </p:attrNameLst>
                                      </p:cBhvr>
                                      <p:to>
                                        <p:strVal val="visible"/>
                                      </p:to>
                                    </p:set>
                                    <p:anim calcmode="lin" valueType="num">
                                      <p:cBhvr additive="base">
                                        <p:cTn id="37" dur="500" fill="hold"/>
                                        <p:tgtEl>
                                          <p:spTgt spid="9340"/>
                                        </p:tgtEl>
                                        <p:attrNameLst>
                                          <p:attrName>ppt_x</p:attrName>
                                        </p:attrNameLst>
                                      </p:cBhvr>
                                      <p:tavLst>
                                        <p:tav tm="0">
                                          <p:val>
                                            <p:strVal val="#ppt_x"/>
                                          </p:val>
                                        </p:tav>
                                        <p:tav tm="100000">
                                          <p:val>
                                            <p:strVal val="#ppt_x"/>
                                          </p:val>
                                        </p:tav>
                                      </p:tavLst>
                                    </p:anim>
                                    <p:anim calcmode="lin" valueType="num">
                                      <p:cBhvr additive="base">
                                        <p:cTn id="38" dur="500" fill="hold"/>
                                        <p:tgtEl>
                                          <p:spTgt spid="93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342"/>
                                        </p:tgtEl>
                                        <p:attrNameLst>
                                          <p:attrName>style.visibility</p:attrName>
                                        </p:attrNameLst>
                                      </p:cBhvr>
                                      <p:to>
                                        <p:strVal val="visible"/>
                                      </p:to>
                                    </p:set>
                                    <p:anim calcmode="lin" valueType="num">
                                      <p:cBhvr additive="base">
                                        <p:cTn id="43" dur="500" fill="hold"/>
                                        <p:tgtEl>
                                          <p:spTgt spid="9342"/>
                                        </p:tgtEl>
                                        <p:attrNameLst>
                                          <p:attrName>ppt_x</p:attrName>
                                        </p:attrNameLst>
                                      </p:cBhvr>
                                      <p:tavLst>
                                        <p:tav tm="0">
                                          <p:val>
                                            <p:strVal val="#ppt_x"/>
                                          </p:val>
                                        </p:tav>
                                        <p:tav tm="100000">
                                          <p:val>
                                            <p:strVal val="#ppt_x"/>
                                          </p:val>
                                        </p:tav>
                                      </p:tavLst>
                                    </p:anim>
                                    <p:anim calcmode="lin" valueType="num">
                                      <p:cBhvr additive="base">
                                        <p:cTn id="44" dur="500" fill="hold"/>
                                        <p:tgtEl>
                                          <p:spTgt spid="934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345"/>
                                        </p:tgtEl>
                                        <p:attrNameLst>
                                          <p:attrName>style.visibility</p:attrName>
                                        </p:attrNameLst>
                                      </p:cBhvr>
                                      <p:to>
                                        <p:strVal val="visible"/>
                                      </p:to>
                                    </p:set>
                                    <p:anim calcmode="lin" valueType="num">
                                      <p:cBhvr additive="base">
                                        <p:cTn id="49" dur="500" fill="hold"/>
                                        <p:tgtEl>
                                          <p:spTgt spid="9345"/>
                                        </p:tgtEl>
                                        <p:attrNameLst>
                                          <p:attrName>ppt_x</p:attrName>
                                        </p:attrNameLst>
                                      </p:cBhvr>
                                      <p:tavLst>
                                        <p:tav tm="0">
                                          <p:val>
                                            <p:strVal val="#ppt_x"/>
                                          </p:val>
                                        </p:tav>
                                        <p:tav tm="100000">
                                          <p:val>
                                            <p:strVal val="#ppt_x"/>
                                          </p:val>
                                        </p:tav>
                                      </p:tavLst>
                                    </p:anim>
                                    <p:anim calcmode="lin" valueType="num">
                                      <p:cBhvr additive="base">
                                        <p:cTn id="50" dur="500" fill="hold"/>
                                        <p:tgtEl>
                                          <p:spTgt spid="934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346"/>
                                        </p:tgtEl>
                                        <p:attrNameLst>
                                          <p:attrName>style.visibility</p:attrName>
                                        </p:attrNameLst>
                                      </p:cBhvr>
                                      <p:to>
                                        <p:strVal val="visible"/>
                                      </p:to>
                                    </p:set>
                                    <p:anim calcmode="lin" valueType="num">
                                      <p:cBhvr additive="base">
                                        <p:cTn id="55" dur="500" fill="hold"/>
                                        <p:tgtEl>
                                          <p:spTgt spid="9346"/>
                                        </p:tgtEl>
                                        <p:attrNameLst>
                                          <p:attrName>ppt_x</p:attrName>
                                        </p:attrNameLst>
                                      </p:cBhvr>
                                      <p:tavLst>
                                        <p:tav tm="0">
                                          <p:val>
                                            <p:strVal val="#ppt_x"/>
                                          </p:val>
                                        </p:tav>
                                        <p:tav tm="100000">
                                          <p:val>
                                            <p:strVal val="#ppt_x"/>
                                          </p:val>
                                        </p:tav>
                                      </p:tavLst>
                                    </p:anim>
                                    <p:anim calcmode="lin" valueType="num">
                                      <p:cBhvr additive="base">
                                        <p:cTn id="56" dur="500" fill="hold"/>
                                        <p:tgtEl>
                                          <p:spTgt spid="9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4" grpId="0"/>
      <p:bldP spid="9325" grpId="0"/>
      <p:bldP spid="9326" grpId="0"/>
      <p:bldP spid="9330" grpId="0"/>
      <p:bldP spid="9332" grpId="0"/>
      <p:bldP spid="9340" grpId="0"/>
      <p:bldP spid="9342" grpId="0"/>
      <p:bldP spid="9345" grpId="0"/>
      <p:bldP spid="93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14337" name="文本框 17411"/>
          <p:cNvSpPr txBox="1">
            <a:spLocks noChangeArrowheads="1"/>
          </p:cNvSpPr>
          <p:nvPr/>
        </p:nvSpPr>
        <p:spPr bwMode="auto">
          <a:xfrm>
            <a:off x="832009" y="824275"/>
            <a:ext cx="6343650" cy="2330768"/>
          </a:xfrm>
          <a:prstGeom prst="rect">
            <a:avLst/>
          </a:prstGeom>
          <a:noFill/>
          <a:ln w="9525">
            <a:noFill/>
            <a:miter lim="800000"/>
          </a:ln>
        </p:spPr>
        <p:txBody>
          <a:bodyPr lIns="68580" tIns="34290" rIns="68580" bIns="34290">
            <a:spAutoFit/>
          </a:bodyPr>
          <a:lstStyle/>
          <a:p>
            <a:pPr eaLnBrk="0" hangingPunct="0"/>
            <a:r>
              <a:rPr lang="en-US" altLang="zh-CN" sz="2100" b="1" dirty="0">
                <a:latin typeface="Times New Roman" panose="02020603050405020304" pitchFamily="18" charset="0"/>
                <a:cs typeface="Times New Roman" panose="02020603050405020304" pitchFamily="18" charset="0"/>
              </a:rPr>
              <a:t>Read para.1 and answer:</a:t>
            </a:r>
          </a:p>
          <a:p>
            <a:pPr eaLnBrk="0" hangingPunct="0"/>
            <a:endParaRPr lang="en-US" altLang="zh-CN" sz="2100" b="1" dirty="0">
              <a:latin typeface="Times New Roman" panose="02020603050405020304" pitchFamily="18" charset="0"/>
              <a:cs typeface="Times New Roman" panose="02020603050405020304" pitchFamily="18" charset="0"/>
            </a:endParaRPr>
          </a:p>
          <a:p>
            <a:pPr eaLnBrk="0" hangingPunct="0"/>
            <a:r>
              <a:rPr lang="en-US" altLang="zh-CN" sz="2100" dirty="0">
                <a:latin typeface="Times New Roman" panose="02020603050405020304" pitchFamily="18" charset="0"/>
                <a:cs typeface="Times New Roman" panose="02020603050405020304" pitchFamily="18" charset="0"/>
              </a:rPr>
              <a:t>1</a:t>
            </a:r>
            <a:r>
              <a:rPr lang="zh-CN" altLang="en-US" sz="2100" dirty="0">
                <a:latin typeface="Times New Roman" panose="02020603050405020304" pitchFamily="18" charset="0"/>
                <a:cs typeface="Times New Roman" panose="02020603050405020304" pitchFamily="18" charset="0"/>
              </a:rPr>
              <a:t>、</a:t>
            </a:r>
            <a:r>
              <a:rPr lang="en-US" altLang="zh-CN" sz="2100" dirty="0">
                <a:latin typeface="Times New Roman" panose="02020603050405020304" pitchFamily="18" charset="0"/>
                <a:cs typeface="Times New Roman" panose="02020603050405020304" pitchFamily="18" charset="0"/>
              </a:rPr>
              <a:t>What is Thanksgiving?</a:t>
            </a: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r>
              <a:rPr lang="en-US" altLang="zh-CN" sz="2100" dirty="0">
                <a:latin typeface="Times New Roman" panose="02020603050405020304" pitchFamily="18" charset="0"/>
                <a:cs typeface="Times New Roman" panose="02020603050405020304" pitchFamily="18" charset="0"/>
              </a:rPr>
              <a:t>2</a:t>
            </a:r>
            <a:r>
              <a:rPr lang="zh-CN" altLang="en-US" sz="2100" dirty="0">
                <a:latin typeface="Times New Roman" panose="02020603050405020304" pitchFamily="18" charset="0"/>
                <a:cs typeface="Times New Roman" panose="02020603050405020304" pitchFamily="18" charset="0"/>
              </a:rPr>
              <a:t>、</a:t>
            </a:r>
            <a:r>
              <a:rPr lang="en-US" altLang="zh-CN" sz="2100" dirty="0">
                <a:latin typeface="Times New Roman" panose="02020603050405020304" pitchFamily="18" charset="0"/>
                <a:cs typeface="Times New Roman" panose="02020603050405020304" pitchFamily="18" charset="0"/>
              </a:rPr>
              <a:t>What do people often do on Thanksgiving?</a:t>
            </a:r>
          </a:p>
        </p:txBody>
      </p:sp>
      <p:sp>
        <p:nvSpPr>
          <p:cNvPr id="17413" name="文本框 17412"/>
          <p:cNvSpPr txBox="1">
            <a:spLocks noChangeArrowheads="1"/>
          </p:cNvSpPr>
          <p:nvPr/>
        </p:nvSpPr>
        <p:spPr bwMode="auto">
          <a:xfrm>
            <a:off x="1240631" y="1945941"/>
            <a:ext cx="6686550" cy="684803"/>
          </a:xfrm>
          <a:prstGeom prst="rect">
            <a:avLst/>
          </a:prstGeom>
          <a:noFill/>
          <a:ln w="9525">
            <a:noFill/>
            <a:miter lim="800000"/>
          </a:ln>
        </p:spPr>
        <p:txBody>
          <a:bodyPr lIns="68580" tIns="34290" rIns="68580" bIns="34290">
            <a:spAutoFit/>
          </a:bodyPr>
          <a:lstStyle/>
          <a:p>
            <a:pPr eaLnBrk="0" hangingPunct="0"/>
            <a:r>
              <a:rPr lang="en-US" altLang="zh-CN" sz="2000" dirty="0">
                <a:solidFill>
                  <a:schemeClr val="accent6"/>
                </a:solidFill>
                <a:latin typeface="Times New Roman" panose="02020603050405020304" pitchFamily="18" charset="0"/>
              </a:rPr>
              <a:t>It is an American festival. </a:t>
            </a:r>
          </a:p>
          <a:p>
            <a:pPr eaLnBrk="0" hangingPunct="0"/>
            <a:r>
              <a:rPr lang="en-US" altLang="zh-CN" sz="2000" dirty="0">
                <a:solidFill>
                  <a:schemeClr val="accent6"/>
                </a:solidFill>
                <a:latin typeface="Times New Roman" panose="02020603050405020304" pitchFamily="18" charset="0"/>
              </a:rPr>
              <a:t>It is a time for a special dinner among family and friends.</a:t>
            </a:r>
          </a:p>
        </p:txBody>
      </p:sp>
      <p:sp>
        <p:nvSpPr>
          <p:cNvPr id="17414" name="文本框 17413"/>
          <p:cNvSpPr txBox="1">
            <a:spLocks noChangeArrowheads="1"/>
          </p:cNvSpPr>
          <p:nvPr/>
        </p:nvSpPr>
        <p:spPr bwMode="auto">
          <a:xfrm>
            <a:off x="1240631" y="3155330"/>
            <a:ext cx="5534025" cy="684803"/>
          </a:xfrm>
          <a:prstGeom prst="rect">
            <a:avLst/>
          </a:prstGeom>
          <a:noFill/>
          <a:ln w="9525">
            <a:noFill/>
            <a:miter lim="800000"/>
          </a:ln>
        </p:spPr>
        <p:txBody>
          <a:bodyPr lIns="68580" tIns="34290" rIns="68580" bIns="34290">
            <a:spAutoFit/>
          </a:bodyPr>
          <a:lstStyle/>
          <a:p>
            <a:pPr eaLnBrk="0" hangingPunct="0"/>
            <a:r>
              <a:rPr lang="en-US" altLang="zh-CN" sz="2000">
                <a:solidFill>
                  <a:schemeClr val="accent6"/>
                </a:solidFill>
                <a:latin typeface="Times New Roman" panose="02020603050405020304" pitchFamily="18" charset="0"/>
              </a:rPr>
              <a:t>People make short speeches and give thanks for their food.</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linds(horizontal)">
                                      <p:cBhvr>
                                        <p:cTn id="1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16385" name="文本框 18435"/>
          <p:cNvSpPr txBox="1">
            <a:spLocks noChangeArrowheads="1"/>
          </p:cNvSpPr>
          <p:nvPr/>
        </p:nvSpPr>
        <p:spPr bwMode="auto">
          <a:xfrm>
            <a:off x="871187" y="801052"/>
            <a:ext cx="2874826" cy="1007968"/>
          </a:xfrm>
          <a:prstGeom prst="rect">
            <a:avLst/>
          </a:prstGeom>
          <a:noFill/>
          <a:ln w="9525">
            <a:noFill/>
            <a:miter lim="800000"/>
          </a:ln>
        </p:spPr>
        <p:txBody>
          <a:bodyPr wrap="none" lIns="68580" tIns="34290" rIns="68580" bIns="34290">
            <a:spAutoFit/>
          </a:bodyPr>
          <a:lstStyle/>
          <a:p>
            <a:pPr algn="ctr" eaLnBrk="0" hangingPunct="0"/>
            <a:r>
              <a:rPr lang="en-US" altLang="zh-CN" sz="2100" b="1" dirty="0">
                <a:latin typeface="Times New Roman" panose="02020603050405020304" pitchFamily="18" charset="0"/>
                <a:cs typeface="Times New Roman" panose="02020603050405020304" pitchFamily="18" charset="0"/>
              </a:rPr>
              <a:t>Read para.3 and choose</a:t>
            </a:r>
          </a:p>
          <a:p>
            <a:pPr algn="ctr" eaLnBrk="0" hangingPunct="0"/>
            <a:endParaRPr lang="en-US" altLang="zh-CN" sz="2000" b="1" dirty="0">
              <a:solidFill>
                <a:srgbClr val="FE3210"/>
              </a:solidFill>
              <a:latin typeface="Times New Roman" panose="02020603050405020304" pitchFamily="18" charset="0"/>
              <a:cs typeface="Times New Roman" panose="02020603050405020304" pitchFamily="18" charset="0"/>
            </a:endParaRPr>
          </a:p>
          <a:p>
            <a:pPr algn="ctr" eaLnBrk="0" hangingPunct="0"/>
            <a:endParaRPr lang="en-US" altLang="zh-CN" sz="2000" b="1" dirty="0">
              <a:solidFill>
                <a:srgbClr val="FE3210"/>
              </a:solidFill>
              <a:latin typeface="Times New Roman" panose="02020603050405020304" pitchFamily="18" charset="0"/>
              <a:cs typeface="Times New Roman" panose="02020603050405020304" pitchFamily="18" charset="0"/>
            </a:endParaRPr>
          </a:p>
        </p:txBody>
      </p:sp>
      <p:pic>
        <p:nvPicPr>
          <p:cNvPr id="2" name="图片 18436"/>
          <p:cNvPicPr>
            <a:picLocks noChangeAspect="1" noChangeArrowheads="1"/>
          </p:cNvPicPr>
          <p:nvPr/>
        </p:nvPicPr>
        <p:blipFill>
          <a:blip r:embed="rId2">
            <a:clrChange>
              <a:clrFrom>
                <a:srgbClr val="FBF8CB">
                  <a:alpha val="100000"/>
                </a:srgbClr>
              </a:clrFrom>
              <a:clrTo>
                <a:srgbClr val="FBF8CB">
                  <a:alpha val="100000"/>
                  <a:alpha val="0"/>
                </a:srgbClr>
              </a:clrTo>
            </a:clrChange>
          </a:blip>
          <a:stretch>
            <a:fillRect/>
          </a:stretch>
        </p:blipFill>
        <p:spPr bwMode="auto">
          <a:xfrm>
            <a:off x="884624" y="1468201"/>
            <a:ext cx="6515100" cy="1593056"/>
          </a:xfrm>
          <a:prstGeom prst="rect">
            <a:avLst/>
          </a:prstGeom>
          <a:noFill/>
          <a:ln w="9525">
            <a:noFill/>
            <a:miter lim="800000"/>
            <a:headEnd/>
            <a:tailEnd/>
          </a:ln>
        </p:spPr>
      </p:pic>
      <p:pic>
        <p:nvPicPr>
          <p:cNvPr id="16387" name="图片 18437"/>
          <p:cNvPicPr>
            <a:picLocks noChangeAspect="1" noChangeArrowheads="1"/>
          </p:cNvPicPr>
          <p:nvPr/>
        </p:nvPicPr>
        <p:blipFill>
          <a:blip r:embed="rId3">
            <a:clrChange>
              <a:clrFrom>
                <a:srgbClr val="F9F9DA">
                  <a:alpha val="100000"/>
                </a:srgbClr>
              </a:clrFrom>
              <a:clrTo>
                <a:srgbClr val="F9F9DA">
                  <a:alpha val="100000"/>
                  <a:alpha val="0"/>
                </a:srgbClr>
              </a:clrTo>
            </a:clrChange>
          </a:blip>
          <a:stretch>
            <a:fillRect/>
          </a:stretch>
        </p:blipFill>
        <p:spPr bwMode="auto">
          <a:xfrm>
            <a:off x="1240632" y="3281363"/>
            <a:ext cx="5035391" cy="1088231"/>
          </a:xfrm>
          <a:prstGeom prst="rect">
            <a:avLst/>
          </a:prstGeom>
          <a:noFill/>
          <a:ln w="9525">
            <a:noFill/>
            <a:miter lim="800000"/>
            <a:headEnd/>
            <a:tailEnd/>
          </a:ln>
        </p:spPr>
      </p:pic>
      <p:sp>
        <p:nvSpPr>
          <p:cNvPr id="18441" name="文本框 18440"/>
          <p:cNvSpPr txBox="1">
            <a:spLocks noChangeArrowheads="1"/>
          </p:cNvSpPr>
          <p:nvPr/>
        </p:nvSpPr>
        <p:spPr bwMode="auto">
          <a:xfrm>
            <a:off x="5159920" y="1490109"/>
            <a:ext cx="571500" cy="377026"/>
          </a:xfrm>
          <a:prstGeom prst="rect">
            <a:avLst/>
          </a:prstGeom>
          <a:noFill/>
          <a:ln w="9525">
            <a:noFill/>
            <a:miter lim="800000"/>
          </a:ln>
        </p:spPr>
        <p:txBody>
          <a:bodyPr lIns="68580" tIns="34290" rIns="68580" bIns="34290">
            <a:spAutoFit/>
          </a:bodyPr>
          <a:lstStyle/>
          <a:p>
            <a:pPr algn="ctr" eaLnBrk="0" hangingPunct="0">
              <a:spcBef>
                <a:spcPct val="50000"/>
              </a:spcBef>
            </a:pPr>
            <a:r>
              <a:rPr lang="en-US" altLang="zh-CN" sz="2000" b="1">
                <a:solidFill>
                  <a:schemeClr val="accent6"/>
                </a:solidFill>
                <a:latin typeface="Times New Roman" panose="02020603050405020304" pitchFamily="18" charset="0"/>
                <a:cs typeface="Times New Roman" panose="02020603050405020304" pitchFamily="18" charset="0"/>
              </a:rPr>
              <a:t>C</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17423" name="文本框 39959"/>
          <p:cNvSpPr txBox="1">
            <a:spLocks noChangeArrowheads="1"/>
          </p:cNvSpPr>
          <p:nvPr/>
        </p:nvSpPr>
        <p:spPr bwMode="auto">
          <a:xfrm>
            <a:off x="853223" y="805218"/>
            <a:ext cx="6115050" cy="423193"/>
          </a:xfrm>
          <a:prstGeom prst="rect">
            <a:avLst/>
          </a:prstGeom>
          <a:noFill/>
          <a:ln w="9525">
            <a:noFill/>
            <a:miter lim="800000"/>
          </a:ln>
        </p:spPr>
        <p:txBody>
          <a:bodyPr lIns="68580" tIns="34290" rIns="68580" bIns="34290">
            <a:spAutoFit/>
          </a:bodyPr>
          <a:lstStyle/>
          <a:p>
            <a:pPr algn="l" eaLnBrk="0" hangingPunct="0">
              <a:spcBef>
                <a:spcPct val="50000"/>
              </a:spcBef>
            </a:pPr>
            <a:r>
              <a:rPr lang="en-US" altLang="zh-CN" sz="2300" b="1">
                <a:latin typeface="Times New Roman" panose="02020603050405020304" pitchFamily="18" charset="0"/>
                <a:cs typeface="Times New Roman" panose="02020603050405020304" pitchFamily="18" charset="0"/>
              </a:rPr>
              <a:t>Read para4 and finish the table</a:t>
            </a:r>
          </a:p>
        </p:txBody>
      </p:sp>
      <p:sp>
        <p:nvSpPr>
          <p:cNvPr id="17409" name="标题 39951"/>
          <p:cNvSpPr>
            <a:spLocks noGrp="1" noChangeArrowheads="1"/>
          </p:cNvSpPr>
          <p:nvPr/>
        </p:nvSpPr>
        <p:spPr>
          <a:xfrm>
            <a:off x="853440" y="1276159"/>
            <a:ext cx="5083969" cy="583406"/>
          </a:xfrm>
          <a:prstGeom prst="rect">
            <a:avLst/>
          </a:prstGeom>
        </p:spPr>
        <p:txBody>
          <a:bodyPr lIns="68580" tIns="34290" rIns="68580" bIns="34290"/>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zh-CN" sz="2000">
                <a:latin typeface="Times New Roman" panose="02020603050405020304" pitchFamily="18" charset="0"/>
                <a:cs typeface="Times New Roman" panose="02020603050405020304" pitchFamily="18" charset="0"/>
              </a:rPr>
              <a:t>The ways to celebrate</a:t>
            </a:r>
          </a:p>
        </p:txBody>
      </p:sp>
      <p:graphicFrame>
        <p:nvGraphicFramePr>
          <p:cNvPr id="39959" name="表格 39958"/>
          <p:cNvGraphicFramePr>
            <a:graphicFrameLocks noGrp="1"/>
          </p:cNvGraphicFramePr>
          <p:nvPr>
            <p:custDataLst>
              <p:tags r:id="rId1"/>
            </p:custDataLst>
          </p:nvPr>
        </p:nvGraphicFramePr>
        <p:xfrm>
          <a:off x="1053942" y="1764580"/>
          <a:ext cx="5713962" cy="2175719"/>
        </p:xfrm>
        <a:graphic>
          <a:graphicData uri="http://schemas.openxmlformats.org/drawingml/2006/table">
            <a:tbl>
              <a:tblPr/>
              <a:tblGrid>
                <a:gridCol w="2882720">
                  <a:extLst>
                    <a:ext uri="{9D8B030D-6E8A-4147-A177-3AD203B41FA5}">
                      <a16:colId xmlns:a16="http://schemas.microsoft.com/office/drawing/2014/main" val="20000"/>
                    </a:ext>
                  </a:extLst>
                </a:gridCol>
                <a:gridCol w="2831242">
                  <a:extLst>
                    <a:ext uri="{9D8B030D-6E8A-4147-A177-3AD203B41FA5}">
                      <a16:colId xmlns:a16="http://schemas.microsoft.com/office/drawing/2014/main" val="20001"/>
                    </a:ext>
                  </a:extLst>
                </a:gridCol>
              </a:tblGrid>
              <a:tr h="479078">
                <a:tc>
                  <a:txBody>
                    <a:bodyPr/>
                    <a:lstStyle>
                      <a:lvl1pPr marL="342900" lvl="0" indent="-34290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5pPr>
                    </a:lstStyle>
                    <a:p>
                      <a:pPr marL="0" lvl="0" indent="0" algn="ctr">
                        <a:buNone/>
                      </a:pPr>
                      <a:r>
                        <a:rPr lang="en-US" altLang="zh-CN" sz="2000" b="1">
                          <a:solidFill>
                            <a:schemeClr val="hlink"/>
                          </a:solidFill>
                          <a:latin typeface="Times New Roman" panose="02020603050405020304" pitchFamily="18" charset="0"/>
                        </a:rPr>
                        <a:t>Things to see </a:t>
                      </a: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5pPr>
                    </a:lstStyle>
                    <a:p>
                      <a:pPr marL="0" lvl="0" indent="0" algn="ctr">
                        <a:buNone/>
                      </a:pPr>
                      <a:r>
                        <a:rPr lang="en-US" altLang="zh-CN" sz="2000" b="1">
                          <a:solidFill>
                            <a:schemeClr val="hlink"/>
                          </a:solidFill>
                          <a:latin typeface="Times New Roman" panose="02020603050405020304" pitchFamily="18" charset="0"/>
                        </a:rPr>
                        <a:t>Things to do</a:t>
                      </a: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6641">
                <a:tc>
                  <a:txBody>
                    <a:bodyPr/>
                    <a:lstStyle>
                      <a:lvl1pPr marL="342900" lvl="0" indent="-34290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5pPr>
                    </a:lstStyle>
                    <a:p>
                      <a:pPr marL="0" lvl="0" indent="0">
                        <a:buNone/>
                      </a:pPr>
                      <a:endParaRPr lang="zh-CN" altLang="en-US" sz="2000"/>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400" kern="1200">
                          <a:solidFill>
                            <a:srgbClr val="716F70"/>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000" kern="1200">
                          <a:solidFill>
                            <a:srgbClr val="716F70"/>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rgbClr val="716F70"/>
                          </a:solidFill>
                          <a:latin typeface="+mn-lt"/>
                          <a:ea typeface="+mn-ea"/>
                          <a:cs typeface="+mn-cs"/>
                        </a:defRPr>
                      </a:lvl5pPr>
                    </a:lstStyle>
                    <a:p>
                      <a:pPr marL="0" lvl="0" indent="0">
                        <a:buNone/>
                      </a:pPr>
                      <a:endParaRPr lang="zh-CN" altLang="en-US" sz="2000"/>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6" name="文本框 39955"/>
          <p:cNvSpPr txBox="1">
            <a:spLocks noChangeArrowheads="1"/>
          </p:cNvSpPr>
          <p:nvPr/>
        </p:nvSpPr>
        <p:spPr bwMode="auto">
          <a:xfrm>
            <a:off x="1217772" y="2436971"/>
            <a:ext cx="2961799" cy="1300356"/>
          </a:xfrm>
          <a:prstGeom prst="rect">
            <a:avLst/>
          </a:prstGeom>
          <a:noFill/>
          <a:ln w="9525">
            <a:noFill/>
            <a:miter lim="800000"/>
          </a:ln>
        </p:spPr>
        <p:txBody>
          <a:bodyPr wrap="square" lIns="68580" tIns="34290" rIns="68580" bIns="34290">
            <a:spAutoFit/>
          </a:bodyPr>
          <a:lstStyle/>
          <a:p>
            <a:pPr algn="l" eaLnBrk="0" hangingPunct="0"/>
            <a:r>
              <a:rPr lang="en-US" altLang="zh-CN" sz="2000" b="1">
                <a:solidFill>
                  <a:schemeClr val="accent6"/>
                </a:solidFill>
                <a:latin typeface="Times New Roman" panose="02020603050405020304" pitchFamily="18" charset="0"/>
                <a:cs typeface="Times New Roman" panose="02020603050405020304" pitchFamily="18" charset="0"/>
              </a:rPr>
              <a:t>the parade</a:t>
            </a:r>
          </a:p>
          <a:p>
            <a:pPr algn="l" eaLnBrk="0" hangingPunct="0"/>
            <a:r>
              <a:rPr lang="en-US" altLang="zh-CN" sz="2000" b="1">
                <a:solidFill>
                  <a:schemeClr val="accent6"/>
                </a:solidFill>
                <a:latin typeface="Times New Roman" panose="02020603050405020304" pitchFamily="18" charset="0"/>
                <a:cs typeface="Times New Roman" panose="02020603050405020304" pitchFamily="18" charset="0"/>
              </a:rPr>
              <a:t>(goes along…and </a:t>
            </a:r>
          </a:p>
          <a:p>
            <a:pPr algn="l" eaLnBrk="0" hangingPunct="0"/>
            <a:r>
              <a:rPr lang="en-US" altLang="zh-CN" sz="2000" b="1">
                <a:solidFill>
                  <a:schemeClr val="accent6"/>
                </a:solidFill>
                <a:latin typeface="Times New Roman" panose="02020603050405020304" pitchFamily="18" charset="0"/>
                <a:cs typeface="Times New Roman" panose="02020603050405020304" pitchFamily="18" charset="0"/>
              </a:rPr>
              <a:t>finishes at …)</a:t>
            </a:r>
          </a:p>
          <a:p>
            <a:pPr algn="l" eaLnBrk="0" hangingPunct="0"/>
            <a:r>
              <a:rPr lang="en-US" altLang="zh-CN" sz="2000" b="1">
                <a:solidFill>
                  <a:schemeClr val="accent6"/>
                </a:solidFill>
                <a:latin typeface="Times New Roman" panose="02020603050405020304" pitchFamily="18" charset="0"/>
                <a:cs typeface="Times New Roman" panose="02020603050405020304" pitchFamily="18" charset="0"/>
              </a:rPr>
              <a:t>the games</a:t>
            </a:r>
          </a:p>
        </p:txBody>
      </p:sp>
      <p:sp>
        <p:nvSpPr>
          <p:cNvPr id="39957" name="文本框 39956"/>
          <p:cNvSpPr txBox="1">
            <a:spLocks noChangeArrowheads="1"/>
          </p:cNvSpPr>
          <p:nvPr/>
        </p:nvSpPr>
        <p:spPr bwMode="auto">
          <a:xfrm>
            <a:off x="4163740" y="2656263"/>
            <a:ext cx="1520289" cy="684803"/>
          </a:xfrm>
          <a:prstGeom prst="rect">
            <a:avLst/>
          </a:prstGeom>
          <a:noFill/>
          <a:ln w="9525">
            <a:noFill/>
            <a:miter lim="800000"/>
          </a:ln>
        </p:spPr>
        <p:txBody>
          <a:bodyPr wrap="none" lIns="68580" tIns="34290" rIns="68580" bIns="34290">
            <a:spAutoFit/>
          </a:bodyPr>
          <a:lstStyle/>
          <a:p>
            <a:pPr algn="ctr" eaLnBrk="0" hangingPunct="0"/>
            <a:r>
              <a:rPr lang="en-US" altLang="zh-CN" sz="2000" b="1">
                <a:solidFill>
                  <a:schemeClr val="accent6"/>
                </a:solidFill>
                <a:latin typeface="Times New Roman" panose="02020603050405020304" pitchFamily="18" charset="0"/>
                <a:cs typeface="Times New Roman" panose="02020603050405020304" pitchFamily="18" charset="0"/>
              </a:rPr>
              <a:t>go shopping </a:t>
            </a:r>
          </a:p>
          <a:p>
            <a:pPr algn="ctr" eaLnBrk="0" hangingPunct="0"/>
            <a:r>
              <a:rPr lang="en-US" altLang="zh-CN" sz="2000" b="1">
                <a:solidFill>
                  <a:schemeClr val="accent6"/>
                </a:solidFill>
                <a:latin typeface="Times New Roman" panose="02020603050405020304" pitchFamily="18" charset="0"/>
                <a:cs typeface="Times New Roman" panose="02020603050405020304" pitchFamily="18" charset="0"/>
              </a:rPr>
              <a:t>play football</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additive="base">
                                        <p:cTn id="7" dur="500" fill="hold"/>
                                        <p:tgtEl>
                                          <p:spTgt spid="39956"/>
                                        </p:tgtEl>
                                        <p:attrNameLst>
                                          <p:attrName>ppt_x</p:attrName>
                                        </p:attrNameLst>
                                      </p:cBhvr>
                                      <p:tavLst>
                                        <p:tav tm="0">
                                          <p:val>
                                            <p:strVal val="#ppt_x"/>
                                          </p:val>
                                        </p:tav>
                                        <p:tav tm="100000">
                                          <p:val>
                                            <p:strVal val="#ppt_x"/>
                                          </p:val>
                                        </p:tav>
                                      </p:tavLst>
                                    </p:anim>
                                    <p:anim calcmode="lin" valueType="num">
                                      <p:cBhvr additive="base">
                                        <p:cTn id="8" dur="500" fill="hold"/>
                                        <p:tgtEl>
                                          <p:spTgt spid="399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57"/>
                                        </p:tgtEl>
                                        <p:attrNameLst>
                                          <p:attrName>style.visibility</p:attrName>
                                        </p:attrNameLst>
                                      </p:cBhvr>
                                      <p:to>
                                        <p:strVal val="visible"/>
                                      </p:to>
                                    </p:set>
                                    <p:anim calcmode="lin" valueType="num">
                                      <p:cBhvr additive="base">
                                        <p:cTn id="13" dur="500" fill="hold"/>
                                        <p:tgtEl>
                                          <p:spTgt spid="39957"/>
                                        </p:tgtEl>
                                        <p:attrNameLst>
                                          <p:attrName>ppt_x</p:attrName>
                                        </p:attrNameLst>
                                      </p:cBhvr>
                                      <p:tavLst>
                                        <p:tav tm="0">
                                          <p:val>
                                            <p:strVal val="#ppt_x"/>
                                          </p:val>
                                        </p:tav>
                                        <p:tav tm="100000">
                                          <p:val>
                                            <p:strVal val="#ppt_x"/>
                                          </p:val>
                                        </p:tav>
                                      </p:tavLst>
                                    </p:anim>
                                    <p:anim calcmode="lin" valueType="num">
                                      <p:cBhvr additive="base">
                                        <p:cTn id="14" dur="500" fill="hold"/>
                                        <p:tgtEl>
                                          <p:spTgt spid="399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p:bldP spid="399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5" name="椭圆 4"/>
          <p:cNvSpPr/>
          <p:nvPr/>
        </p:nvSpPr>
        <p:spPr>
          <a:xfrm>
            <a:off x="972979" y="879157"/>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a:solidFill>
                  <a:schemeClr val="tx1"/>
                </a:solidFill>
                <a:latin typeface="Times New Roman" panose="02020603050405020304" pitchFamily="18" charset="0"/>
                <a:cs typeface="Times New Roman" panose="02020603050405020304" pitchFamily="18" charset="0"/>
              </a:rPr>
              <a:t>4</a:t>
            </a:r>
          </a:p>
        </p:txBody>
      </p:sp>
      <p:sp>
        <p:nvSpPr>
          <p:cNvPr id="23556" name="文本框 23555"/>
          <p:cNvSpPr txBox="1"/>
          <p:nvPr/>
        </p:nvSpPr>
        <p:spPr>
          <a:xfrm>
            <a:off x="1724501" y="879158"/>
            <a:ext cx="6346508" cy="807244"/>
          </a:xfrm>
          <a:prstGeom prst="rect">
            <a:avLst/>
          </a:prstGeom>
          <a:noFill/>
          <a:ln w="9525">
            <a:noFill/>
          </a:ln>
        </p:spPr>
        <p:txBody>
          <a:bodyPr wrap="square" lIns="68580" tIns="34290" rIns="68580" bIns="34290">
            <a:spAutoFit/>
          </a:bodyPr>
          <a:lstStyle/>
          <a:p>
            <a:pPr>
              <a:spcBef>
                <a:spcPct val="50000"/>
              </a:spcBef>
            </a:pPr>
            <a:r>
              <a:rPr lang="en-US" altLang="zh-CN" sz="2400" b="1" noProof="1">
                <a:latin typeface="Times New Roman" panose="02020603050405020304" pitchFamily="18" charset="0"/>
                <a:cs typeface="Times New Roman" panose="02020603050405020304" pitchFamily="18" charset="0"/>
              </a:rPr>
              <a:t>Complete the passage with the correct form of thr words in the box.</a:t>
            </a:r>
          </a:p>
        </p:txBody>
      </p:sp>
      <p:sp>
        <p:nvSpPr>
          <p:cNvPr id="23558" name="矩形 23557"/>
          <p:cNvSpPr/>
          <p:nvPr/>
        </p:nvSpPr>
        <p:spPr>
          <a:xfrm>
            <a:off x="2126177" y="1686596"/>
            <a:ext cx="4891908" cy="378619"/>
          </a:xfrm>
          <a:prstGeom prst="rect">
            <a:avLst/>
          </a:prstGeom>
          <a:solidFill>
            <a:schemeClr val="accent2">
              <a:lumMod val="60000"/>
              <a:lumOff val="40000"/>
            </a:schemeClr>
          </a:solidFill>
          <a:ln w="9525" cap="flat" cmpd="sng">
            <a:solidFill>
              <a:schemeClr val="tx1"/>
            </a:solidFill>
            <a:prstDash val="solid"/>
            <a:miter/>
            <a:headEnd type="none" w="med" len="med"/>
            <a:tailEnd type="none" w="med" len="med"/>
          </a:ln>
        </p:spPr>
        <p:txBody>
          <a:bodyPr wrap="none" lIns="68580" tIns="34290" rIns="68580" bIns="34290" anchor="ctr"/>
          <a:lstStyle/>
          <a:p>
            <a:pPr algn="ctr"/>
            <a:r>
              <a:rPr lang="en-US" altLang="zh-CN" sz="2000" b="1" noProof="1">
                <a:solidFill>
                  <a:schemeClr val="accent1">
                    <a:lumMod val="75000"/>
                  </a:schemeClr>
                </a:solidFill>
                <a:latin typeface="Times New Roman" panose="02020603050405020304" pitchFamily="18" charset="0"/>
                <a:cs typeface="Times New Roman" panose="02020603050405020304" pitchFamily="18" charset="0"/>
              </a:rPr>
              <a:t>among  corn  dish  lay  pioneer  plenty</a:t>
            </a:r>
          </a:p>
        </p:txBody>
      </p:sp>
      <p:sp>
        <p:nvSpPr>
          <p:cNvPr id="23560" name="文本框 23559"/>
          <p:cNvSpPr txBox="1"/>
          <p:nvPr/>
        </p:nvSpPr>
        <p:spPr>
          <a:xfrm>
            <a:off x="779145" y="2161223"/>
            <a:ext cx="7585710" cy="2654573"/>
          </a:xfrm>
          <a:prstGeom prst="rect">
            <a:avLst/>
          </a:prstGeom>
          <a:noFill/>
          <a:ln w="9525">
            <a:noFill/>
          </a:ln>
        </p:spPr>
        <p:txBody>
          <a:bodyPr wrap="square" lIns="68580" tIns="34290" rIns="68580" bIns="34290">
            <a:spAutoFit/>
          </a:bodyPr>
          <a:lstStyle/>
          <a:p>
            <a:pPr>
              <a:lnSpc>
                <a:spcPct val="120000"/>
              </a:lnSpc>
              <a:spcBef>
                <a:spcPct val="50000"/>
              </a:spcBef>
            </a:pPr>
            <a:r>
              <a:rPr lang="en-US" altLang="zh-CN" sz="2000" noProof="1">
                <a:latin typeface="Times New Roman" panose="02020603050405020304" pitchFamily="18" charset="0"/>
                <a:cs typeface="Times New Roman" panose="02020603050405020304" pitchFamily="18" charset="0"/>
              </a:rPr>
              <a:t>The first (1) ________ crossed the Atlantic and arrived in America in the seventeenth century. At the beginning, they did not have enough food. The Native Americans taught them how to (2) ______ . They soon had (3) ________ to eat. Today, people living in the US remember the Native Americans and the pioneers at Thanksgiving. This festival is celebrated with a meal (4) _______ family and friends. Everyone helps (5) _______ the table. After the meal, they help wash the (6) _______. </a:t>
            </a:r>
          </a:p>
        </p:txBody>
      </p:sp>
      <p:sp>
        <p:nvSpPr>
          <p:cNvPr id="23561" name="文本框 23560"/>
          <p:cNvSpPr txBox="1"/>
          <p:nvPr/>
        </p:nvSpPr>
        <p:spPr>
          <a:xfrm>
            <a:off x="2126169" y="2161353"/>
            <a:ext cx="1005725" cy="377026"/>
          </a:xfrm>
          <a:prstGeom prst="rect">
            <a:avLst/>
          </a:prstGeom>
          <a:noFill/>
          <a:ln w="9525">
            <a:noFill/>
          </a:ln>
        </p:spPr>
        <p:txBody>
          <a:bodyPr wrap="non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pioneers</a:t>
            </a:r>
          </a:p>
        </p:txBody>
      </p:sp>
      <p:sp>
        <p:nvSpPr>
          <p:cNvPr id="23562" name="文本框 23561"/>
          <p:cNvSpPr txBox="1"/>
          <p:nvPr/>
        </p:nvSpPr>
        <p:spPr>
          <a:xfrm>
            <a:off x="5094622" y="2901533"/>
            <a:ext cx="593752" cy="377026"/>
          </a:xfrm>
          <a:prstGeom prst="rect">
            <a:avLst/>
          </a:prstGeom>
          <a:noFill/>
          <a:ln w="9525">
            <a:noFill/>
          </a:ln>
        </p:spPr>
        <p:txBody>
          <a:bodyPr wrap="non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corn</a:t>
            </a:r>
          </a:p>
        </p:txBody>
      </p:sp>
      <p:sp>
        <p:nvSpPr>
          <p:cNvPr id="23563" name="文本框 23562"/>
          <p:cNvSpPr txBox="1"/>
          <p:nvPr/>
        </p:nvSpPr>
        <p:spPr>
          <a:xfrm>
            <a:off x="865542" y="3270583"/>
            <a:ext cx="893514" cy="377026"/>
          </a:xfrm>
          <a:prstGeom prst="rect">
            <a:avLst/>
          </a:prstGeom>
          <a:noFill/>
          <a:ln w="9525">
            <a:noFill/>
          </a:ln>
        </p:spPr>
        <p:txBody>
          <a:bodyPr wrap="non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enough</a:t>
            </a:r>
          </a:p>
        </p:txBody>
      </p:sp>
      <p:sp>
        <p:nvSpPr>
          <p:cNvPr id="23564" name="文本框 23563"/>
          <p:cNvSpPr txBox="1"/>
          <p:nvPr/>
        </p:nvSpPr>
        <p:spPr>
          <a:xfrm>
            <a:off x="2431067" y="3969328"/>
            <a:ext cx="835806" cy="377026"/>
          </a:xfrm>
          <a:prstGeom prst="rect">
            <a:avLst/>
          </a:prstGeom>
          <a:noFill/>
          <a:ln w="9525">
            <a:noFill/>
          </a:ln>
        </p:spPr>
        <p:txBody>
          <a:bodyPr wrap="non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among</a:t>
            </a:r>
          </a:p>
        </p:txBody>
      </p:sp>
      <p:sp>
        <p:nvSpPr>
          <p:cNvPr id="23565" name="文本框 23564"/>
          <p:cNvSpPr txBox="1"/>
          <p:nvPr/>
        </p:nvSpPr>
        <p:spPr>
          <a:xfrm>
            <a:off x="7411715" y="3969497"/>
            <a:ext cx="451086" cy="377026"/>
          </a:xfrm>
          <a:prstGeom prst="rect">
            <a:avLst/>
          </a:prstGeom>
          <a:noFill/>
          <a:ln w="9525">
            <a:noFill/>
          </a:ln>
        </p:spPr>
        <p:txBody>
          <a:bodyPr wrap="non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lay</a:t>
            </a:r>
          </a:p>
        </p:txBody>
      </p:sp>
      <p:sp>
        <p:nvSpPr>
          <p:cNvPr id="23566" name="文本框 23565"/>
          <p:cNvSpPr txBox="1"/>
          <p:nvPr/>
        </p:nvSpPr>
        <p:spPr>
          <a:xfrm>
            <a:off x="5746909" y="4339114"/>
            <a:ext cx="936308" cy="377026"/>
          </a:xfrm>
          <a:prstGeom prst="rect">
            <a:avLst/>
          </a:prstGeom>
          <a:noFill/>
          <a:ln w="9525">
            <a:noFill/>
          </a:ln>
        </p:spPr>
        <p:txBody>
          <a:bodyPr wrap="square" lIns="68580" tIns="34290" rIns="68580" bIns="34290">
            <a:spAutoFit/>
          </a:bodyPr>
          <a:lstStyle/>
          <a:p>
            <a:r>
              <a:rPr lang="en-US" altLang="zh-CN" sz="2000" noProof="1">
                <a:solidFill>
                  <a:schemeClr val="accent6"/>
                </a:solidFill>
                <a:latin typeface="Times New Roman" panose="02020603050405020304" pitchFamily="18" charset="0"/>
                <a:cs typeface="Times New Roman" panose="02020603050405020304" pitchFamily="18" charset="0"/>
              </a:rPr>
              <a:t>dishes</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blinds(horizontal)">
                                      <p:cBhvr>
                                        <p:cTn id="7" dur="500"/>
                                        <p:tgtEl>
                                          <p:spTgt spid="235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62">
                                            <p:txEl>
                                              <p:pRg st="0" end="0"/>
                                            </p:txEl>
                                          </p:spTgt>
                                        </p:tgtEl>
                                        <p:attrNameLst>
                                          <p:attrName>style.visibility</p:attrName>
                                        </p:attrNameLst>
                                      </p:cBhvr>
                                      <p:to>
                                        <p:strVal val="visible"/>
                                      </p:to>
                                    </p:set>
                                    <p:animEffect transition="in" filter="blinds(horizontal)">
                                      <p:cBhvr>
                                        <p:cTn id="12" dur="500"/>
                                        <p:tgtEl>
                                          <p:spTgt spid="235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63">
                                            <p:txEl>
                                              <p:pRg st="0" end="0"/>
                                            </p:txEl>
                                          </p:spTgt>
                                        </p:tgtEl>
                                        <p:attrNameLst>
                                          <p:attrName>style.visibility</p:attrName>
                                        </p:attrNameLst>
                                      </p:cBhvr>
                                      <p:to>
                                        <p:strVal val="visible"/>
                                      </p:to>
                                    </p:set>
                                    <p:animEffect transition="in" filter="blinds(horizontal)">
                                      <p:cBhvr>
                                        <p:cTn id="17" dur="500"/>
                                        <p:tgtEl>
                                          <p:spTgt spid="235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64">
                                            <p:txEl>
                                              <p:pRg st="0" end="0"/>
                                            </p:txEl>
                                          </p:spTgt>
                                        </p:tgtEl>
                                        <p:attrNameLst>
                                          <p:attrName>style.visibility</p:attrName>
                                        </p:attrNameLst>
                                      </p:cBhvr>
                                      <p:to>
                                        <p:strVal val="visible"/>
                                      </p:to>
                                    </p:set>
                                    <p:animEffect transition="in" filter="blinds(horizontal)">
                                      <p:cBhvr>
                                        <p:cTn id="22" dur="500"/>
                                        <p:tgtEl>
                                          <p:spTgt spid="2356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65">
                                            <p:txEl>
                                              <p:pRg st="0" end="0"/>
                                            </p:txEl>
                                          </p:spTgt>
                                        </p:tgtEl>
                                        <p:attrNameLst>
                                          <p:attrName>style.visibility</p:attrName>
                                        </p:attrNameLst>
                                      </p:cBhvr>
                                      <p:to>
                                        <p:strVal val="visible"/>
                                      </p:to>
                                    </p:set>
                                    <p:animEffect transition="in" filter="blinds(horizontal)">
                                      <p:cBhvr>
                                        <p:cTn id="27" dur="500"/>
                                        <p:tgtEl>
                                          <p:spTgt spid="235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566">
                                            <p:txEl>
                                              <p:pRg st="0" end="0"/>
                                            </p:txEl>
                                          </p:spTgt>
                                        </p:tgtEl>
                                        <p:attrNameLst>
                                          <p:attrName>style.visibility</p:attrName>
                                        </p:attrNameLst>
                                      </p:cBhvr>
                                      <p:to>
                                        <p:strVal val="visible"/>
                                      </p:to>
                                    </p:set>
                                    <p:animEffect transition="in" filter="blinds(horizontal)">
                                      <p:cBhvr>
                                        <p:cTn id="32" dur="500"/>
                                        <p:tgtEl>
                                          <p:spTgt spid="235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20483" name="Rectangle 3"/>
          <p:cNvSpPr txBox="1"/>
          <p:nvPr/>
        </p:nvSpPr>
        <p:spPr>
          <a:xfrm>
            <a:off x="856774" y="1468279"/>
            <a:ext cx="7111365" cy="558165"/>
          </a:xfrm>
          <a:prstGeom prst="rect">
            <a:avLst/>
          </a:prstGeom>
          <a:noFill/>
          <a:ln w="9525">
            <a:noFill/>
          </a:ln>
        </p:spPr>
        <p:txBody>
          <a:bodyPr lIns="68580" tIns="34290" rIns="68580" bIns="34290"/>
          <a:lstStyle/>
          <a:p>
            <a:pPr>
              <a:spcBef>
                <a:spcPct val="20000"/>
              </a:spcBef>
              <a:buFont typeface="Arial" panose="020B0604020202020204" pitchFamily="34" charset="0"/>
            </a:pPr>
            <a:r>
              <a:rPr lang="en-US" altLang="zh-CN" sz="2300" dirty="0">
                <a:latin typeface="Times New Roman" panose="02020603050405020304" pitchFamily="18" charset="0"/>
                <a:cs typeface="Times New Roman" panose="02020603050405020304" pitchFamily="18" charset="0"/>
              </a:rPr>
              <a:t>1. People make short speeches and </a:t>
            </a:r>
            <a:r>
              <a:rPr lang="en-US" altLang="zh-CN" sz="2300" dirty="0">
                <a:solidFill>
                  <a:schemeClr val="accent6"/>
                </a:solidFill>
                <a:latin typeface="Times New Roman" panose="02020603050405020304" pitchFamily="18" charset="0"/>
                <a:cs typeface="Times New Roman" panose="02020603050405020304" pitchFamily="18" charset="0"/>
              </a:rPr>
              <a:t>give thanks for</a:t>
            </a:r>
            <a:r>
              <a:rPr lang="en-US" altLang="zh-CN" sz="2300" dirty="0">
                <a:solidFill>
                  <a:schemeClr val="accent6">
                    <a:lumMod val="75000"/>
                  </a:schemeClr>
                </a:solidFill>
                <a:latin typeface="Times New Roman" panose="02020603050405020304" pitchFamily="18" charset="0"/>
                <a:cs typeface="Times New Roman" panose="02020603050405020304" pitchFamily="18" charset="0"/>
              </a:rPr>
              <a:t> </a:t>
            </a:r>
            <a:r>
              <a:rPr lang="en-US" altLang="zh-CN" sz="2300" dirty="0">
                <a:latin typeface="Times New Roman" panose="02020603050405020304" pitchFamily="18" charset="0"/>
                <a:cs typeface="Times New Roman" panose="02020603050405020304" pitchFamily="18" charset="0"/>
              </a:rPr>
              <a:t>their food.</a:t>
            </a:r>
          </a:p>
        </p:txBody>
      </p:sp>
      <p:sp>
        <p:nvSpPr>
          <p:cNvPr id="3" name="Text Box 4"/>
          <p:cNvSpPr txBox="1"/>
          <p:nvPr/>
        </p:nvSpPr>
        <p:spPr>
          <a:xfrm>
            <a:off x="1240631" y="2026444"/>
            <a:ext cx="6343650" cy="2197894"/>
          </a:xfrm>
          <a:prstGeom prst="rect">
            <a:avLst/>
          </a:prstGeom>
          <a:noFill/>
          <a:ln w="19050">
            <a:noFill/>
          </a:ln>
        </p:spPr>
        <p:txBody>
          <a:bodyPr lIns="68580" tIns="34290" rIns="68580" bIns="34290">
            <a:spAutoFit/>
          </a:bodyPr>
          <a:lstStyle/>
          <a:p>
            <a:pPr eaLnBrk="1" hangingPunct="1">
              <a:lnSpc>
                <a:spcPct val="130000"/>
              </a:lnSpc>
            </a:pPr>
            <a:r>
              <a:rPr lang="en-US" altLang="zh-CN" sz="2300" dirty="0">
                <a:solidFill>
                  <a:schemeClr val="accent2">
                    <a:lumMod val="60000"/>
                    <a:lumOff val="40000"/>
                  </a:schemeClr>
                </a:solidFill>
                <a:latin typeface="Times New Roman" panose="02020603050405020304" pitchFamily="18" charset="0"/>
                <a:ea typeface="黑体" panose="02010609060101010101" charset="-122"/>
              </a:rPr>
              <a:t>give thanks (to sb.) for (doing) </a:t>
            </a:r>
            <a:r>
              <a:rPr lang="en-US" altLang="zh-CN" sz="2300" dirty="0" err="1">
                <a:solidFill>
                  <a:schemeClr val="accent2">
                    <a:lumMod val="60000"/>
                    <a:lumOff val="40000"/>
                  </a:schemeClr>
                </a:solidFill>
                <a:latin typeface="Times New Roman" panose="02020603050405020304" pitchFamily="18" charset="0"/>
                <a:ea typeface="黑体" panose="02010609060101010101" charset="-122"/>
              </a:rPr>
              <a:t>sth</a:t>
            </a:r>
            <a:r>
              <a:rPr lang="en-US" altLang="zh-CN" sz="2300" dirty="0">
                <a:solidFill>
                  <a:schemeClr val="accent2">
                    <a:lumMod val="60000"/>
                    <a:lumOff val="40000"/>
                  </a:schemeClr>
                </a:solidFill>
                <a:latin typeface="Times New Roman" panose="02020603050405020304" pitchFamily="18" charset="0"/>
                <a:ea typeface="黑体" panose="02010609060101010101" charset="-122"/>
              </a:rPr>
              <a:t>. </a:t>
            </a:r>
          </a:p>
          <a:p>
            <a:pPr eaLnBrk="1" hangingPunct="1">
              <a:lnSpc>
                <a:spcPct val="130000"/>
              </a:lnSpc>
            </a:pPr>
            <a:r>
              <a:rPr lang="zh-CN" altLang="en-US" sz="2100" dirty="0">
                <a:latin typeface="Times New Roman" panose="02020603050405020304" pitchFamily="18" charset="0"/>
                <a:cs typeface="Times New Roman" panose="02020603050405020304" pitchFamily="18" charset="0"/>
              </a:rPr>
              <a:t>对（某事</a:t>
            </a:r>
            <a:r>
              <a:rPr lang="en-US" altLang="zh-CN" sz="2100" dirty="0">
                <a:latin typeface="Times New Roman" panose="02020603050405020304" pitchFamily="18" charset="0"/>
                <a:cs typeface="Times New Roman" panose="02020603050405020304" pitchFamily="18" charset="0"/>
              </a:rPr>
              <a:t>/</a:t>
            </a:r>
            <a:r>
              <a:rPr lang="zh-CN" altLang="en-US" sz="2100" dirty="0">
                <a:latin typeface="Times New Roman" panose="02020603050405020304" pitchFamily="18" charset="0"/>
                <a:cs typeface="Times New Roman" panose="02020603050405020304" pitchFamily="18" charset="0"/>
              </a:rPr>
              <a:t>某人）做了某事而表示感谢</a:t>
            </a:r>
            <a:endParaRPr lang="en-US" altLang="zh-CN" sz="2100" dirty="0">
              <a:latin typeface="Times New Roman" panose="02020603050405020304" pitchFamily="18" charset="0"/>
              <a:cs typeface="Times New Roman" panose="02020603050405020304" pitchFamily="18" charset="0"/>
            </a:endParaRPr>
          </a:p>
          <a:p>
            <a:pPr eaLnBrk="1" hangingPunct="1">
              <a:lnSpc>
                <a:spcPct val="130000"/>
              </a:lnSpc>
            </a:pPr>
            <a:r>
              <a:rPr lang="zh-CN" altLang="en-US" sz="2100" dirty="0">
                <a:latin typeface="Times New Roman" panose="02020603050405020304" pitchFamily="18" charset="0"/>
                <a:cs typeface="Times New Roman" panose="02020603050405020304" pitchFamily="18" charset="0"/>
              </a:rPr>
              <a:t>这里</a:t>
            </a:r>
            <a:r>
              <a:rPr lang="en-US" altLang="zh-CN" sz="2100" dirty="0">
                <a:latin typeface="Times New Roman" panose="02020603050405020304" pitchFamily="18" charset="0"/>
                <a:cs typeface="Times New Roman" panose="02020603050405020304" pitchFamily="18" charset="0"/>
              </a:rPr>
              <a:t>thanks </a:t>
            </a:r>
            <a:r>
              <a:rPr lang="zh-CN" altLang="en-US" sz="2100" dirty="0">
                <a:latin typeface="Times New Roman" panose="02020603050405020304" pitchFamily="18" charset="0"/>
                <a:cs typeface="Times New Roman" panose="02020603050405020304" pitchFamily="18" charset="0"/>
              </a:rPr>
              <a:t>用作名词，</a:t>
            </a:r>
            <a:r>
              <a:rPr lang="en-US" altLang="zh-CN" sz="2100" dirty="0">
                <a:solidFill>
                  <a:schemeClr val="accent6"/>
                </a:solidFill>
                <a:latin typeface="Times New Roman" panose="02020603050405020304" pitchFamily="18" charset="0"/>
                <a:cs typeface="Times New Roman" panose="02020603050405020304" pitchFamily="18" charset="0"/>
              </a:rPr>
              <a:t>give</a:t>
            </a:r>
            <a:r>
              <a:rPr lang="zh-CN" altLang="en-US" sz="2100" dirty="0">
                <a:latin typeface="Times New Roman" panose="02020603050405020304" pitchFamily="18" charset="0"/>
                <a:cs typeface="Times New Roman" panose="02020603050405020304" pitchFamily="18" charset="0"/>
              </a:rPr>
              <a:t>也可以换成其他动词。</a:t>
            </a:r>
            <a:endParaRPr lang="en-US" altLang="zh-CN" sz="2100" dirty="0">
              <a:latin typeface="Times New Roman" panose="02020603050405020304" pitchFamily="18" charset="0"/>
              <a:cs typeface="Times New Roman" panose="02020603050405020304" pitchFamily="18" charset="0"/>
            </a:endParaRPr>
          </a:p>
          <a:p>
            <a:pPr eaLnBrk="1" hangingPunct="1">
              <a:lnSpc>
                <a:spcPct val="130000"/>
              </a:lnSpc>
            </a:pPr>
            <a:r>
              <a:rPr lang="zh-CN" altLang="en-US" sz="2100" dirty="0">
                <a:latin typeface="Times New Roman" panose="02020603050405020304" pitchFamily="18" charset="0"/>
                <a:cs typeface="Times New Roman" panose="02020603050405020304" pitchFamily="18" charset="0"/>
              </a:rPr>
              <a:t>例如：</a:t>
            </a:r>
            <a:r>
              <a:rPr lang="en-US" altLang="zh-CN" sz="2100" dirty="0">
                <a:latin typeface="Times New Roman" panose="02020603050405020304" pitchFamily="18" charset="0"/>
                <a:cs typeface="Times New Roman" panose="02020603050405020304" pitchFamily="18" charset="0"/>
              </a:rPr>
              <a:t>She </a:t>
            </a:r>
            <a:r>
              <a:rPr lang="en-US" altLang="zh-CN" sz="2100" dirty="0">
                <a:solidFill>
                  <a:schemeClr val="accent6"/>
                </a:solidFill>
                <a:latin typeface="Times New Roman" panose="02020603050405020304" pitchFamily="18" charset="0"/>
                <a:cs typeface="Times New Roman" panose="02020603050405020304" pitchFamily="18" charset="0"/>
              </a:rPr>
              <a:t>expressed</a:t>
            </a:r>
            <a:r>
              <a:rPr lang="en-US" altLang="zh-CN" sz="2100" dirty="0">
                <a:latin typeface="Times New Roman" panose="02020603050405020304" pitchFamily="18" charset="0"/>
                <a:cs typeface="Times New Roman" panose="02020603050405020304" pitchFamily="18" charset="0"/>
              </a:rPr>
              <a:t> her thanks</a:t>
            </a:r>
            <a:r>
              <a:rPr lang="en-US" altLang="zh-CN" sz="2100" dirty="0">
                <a:solidFill>
                  <a:srgbClr val="FF00FF"/>
                </a:solidFill>
                <a:latin typeface="Times New Roman" panose="02020603050405020304" pitchFamily="18" charset="0"/>
                <a:cs typeface="Times New Roman" panose="02020603050405020304" pitchFamily="18" charset="0"/>
              </a:rPr>
              <a:t> </a:t>
            </a:r>
            <a:r>
              <a:rPr lang="en-US" altLang="zh-CN" sz="2100" dirty="0">
                <a:solidFill>
                  <a:schemeClr val="accent6"/>
                </a:solidFill>
                <a:latin typeface="Times New Roman" panose="02020603050405020304" pitchFamily="18" charset="0"/>
                <a:cs typeface="Times New Roman" panose="02020603050405020304" pitchFamily="18" charset="0"/>
              </a:rPr>
              <a:t>to</a:t>
            </a:r>
            <a:r>
              <a:rPr lang="en-US" altLang="zh-CN" sz="2100" dirty="0">
                <a:solidFill>
                  <a:srgbClr val="FF00FF"/>
                </a:solidFill>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her friends </a:t>
            </a:r>
            <a:r>
              <a:rPr lang="en-US" altLang="zh-CN" sz="2100" dirty="0">
                <a:solidFill>
                  <a:schemeClr val="accent6"/>
                </a:solidFill>
                <a:latin typeface="Times New Roman" panose="02020603050405020304" pitchFamily="18" charset="0"/>
                <a:cs typeface="Times New Roman" panose="02020603050405020304" pitchFamily="18" charset="0"/>
              </a:rPr>
              <a:t>for </a:t>
            </a:r>
            <a:r>
              <a:rPr lang="en-US" altLang="zh-CN" sz="2100" dirty="0">
                <a:latin typeface="Times New Roman" panose="02020603050405020304" pitchFamily="18" charset="0"/>
                <a:cs typeface="Times New Roman" panose="02020603050405020304" pitchFamily="18" charset="0"/>
              </a:rPr>
              <a:t>coming to the party.</a:t>
            </a:r>
          </a:p>
        </p:txBody>
      </p:sp>
      <p:sp>
        <p:nvSpPr>
          <p:cNvPr id="56329" name="文本框 21"/>
          <p:cNvSpPr txBox="1"/>
          <p:nvPr/>
        </p:nvSpPr>
        <p:spPr>
          <a:xfrm>
            <a:off x="-8334" y="750094"/>
            <a:ext cx="3976688" cy="391478"/>
          </a:xfrm>
          <a:prstGeom prst="rect">
            <a:avLst/>
          </a:prstGeom>
          <a:solidFill>
            <a:srgbClr val="AFBADD"/>
          </a:solidFill>
          <a:ln w="9525">
            <a:noFill/>
          </a:ln>
        </p:spPr>
        <p:txBody>
          <a:bodyPr wrap="square" lIns="68580" tIns="34290" rIns="68580" bIns="34290" anchor="t">
            <a:spAutoFit/>
          </a:bodyPr>
          <a:lstStyle/>
          <a:p>
            <a:pPr algn="ctr"/>
            <a:r>
              <a:rPr lang="zh-CN" altLang="en-US" sz="2100" b="1" dirty="0">
                <a:solidFill>
                  <a:schemeClr val="bg1"/>
                </a:solidFill>
                <a:latin typeface="微软雅黑" panose="020B0503020204020204" charset="-122"/>
                <a:ea typeface="微软雅黑" panose="020B0503020204020204" charset="-122"/>
              </a:rPr>
              <a:t>Language point</a:t>
            </a:r>
            <a:r>
              <a:rPr lang="en-US" altLang="zh-CN" sz="2100" b="1" dirty="0">
                <a:solidFill>
                  <a:schemeClr val="bg1"/>
                </a:solidFill>
                <a:latin typeface="微软雅黑" panose="020B0503020204020204" charset="-122"/>
                <a:ea typeface="微软雅黑" panose="020B0503020204020204" charset="-122"/>
              </a:rPr>
              <a:t>s </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1506" name="Rectangle 3"/>
          <p:cNvSpPr txBox="1"/>
          <p:nvPr/>
        </p:nvSpPr>
        <p:spPr>
          <a:xfrm>
            <a:off x="932022" y="690087"/>
            <a:ext cx="7670006" cy="800576"/>
          </a:xfrm>
          <a:prstGeom prst="rect">
            <a:avLst/>
          </a:prstGeom>
          <a:noFill/>
          <a:ln w="9525">
            <a:noFill/>
          </a:ln>
        </p:spPr>
        <p:txBody>
          <a:bodyPr lIns="68580" tIns="34290" rIns="68580" bIns="34290"/>
          <a:lstStyle/>
          <a:p>
            <a:pPr>
              <a:lnSpc>
                <a:spcPct val="110000"/>
              </a:lnSpc>
              <a:buFont typeface="Arial" panose="020B0604020202020204" pitchFamily="34" charset="0"/>
            </a:pPr>
            <a:r>
              <a:rPr lang="en-US" altLang="zh-CN" sz="2300" dirty="0">
                <a:latin typeface="Times New Roman" panose="02020603050405020304" pitchFamily="18" charset="0"/>
                <a:ea typeface="黑体" panose="02010609060101010101" charset="-122"/>
                <a:cs typeface="Times New Roman" panose="02020603050405020304" pitchFamily="18" charset="0"/>
              </a:rPr>
              <a:t>2. We have celebrated the festival </a:t>
            </a:r>
            <a:r>
              <a:rPr lang="en-US" altLang="zh-CN" sz="2300" dirty="0">
                <a:solidFill>
                  <a:schemeClr val="accent6"/>
                </a:solidFill>
                <a:latin typeface="Times New Roman" panose="02020603050405020304" pitchFamily="18" charset="0"/>
                <a:ea typeface="黑体" panose="02010609060101010101" charset="-122"/>
                <a:cs typeface="Times New Roman" panose="02020603050405020304" pitchFamily="18" charset="0"/>
              </a:rPr>
              <a:t>since</a:t>
            </a:r>
            <a:r>
              <a:rPr lang="en-US" altLang="zh-CN" sz="2300" dirty="0">
                <a:latin typeface="Times New Roman" panose="02020603050405020304" pitchFamily="18" charset="0"/>
                <a:ea typeface="黑体" panose="02010609060101010101" charset="-122"/>
                <a:cs typeface="Times New Roman" panose="02020603050405020304" pitchFamily="18" charset="0"/>
              </a:rPr>
              <a:t> the first pioneers from England arrived in America by ship in the seventeenth century.</a:t>
            </a:r>
          </a:p>
        </p:txBody>
      </p:sp>
      <p:sp>
        <p:nvSpPr>
          <p:cNvPr id="3" name="Text Box 6"/>
          <p:cNvSpPr txBox="1"/>
          <p:nvPr/>
        </p:nvSpPr>
        <p:spPr>
          <a:xfrm>
            <a:off x="1479709" y="3503296"/>
            <a:ext cx="5894785" cy="1231106"/>
          </a:xfrm>
          <a:prstGeom prst="rect">
            <a:avLst/>
          </a:prstGeom>
          <a:noFill/>
          <a:ln w="19050" cap="flat" cmpd="sng">
            <a:solidFill>
              <a:srgbClr val="92D050"/>
            </a:solidFill>
            <a:prstDash val="solid"/>
            <a:miter/>
            <a:headEnd type="none" w="med" len="med"/>
            <a:tailEnd type="none" w="med" len="med"/>
          </a:ln>
        </p:spPr>
        <p:txBody>
          <a:bodyPr lIns="68580" tIns="34290" rIns="68580" bIns="34290">
            <a:spAutoFit/>
          </a:bodyPr>
          <a:lstStyle/>
          <a:p>
            <a:pPr eaLnBrk="1" hangingPunct="1">
              <a:lnSpc>
                <a:spcPct val="120000"/>
              </a:lnSpc>
            </a:pPr>
            <a:r>
              <a:rPr lang="en-US" altLang="zh-CN" sz="2100" dirty="0">
                <a:latin typeface="Times New Roman" panose="02020603050405020304" pitchFamily="18" charset="0"/>
                <a:cs typeface="Times New Roman" panose="02020603050405020304" pitchFamily="18" charset="0"/>
                <a:sym typeface="+mn-ea"/>
              </a:rPr>
              <a:t>by eating a dinner of the new food </a:t>
            </a:r>
            <a:r>
              <a:rPr lang="zh-CN" altLang="en-US" sz="2100" dirty="0">
                <a:latin typeface="Times New Roman" panose="02020603050405020304" pitchFamily="18" charset="0"/>
                <a:cs typeface="Times New Roman" panose="02020603050405020304" pitchFamily="18" charset="0"/>
                <a:sym typeface="+mn-ea"/>
              </a:rPr>
              <a:t>在句中作状语，表示以聚餐品尝新食物的方式（来庆祝）。</a:t>
            </a:r>
            <a:endParaRPr lang="en-US" altLang="zh-CN" sz="2100" dirty="0">
              <a:latin typeface="Times New Roman" panose="02020603050405020304" pitchFamily="18" charset="0"/>
              <a:cs typeface="Times New Roman" panose="02020603050405020304" pitchFamily="18" charset="0"/>
            </a:endParaRPr>
          </a:p>
          <a:p>
            <a:pPr eaLnBrk="1" hangingPunct="1">
              <a:lnSpc>
                <a:spcPct val="120000"/>
              </a:lnSpc>
            </a:pPr>
            <a:r>
              <a:rPr lang="en-US" altLang="zh-CN" sz="2100" dirty="0">
                <a:solidFill>
                  <a:schemeClr val="accent2">
                    <a:lumMod val="75000"/>
                  </a:schemeClr>
                </a:solidFill>
                <a:latin typeface="Times New Roman" panose="02020603050405020304" pitchFamily="18" charset="0"/>
                <a:cs typeface="Times New Roman" panose="02020603050405020304" pitchFamily="18" charset="0"/>
                <a:sym typeface="+mn-ea"/>
              </a:rPr>
              <a:t>by doing </a:t>
            </a:r>
            <a:r>
              <a:rPr lang="en-US" altLang="zh-CN" sz="2100" dirty="0" err="1">
                <a:solidFill>
                  <a:schemeClr val="accent2">
                    <a:lumMod val="75000"/>
                  </a:schemeClr>
                </a:solidFill>
                <a:latin typeface="Times New Roman" panose="02020603050405020304" pitchFamily="18" charset="0"/>
                <a:cs typeface="Times New Roman" panose="02020603050405020304" pitchFamily="18" charset="0"/>
                <a:sym typeface="+mn-ea"/>
              </a:rPr>
              <a:t>sth</a:t>
            </a:r>
            <a:r>
              <a:rPr lang="en-US" altLang="zh-CN" sz="2100" dirty="0">
                <a:solidFill>
                  <a:schemeClr val="accent2">
                    <a:lumMod val="75000"/>
                  </a:schemeClr>
                </a:solidFill>
                <a:latin typeface="Times New Roman" panose="02020603050405020304" pitchFamily="18" charset="0"/>
                <a:cs typeface="Times New Roman" panose="02020603050405020304" pitchFamily="18" charset="0"/>
                <a:sym typeface="+mn-ea"/>
              </a:rPr>
              <a:t>. </a:t>
            </a:r>
            <a:r>
              <a:rPr lang="zh-CN" altLang="en-US" sz="2100" dirty="0">
                <a:solidFill>
                  <a:schemeClr val="accent2">
                    <a:lumMod val="75000"/>
                  </a:schemeClr>
                </a:solidFill>
                <a:latin typeface="Times New Roman" panose="02020603050405020304" pitchFamily="18" charset="0"/>
                <a:cs typeface="Times New Roman" panose="02020603050405020304" pitchFamily="18" charset="0"/>
                <a:sym typeface="+mn-ea"/>
              </a:rPr>
              <a:t>以某种行为方式</a:t>
            </a:r>
            <a:r>
              <a:rPr lang="en-US" altLang="zh-CN" sz="2100" dirty="0">
                <a:solidFill>
                  <a:schemeClr val="accent2">
                    <a:lumMod val="75000"/>
                  </a:schemeClr>
                </a:solidFill>
                <a:latin typeface="Times New Roman" panose="02020603050405020304" pitchFamily="18" charset="0"/>
                <a:cs typeface="Times New Roman" panose="02020603050405020304" pitchFamily="18" charset="0"/>
                <a:sym typeface="+mn-ea"/>
              </a:rPr>
              <a:t>……</a:t>
            </a:r>
          </a:p>
        </p:txBody>
      </p:sp>
      <p:sp>
        <p:nvSpPr>
          <p:cNvPr id="22530" name="Rectangle 3"/>
          <p:cNvSpPr txBox="1"/>
          <p:nvPr/>
        </p:nvSpPr>
        <p:spPr>
          <a:xfrm>
            <a:off x="932021" y="2606040"/>
            <a:ext cx="7670483" cy="809625"/>
          </a:xfrm>
          <a:prstGeom prst="rect">
            <a:avLst/>
          </a:prstGeom>
          <a:noFill/>
          <a:ln w="9525">
            <a:noFill/>
          </a:ln>
        </p:spPr>
        <p:txBody>
          <a:bodyPr lIns="68580" tIns="34290" rIns="68580" bIns="34290"/>
          <a:lstStyle/>
          <a:p>
            <a:pPr>
              <a:lnSpc>
                <a:spcPct val="110000"/>
              </a:lnSpc>
              <a:buFont typeface="Arial" panose="020B0604020202020204" pitchFamily="34" charset="0"/>
            </a:pPr>
            <a:r>
              <a:rPr lang="en-US" altLang="zh-CN" sz="2300" dirty="0">
                <a:latin typeface="Times New Roman" panose="02020603050405020304" pitchFamily="18" charset="0"/>
                <a:ea typeface="黑体" panose="02010609060101010101" charset="-122"/>
              </a:rPr>
              <a:t>3. The following year they celebrated together </a:t>
            </a:r>
            <a:r>
              <a:rPr lang="en-US" altLang="zh-CN" sz="2300" dirty="0">
                <a:solidFill>
                  <a:schemeClr val="accent6"/>
                </a:solidFill>
                <a:latin typeface="Times New Roman" panose="02020603050405020304" pitchFamily="18" charset="0"/>
                <a:ea typeface="黑体" panose="02010609060101010101" charset="-122"/>
              </a:rPr>
              <a:t>by eating </a:t>
            </a:r>
            <a:r>
              <a:rPr lang="en-US" altLang="zh-CN" sz="2300" dirty="0">
                <a:latin typeface="Times New Roman" panose="02020603050405020304" pitchFamily="18" charset="0"/>
                <a:ea typeface="黑体" panose="02010609060101010101" charset="-122"/>
              </a:rPr>
              <a:t>a dinner of the new food.</a:t>
            </a:r>
          </a:p>
        </p:txBody>
      </p:sp>
      <p:sp>
        <p:nvSpPr>
          <p:cNvPr id="5" name="Text Box 6"/>
          <p:cNvSpPr txBox="1"/>
          <p:nvPr/>
        </p:nvSpPr>
        <p:spPr>
          <a:xfrm>
            <a:off x="1479709" y="1585913"/>
            <a:ext cx="5894785" cy="1037749"/>
          </a:xfrm>
          <a:prstGeom prst="rect">
            <a:avLst/>
          </a:prstGeom>
          <a:noFill/>
          <a:ln w="19050" cap="flat" cmpd="sng">
            <a:solidFill>
              <a:srgbClr val="92D050"/>
            </a:solidFill>
            <a:prstDash val="solid"/>
            <a:miter/>
            <a:headEnd type="none" w="med" len="med"/>
            <a:tailEnd type="none" w="med" len="med"/>
          </a:ln>
        </p:spPr>
        <p:txBody>
          <a:bodyPr lIns="68580" tIns="34290" rIns="68580" bIns="34290">
            <a:spAutoFit/>
          </a:bodyPr>
          <a:lstStyle/>
          <a:p>
            <a:pPr eaLnBrk="1" hangingPunct="1">
              <a:lnSpc>
                <a:spcPct val="150000"/>
              </a:lnSpc>
            </a:pPr>
            <a:r>
              <a:rPr lang="en-US" altLang="zh-CN" sz="2100" dirty="0">
                <a:solidFill>
                  <a:schemeClr val="accent6"/>
                </a:solidFill>
                <a:latin typeface="Times New Roman" panose="02020603050405020304" pitchFamily="18" charset="0"/>
                <a:ea typeface="黑体" panose="02010609060101010101" charset="-122"/>
              </a:rPr>
              <a:t>Since</a:t>
            </a:r>
            <a:r>
              <a:rPr lang="zh-CN" altLang="en-US" sz="2100" dirty="0">
                <a:latin typeface="Times New Roman" panose="02020603050405020304" pitchFamily="18" charset="0"/>
                <a:cs typeface="Times New Roman" panose="02020603050405020304" pitchFamily="18" charset="0"/>
              </a:rPr>
              <a:t>表示“自从</a:t>
            </a:r>
            <a:r>
              <a:rPr lang="en-US" altLang="zh-CN" sz="2100" dirty="0">
                <a:latin typeface="Times New Roman" panose="02020603050405020304" pitchFamily="18" charset="0"/>
                <a:cs typeface="Times New Roman" panose="02020603050405020304" pitchFamily="18" charset="0"/>
              </a:rPr>
              <a:t>……</a:t>
            </a:r>
            <a:r>
              <a:rPr lang="zh-CN" altLang="en-US" sz="2100" dirty="0">
                <a:latin typeface="Times New Roman" panose="02020603050405020304" pitchFamily="18" charset="0"/>
                <a:cs typeface="Times New Roman" panose="02020603050405020304" pitchFamily="18" charset="0"/>
              </a:rPr>
              <a:t>”，常用于现在完成时。</a:t>
            </a:r>
            <a:endParaRPr lang="en-US" altLang="zh-CN" sz="2100" dirty="0">
              <a:latin typeface="Times New Roman" panose="02020603050405020304" pitchFamily="18" charset="0"/>
              <a:cs typeface="Times New Roman" panose="02020603050405020304" pitchFamily="18" charset="0"/>
            </a:endParaRPr>
          </a:p>
          <a:p>
            <a:pPr eaLnBrk="1" hangingPunct="1">
              <a:lnSpc>
                <a:spcPct val="150000"/>
              </a:lnSpc>
            </a:pPr>
            <a:r>
              <a:rPr lang="zh-CN" altLang="en-US" sz="2100" dirty="0">
                <a:latin typeface="Times New Roman" panose="02020603050405020304" pitchFamily="18" charset="0"/>
                <a:cs typeface="Times New Roman" panose="02020603050405020304" pitchFamily="18" charset="0"/>
              </a:rPr>
              <a:t>例如：</a:t>
            </a:r>
            <a:r>
              <a:rPr lang="en-US" altLang="zh-CN" sz="2100" dirty="0">
                <a:latin typeface="Times New Roman" panose="02020603050405020304" pitchFamily="18" charset="0"/>
                <a:cs typeface="Times New Roman" panose="02020603050405020304" pitchFamily="18" charset="0"/>
              </a:rPr>
              <a:t>We have been friends since childhood.</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 name="椭圆 1"/>
          <p:cNvSpPr/>
          <p:nvPr/>
        </p:nvSpPr>
        <p:spPr>
          <a:xfrm>
            <a:off x="1012508" y="690086"/>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a:solidFill>
                  <a:schemeClr val="tx1"/>
                </a:solidFill>
                <a:latin typeface="Times New Roman" panose="02020603050405020304" pitchFamily="18" charset="0"/>
                <a:cs typeface="Times New Roman" panose="02020603050405020304" pitchFamily="18" charset="0"/>
              </a:rPr>
              <a:t>5</a:t>
            </a:r>
          </a:p>
        </p:txBody>
      </p:sp>
      <p:sp>
        <p:nvSpPr>
          <p:cNvPr id="23559" name="Rectangle 2"/>
          <p:cNvSpPr txBox="1"/>
          <p:nvPr/>
        </p:nvSpPr>
        <p:spPr>
          <a:xfrm>
            <a:off x="1663541" y="690086"/>
            <a:ext cx="6487478" cy="809625"/>
          </a:xfrm>
          <a:prstGeom prst="rect">
            <a:avLst/>
          </a:prstGeom>
          <a:noFill/>
          <a:ln w="9525">
            <a:noFill/>
          </a:ln>
        </p:spPr>
        <p:txBody>
          <a:bodyPr lIns="68580" tIns="34290" rIns="68580" bIns="34290"/>
          <a:lstStyle/>
          <a:p>
            <a:pPr eaLnBrk="1" hangingPunct="1">
              <a:lnSpc>
                <a:spcPct val="110000"/>
              </a:lnSpc>
            </a:pPr>
            <a:r>
              <a:rPr lang="en-US" altLang="zh-CN" sz="2400" b="1">
                <a:latin typeface="Times New Roman" panose="02020603050405020304" pitchFamily="18" charset="0"/>
                <a:ea typeface="黑体" panose="02010609060101010101" charset="-122"/>
                <a:cs typeface="Times New Roman" panose="02020603050405020304" pitchFamily="18" charset="0"/>
              </a:rPr>
              <a:t>Think about an unforgettable festival you have enjoyed. Answer the questions.</a:t>
            </a:r>
          </a:p>
        </p:txBody>
      </p:sp>
      <p:sp>
        <p:nvSpPr>
          <p:cNvPr id="25604" name="文本框 25603"/>
          <p:cNvSpPr txBox="1"/>
          <p:nvPr/>
        </p:nvSpPr>
        <p:spPr>
          <a:xfrm>
            <a:off x="1663606" y="1779096"/>
            <a:ext cx="5994797" cy="2405539"/>
          </a:xfrm>
          <a:prstGeom prst="rect">
            <a:avLst/>
          </a:prstGeom>
          <a:noFill/>
          <a:ln w="9525">
            <a:noFill/>
          </a:ln>
        </p:spPr>
        <p:txBody>
          <a:bodyPr lIns="68580" tIns="34290" rIns="68580" bIns="34290">
            <a:spAutoFit/>
          </a:bodyPr>
          <a:lstStyle/>
          <a:p>
            <a:pPr>
              <a:lnSpc>
                <a:spcPct val="150000"/>
              </a:lnSpc>
            </a:pPr>
            <a:r>
              <a:rPr lang="en-US" altLang="zh-CN" sz="2000" b="1" noProof="1">
                <a:latin typeface="Times New Roman" panose="02020603050405020304" pitchFamily="18" charset="0"/>
                <a:cs typeface="Times New Roman" panose="02020603050405020304" pitchFamily="18" charset="0"/>
              </a:rPr>
              <a:t>    </a:t>
            </a:r>
            <a:r>
              <a:rPr lang="en-US" altLang="zh-CN" sz="2000" noProof="1">
                <a:latin typeface="Times New Roman" panose="02020603050405020304" pitchFamily="18" charset="0"/>
                <a:cs typeface="Times New Roman" panose="02020603050405020304" pitchFamily="18" charset="0"/>
              </a:rPr>
              <a:t>1.What was it?</a:t>
            </a:r>
          </a:p>
          <a:p>
            <a:pPr>
              <a:lnSpc>
                <a:spcPct val="150000"/>
              </a:lnSpc>
            </a:pPr>
            <a:r>
              <a:rPr lang="en-US" altLang="zh-CN" sz="2000" noProof="1">
                <a:latin typeface="Times New Roman" panose="02020603050405020304" pitchFamily="18" charset="0"/>
                <a:cs typeface="Times New Roman" panose="02020603050405020304" pitchFamily="18" charset="0"/>
              </a:rPr>
              <a:t>    2.When was it?</a:t>
            </a:r>
          </a:p>
          <a:p>
            <a:pPr>
              <a:lnSpc>
                <a:spcPct val="150000"/>
              </a:lnSpc>
            </a:pPr>
            <a:r>
              <a:rPr lang="en-US" altLang="zh-CN" sz="2000" noProof="1">
                <a:latin typeface="Times New Roman" panose="02020603050405020304" pitchFamily="18" charset="0"/>
                <a:cs typeface="Times New Roman" panose="02020603050405020304" pitchFamily="18" charset="0"/>
              </a:rPr>
              <a:t>    3. Who did you spend it with?</a:t>
            </a:r>
          </a:p>
          <a:p>
            <a:pPr>
              <a:lnSpc>
                <a:spcPct val="150000"/>
              </a:lnSpc>
            </a:pPr>
            <a:r>
              <a:rPr lang="en-US" altLang="zh-CN" sz="2000" noProof="1">
                <a:latin typeface="Times New Roman" panose="02020603050405020304" pitchFamily="18" charset="0"/>
                <a:cs typeface="Times New Roman" panose="02020603050405020304" pitchFamily="18" charset="0"/>
              </a:rPr>
              <a:t>    4. How did you spend it?</a:t>
            </a:r>
          </a:p>
          <a:p>
            <a:pPr>
              <a:lnSpc>
                <a:spcPct val="150000"/>
              </a:lnSpc>
            </a:pPr>
            <a:r>
              <a:rPr lang="en-US" altLang="zh-CN" sz="2000" noProof="1">
                <a:latin typeface="Times New Roman" panose="02020603050405020304" pitchFamily="18" charset="0"/>
                <a:cs typeface="Times New Roman" panose="02020603050405020304" pitchFamily="18" charset="0"/>
              </a:rPr>
              <a:t>    5. Will you remember it for long? Why?</a:t>
            </a:r>
          </a:p>
        </p:txBody>
      </p:sp>
    </p:spTree>
  </p:cSld>
  <p:clrMapOvr>
    <a:masterClrMapping/>
  </p:clrMapOvr>
  <p:transition spd="med" advClick="0" advTm="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2" name="椭圆 1"/>
          <p:cNvSpPr/>
          <p:nvPr/>
        </p:nvSpPr>
        <p:spPr>
          <a:xfrm>
            <a:off x="1012508" y="785812"/>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a:solidFill>
                  <a:schemeClr val="tx1"/>
                </a:solidFill>
                <a:latin typeface="Times New Roman" panose="02020603050405020304" pitchFamily="18" charset="0"/>
                <a:cs typeface="Times New Roman" panose="02020603050405020304" pitchFamily="18" charset="0"/>
              </a:rPr>
              <a:t>6</a:t>
            </a:r>
          </a:p>
        </p:txBody>
      </p:sp>
      <p:sp>
        <p:nvSpPr>
          <p:cNvPr id="25603" name="Rectangle 2"/>
          <p:cNvSpPr txBox="1"/>
          <p:nvPr/>
        </p:nvSpPr>
        <p:spPr>
          <a:xfrm>
            <a:off x="1709738" y="785575"/>
            <a:ext cx="5724525" cy="919163"/>
          </a:xfrm>
          <a:prstGeom prst="rect">
            <a:avLst/>
          </a:prstGeom>
          <a:noFill/>
          <a:ln w="9525">
            <a:noFill/>
          </a:ln>
        </p:spPr>
        <p:txBody>
          <a:bodyPr lIns="68580" tIns="34290" rIns="68580" bIns="34290"/>
          <a:lstStyle/>
          <a:p>
            <a:pPr eaLnBrk="1" hangingPunct="1">
              <a:lnSpc>
                <a:spcPct val="110000"/>
              </a:lnSpc>
            </a:pPr>
            <a:r>
              <a:rPr lang="en-US" altLang="zh-CN" sz="2400" b="1">
                <a:latin typeface="Times New Roman" panose="02020603050405020304" pitchFamily="18" charset="0"/>
                <a:ea typeface="黑体" panose="02010609060101010101" charset="-122"/>
                <a:cs typeface="Times New Roman" panose="02020603050405020304" pitchFamily="18" charset="0"/>
              </a:rPr>
              <a:t>Write a passage about the festival. Use your answers in Activity 5 to help you.</a:t>
            </a:r>
          </a:p>
        </p:txBody>
      </p:sp>
      <p:sp>
        <p:nvSpPr>
          <p:cNvPr id="25604" name="矩形 3"/>
          <p:cNvSpPr/>
          <p:nvPr/>
        </p:nvSpPr>
        <p:spPr>
          <a:xfrm>
            <a:off x="1795939" y="2018110"/>
            <a:ext cx="5887641" cy="1131079"/>
          </a:xfrm>
          <a:prstGeom prst="rect">
            <a:avLst/>
          </a:prstGeom>
          <a:noFill/>
          <a:ln w="9525">
            <a:noFill/>
          </a:ln>
        </p:spPr>
        <p:txBody>
          <a:bodyPr lIns="68580" tIns="34290" rIns="68580" bIns="34290">
            <a:spAutoFit/>
          </a:bodyPr>
          <a:lstStyle/>
          <a:p>
            <a:pPr eaLnBrk="1" hangingPunct="1">
              <a:lnSpc>
                <a:spcPct val="150000"/>
              </a:lnSpc>
            </a:pPr>
            <a:r>
              <a:rPr lang="en-US" altLang="zh-CN" sz="2300" dirty="0">
                <a:solidFill>
                  <a:schemeClr val="accent2">
                    <a:lumMod val="75000"/>
                  </a:schemeClr>
                </a:solidFill>
                <a:latin typeface="Times New Roman" panose="02020603050405020304" pitchFamily="18" charset="0"/>
              </a:rPr>
              <a:t>An unforgettable festival for me was National Day last year...</a:t>
            </a:r>
          </a:p>
        </p:txBody>
      </p:sp>
    </p:spTree>
  </p:cSld>
  <p:clrMapOvr>
    <a:masterClrMapping/>
  </p:clrMapOvr>
  <p:transition spd="med"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0"/>
          <p:cNvSpPr txBox="1"/>
          <p:nvPr/>
        </p:nvSpPr>
        <p:spPr>
          <a:xfrm>
            <a:off x="941785" y="904875"/>
            <a:ext cx="750094" cy="391716"/>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新课导入</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34" name="流程图: 终止 33"/>
          <p:cNvSpPr/>
          <p:nvPr/>
        </p:nvSpPr>
        <p:spPr>
          <a:xfrm>
            <a:off x="484585" y="807244"/>
            <a:ext cx="1846660" cy="344091"/>
          </a:xfrm>
          <a:prstGeom prst="flowChartTerminator">
            <a:avLst/>
          </a:prstGeom>
          <a:solidFill>
            <a:schemeClr val="accent6">
              <a:lumMod val="40000"/>
              <a:lumOff val="60000"/>
            </a:schemeClr>
          </a:solid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 name="文本框 1"/>
          <p:cNvSpPr txBox="1"/>
          <p:nvPr/>
        </p:nvSpPr>
        <p:spPr>
          <a:xfrm>
            <a:off x="661511" y="772002"/>
            <a:ext cx="1541128" cy="423193"/>
          </a:xfrm>
          <a:prstGeom prst="rect">
            <a:avLst/>
          </a:prstGeom>
          <a:noFill/>
        </p:spPr>
        <p:txBody>
          <a:bodyPr wrap="none" lIns="68580" tIns="34290" rIns="68580" bIns="34290" rtlCol="0" anchor="t">
            <a:spAutoFit/>
          </a:bodyPr>
          <a:lstStyle/>
          <a:p>
            <a:pPr>
              <a:defRPr/>
            </a:pPr>
            <a:r>
              <a:rPr lang="en-US" altLang="zh-CN" sz="2300" b="1" dirty="0">
                <a:solidFill>
                  <a:schemeClr val="bg1"/>
                </a:solidFill>
                <a:latin typeface="Times New Roman" panose="02020603050405020304" pitchFamily="18" charset="0"/>
                <a:cs typeface="Times New Roman" panose="02020603050405020304" pitchFamily="18" charset="0"/>
                <a:sym typeface="+mn-ea"/>
              </a:rPr>
              <a:t>New words</a:t>
            </a:r>
          </a:p>
        </p:txBody>
      </p:sp>
      <p:sp>
        <p:nvSpPr>
          <p:cNvPr id="3" name="文本框 2"/>
          <p:cNvSpPr txBox="1"/>
          <p:nvPr/>
        </p:nvSpPr>
        <p:spPr>
          <a:xfrm>
            <a:off x="2155031" y="1296829"/>
            <a:ext cx="1905000" cy="2838450"/>
          </a:xfrm>
          <a:prstGeom prst="rect">
            <a:avLst/>
          </a:prstGeom>
          <a:noFill/>
        </p:spPr>
        <p:txBody>
          <a:bodyPr wrap="square" lIns="68580" tIns="34290" rIns="68580" bIns="34290" rtlCol="0" anchor="t">
            <a:spAutoFit/>
          </a:bodyPr>
          <a:lstStyle/>
          <a:p>
            <a:pPr algn="r" eaLnBrk="1" hangingPunct="1">
              <a:lnSpc>
                <a:spcPct val="150000"/>
              </a:lnSpc>
              <a:buFont typeface="Wingdings" panose="05000000000000000000" pitchFamily="2" charset="2"/>
            </a:pPr>
            <a:r>
              <a:rPr lang="en-US" altLang="zh-CN" sz="2400" b="1" dirty="0">
                <a:latin typeface="Times New Roman" panose="02020603050405020304" pitchFamily="18" charset="0"/>
                <a:ea typeface="黑体" panose="02010609060101010101" charset="-122"/>
                <a:sym typeface="+mn-ea"/>
              </a:rPr>
              <a:t>among</a:t>
            </a:r>
            <a:endParaRPr lang="en-US" altLang="zh-CN" sz="2400" b="1" dirty="0">
              <a:latin typeface="Times New Roman" panose="02020603050405020304" pitchFamily="18" charset="0"/>
              <a:ea typeface="黑体" panose="02010609060101010101" charset="-122"/>
            </a:endParaRPr>
          </a:p>
          <a:p>
            <a:pPr algn="r" eaLnBrk="1" hangingPunct="1">
              <a:lnSpc>
                <a:spcPct val="150000"/>
              </a:lnSpc>
            </a:pPr>
            <a:r>
              <a:rPr lang="en-US" altLang="zh-CN" sz="2400" b="1" dirty="0">
                <a:latin typeface="Times New Roman" panose="02020603050405020304" pitchFamily="18" charset="0"/>
                <a:ea typeface="黑体" panose="02010609060101010101" charset="-122"/>
                <a:sym typeface="+mn-ea"/>
              </a:rPr>
              <a:t>speech</a:t>
            </a:r>
            <a:endParaRPr lang="en-US" altLang="zh-CN" sz="2400" b="1" dirty="0">
              <a:latin typeface="Times New Roman" panose="02020603050405020304" pitchFamily="18" charset="0"/>
              <a:ea typeface="黑体" panose="02010609060101010101" charset="-122"/>
            </a:endParaRPr>
          </a:p>
          <a:p>
            <a:pPr algn="r" eaLnBrk="1" hangingPunct="1">
              <a:lnSpc>
                <a:spcPct val="150000"/>
              </a:lnSpc>
              <a:buFont typeface="Wingdings" panose="05000000000000000000" pitchFamily="2" charset="2"/>
            </a:pPr>
            <a:r>
              <a:rPr lang="en-US" altLang="zh-CN" sz="2400" b="1" dirty="0">
                <a:latin typeface="Times New Roman" panose="02020603050405020304" pitchFamily="18" charset="0"/>
                <a:ea typeface="黑体" panose="02010609060101010101" charset="-122"/>
                <a:sym typeface="+mn-ea"/>
              </a:rPr>
              <a:t>pioneer</a:t>
            </a:r>
            <a:endParaRPr lang="en-US" altLang="zh-CN" sz="2400" b="1" dirty="0">
              <a:latin typeface="Times New Roman" panose="02020603050405020304" pitchFamily="18" charset="0"/>
              <a:ea typeface="黑体" panose="02010609060101010101" charset="-122"/>
            </a:endParaRPr>
          </a:p>
          <a:p>
            <a:pPr algn="r" eaLnBrk="1" hangingPunct="1">
              <a:lnSpc>
                <a:spcPct val="150000"/>
              </a:lnSpc>
              <a:buFont typeface="Wingdings" panose="05000000000000000000" pitchFamily="2" charset="2"/>
            </a:pPr>
            <a:r>
              <a:rPr lang="en-US" altLang="zh-CN" sz="2400" b="1" dirty="0">
                <a:latin typeface="Times New Roman" panose="02020603050405020304" pitchFamily="18" charset="0"/>
                <a:ea typeface="黑体" panose="02010609060101010101" charset="-122"/>
                <a:sym typeface="+mn-ea"/>
              </a:rPr>
              <a:t>grow</a:t>
            </a:r>
            <a:endParaRPr lang="en-US" altLang="zh-CN" sz="2400" b="1" dirty="0">
              <a:latin typeface="Times New Roman" panose="02020603050405020304" pitchFamily="18" charset="0"/>
              <a:ea typeface="黑体" panose="02010609060101010101" charset="-122"/>
            </a:endParaRPr>
          </a:p>
          <a:p>
            <a:pPr algn="r" eaLnBrk="1" hangingPunct="1">
              <a:lnSpc>
                <a:spcPct val="150000"/>
              </a:lnSpc>
              <a:buFont typeface="Wingdings" panose="05000000000000000000" pitchFamily="2" charset="2"/>
            </a:pPr>
            <a:r>
              <a:rPr lang="en-US" altLang="zh-CN" sz="2400" b="1" dirty="0">
                <a:latin typeface="Times New Roman" panose="02020603050405020304" pitchFamily="18" charset="0"/>
                <a:ea typeface="黑体" panose="02010609060101010101" charset="-122"/>
                <a:sym typeface="+mn-ea"/>
              </a:rPr>
              <a:t>corn</a:t>
            </a:r>
          </a:p>
        </p:txBody>
      </p:sp>
      <p:sp>
        <p:nvSpPr>
          <p:cNvPr id="5" name="Rectangle 5"/>
          <p:cNvSpPr/>
          <p:nvPr/>
        </p:nvSpPr>
        <p:spPr>
          <a:xfrm>
            <a:off x="4404599" y="1296592"/>
            <a:ext cx="3782615" cy="2755106"/>
          </a:xfrm>
          <a:prstGeom prst="rect">
            <a:avLst/>
          </a:prstGeom>
          <a:noFill/>
          <a:ln w="9525">
            <a:noFill/>
          </a:ln>
        </p:spPr>
        <p:txBody>
          <a:bodyPr lIns="68580" tIns="34290" rIns="68580" bIns="34290"/>
          <a:lstStyle/>
          <a:p>
            <a:pPr eaLnBrk="1" hangingPunct="1">
              <a:lnSpc>
                <a:spcPct val="150000"/>
              </a:lnSpc>
              <a:buClr>
                <a:schemeClr val="hlink"/>
              </a:buClr>
              <a:buSzPct val="75000"/>
            </a:pPr>
            <a:r>
              <a:rPr lang="en-US" altLang="zh-CN" sz="2400" b="1" i="1" dirty="0">
                <a:solidFill>
                  <a:schemeClr val="accent6"/>
                </a:solidFill>
                <a:latin typeface="Times New Roman" panose="02020603050405020304" pitchFamily="18" charset="0"/>
                <a:cs typeface="Times New Roman" panose="02020603050405020304" pitchFamily="18" charset="0"/>
              </a:rPr>
              <a:t>prep</a:t>
            </a:r>
            <a:r>
              <a:rPr lang="en-US" altLang="zh-CN" sz="2400" b="1" dirty="0">
                <a:solidFill>
                  <a:schemeClr val="accent6"/>
                </a:solidFill>
                <a:latin typeface="Times New Roman" panose="02020603050405020304" pitchFamily="18" charset="0"/>
                <a:cs typeface="Times New Roman" panose="02020603050405020304" pitchFamily="18" charset="0"/>
              </a:rPr>
              <a:t>. </a:t>
            </a:r>
            <a:r>
              <a:rPr lang="zh-CN" altLang="en-US" sz="2400" b="1" dirty="0">
                <a:solidFill>
                  <a:schemeClr val="accent6"/>
                </a:solidFill>
                <a:latin typeface="Times New Roman" panose="02020603050405020304" pitchFamily="18" charset="0"/>
                <a:cs typeface="Times New Roman" panose="02020603050405020304" pitchFamily="18" charset="0"/>
              </a:rPr>
              <a:t>在</a:t>
            </a:r>
            <a:r>
              <a:rPr lang="en-US" altLang="zh-CN" sz="2400" b="1" dirty="0">
                <a:solidFill>
                  <a:schemeClr val="accent6"/>
                </a:solidFill>
                <a:latin typeface="Times New Roman" panose="02020603050405020304" pitchFamily="18" charset="0"/>
                <a:cs typeface="Times New Roman" panose="02020603050405020304" pitchFamily="18" charset="0"/>
              </a:rPr>
              <a:t>……</a:t>
            </a:r>
            <a:r>
              <a:rPr lang="zh-CN" altLang="en-US" sz="2400" b="1" dirty="0">
                <a:solidFill>
                  <a:schemeClr val="accent6"/>
                </a:solidFill>
                <a:latin typeface="Times New Roman" panose="02020603050405020304" pitchFamily="18" charset="0"/>
                <a:cs typeface="Times New Roman" panose="02020603050405020304" pitchFamily="18" charset="0"/>
              </a:rPr>
              <a:t>之中</a:t>
            </a:r>
          </a:p>
          <a:p>
            <a:pPr eaLnBrk="1" hangingPunct="1">
              <a:lnSpc>
                <a:spcPct val="150000"/>
              </a:lnSpc>
              <a:buClr>
                <a:schemeClr val="hlink"/>
              </a:buClr>
              <a:buSzPct val="75000"/>
            </a:pPr>
            <a:r>
              <a:rPr lang="en-US" altLang="zh-CN" sz="2400" b="1" i="1" dirty="0">
                <a:solidFill>
                  <a:schemeClr val="accent6"/>
                </a:solidFill>
                <a:latin typeface="Times New Roman" panose="02020603050405020304" pitchFamily="18" charset="0"/>
                <a:cs typeface="Times New Roman" panose="02020603050405020304" pitchFamily="18" charset="0"/>
              </a:rPr>
              <a:t>n</a:t>
            </a:r>
            <a:r>
              <a:rPr lang="en-US" altLang="zh-CN" sz="2400" b="1" dirty="0">
                <a:solidFill>
                  <a:schemeClr val="accent6"/>
                </a:solidFill>
                <a:latin typeface="Times New Roman" panose="02020603050405020304" pitchFamily="18" charset="0"/>
                <a:cs typeface="Times New Roman" panose="02020603050405020304" pitchFamily="18" charset="0"/>
              </a:rPr>
              <a:t>. </a:t>
            </a:r>
            <a:r>
              <a:rPr lang="zh-CN" altLang="en-US" sz="2400" b="1" dirty="0">
                <a:solidFill>
                  <a:schemeClr val="accent6"/>
                </a:solidFill>
                <a:latin typeface="Times New Roman" panose="02020603050405020304" pitchFamily="18" charset="0"/>
                <a:cs typeface="Times New Roman" panose="02020603050405020304" pitchFamily="18" charset="0"/>
              </a:rPr>
              <a:t>演说；讲演</a:t>
            </a:r>
          </a:p>
          <a:p>
            <a:pPr eaLnBrk="1" hangingPunct="1">
              <a:lnSpc>
                <a:spcPct val="150000"/>
              </a:lnSpc>
              <a:buClr>
                <a:schemeClr val="hlink"/>
              </a:buClr>
              <a:buSzPct val="75000"/>
            </a:pPr>
            <a:r>
              <a:rPr lang="en-US" altLang="zh-CN" sz="2400" b="1" i="1" dirty="0">
                <a:solidFill>
                  <a:schemeClr val="accent6"/>
                </a:solidFill>
                <a:latin typeface="Times New Roman" panose="02020603050405020304" pitchFamily="18" charset="0"/>
                <a:cs typeface="Times New Roman" panose="02020603050405020304" pitchFamily="18" charset="0"/>
              </a:rPr>
              <a:t>n</a:t>
            </a:r>
            <a:r>
              <a:rPr lang="en-US" altLang="zh-CN" sz="2400" b="1" dirty="0">
                <a:solidFill>
                  <a:schemeClr val="accent6"/>
                </a:solidFill>
                <a:latin typeface="Times New Roman" panose="02020603050405020304" pitchFamily="18" charset="0"/>
                <a:cs typeface="Times New Roman" panose="02020603050405020304" pitchFamily="18" charset="0"/>
              </a:rPr>
              <a:t>. </a:t>
            </a:r>
            <a:r>
              <a:rPr lang="zh-CN" altLang="en-US" sz="2400" b="1" dirty="0">
                <a:solidFill>
                  <a:schemeClr val="accent6"/>
                </a:solidFill>
                <a:latin typeface="Times New Roman" panose="02020603050405020304" pitchFamily="18" charset="0"/>
                <a:cs typeface="Times New Roman" panose="02020603050405020304" pitchFamily="18" charset="0"/>
              </a:rPr>
              <a:t>开拓者；先驱者 </a:t>
            </a:r>
          </a:p>
          <a:p>
            <a:pPr eaLnBrk="1" hangingPunct="1">
              <a:lnSpc>
                <a:spcPct val="150000"/>
              </a:lnSpc>
              <a:buClr>
                <a:schemeClr val="hlink"/>
              </a:buClr>
              <a:buSzPct val="75000"/>
            </a:pPr>
            <a:r>
              <a:rPr lang="en-US" altLang="zh-CN" sz="2400" b="1" i="1" dirty="0">
                <a:solidFill>
                  <a:schemeClr val="accent6"/>
                </a:solidFill>
                <a:latin typeface="Times New Roman" panose="02020603050405020304" pitchFamily="18" charset="0"/>
                <a:cs typeface="Times New Roman" panose="02020603050405020304" pitchFamily="18" charset="0"/>
              </a:rPr>
              <a:t>v</a:t>
            </a:r>
            <a:r>
              <a:rPr lang="en-US" altLang="zh-CN" sz="2400" b="1" dirty="0">
                <a:solidFill>
                  <a:schemeClr val="accent6"/>
                </a:solidFill>
                <a:latin typeface="Times New Roman" panose="02020603050405020304" pitchFamily="18" charset="0"/>
                <a:cs typeface="Times New Roman" panose="02020603050405020304" pitchFamily="18" charset="0"/>
              </a:rPr>
              <a:t>. </a:t>
            </a:r>
            <a:r>
              <a:rPr lang="zh-CN" altLang="en-US" sz="2400" b="1" dirty="0">
                <a:solidFill>
                  <a:schemeClr val="accent6"/>
                </a:solidFill>
                <a:latin typeface="Times New Roman" panose="02020603050405020304" pitchFamily="18" charset="0"/>
                <a:cs typeface="Times New Roman" panose="02020603050405020304" pitchFamily="18" charset="0"/>
              </a:rPr>
              <a:t>种植；栽培（植物）</a:t>
            </a:r>
          </a:p>
          <a:p>
            <a:pPr eaLnBrk="1" hangingPunct="1">
              <a:lnSpc>
                <a:spcPct val="150000"/>
              </a:lnSpc>
              <a:buClr>
                <a:schemeClr val="hlink"/>
              </a:buClr>
              <a:buSzPct val="75000"/>
            </a:pPr>
            <a:r>
              <a:rPr lang="en-US" altLang="zh-CN" sz="2400" b="1" i="1" dirty="0">
                <a:solidFill>
                  <a:schemeClr val="accent6"/>
                </a:solidFill>
                <a:latin typeface="Times New Roman" panose="02020603050405020304" pitchFamily="18" charset="0"/>
                <a:cs typeface="Times New Roman" panose="02020603050405020304" pitchFamily="18" charset="0"/>
              </a:rPr>
              <a:t>n</a:t>
            </a:r>
            <a:r>
              <a:rPr lang="en-US" altLang="zh-CN" sz="2400" b="1" dirty="0">
                <a:solidFill>
                  <a:schemeClr val="accent6"/>
                </a:solidFill>
                <a:latin typeface="Times New Roman" panose="02020603050405020304" pitchFamily="18" charset="0"/>
                <a:cs typeface="Times New Roman" panose="02020603050405020304" pitchFamily="18" charset="0"/>
              </a:rPr>
              <a:t>. </a:t>
            </a:r>
            <a:r>
              <a:rPr lang="zh-CN" altLang="en-US" sz="2400" b="1" dirty="0">
                <a:solidFill>
                  <a:schemeClr val="accent6"/>
                </a:solidFill>
                <a:latin typeface="Times New Roman" panose="02020603050405020304" pitchFamily="18" charset="0"/>
                <a:cs typeface="Times New Roman" panose="02020603050405020304" pitchFamily="18" charset="0"/>
              </a:rPr>
              <a:t>谷物；玉米 </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3" name="矩形 2"/>
          <p:cNvSpPr/>
          <p:nvPr/>
        </p:nvSpPr>
        <p:spPr>
          <a:xfrm>
            <a:off x="1037749" y="962025"/>
            <a:ext cx="7068979" cy="3290131"/>
          </a:xfrm>
          <a:prstGeom prst="rect">
            <a:avLst/>
          </a:prstGeom>
        </p:spPr>
        <p:txBody>
          <a:bodyPr wrap="square" lIns="68580" tIns="34290" rIns="68580" bIns="34290">
            <a:spAutoFit/>
          </a:bodyPr>
          <a:lstStyle/>
          <a:p>
            <a:pPr eaLnBrk="0" hangingPunct="0">
              <a:lnSpc>
                <a:spcPct val="130000"/>
              </a:lnSpc>
              <a:defRPr/>
            </a:pPr>
            <a:r>
              <a:rPr lang="en-US" altLang="zh-CN" sz="2300" b="1" dirty="0">
                <a:solidFill>
                  <a:schemeClr val="accent2">
                    <a:lumMod val="75000"/>
                  </a:schemeClr>
                </a:solidFill>
                <a:latin typeface="Times New Roman" panose="02020603050405020304" pitchFamily="18" charset="0"/>
                <a:cs typeface="Times New Roman" panose="02020603050405020304" pitchFamily="18" charset="0"/>
              </a:rPr>
              <a:t>Possible answer:</a:t>
            </a:r>
          </a:p>
          <a:p>
            <a:pPr eaLnBrk="0" hangingPunct="0">
              <a:lnSpc>
                <a:spcPct val="130000"/>
              </a:lnSpc>
              <a:defRPr/>
            </a:pPr>
            <a:endParaRPr lang="en-US" altLang="zh-CN" sz="2300" b="1" dirty="0">
              <a:solidFill>
                <a:schemeClr val="accent2">
                  <a:lumMod val="75000"/>
                </a:schemeClr>
              </a:solidFill>
              <a:latin typeface="Times New Roman" panose="02020603050405020304" pitchFamily="18" charset="0"/>
              <a:cs typeface="Times New Roman" panose="02020603050405020304" pitchFamily="18" charset="0"/>
            </a:endParaRPr>
          </a:p>
          <a:p>
            <a:pPr eaLnBrk="0" hangingPunct="0">
              <a:lnSpc>
                <a:spcPct val="130000"/>
              </a:lnSpc>
              <a:defRPr/>
            </a:pPr>
            <a:r>
              <a:rPr lang="zh-CN" altLang="en-US" sz="2300" dirty="0">
                <a:latin typeface="Times New Roman" panose="02020603050405020304" pitchFamily="18" charset="0"/>
                <a:cs typeface="Times New Roman" panose="02020603050405020304" pitchFamily="18" charset="0"/>
              </a:rPr>
              <a:t>I had a great time on National Day last year. </a:t>
            </a:r>
            <a:r>
              <a:rPr lang="en-US" altLang="zh-CN" sz="2300" dirty="0">
                <a:latin typeface="Times New Roman" panose="02020603050405020304" pitchFamily="18" charset="0"/>
                <a:cs typeface="Times New Roman" panose="02020603050405020304" pitchFamily="18" charset="0"/>
              </a:rPr>
              <a:t>I’</a:t>
            </a:r>
            <a:r>
              <a:rPr lang="zh-CN" altLang="en-US" sz="2300" dirty="0">
                <a:latin typeface="Times New Roman" panose="02020603050405020304" pitchFamily="18" charset="0"/>
                <a:cs typeface="Times New Roman" panose="02020603050405020304" pitchFamily="18" charset="0"/>
              </a:rPr>
              <a:t>ll remember it for a long time because it was Golden Week. </a:t>
            </a:r>
            <a:r>
              <a:rPr lang="en-US" altLang="zh-CN" sz="2300" dirty="0">
                <a:latin typeface="Times New Roman" panose="02020603050405020304" pitchFamily="18" charset="0"/>
                <a:cs typeface="Times New Roman" panose="02020603050405020304" pitchFamily="18" charset="0"/>
              </a:rPr>
              <a:t>I</a:t>
            </a:r>
            <a:r>
              <a:rPr lang="zh-CN" altLang="en-US" sz="2300" dirty="0">
                <a:latin typeface="Times New Roman" panose="02020603050405020304" pitchFamily="18" charset="0"/>
                <a:cs typeface="Times New Roman" panose="02020603050405020304" pitchFamily="18" charset="0"/>
              </a:rPr>
              <a:t> went with my mother and father to visit my </a:t>
            </a:r>
            <a:r>
              <a:rPr lang="en-US" altLang="zh-CN" sz="2300" dirty="0">
                <a:latin typeface="Times New Roman" panose="02020603050405020304" pitchFamily="18" charset="0"/>
                <a:cs typeface="Times New Roman" panose="02020603050405020304" pitchFamily="18" charset="0"/>
              </a:rPr>
              <a:t>grandparents in</a:t>
            </a:r>
            <a:r>
              <a:rPr lang="zh-CN" altLang="en-US" sz="2300" dirty="0">
                <a:latin typeface="Times New Roman" panose="02020603050405020304" pitchFamily="18" charset="0"/>
                <a:cs typeface="Times New Roman" panose="02020603050405020304" pitchFamily="18" charset="0"/>
              </a:rPr>
              <a:t> </a:t>
            </a:r>
            <a:r>
              <a:rPr lang="en-US" altLang="zh-CN" sz="2300" dirty="0">
                <a:latin typeface="Times New Roman" panose="02020603050405020304" pitchFamily="18" charset="0"/>
                <a:cs typeface="Times New Roman" panose="02020603050405020304" pitchFamily="18" charset="0"/>
              </a:rPr>
              <a:t>Shanghai. My grandmother made delicious dumplings and many other dishes, so I ate lots of really nice food!</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当堂小练</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3" name="流程图: 过程 2"/>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5780" name="文本框 21"/>
          <p:cNvSpPr txBox="1"/>
          <p:nvPr/>
        </p:nvSpPr>
        <p:spPr>
          <a:xfrm>
            <a:off x="-8096" y="874871"/>
            <a:ext cx="2692241" cy="391478"/>
          </a:xfrm>
          <a:prstGeom prst="rect">
            <a:avLst/>
          </a:prstGeom>
          <a:solidFill>
            <a:schemeClr val="accent1">
              <a:lumMod val="40000"/>
              <a:lumOff val="60000"/>
            </a:schemeClr>
          </a:solidFill>
          <a:ln w="9525">
            <a:noFill/>
          </a:ln>
        </p:spPr>
        <p:txBody>
          <a:bodyPr wrap="square" lIns="68580" tIns="34290" rIns="68580" bIns="34290" anchor="t">
            <a:spAutoFit/>
          </a:bodyPr>
          <a:lstStyle/>
          <a:p>
            <a:pPr algn="ctr"/>
            <a:endParaRPr lang="en-US" altLang="zh-CN" sz="2100" b="1">
              <a:solidFill>
                <a:schemeClr val="bg1"/>
              </a:solidFill>
              <a:latin typeface="微软雅黑" panose="020B0503020204020204" charset="-122"/>
              <a:ea typeface="微软雅黑" panose="020B0503020204020204" charset="-122"/>
            </a:endParaRPr>
          </a:p>
        </p:txBody>
      </p:sp>
      <p:sp>
        <p:nvSpPr>
          <p:cNvPr id="2" name="矩形 1"/>
          <p:cNvSpPr/>
          <p:nvPr/>
        </p:nvSpPr>
        <p:spPr>
          <a:xfrm>
            <a:off x="523399" y="805339"/>
            <a:ext cx="2542699" cy="530066"/>
          </a:xfrm>
          <a:prstGeom prst="rect">
            <a:avLst/>
          </a:prstGeom>
        </p:spPr>
        <p:txBody>
          <a:bodyPr wrap="square" lIns="68580" tIns="34290" rIns="68580" bIns="34290">
            <a:spAutoFit/>
          </a:bodyPr>
          <a:lstStyle/>
          <a:p>
            <a:pPr>
              <a:defRPr/>
            </a:pPr>
            <a:r>
              <a:rPr lang="en-US" altLang="zh-CN" sz="3000" b="1" dirty="0">
                <a:solidFill>
                  <a:schemeClr val="bg1"/>
                </a:solidFill>
                <a:latin typeface="Times New Roman" panose="02020603050405020304" pitchFamily="18" charset="0"/>
                <a:cs typeface="Times New Roman" panose="02020603050405020304" pitchFamily="18" charset="0"/>
              </a:rPr>
              <a:t>Exercises</a:t>
            </a:r>
          </a:p>
        </p:txBody>
      </p:sp>
      <p:sp>
        <p:nvSpPr>
          <p:cNvPr id="50185" name="TextBox 17"/>
          <p:cNvSpPr txBox="1">
            <a:spLocks noChangeArrowheads="1"/>
          </p:cNvSpPr>
          <p:nvPr/>
        </p:nvSpPr>
        <p:spPr bwMode="auto">
          <a:xfrm>
            <a:off x="1733550" y="1498283"/>
            <a:ext cx="6646069" cy="2977039"/>
          </a:xfrm>
          <a:prstGeom prst="rect">
            <a:avLst/>
          </a:prstGeom>
          <a:noFill/>
          <a:ln w="9525">
            <a:noFill/>
            <a:miter lim="800000"/>
          </a:ln>
        </p:spPr>
        <p:txBody>
          <a:bodyPr wrap="square" lIns="68580" tIns="34290" rIns="68580" bIns="34290">
            <a:spAutoFit/>
          </a:bodyPr>
          <a:lstStyle/>
          <a:p>
            <a:pPr>
              <a:lnSpc>
                <a:spcPct val="150000"/>
              </a:lnSpc>
              <a:buFontTx/>
              <a:defRPr/>
            </a:pPr>
            <a:r>
              <a:rPr lang="zh-CN" altLang="en-US" b="1" dirty="0">
                <a:latin typeface="Times New Roman" panose="02020603050405020304" pitchFamily="18" charset="0"/>
                <a:cs typeface="Times New Roman" panose="02020603050405020304" pitchFamily="18" charset="0"/>
              </a:rPr>
              <a:t>一、根据句意及汉语提示完成单词</a:t>
            </a:r>
            <a:endParaRPr lang="en-US" altLang="zh-CN" b="1" dirty="0">
              <a:latin typeface="Times New Roman" panose="02020603050405020304" pitchFamily="18" charset="0"/>
              <a:cs typeface="Times New Roman" panose="02020603050405020304" pitchFamily="18" charset="0"/>
            </a:endParaRPr>
          </a:p>
          <a:p>
            <a:pPr marL="342900" indent="-342900">
              <a:lnSpc>
                <a:spcPct val="150000"/>
              </a:lnSpc>
              <a:buFontTx/>
              <a:defRPr/>
            </a:pPr>
            <a:r>
              <a:rPr lang="en-US" altLang="zh-CN" dirty="0">
                <a:latin typeface="Times New Roman" panose="02020603050405020304" pitchFamily="18" charset="0"/>
                <a:cs typeface="Times New Roman" panose="02020603050405020304" pitchFamily="18" charset="0"/>
              </a:rPr>
              <a:t>1.</a:t>
            </a:r>
            <a:r>
              <a:rPr lang="en-US" altLang="zh-CN" b="1" dirty="0">
                <a:solidFill>
                  <a:schemeClr val="accent6"/>
                </a:solidFill>
                <a:latin typeface="Times New Roman" panose="02020603050405020304" pitchFamily="18" charset="0"/>
                <a:cs typeface="Times New Roman" panose="02020603050405020304" pitchFamily="18" charset="0"/>
              </a:rPr>
              <a:t>【</a:t>
            </a:r>
            <a:r>
              <a:rPr lang="zh-CN" altLang="en-US" b="1" dirty="0">
                <a:solidFill>
                  <a:schemeClr val="accent6"/>
                </a:solidFill>
                <a:latin typeface="Times New Roman" panose="02020603050405020304" pitchFamily="18" charset="0"/>
                <a:cs typeface="Times New Roman" panose="02020603050405020304" pitchFamily="18" charset="0"/>
              </a:rPr>
              <a:t>易错题</a:t>
            </a:r>
            <a:r>
              <a:rPr lang="en-US" altLang="zh-CN" b="1" dirty="0">
                <a:solidFill>
                  <a:schemeClr val="accent6"/>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They walked </a:t>
            </a:r>
            <a:r>
              <a:rPr lang="zh-CN" altLang="en-US" u="sng"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在</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之中）</a:t>
            </a:r>
            <a:r>
              <a:rPr lang="en-US" altLang="zh-CN" dirty="0">
                <a:latin typeface="Times New Roman" panose="02020603050405020304" pitchFamily="18" charset="0"/>
                <a:cs typeface="Times New Roman" panose="02020603050405020304" pitchFamily="18" charset="0"/>
              </a:rPr>
              <a:t> </a:t>
            </a:r>
          </a:p>
          <a:p>
            <a:pPr marL="342900" indent="-342900">
              <a:lnSpc>
                <a:spcPct val="150000"/>
              </a:lnSpc>
              <a:buFontTx/>
              <a:defRPr/>
            </a:pPr>
            <a:r>
              <a:rPr lang="en-US" altLang="zh-CN" dirty="0">
                <a:latin typeface="Times New Roman" panose="02020603050405020304" pitchFamily="18" charset="0"/>
                <a:cs typeface="Times New Roman" panose="02020603050405020304" pitchFamily="18" charset="0"/>
              </a:rPr>
              <a:t>     the crowds in the street.</a:t>
            </a:r>
          </a:p>
          <a:p>
            <a:pPr>
              <a:lnSpc>
                <a:spcPct val="150000"/>
              </a:lnSpc>
              <a:buFontTx/>
              <a:defRPr/>
            </a:pPr>
            <a:r>
              <a:rPr lang="en-US" altLang="zh-CN" dirty="0">
                <a:latin typeface="Times New Roman" panose="02020603050405020304" pitchFamily="18" charset="0"/>
                <a:cs typeface="Times New Roman" panose="02020603050405020304" pitchFamily="18" charset="0"/>
              </a:rPr>
              <a:t>2. Our headmaster made a long </a:t>
            </a:r>
            <a:r>
              <a:rPr lang="zh-CN" altLang="en-US" u="sng"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（演讲</a:t>
            </a:r>
            <a:r>
              <a:rPr lang="en-US" altLang="zh-CN" dirty="0">
                <a:latin typeface="Times New Roman" panose="02020603050405020304" pitchFamily="18" charset="0"/>
                <a:cs typeface="Times New Roman" panose="02020603050405020304" pitchFamily="18" charset="0"/>
              </a:rPr>
              <a:t>)at the</a:t>
            </a:r>
          </a:p>
          <a:p>
            <a:pPr>
              <a:lnSpc>
                <a:spcPct val="150000"/>
              </a:lnSpc>
              <a:buFontTx/>
              <a:defRPr/>
            </a:pPr>
            <a:r>
              <a:rPr lang="en-US" altLang="zh-CN" dirty="0">
                <a:latin typeface="Times New Roman" panose="02020603050405020304" pitchFamily="18" charset="0"/>
                <a:cs typeface="Times New Roman" panose="02020603050405020304" pitchFamily="18" charset="0"/>
              </a:rPr>
              <a:t>    meeting last week.</a:t>
            </a:r>
          </a:p>
          <a:p>
            <a:pPr>
              <a:lnSpc>
                <a:spcPct val="150000"/>
              </a:lnSpc>
              <a:buFontTx/>
              <a:defRPr/>
            </a:pPr>
            <a:r>
              <a:rPr lang="en-US" altLang="zh-CN" dirty="0">
                <a:latin typeface="Times New Roman" panose="02020603050405020304" pitchFamily="18" charset="0"/>
                <a:cs typeface="Times New Roman" panose="02020603050405020304" pitchFamily="18" charset="0"/>
              </a:rPr>
              <a:t>3. In many ways she became a </a:t>
            </a:r>
            <a:r>
              <a:rPr lang="zh-CN" altLang="en-US" u="sng"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（先驱者）</a:t>
            </a:r>
            <a:r>
              <a:rPr lang="en-US" altLang="zh-CN" dirty="0">
                <a:latin typeface="Times New Roman" panose="02020603050405020304" pitchFamily="18" charset="0"/>
                <a:cs typeface="Times New Roman" panose="02020603050405020304" pitchFamily="18" charset="0"/>
              </a:rPr>
              <a:t>.</a:t>
            </a:r>
          </a:p>
          <a:p>
            <a:pPr>
              <a:lnSpc>
                <a:spcPct val="150000"/>
              </a:lnSpc>
              <a:buFontTx/>
              <a:defRPr/>
            </a:pPr>
            <a:r>
              <a:rPr lang="en-US" altLang="zh-CN" dirty="0">
                <a:latin typeface="Times New Roman" panose="02020603050405020304" pitchFamily="18" charset="0"/>
                <a:cs typeface="Times New Roman" panose="02020603050405020304" pitchFamily="18" charset="0"/>
              </a:rPr>
              <a:t>4. When we arrived</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the meeting was </a:t>
            </a:r>
            <a:r>
              <a:rPr lang="zh-CN" altLang="en-US" u="sng"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（结束的）</a:t>
            </a:r>
            <a:r>
              <a:rPr lang="en-US" altLang="zh-CN" dirty="0">
                <a:latin typeface="Times New Roman" panose="02020603050405020304" pitchFamily="18" charset="0"/>
                <a:cs typeface="Times New Roman" panose="02020603050405020304" pitchFamily="18" charset="0"/>
              </a:rPr>
              <a:t>.</a:t>
            </a:r>
          </a:p>
        </p:txBody>
      </p:sp>
      <p:sp>
        <p:nvSpPr>
          <p:cNvPr id="48141" name="TextBox 20"/>
          <p:cNvSpPr txBox="1"/>
          <p:nvPr/>
        </p:nvSpPr>
        <p:spPr>
          <a:xfrm>
            <a:off x="4438174" y="1962151"/>
            <a:ext cx="864394"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rPr>
              <a:t>among</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20"/>
          <p:cNvSpPr txBox="1"/>
          <p:nvPr/>
        </p:nvSpPr>
        <p:spPr>
          <a:xfrm>
            <a:off x="4757738" y="2813209"/>
            <a:ext cx="864394"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sym typeface="+mn-ea"/>
              </a:rPr>
              <a:t>speech</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6" name="TextBox 20"/>
          <p:cNvSpPr txBox="1"/>
          <p:nvPr/>
        </p:nvSpPr>
        <p:spPr>
          <a:xfrm>
            <a:off x="4624388" y="3636645"/>
            <a:ext cx="1156335" cy="622459"/>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sym typeface="+mn-ea"/>
              </a:rPr>
              <a:t>pioneer</a:t>
            </a:r>
            <a:endParaRPr lang="zh-CN" altLang="en-US" sz="1800">
              <a:solidFill>
                <a:schemeClr val="accent6"/>
              </a:solidFill>
              <a:latin typeface="Times New Roman" panose="02020603050405020304" pitchFamily="18" charset="0"/>
              <a:ea typeface="Times New Roman" panose="02020603050405020304" pitchFamily="18" charset="0"/>
            </a:endParaRPr>
          </a:p>
          <a:p>
            <a:pPr marL="0" indent="0" eaLnBrk="1" hangingPunct="1">
              <a:spcBef>
                <a:spcPct val="0"/>
              </a:spcBef>
              <a:buNone/>
            </a:pPr>
            <a:endParaRPr lang="zh-CN" altLang="en-US" sz="1800">
              <a:solidFill>
                <a:schemeClr val="accent6"/>
              </a:solidFill>
              <a:latin typeface="Times New Roman" panose="02020603050405020304" pitchFamily="18" charset="0"/>
              <a:ea typeface="Times New Roman" panose="02020603050405020304" pitchFamily="18" charset="0"/>
            </a:endParaRPr>
          </a:p>
        </p:txBody>
      </p:sp>
      <p:sp>
        <p:nvSpPr>
          <p:cNvPr id="7" name="TextBox 20"/>
          <p:cNvSpPr txBox="1"/>
          <p:nvPr/>
        </p:nvSpPr>
        <p:spPr>
          <a:xfrm>
            <a:off x="5462112" y="4036219"/>
            <a:ext cx="864394"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sym typeface="+mn-ea"/>
              </a:rPr>
              <a:t>over</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1"/>
                                        </p:tgtEl>
                                        <p:attrNameLst>
                                          <p:attrName>style.visibility</p:attrName>
                                        </p:attrNameLst>
                                      </p:cBhvr>
                                      <p:to>
                                        <p:strVal val="visible"/>
                                      </p:to>
                                    </p:set>
                                    <p:anim calcmode="lin" valueType="num">
                                      <p:cBhvr additive="base">
                                        <p:cTn id="7" dur="500" fill="hold"/>
                                        <p:tgtEl>
                                          <p:spTgt spid="48141"/>
                                        </p:tgtEl>
                                        <p:attrNameLst>
                                          <p:attrName>ppt_x</p:attrName>
                                        </p:attrNameLst>
                                      </p:cBhvr>
                                      <p:tavLst>
                                        <p:tav tm="0">
                                          <p:val>
                                            <p:strVal val="#ppt_x"/>
                                          </p:val>
                                        </p:tav>
                                        <p:tav tm="100000">
                                          <p:val>
                                            <p:strVal val="#ppt_x"/>
                                          </p:val>
                                        </p:tav>
                                      </p:tavLst>
                                    </p:anim>
                                    <p:anim calcmode="lin" valueType="num">
                                      <p:cBhvr additive="base">
                                        <p:cTn id="8" dur="500" fill="hold"/>
                                        <p:tgtEl>
                                          <p:spTgt spid="481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cs typeface="+mn-ea"/>
              </a:rPr>
              <a:t>当堂小练</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3" name="流程图: 过程 2"/>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5780" name="文本框 21"/>
          <p:cNvSpPr txBox="1"/>
          <p:nvPr/>
        </p:nvSpPr>
        <p:spPr>
          <a:xfrm>
            <a:off x="-8096" y="874871"/>
            <a:ext cx="2692241" cy="391478"/>
          </a:xfrm>
          <a:prstGeom prst="rect">
            <a:avLst/>
          </a:prstGeom>
          <a:solidFill>
            <a:schemeClr val="accent1">
              <a:lumMod val="40000"/>
              <a:lumOff val="60000"/>
            </a:schemeClr>
          </a:solidFill>
          <a:ln w="9525">
            <a:noFill/>
          </a:ln>
        </p:spPr>
        <p:txBody>
          <a:bodyPr wrap="square" lIns="68580" tIns="34290" rIns="68580" bIns="34290" anchor="t">
            <a:spAutoFit/>
          </a:bodyPr>
          <a:lstStyle/>
          <a:p>
            <a:pPr algn="ctr"/>
            <a:endParaRPr lang="en-US" altLang="zh-CN" sz="2100" b="1">
              <a:solidFill>
                <a:schemeClr val="bg1"/>
              </a:solidFill>
              <a:latin typeface="微软雅黑" panose="020B0503020204020204" charset="-122"/>
              <a:ea typeface="微软雅黑" panose="020B0503020204020204" charset="-122"/>
            </a:endParaRPr>
          </a:p>
        </p:txBody>
      </p:sp>
      <p:sp>
        <p:nvSpPr>
          <p:cNvPr id="2" name="矩形 1"/>
          <p:cNvSpPr/>
          <p:nvPr/>
        </p:nvSpPr>
        <p:spPr>
          <a:xfrm>
            <a:off x="523399" y="805339"/>
            <a:ext cx="2542699" cy="530066"/>
          </a:xfrm>
          <a:prstGeom prst="rect">
            <a:avLst/>
          </a:prstGeom>
        </p:spPr>
        <p:txBody>
          <a:bodyPr wrap="square" lIns="68580" tIns="34290" rIns="68580" bIns="34290">
            <a:spAutoFit/>
          </a:bodyPr>
          <a:lstStyle/>
          <a:p>
            <a:pPr>
              <a:defRPr/>
            </a:pPr>
            <a:r>
              <a:rPr lang="en-US" altLang="zh-CN" sz="3000" b="1">
                <a:solidFill>
                  <a:schemeClr val="bg1"/>
                </a:solidFill>
                <a:latin typeface="Times New Roman" panose="02020603050405020304" pitchFamily="18" charset="0"/>
                <a:cs typeface="Times New Roman" panose="02020603050405020304" pitchFamily="18" charset="0"/>
              </a:rPr>
              <a:t>Exercises</a:t>
            </a:r>
          </a:p>
        </p:txBody>
      </p:sp>
      <p:sp>
        <p:nvSpPr>
          <p:cNvPr id="57354" name="TextBox 15"/>
          <p:cNvSpPr txBox="1"/>
          <p:nvPr/>
        </p:nvSpPr>
        <p:spPr>
          <a:xfrm>
            <a:off x="1811418" y="1335405"/>
            <a:ext cx="5520928" cy="3392329"/>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50000"/>
              </a:lnSpc>
              <a:spcBef>
                <a:spcPct val="0"/>
              </a:spcBef>
              <a:buNone/>
            </a:pPr>
            <a:r>
              <a:rPr lang="zh-CN" altLang="en-US" sz="1800" b="1" dirty="0">
                <a:latin typeface="Times New Roman" panose="02020603050405020304" pitchFamily="18" charset="0"/>
                <a:ea typeface="宋体" panose="02010600030101010101" pitchFamily="2" charset="-122"/>
                <a:cs typeface="Times New Roman" panose="02020603050405020304" pitchFamily="18" charset="0"/>
              </a:rPr>
              <a:t>二、单项选择</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6. Will you finish the task</a:t>
            </a:r>
            <a:r>
              <a:rPr lang="zh-CN" altLang="en-US" sz="1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tomorrow</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 in</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B. by</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C. at</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7. It usually rains </a:t>
            </a:r>
            <a:r>
              <a:rPr lang="zh-CN" altLang="en-US" sz="1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this time of the year.</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 a lot      B. lots of       C. a lot of      </a:t>
            </a:r>
            <a:r>
              <a:rPr lang="en-US" altLang="zh-CN" sz="1800" dirty="0" err="1">
                <a:latin typeface="Times New Roman" panose="02020603050405020304" pitchFamily="18" charset="0"/>
                <a:ea typeface="宋体" panose="02010600030101010101" pitchFamily="2" charset="-122"/>
                <a:cs typeface="Times New Roman" panose="02020603050405020304" pitchFamily="18" charset="0"/>
              </a:rPr>
              <a:t>D.lot</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of  </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8. </a:t>
            </a:r>
            <a:r>
              <a:rPr lang="en-US" altLang="zh-CN" sz="18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18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易错题</a:t>
            </a:r>
            <a:r>
              <a:rPr lang="en-US" altLang="zh-CN" sz="18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You know</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computers bring   </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troubles </a:t>
            </a:r>
            <a:r>
              <a:rPr lang="zh-CN" altLang="en-US" sz="1800" u="sng"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a:t>
            </a:r>
          </a:p>
          <a:p>
            <a:pPr marL="0" indent="0" eaLnBrk="1" hangingPunct="1">
              <a:lnSpc>
                <a:spcPct val="150000"/>
              </a:lnSpc>
              <a:spcBef>
                <a:spcPct val="0"/>
              </a:spcBef>
              <a:buNone/>
            </a:pP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 also       B. neither     C. either       D. as well</a:t>
            </a:r>
          </a:p>
        </p:txBody>
      </p:sp>
      <p:sp>
        <p:nvSpPr>
          <p:cNvPr id="49166" name="矩形 16"/>
          <p:cNvSpPr/>
          <p:nvPr/>
        </p:nvSpPr>
        <p:spPr>
          <a:xfrm>
            <a:off x="4327447" y="1791415"/>
            <a:ext cx="488156"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rPr>
              <a:t>B</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矩形 16"/>
          <p:cNvSpPr/>
          <p:nvPr/>
        </p:nvSpPr>
        <p:spPr>
          <a:xfrm>
            <a:off x="3573067" y="2641522"/>
            <a:ext cx="488156"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rPr>
              <a:t>A</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矩形 16"/>
          <p:cNvSpPr/>
          <p:nvPr/>
        </p:nvSpPr>
        <p:spPr>
          <a:xfrm>
            <a:off x="2979659" y="3877390"/>
            <a:ext cx="488156" cy="345281"/>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1800">
                <a:solidFill>
                  <a:schemeClr val="accent6"/>
                </a:solidFill>
                <a:latin typeface="Times New Roman" panose="02020603050405020304" pitchFamily="18" charset="0"/>
                <a:cs typeface="Times New Roman" panose="02020603050405020304" pitchFamily="18" charset="0"/>
              </a:rPr>
              <a:t>D</a:t>
            </a:r>
            <a:endParaRPr lang="en-US" altLang="zh-CN" sz="180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5781" name="New picture"/>
          <p:cNvPicPr/>
          <p:nvPr/>
        </p:nvPicPr>
        <p:blipFill>
          <a:blip r:embed="rId2"/>
          <a:stretch>
            <a:fillRect/>
          </a:stretch>
        </p:blipFill>
        <p:spPr>
          <a:xfrm>
            <a:off x="9124950" y="8143875"/>
            <a:ext cx="247650" cy="1905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6"/>
                                        </p:tgtEl>
                                        <p:attrNameLst>
                                          <p:attrName>style.visibility</p:attrName>
                                        </p:attrNameLst>
                                      </p:cBhvr>
                                      <p:to>
                                        <p:strVal val="visible"/>
                                      </p:to>
                                    </p:set>
                                    <p:anim calcmode="lin" valueType="num">
                                      <p:cBhvr additive="base">
                                        <p:cTn id="7" dur="500" fill="hold"/>
                                        <p:tgtEl>
                                          <p:spTgt spid="49166"/>
                                        </p:tgtEl>
                                        <p:attrNameLst>
                                          <p:attrName>ppt_x</p:attrName>
                                        </p:attrNameLst>
                                      </p:cBhvr>
                                      <p:tavLst>
                                        <p:tav tm="0">
                                          <p:val>
                                            <p:strVal val="#ppt_x"/>
                                          </p:val>
                                        </p:tav>
                                        <p:tav tm="100000">
                                          <p:val>
                                            <p:strVal val="#ppt_x"/>
                                          </p:val>
                                        </p:tav>
                                      </p:tavLst>
                                    </p:anim>
                                    <p:anim calcmode="lin" valueType="num">
                                      <p:cBhvr additive="base">
                                        <p:cTn id="8" dur="500" fill="hold"/>
                                        <p:tgtEl>
                                          <p:spTgt spid="491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6"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0"/>
          <p:cNvSpPr txBox="1"/>
          <p:nvPr/>
        </p:nvSpPr>
        <p:spPr>
          <a:xfrm>
            <a:off x="941785" y="904875"/>
            <a:ext cx="750094" cy="391716"/>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新课导入</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34" name="流程图: 终止 33"/>
          <p:cNvSpPr/>
          <p:nvPr/>
        </p:nvSpPr>
        <p:spPr>
          <a:xfrm>
            <a:off x="484585" y="807244"/>
            <a:ext cx="1846660" cy="344091"/>
          </a:xfrm>
          <a:prstGeom prst="flowChartTerminator">
            <a:avLst/>
          </a:prstGeom>
          <a:solidFill>
            <a:schemeClr val="accent6">
              <a:lumMod val="40000"/>
              <a:lumOff val="60000"/>
            </a:schemeClr>
          </a:solidFill>
          <a:ln w="190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2" name="文本框 1"/>
          <p:cNvSpPr txBox="1"/>
          <p:nvPr/>
        </p:nvSpPr>
        <p:spPr>
          <a:xfrm>
            <a:off x="661511" y="772002"/>
            <a:ext cx="1541128" cy="423193"/>
          </a:xfrm>
          <a:prstGeom prst="rect">
            <a:avLst/>
          </a:prstGeom>
          <a:noFill/>
        </p:spPr>
        <p:txBody>
          <a:bodyPr wrap="none" lIns="68580" tIns="34290" rIns="68580" bIns="34290" rtlCol="0" anchor="t">
            <a:spAutoFit/>
          </a:bodyPr>
          <a:lstStyle/>
          <a:p>
            <a:pPr>
              <a:defRPr/>
            </a:pPr>
            <a:r>
              <a:rPr lang="en-US" altLang="zh-CN" sz="2300" b="1">
                <a:solidFill>
                  <a:schemeClr val="bg1"/>
                </a:solidFill>
                <a:latin typeface="Times New Roman" panose="02020603050405020304" pitchFamily="18" charset="0"/>
                <a:cs typeface="Times New Roman" panose="02020603050405020304" pitchFamily="18" charset="0"/>
                <a:sym typeface="+mn-ea"/>
              </a:rPr>
              <a:t>New words</a:t>
            </a:r>
          </a:p>
        </p:txBody>
      </p:sp>
      <p:sp>
        <p:nvSpPr>
          <p:cNvPr id="6" name="Rectangle 3"/>
          <p:cNvSpPr txBox="1">
            <a:spLocks noRot="1"/>
          </p:cNvSpPr>
          <p:nvPr/>
        </p:nvSpPr>
        <p:spPr>
          <a:xfrm>
            <a:off x="2605087" y="1056561"/>
            <a:ext cx="1444229" cy="3283744"/>
          </a:xfrm>
          <a:prstGeom prst="rect">
            <a:avLst/>
          </a:prstGeom>
          <a:noFill/>
          <a:ln w="9525">
            <a:noFill/>
          </a:ln>
        </p:spPr>
        <p:txBody>
          <a:bodyPr lIns="68580" tIns="34290" rIns="68580" bIns="34290"/>
          <a:lstStyle/>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following</a:t>
            </a:r>
          </a:p>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lay</a:t>
            </a:r>
          </a:p>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over</a:t>
            </a:r>
          </a:p>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dish</a:t>
            </a:r>
          </a:p>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parade</a:t>
            </a:r>
          </a:p>
          <a:p>
            <a:pPr algn="r" eaLnBrk="1" hangingPunct="1">
              <a:lnSpc>
                <a:spcPct val="150000"/>
              </a:lnSpc>
              <a:buFont typeface="Wingdings" panose="05000000000000000000" pitchFamily="2" charset="2"/>
            </a:pPr>
            <a:r>
              <a:rPr lang="en-US" altLang="zh-CN" sz="2400" b="1">
                <a:latin typeface="Times New Roman" panose="02020603050405020304" pitchFamily="18" charset="0"/>
                <a:ea typeface="黑体" panose="02010609060101010101" charset="-122"/>
              </a:rPr>
              <a:t>ourselves</a:t>
            </a:r>
          </a:p>
        </p:txBody>
      </p:sp>
      <p:sp>
        <p:nvSpPr>
          <p:cNvPr id="8" name="Rectangle 5"/>
          <p:cNvSpPr/>
          <p:nvPr/>
        </p:nvSpPr>
        <p:spPr>
          <a:xfrm>
            <a:off x="4322921" y="1056562"/>
            <a:ext cx="3782616" cy="3278981"/>
          </a:xfrm>
          <a:prstGeom prst="rect">
            <a:avLst/>
          </a:prstGeom>
          <a:noFill/>
          <a:ln w="9525">
            <a:noFill/>
          </a:ln>
        </p:spPr>
        <p:txBody>
          <a:bodyPr lIns="68580" tIns="34290" rIns="68580" bIns="34290"/>
          <a:lstStyle/>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adj</a:t>
            </a:r>
            <a:r>
              <a:rPr lang="en-US" altLang="zh-CN" sz="2400" b="1">
                <a:solidFill>
                  <a:schemeClr val="accent6"/>
                </a:solidFill>
                <a:latin typeface="Times New Roman" panose="02020603050405020304" pitchFamily="18" charset="0"/>
                <a:cs typeface="Times New Roman" panose="02020603050405020304" pitchFamily="18" charset="0"/>
              </a:rPr>
              <a:t>. </a:t>
            </a:r>
            <a:r>
              <a:rPr lang="zh-CN" altLang="en-US" sz="2400" b="1">
                <a:solidFill>
                  <a:schemeClr val="accent6"/>
                </a:solidFill>
                <a:latin typeface="Times New Roman" panose="02020603050405020304" pitchFamily="18" charset="0"/>
                <a:cs typeface="Times New Roman" panose="02020603050405020304" pitchFamily="18" charset="0"/>
              </a:rPr>
              <a:t>接着的；接下来的</a:t>
            </a:r>
          </a:p>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v</a:t>
            </a:r>
            <a:r>
              <a:rPr lang="en-US" altLang="zh-CN" sz="2400" b="1">
                <a:solidFill>
                  <a:schemeClr val="accent6"/>
                </a:solidFill>
                <a:latin typeface="Times New Roman" panose="02020603050405020304" pitchFamily="18" charset="0"/>
                <a:cs typeface="Times New Roman" panose="02020603050405020304" pitchFamily="18" charset="0"/>
              </a:rPr>
              <a:t>. </a:t>
            </a:r>
            <a:r>
              <a:rPr lang="zh-CN" altLang="en-US" sz="2400" b="1">
                <a:solidFill>
                  <a:schemeClr val="accent6"/>
                </a:solidFill>
                <a:latin typeface="Times New Roman" panose="02020603050405020304" pitchFamily="18" charset="0"/>
                <a:cs typeface="Times New Roman" panose="02020603050405020304" pitchFamily="18" charset="0"/>
              </a:rPr>
              <a:t>摆放（餐桌）</a:t>
            </a:r>
          </a:p>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adj</a:t>
            </a:r>
            <a:r>
              <a:rPr lang="en-US" altLang="zh-CN" sz="2400" b="1">
                <a:solidFill>
                  <a:schemeClr val="accent6"/>
                </a:solidFill>
                <a:latin typeface="Times New Roman" panose="02020603050405020304" pitchFamily="18" charset="0"/>
                <a:cs typeface="Times New Roman" panose="02020603050405020304" pitchFamily="18" charset="0"/>
              </a:rPr>
              <a:t>. </a:t>
            </a:r>
            <a:r>
              <a:rPr lang="zh-CN" altLang="en-US" sz="2400" b="1">
                <a:solidFill>
                  <a:schemeClr val="accent6"/>
                </a:solidFill>
                <a:latin typeface="Times New Roman" panose="02020603050405020304" pitchFamily="18" charset="0"/>
                <a:cs typeface="Times New Roman" panose="02020603050405020304" pitchFamily="18" charset="0"/>
              </a:rPr>
              <a:t>完了的；结束的 </a:t>
            </a:r>
          </a:p>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n</a:t>
            </a:r>
            <a:r>
              <a:rPr lang="en-US" altLang="zh-CN" sz="2400" b="1">
                <a:solidFill>
                  <a:schemeClr val="accent6"/>
                </a:solidFill>
                <a:latin typeface="Times New Roman" panose="02020603050405020304" pitchFamily="18" charset="0"/>
                <a:cs typeface="Times New Roman" panose="02020603050405020304" pitchFamily="18" charset="0"/>
              </a:rPr>
              <a:t>. </a:t>
            </a:r>
            <a:r>
              <a:rPr lang="zh-CN" altLang="en-US" sz="2400" b="1">
                <a:solidFill>
                  <a:schemeClr val="accent6"/>
                </a:solidFill>
                <a:latin typeface="Times New Roman" panose="02020603050405020304" pitchFamily="18" charset="0"/>
                <a:cs typeface="Times New Roman" panose="02020603050405020304" pitchFamily="18" charset="0"/>
              </a:rPr>
              <a:t>盘；碟</a:t>
            </a:r>
          </a:p>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n</a:t>
            </a:r>
            <a:r>
              <a:rPr lang="en-US" altLang="zh-CN" sz="2400" b="1">
                <a:solidFill>
                  <a:schemeClr val="accent6"/>
                </a:solidFill>
                <a:latin typeface="Times New Roman" panose="02020603050405020304" pitchFamily="18" charset="0"/>
                <a:cs typeface="Times New Roman" panose="02020603050405020304" pitchFamily="18" charset="0"/>
              </a:rPr>
              <a:t>.</a:t>
            </a:r>
            <a:r>
              <a:rPr lang="zh-CN" altLang="en-US" sz="2400" b="1">
                <a:solidFill>
                  <a:schemeClr val="accent6"/>
                </a:solidFill>
                <a:latin typeface="Times New Roman" panose="02020603050405020304" pitchFamily="18" charset="0"/>
                <a:cs typeface="Times New Roman" panose="02020603050405020304" pitchFamily="18" charset="0"/>
              </a:rPr>
              <a:t>（庆祝） 游行</a:t>
            </a:r>
            <a:endParaRPr lang="en-US" altLang="zh-CN" sz="2400" b="1">
              <a:solidFill>
                <a:schemeClr val="accent6"/>
              </a:solidFill>
              <a:latin typeface="Times New Roman" panose="02020603050405020304" pitchFamily="18" charset="0"/>
              <a:cs typeface="Times New Roman" panose="02020603050405020304" pitchFamily="18" charset="0"/>
            </a:endParaRPr>
          </a:p>
          <a:p>
            <a:pPr eaLnBrk="1" hangingPunct="1">
              <a:lnSpc>
                <a:spcPct val="150000"/>
              </a:lnSpc>
              <a:buClr>
                <a:schemeClr val="hlink"/>
              </a:buClr>
              <a:buSzPct val="75000"/>
            </a:pPr>
            <a:r>
              <a:rPr lang="en-US" altLang="zh-CN" sz="2400" b="1" i="1">
                <a:solidFill>
                  <a:schemeClr val="accent6"/>
                </a:solidFill>
                <a:latin typeface="Times New Roman" panose="02020603050405020304" pitchFamily="18" charset="0"/>
                <a:cs typeface="Times New Roman" panose="02020603050405020304" pitchFamily="18" charset="0"/>
              </a:rPr>
              <a:t>pron</a:t>
            </a:r>
            <a:r>
              <a:rPr lang="en-US" altLang="zh-CN" sz="2400" b="1">
                <a:solidFill>
                  <a:schemeClr val="accent6"/>
                </a:solidFill>
                <a:latin typeface="Times New Roman" panose="02020603050405020304" pitchFamily="18" charset="0"/>
                <a:cs typeface="Times New Roman" panose="02020603050405020304" pitchFamily="18" charset="0"/>
              </a:rPr>
              <a:t>. </a:t>
            </a:r>
            <a:r>
              <a:rPr lang="zh-CN" altLang="en-US" sz="2400" b="1">
                <a:solidFill>
                  <a:schemeClr val="accent6"/>
                </a:solidFill>
                <a:latin typeface="Times New Roman" panose="02020603050405020304" pitchFamily="18" charset="0"/>
                <a:cs typeface="Times New Roman" panose="02020603050405020304" pitchFamily="18" charset="0"/>
              </a:rPr>
              <a:t>我们自己</a:t>
            </a: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slide(fromBottom)">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slide(fromBottom)">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slide(fromBottom)">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slide(fromBottom)">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slide(fromBottom)">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blinds(horizont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blinds(horizontal)">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blinds(horizontal)">
                                      <p:cBhvr>
                                        <p:cTn id="47" dur="500"/>
                                        <p:tgtEl>
                                          <p:spTgt spid="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
                                            <p:txEl>
                                              <p:pRg st="3" end="3"/>
                                            </p:txEl>
                                          </p:spTgt>
                                        </p:tgtEl>
                                        <p:attrNameLst>
                                          <p:attrName>style.visibility</p:attrName>
                                        </p:attrNameLst>
                                      </p:cBhvr>
                                      <p:to>
                                        <p:strVal val="visible"/>
                                      </p:to>
                                    </p:set>
                                    <p:animEffect transition="in" filter="blinds(horizontal)">
                                      <p:cBhvr>
                                        <p:cTn id="52" dur="500"/>
                                        <p:tgtEl>
                                          <p:spTgt spid="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blinds(horizontal)">
                                      <p:cBhvr>
                                        <p:cTn id="57" dur="500"/>
                                        <p:tgtEl>
                                          <p:spTgt spid="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blinds(horizontal)">
                                      <p:cBhvr>
                                        <p:cTn id="6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0"/>
          <p:cNvSpPr txBox="1"/>
          <p:nvPr/>
        </p:nvSpPr>
        <p:spPr>
          <a:xfrm>
            <a:off x="941785" y="904875"/>
            <a:ext cx="750094" cy="391716"/>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2"/>
            <a:ext cx="1369606" cy="438582"/>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新课导入</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pic>
        <p:nvPicPr>
          <p:cNvPr id="5127" name="图片 14" descr="U69P210T2D1877F11DT20081124233056.jpg"/>
          <p:cNvPicPr>
            <a:picLocks noChangeAspect="1"/>
          </p:cNvPicPr>
          <p:nvPr/>
        </p:nvPicPr>
        <p:blipFill>
          <a:blip r:embed="rId2" cstate="email"/>
          <a:stretch>
            <a:fillRect/>
          </a:stretch>
        </p:blipFill>
        <p:spPr>
          <a:xfrm>
            <a:off x="942023" y="906780"/>
            <a:ext cx="3206591" cy="1647349"/>
          </a:xfrm>
          <a:prstGeom prst="rect">
            <a:avLst/>
          </a:prstGeom>
          <a:noFill/>
          <a:ln w="9525">
            <a:noFill/>
          </a:ln>
        </p:spPr>
      </p:pic>
      <p:pic>
        <p:nvPicPr>
          <p:cNvPr id="5126" name="图片 13" descr="U5539P42DT20141224111405.jpg"/>
          <p:cNvPicPr>
            <a:picLocks noChangeAspect="1"/>
          </p:cNvPicPr>
          <p:nvPr/>
        </p:nvPicPr>
        <p:blipFill>
          <a:blip r:embed="rId3" cstate="email"/>
          <a:stretch>
            <a:fillRect/>
          </a:stretch>
        </p:blipFill>
        <p:spPr>
          <a:xfrm>
            <a:off x="4712018" y="904875"/>
            <a:ext cx="3268980" cy="1649730"/>
          </a:xfrm>
          <a:prstGeom prst="rect">
            <a:avLst/>
          </a:prstGeom>
          <a:noFill/>
          <a:ln w="9525">
            <a:noFill/>
          </a:ln>
        </p:spPr>
      </p:pic>
      <p:pic>
        <p:nvPicPr>
          <p:cNvPr id="5128" name="图片 16" descr="u=1248173654,106774175&amp;fm=206&amp;gp=0.jpg"/>
          <p:cNvPicPr>
            <a:picLocks noChangeAspect="1"/>
          </p:cNvPicPr>
          <p:nvPr/>
        </p:nvPicPr>
        <p:blipFill>
          <a:blip r:embed="rId4"/>
          <a:stretch>
            <a:fillRect/>
          </a:stretch>
        </p:blipFill>
        <p:spPr>
          <a:xfrm>
            <a:off x="942023" y="2829402"/>
            <a:ext cx="3206115" cy="1493044"/>
          </a:xfrm>
          <a:prstGeom prst="rect">
            <a:avLst/>
          </a:prstGeom>
          <a:noFill/>
          <a:ln w="9525">
            <a:noFill/>
          </a:ln>
        </p:spPr>
      </p:pic>
      <p:pic>
        <p:nvPicPr>
          <p:cNvPr id="5129" name="图片 15" descr="u=3088319964,1164680346&amp;fm=206&amp;gp=0.jpg"/>
          <p:cNvPicPr>
            <a:picLocks noChangeAspect="1"/>
          </p:cNvPicPr>
          <p:nvPr/>
        </p:nvPicPr>
        <p:blipFill>
          <a:blip r:embed="rId5"/>
          <a:stretch>
            <a:fillRect/>
          </a:stretch>
        </p:blipFill>
        <p:spPr>
          <a:xfrm>
            <a:off x="4712018" y="2829401"/>
            <a:ext cx="3268980" cy="1622108"/>
          </a:xfrm>
          <a:prstGeom prst="rect">
            <a:avLst/>
          </a:prstGeom>
          <a:noFill/>
          <a:ln w="9525">
            <a:noFill/>
          </a:ln>
        </p:spPr>
      </p:pic>
      <p:sp>
        <p:nvSpPr>
          <p:cNvPr id="5132" name="TextBox 14"/>
          <p:cNvSpPr txBox="1"/>
          <p:nvPr/>
        </p:nvSpPr>
        <p:spPr>
          <a:xfrm>
            <a:off x="3608547" y="2554129"/>
            <a:ext cx="2850356" cy="423193"/>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spcBef>
                <a:spcPct val="0"/>
              </a:spcBef>
              <a:buNone/>
            </a:pPr>
            <a:r>
              <a:rPr lang="en-US" altLang="zh-CN" sz="2300" b="1">
                <a:solidFill>
                  <a:schemeClr val="accent4">
                    <a:lumMod val="75000"/>
                  </a:schemeClr>
                </a:solidFill>
                <a:latin typeface="Times New Roman" panose="02020603050405020304" pitchFamily="18" charset="0"/>
                <a:cs typeface="Times New Roman" panose="02020603050405020304" pitchFamily="18" charset="0"/>
              </a:rPr>
              <a:t>Thanksgiving</a:t>
            </a:r>
            <a:r>
              <a:rPr lang="en-US" altLang="zh-CN" sz="1800" b="1">
                <a:solidFill>
                  <a:schemeClr val="accent6">
                    <a:lumMod val="75000"/>
                  </a:schemeClr>
                </a:solidFill>
                <a:latin typeface="Times New Roman" panose="02020603050405020304" pitchFamily="18" charset="0"/>
                <a:cs typeface="Times New Roman" panose="02020603050405020304" pitchFamily="18" charset="0"/>
              </a:rPr>
              <a:t> </a:t>
            </a:r>
            <a:endParaRPr lang="en-US" altLang="zh-CN" sz="1800" b="1">
              <a:solidFill>
                <a:schemeClr val="accent6">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32"/>
                                        </p:tgtEl>
                                        <p:attrNameLst>
                                          <p:attrName>style.visibility</p:attrName>
                                        </p:attrNameLst>
                                      </p:cBhvr>
                                      <p:to>
                                        <p:strVal val="visible"/>
                                      </p:to>
                                    </p:set>
                                    <p:anim calcmode="lin" valueType="num">
                                      <p:cBhvr additive="base">
                                        <p:cTn id="7" dur="500" fill="hold"/>
                                        <p:tgtEl>
                                          <p:spTgt spid="5132"/>
                                        </p:tgtEl>
                                        <p:attrNameLst>
                                          <p:attrName>ppt_x</p:attrName>
                                        </p:attrNameLst>
                                      </p:cBhvr>
                                      <p:tavLst>
                                        <p:tav tm="0">
                                          <p:val>
                                            <p:strVal val="#ppt_x"/>
                                          </p:val>
                                        </p:tav>
                                        <p:tav tm="100000">
                                          <p:val>
                                            <p:strVal val="#ppt_x"/>
                                          </p:val>
                                        </p:tav>
                                      </p:tavLst>
                                    </p:anim>
                                    <p:anim calcmode="lin" valueType="num">
                                      <p:cBhvr additive="base">
                                        <p:cTn id="8"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5" name="椭圆 4"/>
          <p:cNvSpPr/>
          <p:nvPr/>
        </p:nvSpPr>
        <p:spPr>
          <a:xfrm>
            <a:off x="972979" y="879157"/>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altLang="zh-CN" sz="2400">
                <a:solidFill>
                  <a:schemeClr val="tx1"/>
                </a:solidFill>
                <a:latin typeface="Times New Roman" panose="02020603050405020304" pitchFamily="18" charset="0"/>
                <a:cs typeface="Times New Roman" panose="02020603050405020304" pitchFamily="18" charset="0"/>
              </a:rPr>
              <a:t>1</a:t>
            </a:r>
            <a:endParaRPr lang="zh-CN" altLang="en-US" sz="2400">
              <a:solidFill>
                <a:schemeClr val="tx1"/>
              </a:solidFill>
              <a:latin typeface="Times New Roman" panose="02020603050405020304" pitchFamily="18" charset="0"/>
              <a:cs typeface="Times New Roman" panose="02020603050405020304" pitchFamily="18" charset="0"/>
            </a:endParaRPr>
          </a:p>
        </p:txBody>
      </p:sp>
      <p:sp>
        <p:nvSpPr>
          <p:cNvPr id="18436" name="文本框 18435"/>
          <p:cNvSpPr txBox="1"/>
          <p:nvPr/>
        </p:nvSpPr>
        <p:spPr>
          <a:xfrm>
            <a:off x="1722596" y="879158"/>
            <a:ext cx="5698808" cy="437674"/>
          </a:xfrm>
          <a:prstGeom prst="rect">
            <a:avLst/>
          </a:prstGeom>
          <a:noFill/>
          <a:ln w="9525">
            <a:noFill/>
          </a:ln>
        </p:spPr>
        <p:txBody>
          <a:bodyPr wrap="square" lIns="68580" tIns="34290" rIns="68580" bIns="34290">
            <a:spAutoFit/>
          </a:bodyPr>
          <a:lstStyle/>
          <a:p>
            <a:pPr>
              <a:spcBef>
                <a:spcPct val="50000"/>
              </a:spcBef>
            </a:pPr>
            <a:r>
              <a:rPr lang="en-US" altLang="zh-CN" sz="2400" b="1" noProof="1">
                <a:latin typeface="Times New Roman" panose="02020603050405020304" pitchFamily="18" charset="0"/>
                <a:cs typeface="Times New Roman" panose="02020603050405020304" pitchFamily="18" charset="0"/>
              </a:rPr>
              <a:t>Work in pairs. Talk about the picture.</a:t>
            </a:r>
            <a:r>
              <a:rPr lang="en-US" altLang="zh-CN" sz="2000" b="1" noProof="1">
                <a:solidFill>
                  <a:srgbClr val="0000FF"/>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a:blip r:embed="rId2" cstate="email"/>
          <a:srcRect l="3040" r="2936" b="5469"/>
          <a:stretch>
            <a:fillRect/>
          </a:stretch>
        </p:blipFill>
        <p:spPr bwMode="auto">
          <a:xfrm>
            <a:off x="1240632" y="1657826"/>
            <a:ext cx="4285774" cy="2987993"/>
          </a:xfrm>
          <a:prstGeom prst="roundRect">
            <a:avLst/>
          </a:prstGeom>
          <a:noFill/>
          <a:ln w="9525">
            <a:noFill/>
            <a:miter lim="800000"/>
            <a:headEnd/>
            <a:tailEnd/>
          </a:ln>
          <a:effectLst/>
        </p:spPr>
      </p:pic>
      <p:sp>
        <p:nvSpPr>
          <p:cNvPr id="2" name="文本框 1"/>
          <p:cNvSpPr txBox="1"/>
          <p:nvPr/>
        </p:nvSpPr>
        <p:spPr>
          <a:xfrm>
            <a:off x="5979319" y="2877839"/>
            <a:ext cx="3657600" cy="777136"/>
          </a:xfrm>
          <a:prstGeom prst="rect">
            <a:avLst/>
          </a:prstGeom>
          <a:noFill/>
        </p:spPr>
        <p:txBody>
          <a:bodyPr lIns="68580" tIns="34290" rIns="68580" bIns="34290">
            <a:spAutoFit/>
          </a:bodyPr>
          <a:lstStyle/>
          <a:p>
            <a:r>
              <a:rPr lang="en-US" altLang="zh-CN" sz="2300" noProof="1">
                <a:latin typeface="Times New Roman" panose="02020603050405020304" pitchFamily="18" charset="0"/>
                <a:cs typeface="Times New Roman" panose="02020603050405020304" pitchFamily="18" charset="0"/>
              </a:rPr>
              <a:t>What can you see?</a:t>
            </a:r>
          </a:p>
          <a:p>
            <a:r>
              <a:rPr lang="en-US" altLang="zh-CN" sz="2300" noProof="1">
                <a:latin typeface="Times New Roman" panose="02020603050405020304" pitchFamily="18" charset="0"/>
                <a:cs typeface="Times New Roman" panose="02020603050405020304" pitchFamily="18" charset="0"/>
              </a:rPr>
              <a:t>What are they doing?</a:t>
            </a:r>
          </a:p>
        </p:txBody>
      </p:sp>
    </p:spTree>
  </p:cSld>
  <p:clrMapOvr>
    <a:masterClrMapping/>
  </p:clrMapOvr>
  <p:transition spd="med"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0"/>
          <p:cNvSpPr txBox="1"/>
          <p:nvPr/>
        </p:nvSpPr>
        <p:spPr>
          <a:xfrm>
            <a:off x="941785" y="904875"/>
            <a:ext cx="750094" cy="391716"/>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pPr algn="l"/>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a:t>
            </a:r>
            <a:r>
              <a:rPr lang="zh-CN" altLang="en-US" sz="2400" b="1">
                <a:solidFill>
                  <a:schemeClr val="accent4">
                    <a:lumMod val="75000"/>
                  </a:schemeClr>
                </a:solidFill>
                <a:latin typeface="微软雅黑" panose="020B0503020204020204" charset="-122"/>
                <a:ea typeface="微软雅黑" panose="020B0503020204020204" charset="-122"/>
                <a:sym typeface="+mn-ea"/>
              </a:rPr>
              <a:t>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5" name="椭圆 4"/>
          <p:cNvSpPr/>
          <p:nvPr/>
        </p:nvSpPr>
        <p:spPr>
          <a:xfrm>
            <a:off x="972979" y="879157"/>
            <a:ext cx="651034" cy="49434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r>
              <a:rPr lang="en-US" sz="2400">
                <a:solidFill>
                  <a:schemeClr val="tx1"/>
                </a:solidFill>
                <a:latin typeface="Times New Roman" panose="02020603050405020304" pitchFamily="18" charset="0"/>
                <a:cs typeface="Times New Roman" panose="02020603050405020304" pitchFamily="18" charset="0"/>
              </a:rPr>
              <a:t>2</a:t>
            </a:r>
          </a:p>
        </p:txBody>
      </p:sp>
      <p:sp>
        <p:nvSpPr>
          <p:cNvPr id="10241" name="Rectangle 1"/>
          <p:cNvSpPr>
            <a:spLocks noChangeArrowheads="1"/>
          </p:cNvSpPr>
          <p:nvPr/>
        </p:nvSpPr>
        <p:spPr bwMode="auto">
          <a:xfrm>
            <a:off x="1690926" y="866800"/>
            <a:ext cx="5738336" cy="807913"/>
          </a:xfrm>
          <a:prstGeom prst="rect">
            <a:avLst/>
          </a:prstGeom>
          <a:noFill/>
          <a:ln w="9525">
            <a:noFill/>
            <a:miter lim="800000"/>
          </a:ln>
        </p:spPr>
        <p:txBody>
          <a:bodyPr wrap="square" lIns="68580" tIns="34290" rIns="68580" bIns="34290" anchor="ctr">
            <a:spAutoFit/>
          </a:bodyPr>
          <a:lstStyle/>
          <a:p>
            <a:r>
              <a:rPr lang="en-US" altLang="zh-CN" sz="2400" b="1" dirty="0">
                <a:latin typeface="Times New Roman" panose="02020603050405020304" pitchFamily="18" charset="0"/>
                <a:cs typeface="Times New Roman" panose="02020603050405020304" pitchFamily="18" charset="0"/>
              </a:rPr>
              <a:t>Read the passage and match the headings     with the paragraphs</a:t>
            </a:r>
            <a:r>
              <a:rPr lang="en-US" altLang="zh-CN" sz="2400" b="1"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10242" name="矩形 2"/>
          <p:cNvSpPr>
            <a:spLocks noChangeArrowheads="1"/>
          </p:cNvSpPr>
          <p:nvPr/>
        </p:nvSpPr>
        <p:spPr bwMode="auto">
          <a:xfrm>
            <a:off x="1692073" y="2055520"/>
            <a:ext cx="6600825" cy="2330768"/>
          </a:xfrm>
          <a:prstGeom prst="rect">
            <a:avLst/>
          </a:prstGeom>
          <a:noFill/>
          <a:ln w="9525">
            <a:noFill/>
            <a:miter lim="800000"/>
          </a:ln>
        </p:spPr>
        <p:txBody>
          <a:bodyPr lIns="68580" tIns="34290" rIns="68580" bIns="34290">
            <a:spAutoFit/>
          </a:bodyPr>
          <a:lstStyle/>
          <a:p>
            <a:pPr eaLnBrk="0" hangingPunct="0"/>
            <a:r>
              <a:rPr lang="en-US" altLang="zh-CN" sz="2000" dirty="0">
                <a:latin typeface="Times New Roman" panose="02020603050405020304" pitchFamily="18" charset="0"/>
                <a:cs typeface="Times New Roman" panose="02020603050405020304" pitchFamily="18" charset="0"/>
              </a:rPr>
              <a:t> </a:t>
            </a:r>
            <a:r>
              <a:rPr lang="en-US" altLang="zh-CN" sz="2100" dirty="0">
                <a:latin typeface="Times New Roman" panose="02020603050405020304" pitchFamily="18" charset="0"/>
                <a:cs typeface="Times New Roman" panose="02020603050405020304" pitchFamily="18" charset="0"/>
              </a:rPr>
              <a:t>a) A special dinner</a:t>
            </a: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r>
              <a:rPr lang="en-US" altLang="zh-CN" sz="2100" dirty="0">
                <a:latin typeface="Times New Roman" panose="02020603050405020304" pitchFamily="18" charset="0"/>
                <a:cs typeface="Times New Roman" panose="02020603050405020304" pitchFamily="18" charset="0"/>
              </a:rPr>
              <a:t> b) An American festival</a:t>
            </a: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r>
              <a:rPr lang="en-US" altLang="zh-CN" sz="2100" dirty="0">
                <a:latin typeface="Times New Roman" panose="02020603050405020304" pitchFamily="18" charset="0"/>
                <a:cs typeface="Times New Roman" panose="02020603050405020304" pitchFamily="18" charset="0"/>
              </a:rPr>
              <a:t> c) The history of the festival</a:t>
            </a:r>
          </a:p>
          <a:p>
            <a:pPr eaLnBrk="0" hangingPunct="0"/>
            <a:endParaRPr lang="en-US" altLang="zh-CN" sz="2100" dirty="0">
              <a:latin typeface="Times New Roman" panose="02020603050405020304" pitchFamily="18" charset="0"/>
              <a:cs typeface="Times New Roman" panose="02020603050405020304" pitchFamily="18" charset="0"/>
            </a:endParaRPr>
          </a:p>
          <a:p>
            <a:pPr eaLnBrk="0" hangingPunct="0"/>
            <a:r>
              <a:rPr lang="en-US" altLang="zh-CN" sz="2100" dirty="0">
                <a:latin typeface="Times New Roman" panose="02020603050405020304" pitchFamily="18" charset="0"/>
                <a:cs typeface="Times New Roman" panose="02020603050405020304" pitchFamily="18" charset="0"/>
              </a:rPr>
              <a:t> d) Things to do during the festival</a:t>
            </a:r>
          </a:p>
        </p:txBody>
      </p:sp>
      <p:sp>
        <p:nvSpPr>
          <p:cNvPr id="10250" name="Rectangle 13"/>
          <p:cNvSpPr>
            <a:spLocks noChangeArrowheads="1"/>
          </p:cNvSpPr>
          <p:nvPr/>
        </p:nvSpPr>
        <p:spPr bwMode="auto">
          <a:xfrm>
            <a:off x="5769206" y="2055520"/>
            <a:ext cx="342900" cy="342900"/>
          </a:xfrm>
          <a:prstGeom prst="rect">
            <a:avLst/>
          </a:prstGeom>
          <a:noFill/>
          <a:ln w="28575">
            <a:solidFill>
              <a:schemeClr val="tx1"/>
            </a:solidFill>
            <a:miter lim="800000"/>
          </a:ln>
        </p:spPr>
        <p:txBody>
          <a:bodyPr wrap="none" lIns="68580" tIns="34290" rIns="68580" bIns="34290" anchor="ctr"/>
          <a:lstStyle/>
          <a:p>
            <a:pPr algn="ctr" eaLnBrk="0" hangingPunct="0"/>
            <a:endParaRPr lang="en-US" altLang="zh-CN" sz="2000">
              <a:latin typeface="Times New Roman" panose="02020603050405020304" pitchFamily="18" charset="0"/>
              <a:cs typeface="Times New Roman" panose="02020603050405020304" pitchFamily="18" charset="0"/>
            </a:endParaRPr>
          </a:p>
        </p:txBody>
      </p:sp>
      <p:sp>
        <p:nvSpPr>
          <p:cNvPr id="3" name="Rectangle 13"/>
          <p:cNvSpPr>
            <a:spLocks noChangeArrowheads="1"/>
          </p:cNvSpPr>
          <p:nvPr/>
        </p:nvSpPr>
        <p:spPr bwMode="auto">
          <a:xfrm>
            <a:off x="5769206" y="3284245"/>
            <a:ext cx="342900" cy="342900"/>
          </a:xfrm>
          <a:prstGeom prst="rect">
            <a:avLst/>
          </a:prstGeom>
          <a:noFill/>
          <a:ln w="28575">
            <a:solidFill>
              <a:schemeClr val="tx1"/>
            </a:solidFill>
            <a:miter lim="800000"/>
          </a:ln>
        </p:spPr>
        <p:txBody>
          <a:bodyPr wrap="none" lIns="68580" tIns="34290" rIns="68580" bIns="34290" anchor="ctr"/>
          <a:lstStyle/>
          <a:p>
            <a:pPr algn="ctr" eaLnBrk="0" hangingPunct="0"/>
            <a:endParaRPr lang="en-US" altLang="zh-CN" sz="2000">
              <a:latin typeface="Times New Roman" panose="02020603050405020304" pitchFamily="18" charset="0"/>
              <a:cs typeface="Times New Roman" panose="02020603050405020304" pitchFamily="18" charset="0"/>
            </a:endParaRPr>
          </a:p>
        </p:txBody>
      </p:sp>
      <p:sp>
        <p:nvSpPr>
          <p:cNvPr id="6" name="Rectangle 13"/>
          <p:cNvSpPr>
            <a:spLocks noChangeArrowheads="1"/>
          </p:cNvSpPr>
          <p:nvPr/>
        </p:nvSpPr>
        <p:spPr bwMode="auto">
          <a:xfrm>
            <a:off x="5769206" y="3915276"/>
            <a:ext cx="342900" cy="342900"/>
          </a:xfrm>
          <a:prstGeom prst="rect">
            <a:avLst/>
          </a:prstGeom>
          <a:noFill/>
          <a:ln w="28575">
            <a:solidFill>
              <a:schemeClr val="tx1"/>
            </a:solidFill>
            <a:miter lim="800000"/>
          </a:ln>
        </p:spPr>
        <p:txBody>
          <a:bodyPr wrap="none" lIns="68580" tIns="34290" rIns="68580" bIns="34290" anchor="ctr"/>
          <a:lstStyle/>
          <a:p>
            <a:pPr algn="ctr" eaLnBrk="0" hangingPunct="0"/>
            <a:endParaRPr lang="en-US" altLang="zh-CN" sz="2000">
              <a:latin typeface="Times New Roman" panose="02020603050405020304" pitchFamily="18" charset="0"/>
              <a:cs typeface="Times New Roman" panose="02020603050405020304" pitchFamily="18" charset="0"/>
            </a:endParaRPr>
          </a:p>
        </p:txBody>
      </p:sp>
      <p:sp>
        <p:nvSpPr>
          <p:cNvPr id="7182" name="Rectangle 14"/>
          <p:cNvSpPr>
            <a:spLocks noChangeArrowheads="1"/>
          </p:cNvSpPr>
          <p:nvPr/>
        </p:nvSpPr>
        <p:spPr bwMode="auto">
          <a:xfrm>
            <a:off x="5769206" y="2055520"/>
            <a:ext cx="400050" cy="4000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3</a:t>
            </a:r>
          </a:p>
        </p:txBody>
      </p:sp>
      <p:sp>
        <p:nvSpPr>
          <p:cNvPr id="8" name="Rectangle 14"/>
          <p:cNvSpPr>
            <a:spLocks noChangeArrowheads="1"/>
          </p:cNvSpPr>
          <p:nvPr/>
        </p:nvSpPr>
        <p:spPr bwMode="auto">
          <a:xfrm>
            <a:off x="5740631" y="2669882"/>
            <a:ext cx="400050" cy="4000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1</a:t>
            </a:r>
          </a:p>
        </p:txBody>
      </p:sp>
      <p:sp>
        <p:nvSpPr>
          <p:cNvPr id="9" name="Rectangle 14"/>
          <p:cNvSpPr>
            <a:spLocks noChangeArrowheads="1"/>
          </p:cNvSpPr>
          <p:nvPr/>
        </p:nvSpPr>
        <p:spPr bwMode="auto">
          <a:xfrm>
            <a:off x="5769206" y="3255670"/>
            <a:ext cx="400050" cy="4000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2</a:t>
            </a:r>
          </a:p>
        </p:txBody>
      </p:sp>
      <p:sp>
        <p:nvSpPr>
          <p:cNvPr id="10" name="Rectangle 14"/>
          <p:cNvSpPr>
            <a:spLocks noChangeArrowheads="1"/>
          </p:cNvSpPr>
          <p:nvPr/>
        </p:nvSpPr>
        <p:spPr bwMode="auto">
          <a:xfrm>
            <a:off x="5769206" y="3915276"/>
            <a:ext cx="400050" cy="400050"/>
          </a:xfrm>
          <a:prstGeom prst="rect">
            <a:avLst/>
          </a:prstGeom>
          <a:noFill/>
          <a:ln w="9525">
            <a:noFill/>
            <a:miter lim="800000"/>
          </a:ln>
        </p:spPr>
        <p:txBody>
          <a:bodyPr wrap="none" lIns="68580" tIns="34290" rIns="68580" bIns="34290" anchor="ctr"/>
          <a:lstStyle/>
          <a:p>
            <a:pPr algn="ctr" eaLnBrk="0" hangingPunct="0"/>
            <a:r>
              <a:rPr lang="en-US" altLang="zh-CN" sz="2000">
                <a:solidFill>
                  <a:schemeClr val="accent6"/>
                </a:solidFill>
                <a:latin typeface="Times New Roman" panose="02020603050405020304" pitchFamily="18" charset="0"/>
                <a:cs typeface="Times New Roman" panose="02020603050405020304" pitchFamily="18" charset="0"/>
              </a:rPr>
              <a:t>4</a:t>
            </a:r>
          </a:p>
        </p:txBody>
      </p:sp>
      <p:sp>
        <p:nvSpPr>
          <p:cNvPr id="11" name="Rectangle 13"/>
          <p:cNvSpPr>
            <a:spLocks noChangeArrowheads="1"/>
          </p:cNvSpPr>
          <p:nvPr/>
        </p:nvSpPr>
        <p:spPr bwMode="auto">
          <a:xfrm>
            <a:off x="5769206" y="2669882"/>
            <a:ext cx="342900" cy="342900"/>
          </a:xfrm>
          <a:prstGeom prst="rect">
            <a:avLst/>
          </a:prstGeom>
          <a:noFill/>
          <a:ln w="28575">
            <a:solidFill>
              <a:schemeClr val="tx1"/>
            </a:solidFill>
            <a:miter lim="800000"/>
          </a:ln>
        </p:spPr>
        <p:txBody>
          <a:bodyPr wrap="none" lIns="68580" tIns="34290" rIns="68580" bIns="34290" anchor="ctr"/>
          <a:lstStyle/>
          <a:p>
            <a:pPr algn="ctr" eaLnBrk="0" hangingPunct="0"/>
            <a:endParaRPr lang="en-US" altLang="zh-CN" sz="2000">
              <a:latin typeface="Times New Roman" panose="02020603050405020304" pitchFamily="18" charset="0"/>
              <a:cs typeface="Times New Roman" panose="02020603050405020304" pitchFamily="18" charset="0"/>
            </a:endParaRPr>
          </a:p>
        </p:txBody>
      </p:sp>
      <p:pic>
        <p:nvPicPr>
          <p:cNvPr id="2" name="Unit 2 activity 2">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560094" y="1235393"/>
            <a:ext cx="464344" cy="464344"/>
          </a:xfrm>
          <a:prstGeom prst="rect">
            <a:avLst/>
          </a:prstGeom>
        </p:spPr>
      </p:pic>
    </p:spTree>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2"/>
                                        </p:tgtEl>
                                        <p:attrNameLst>
                                          <p:attrName>style.visibility</p:attrName>
                                        </p:attrNameLst>
                                      </p:cBhvr>
                                      <p:to>
                                        <p:strVal val="visible"/>
                                      </p:to>
                                    </p:set>
                                    <p:anim calcmode="lin" valueType="num">
                                      <p:cBhvr additive="base">
                                        <p:cTn id="7" dur="500" fill="hold"/>
                                        <p:tgtEl>
                                          <p:spTgt spid="7182"/>
                                        </p:tgtEl>
                                        <p:attrNameLst>
                                          <p:attrName>ppt_x</p:attrName>
                                        </p:attrNameLst>
                                      </p:cBhvr>
                                      <p:tavLst>
                                        <p:tav tm="0">
                                          <p:val>
                                            <p:strVal val="#ppt_x"/>
                                          </p:val>
                                        </p:tav>
                                        <p:tav tm="100000">
                                          <p:val>
                                            <p:strVal val="#ppt_x"/>
                                          </p:val>
                                        </p:tav>
                                      </p:tavLst>
                                    </p:anim>
                                    <p:anim calcmode="lin" valueType="num">
                                      <p:cBhvr additive="base">
                                        <p:cTn id="8"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mediacall" presetSubtype="0" fill="hold" nodeType="afterEffect">
                                  <p:stCondLst>
                                    <p:cond delay="0"/>
                                  </p:stCondLst>
                                  <p:childTnLst>
                                    <p:cmd type="call" cmd="playFrom(0.0)">
                                      <p:cBhvr additive="base">
                                        <p:cTn id="29" dur="156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7182"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0"/>
          <p:cNvSpPr txBox="1"/>
          <p:nvPr/>
        </p:nvSpPr>
        <p:spPr>
          <a:xfrm>
            <a:off x="941785" y="904875"/>
            <a:ext cx="750094" cy="391716"/>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en-US" altLang="zh-CN" sz="2400" b="1" noProof="1">
              <a:solidFill>
                <a:schemeClr val="accent4">
                  <a:lumMod val="75000"/>
                </a:schemeClr>
              </a:solidFill>
              <a:latin typeface="微软雅黑" panose="020B0503020204020204" charset="-122"/>
              <a:ea typeface="微软雅黑" panose="020B0503020204020204" charset="-122"/>
              <a:sym typeface="+mn-ea"/>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8198" name="TextBox 10"/>
          <p:cNvSpPr txBox="1"/>
          <p:nvPr/>
        </p:nvSpPr>
        <p:spPr>
          <a:xfrm>
            <a:off x="802958" y="642938"/>
            <a:ext cx="7538085" cy="4139595"/>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algn="ctr" eaLnBrk="1" hangingPunct="1">
              <a:spcBef>
                <a:spcPct val="0"/>
              </a:spcBef>
              <a:buNone/>
            </a:pPr>
            <a:r>
              <a:rPr lang="en-US" altLang="zh-CN" sz="2300" b="1" dirty="0">
                <a:latin typeface="Times New Roman" panose="02020603050405020304" pitchFamily="18" charset="0"/>
                <a:ea typeface="宋体" panose="02010600030101010101" pitchFamily="2" charset="-122"/>
                <a:cs typeface="Times New Roman" panose="02020603050405020304" pitchFamily="18" charset="0"/>
              </a:rPr>
              <a:t>Thanksgiving</a:t>
            </a:r>
          </a:p>
          <a:p>
            <a:pPr marL="0" indent="0" eaLnBrk="1" hangingPunct="1">
              <a:lnSpc>
                <a:spcPct val="150000"/>
              </a:lnSpc>
              <a:spcBef>
                <a:spcPct val="0"/>
              </a:spcBef>
              <a:buNone/>
            </a:pP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       Thanksgiving is an American festival. It is celebrated on the fourth Thursday in November. </a:t>
            </a:r>
            <a:r>
              <a:rPr lang="en-US" altLang="zh-CN" sz="23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It is a time for a special dinner among</a:t>
            </a:r>
            <a:r>
              <a:rPr lang="en-US" altLang="zh-CN" sz="2300"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family and friends.</a:t>
            </a:r>
            <a:r>
              <a:rPr lang="en-US" altLang="zh-CN" sz="23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❶</a:t>
            </a: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  People make short </a:t>
            </a:r>
            <a:r>
              <a:rPr lang="en-US" altLang="zh-CN" sz="23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speeches</a:t>
            </a: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 and </a:t>
            </a:r>
            <a:r>
              <a:rPr lang="en-US" altLang="zh-CN" sz="2300" b="1"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give thanks for </a:t>
            </a: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their food.</a:t>
            </a:r>
            <a:r>
              <a:rPr lang="zh-CN" altLang="en-US" sz="23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300"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❷</a:t>
            </a:r>
            <a:endParaRPr lang="en-US" altLang="zh-CN" sz="2300" dirty="0">
              <a:solidFill>
                <a:schemeClr val="accent6"/>
              </a:solidFill>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150000"/>
              </a:lnSpc>
              <a:spcBef>
                <a:spcPct val="0"/>
              </a:spcBef>
              <a:buNone/>
            </a:pPr>
            <a:r>
              <a:rPr lang="en-US" altLang="zh-CN" sz="2300" dirty="0">
                <a:latin typeface="Times New Roman" panose="02020603050405020304" pitchFamily="18" charset="0"/>
                <a:ea typeface="宋体" panose="02010600030101010101" pitchFamily="2" charset="-122"/>
                <a:cs typeface="Times New Roman" panose="02020603050405020304" pitchFamily="18" charset="0"/>
              </a:rPr>
              <a:t>      We have celebrated the festival since the first pioneers from England arrived in America by ship in the seventeenth century. While they were crossing </a:t>
            </a:r>
          </a:p>
        </p:txBody>
      </p:sp>
    </p:spTree>
  </p:cSld>
  <p:clrMapOvr>
    <a:masterClrMapping/>
  </p:clrMapOvr>
  <p:transition spd="med"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2" name="TextBox 10"/>
          <p:cNvSpPr txBox="1"/>
          <p:nvPr/>
        </p:nvSpPr>
        <p:spPr>
          <a:xfrm>
            <a:off x="915353" y="642938"/>
            <a:ext cx="7312819" cy="4316566"/>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50000"/>
              </a:lnSpc>
              <a:spcBef>
                <a:spcPct val="0"/>
              </a:spcBef>
              <a:buNone/>
            </a:pPr>
            <a:r>
              <a:rPr lang="en-US" altLang="zh-CN" sz="1800">
                <a:latin typeface="Times New Roman" panose="02020603050405020304" pitchFamily="18" charset="0"/>
                <a:ea typeface="黑体" panose="02010609060101010101" charset="-122"/>
              </a:rPr>
              <a:t> </a:t>
            </a:r>
            <a:r>
              <a:rPr lang="en-US" altLang="zh-CN" sz="2300">
                <a:latin typeface="Times New Roman" panose="02020603050405020304" pitchFamily="18" charset="0"/>
                <a:ea typeface="黑体" panose="02010609060101010101" charset="-122"/>
                <a:cs typeface="Times New Roman" panose="02020603050405020304" pitchFamily="18" charset="0"/>
              </a:rPr>
              <a:t>the Atlantic</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many people died</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and after they landed</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their first winter was worse than any English winter. The local people</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the Native Americans</a:t>
            </a:r>
            <a:r>
              <a:rPr lang="zh-CN" altLang="en-US" sz="2300">
                <a:latin typeface="Times New Roman" panose="02020603050405020304" pitchFamily="18" charset="0"/>
                <a:ea typeface="黑体" panose="02010609060101010101" charset="-122"/>
                <a:cs typeface="Times New Roman" panose="02020603050405020304" pitchFamily="18" charset="0"/>
              </a:rPr>
              <a:t>，</a:t>
            </a:r>
            <a:r>
              <a:rPr lang="en-US" altLang="zh-CN" sz="2300">
                <a:latin typeface="Times New Roman" panose="02020603050405020304" pitchFamily="18" charset="0"/>
                <a:ea typeface="黑体" panose="02010609060101010101" charset="-122"/>
                <a:cs typeface="Times New Roman" panose="02020603050405020304" pitchFamily="18" charset="0"/>
              </a:rPr>
              <a:t>taught the pioneers </a:t>
            </a:r>
            <a:r>
              <a:rPr lang="en-US" altLang="zh-CN" sz="2300" b="1">
                <a:solidFill>
                  <a:schemeClr val="accent6"/>
                </a:solidFill>
                <a:latin typeface="Times New Roman" panose="02020603050405020304" pitchFamily="18" charset="0"/>
                <a:ea typeface="黑体" panose="02010609060101010101" charset="-122"/>
                <a:cs typeface="Times New Roman" panose="02020603050405020304" pitchFamily="18" charset="0"/>
              </a:rPr>
              <a:t>how to</a:t>
            </a:r>
            <a:r>
              <a:rPr lang="en-US" altLang="zh-CN" sz="2300">
                <a:solidFill>
                  <a:schemeClr val="accent6"/>
                </a:solidFill>
                <a:latin typeface="Times New Roman" panose="02020603050405020304" pitchFamily="18" charset="0"/>
                <a:ea typeface="黑体" panose="02010609060101010101" charset="-122"/>
                <a:cs typeface="Times New Roman" panose="02020603050405020304" pitchFamily="18" charset="0"/>
              </a:rPr>
              <a:t> </a:t>
            </a:r>
            <a:r>
              <a:rPr lang="en-US" altLang="zh-CN" sz="2300" b="1">
                <a:solidFill>
                  <a:schemeClr val="accent6"/>
                </a:solidFill>
                <a:latin typeface="Times New Roman" panose="02020603050405020304" pitchFamily="18" charset="0"/>
                <a:ea typeface="黑体" panose="02010609060101010101" charset="-122"/>
                <a:cs typeface="Times New Roman" panose="02020603050405020304" pitchFamily="18" charset="0"/>
              </a:rPr>
              <a:t>grow corn.</a:t>
            </a:r>
            <a:r>
              <a:rPr lang="zh-CN" altLang="en-US" sz="2300">
                <a:solidFill>
                  <a:schemeClr val="accent6"/>
                </a:solidFill>
                <a:latin typeface="Times New Roman" panose="02020603050405020304" pitchFamily="18" charset="0"/>
                <a:cs typeface="Times New Roman" panose="02020603050405020304" pitchFamily="18" charset="0"/>
              </a:rPr>
              <a:t> ❸</a:t>
            </a:r>
            <a:r>
              <a:rPr lang="zh-CN" altLang="en-US" sz="2300">
                <a:solidFill>
                  <a:srgbClr val="FF0000"/>
                </a:solidFill>
                <a:latin typeface="Times New Roman" panose="02020603050405020304" pitchFamily="18" charset="0"/>
                <a:ea typeface="黑体" panose="02010609060101010101" charset="-122"/>
                <a:cs typeface="Times New Roman" panose="02020603050405020304" pitchFamily="18" charset="0"/>
              </a:rPr>
              <a:t> </a:t>
            </a:r>
            <a:r>
              <a:rPr lang="en-US" altLang="zh-CN" sz="2300">
                <a:latin typeface="Times New Roman" panose="02020603050405020304" pitchFamily="18" charset="0"/>
                <a:ea typeface="黑体" panose="02010609060101010101" charset="-122"/>
                <a:cs typeface="Times New Roman" panose="02020603050405020304" pitchFamily="18" charset="0"/>
              </a:rPr>
              <a:t>The </a:t>
            </a:r>
            <a:r>
              <a:rPr lang="en-US" altLang="zh-CN" sz="2300" b="1">
                <a:solidFill>
                  <a:schemeClr val="accent6"/>
                </a:solidFill>
                <a:latin typeface="Times New Roman" panose="02020603050405020304" pitchFamily="18" charset="0"/>
                <a:ea typeface="黑体" panose="02010609060101010101" charset="-122"/>
                <a:cs typeface="Times New Roman" panose="02020603050405020304" pitchFamily="18" charset="0"/>
              </a:rPr>
              <a:t>following</a:t>
            </a:r>
            <a:r>
              <a:rPr lang="en-US" altLang="zh-CN" sz="2300">
                <a:solidFill>
                  <a:schemeClr val="accent6"/>
                </a:solidFill>
                <a:latin typeface="Times New Roman" panose="02020603050405020304" pitchFamily="18" charset="0"/>
                <a:ea typeface="黑体" panose="02010609060101010101" charset="-122"/>
                <a:cs typeface="Times New Roman" panose="02020603050405020304" pitchFamily="18" charset="0"/>
              </a:rPr>
              <a:t> </a:t>
            </a:r>
            <a:r>
              <a:rPr lang="en-US" altLang="zh-CN" sz="2300">
                <a:latin typeface="Times New Roman" panose="02020603050405020304" pitchFamily="18" charset="0"/>
                <a:ea typeface="黑体" panose="02010609060101010101" charset="-122"/>
                <a:cs typeface="Times New Roman" panose="02020603050405020304" pitchFamily="18" charset="0"/>
              </a:rPr>
              <a:t>year they celebrated together</a:t>
            </a:r>
            <a:r>
              <a:rPr lang="en-US" altLang="zh-CN" sz="2300">
                <a:solidFill>
                  <a:schemeClr val="accent6">
                    <a:lumMod val="75000"/>
                  </a:schemeClr>
                </a:solidFill>
                <a:latin typeface="Times New Roman" panose="02020603050405020304" pitchFamily="18" charset="0"/>
                <a:ea typeface="黑体" panose="02010609060101010101" charset="-122"/>
                <a:cs typeface="Times New Roman" panose="02020603050405020304" pitchFamily="18" charset="0"/>
              </a:rPr>
              <a:t> </a:t>
            </a:r>
            <a:r>
              <a:rPr lang="en-US" altLang="zh-CN" sz="2300" b="1">
                <a:solidFill>
                  <a:schemeClr val="accent6"/>
                </a:solidFill>
                <a:latin typeface="Times New Roman" panose="02020603050405020304" pitchFamily="18" charset="0"/>
                <a:ea typeface="黑体" panose="02010609060101010101" charset="-122"/>
                <a:cs typeface="Times New Roman" panose="02020603050405020304" pitchFamily="18" charset="0"/>
              </a:rPr>
              <a:t>by eating a dinner</a:t>
            </a:r>
            <a:r>
              <a:rPr lang="en-US" altLang="zh-CN" sz="2300" b="1">
                <a:solidFill>
                  <a:schemeClr val="accent6">
                    <a:lumMod val="75000"/>
                  </a:schemeClr>
                </a:solidFill>
                <a:latin typeface="Times New Roman" panose="02020603050405020304" pitchFamily="18" charset="0"/>
                <a:ea typeface="黑体" panose="02010609060101010101" charset="-122"/>
                <a:cs typeface="Times New Roman" panose="02020603050405020304" pitchFamily="18" charset="0"/>
              </a:rPr>
              <a:t> </a:t>
            </a:r>
            <a:r>
              <a:rPr lang="en-US" altLang="zh-CN" sz="2300">
                <a:latin typeface="Times New Roman" panose="02020603050405020304" pitchFamily="18" charset="0"/>
                <a:ea typeface="黑体" panose="02010609060101010101" charset="-122"/>
                <a:cs typeface="Times New Roman" panose="02020603050405020304" pitchFamily="18" charset="0"/>
              </a:rPr>
              <a:t>of the new food.</a:t>
            </a:r>
            <a:r>
              <a:rPr lang="zh-CN" altLang="en-US" sz="2300">
                <a:solidFill>
                  <a:srgbClr val="FF0000"/>
                </a:solidFill>
                <a:latin typeface="Times New Roman" panose="02020603050405020304" pitchFamily="18" charset="0"/>
                <a:cs typeface="Times New Roman" panose="02020603050405020304" pitchFamily="18" charset="0"/>
              </a:rPr>
              <a:t> </a:t>
            </a:r>
            <a:r>
              <a:rPr lang="en-US" altLang="zh-CN" sz="2300">
                <a:solidFill>
                  <a:schemeClr val="accent6"/>
                </a:solidFill>
                <a:latin typeface="Times New Roman" panose="02020603050405020304" pitchFamily="18" charset="0"/>
                <a:cs typeface="Times New Roman" panose="02020603050405020304" pitchFamily="18" charset="0"/>
              </a:rPr>
              <a:t>❹</a:t>
            </a:r>
            <a:endParaRPr lang="en-US" altLang="zh-CN" sz="2300">
              <a:solidFill>
                <a:schemeClr val="accent6"/>
              </a:solidFill>
              <a:latin typeface="Times New Roman" panose="02020603050405020304" pitchFamily="18" charset="0"/>
              <a:ea typeface="黑体" panose="02010609060101010101" charset="-122"/>
              <a:cs typeface="Times New Roman" panose="02020603050405020304" pitchFamily="18" charset="0"/>
            </a:endParaRPr>
          </a:p>
          <a:p>
            <a:pPr marL="0" indent="0" eaLnBrk="1" hangingPunct="1">
              <a:lnSpc>
                <a:spcPct val="150000"/>
              </a:lnSpc>
              <a:spcBef>
                <a:spcPct val="0"/>
              </a:spcBef>
              <a:buNone/>
            </a:pPr>
            <a:r>
              <a:rPr lang="en-US" altLang="zh-CN" sz="2300">
                <a:latin typeface="Times New Roman" panose="02020603050405020304" pitchFamily="18" charset="0"/>
                <a:ea typeface="黑体" panose="02010609060101010101" charset="-122"/>
                <a:cs typeface="Times New Roman" panose="02020603050405020304" pitchFamily="18" charset="0"/>
              </a:rPr>
              <a:t>      We still celebrate Thanksgiving today with a traditional dinner. The kitchen is always the most crowded room in our house because we all help</a:t>
            </a:r>
            <a:r>
              <a:rPr lang="en-US" altLang="zh-CN" sz="2300">
                <a:latin typeface="Times New Roman" panose="02020603050405020304" pitchFamily="18" charset="0"/>
                <a:cs typeface="Times New Roman" panose="02020603050405020304" pitchFamily="18" charset="0"/>
              </a:rPr>
              <a:t> </a:t>
            </a:r>
          </a:p>
        </p:txBody>
      </p:sp>
    </p:spTree>
  </p:cSld>
  <p:clrMapOvr>
    <a:masterClrMapping/>
  </p:clrMapOvr>
  <p:transition spd="med"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8334" y="300037"/>
            <a:ext cx="114300" cy="342900"/>
          </a:xfrm>
          <a:prstGeom prst="flowChartProcess">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fontAlgn="base"/>
            <a:endParaRPr lang="zh-CN" altLang="en-US" strike="noStrike" noProof="1"/>
          </a:p>
        </p:txBody>
      </p:sp>
      <p:sp>
        <p:nvSpPr>
          <p:cNvPr id="7" name="文本框 6"/>
          <p:cNvSpPr txBox="1"/>
          <p:nvPr/>
        </p:nvSpPr>
        <p:spPr>
          <a:xfrm>
            <a:off x="188119" y="252413"/>
            <a:ext cx="1356360" cy="437674"/>
          </a:xfrm>
          <a:prstGeom prst="rect">
            <a:avLst/>
          </a:prstGeom>
          <a:noFill/>
          <a:extLst>
            <a:ext uri="{909E8E84-426E-40DD-AFC4-6F175D3DCCD1}">
              <a14:hiddenFill xmlns:a14="http://schemas.microsoft.com/office/drawing/2010/main">
                <a:solidFill>
                  <a:schemeClr val="accent4">
                    <a:lumMod val="75000"/>
                  </a:schemeClr>
                </a:solidFill>
              </a14:hiddenFill>
            </a:ext>
          </a:extLst>
        </p:spPr>
        <p:txBody>
          <a:bodyPr wrap="none" lIns="68580" tIns="34290" rIns="68580" bIns="34290" rtlCol="0">
            <a:spAutoFit/>
          </a:bodyPr>
          <a:lstStyle/>
          <a:p>
            <a:r>
              <a:rPr lang="zh-CN" altLang="en-US" sz="2400" b="1" noProof="1">
                <a:solidFill>
                  <a:schemeClr val="accent4">
                    <a:lumMod val="75000"/>
                  </a:schemeClr>
                </a:solidFill>
                <a:latin typeface="微软雅黑" panose="020B0503020204020204" charset="-122"/>
                <a:ea typeface="微软雅黑" panose="020B0503020204020204" charset="-122"/>
                <a:sym typeface="+mn-ea"/>
              </a:rPr>
              <a:t>新课讲解</a:t>
            </a:r>
            <a:endParaRPr lang="zh-CN" altLang="en-US" sz="2400" b="1" noProof="1">
              <a:solidFill>
                <a:schemeClr val="accent4">
                  <a:lumMod val="75000"/>
                </a:schemeClr>
              </a:solidFill>
              <a:latin typeface="微软雅黑" panose="020B0503020204020204" charset="-122"/>
              <a:ea typeface="微软雅黑" panose="020B0503020204020204" charset="-122"/>
            </a:endParaRPr>
          </a:p>
        </p:txBody>
      </p:sp>
      <p:sp>
        <p:nvSpPr>
          <p:cNvPr id="41988" name="文本框 30"/>
          <p:cNvSpPr txBox="1"/>
          <p:nvPr/>
        </p:nvSpPr>
        <p:spPr>
          <a:xfrm>
            <a:off x="490538" y="1468042"/>
            <a:ext cx="750094" cy="391715"/>
          </a:xfrm>
          <a:prstGeom prst="rect">
            <a:avLst/>
          </a:prstGeom>
          <a:noFill/>
          <a:ln w="9525">
            <a:noFill/>
          </a:ln>
        </p:spPr>
        <p:txBody>
          <a:bodyPr wrap="none" lIns="68580" tIns="34290" rIns="68580" bIns="34290" anchor="t">
            <a:spAutoFit/>
          </a:bodyPr>
          <a:lstStyle/>
          <a:p>
            <a:r>
              <a:rPr lang="zh-CN" altLang="en-US" sz="2100" b="1">
                <a:solidFill>
                  <a:schemeClr val="bg1"/>
                </a:solidFill>
                <a:latin typeface="微软雅黑" panose="020B0503020204020204" charset="-122"/>
                <a:ea typeface="微软雅黑" panose="020B0503020204020204" charset="-122"/>
                <a:sym typeface="微软雅黑" panose="020B0503020204020204" charset="-122"/>
              </a:rPr>
              <a:t>思 考</a:t>
            </a:r>
          </a:p>
        </p:txBody>
      </p:sp>
      <p:sp>
        <p:nvSpPr>
          <p:cNvPr id="10246" name="TextBox 10"/>
          <p:cNvSpPr txBox="1"/>
          <p:nvPr/>
        </p:nvSpPr>
        <p:spPr>
          <a:xfrm>
            <a:off x="982028" y="551498"/>
            <a:ext cx="7179469" cy="4528932"/>
          </a:xfrm>
          <a:prstGeom prst="rect">
            <a:avLst/>
          </a:prstGeom>
          <a:noFill/>
          <a:ln w="9525">
            <a:noFill/>
          </a:ln>
        </p:spPr>
        <p:txBody>
          <a:bodyPr wrap="square" lIns="68580" tIns="34290" rIns="68580" bIns="3429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indent="0" eaLnBrk="1" hangingPunct="1">
              <a:lnSpc>
                <a:spcPct val="140000"/>
              </a:lnSpc>
              <a:spcBef>
                <a:spcPct val="0"/>
              </a:spcBef>
              <a:buNone/>
            </a:pPr>
            <a:r>
              <a:rPr lang="en-US" altLang="zh-CN" sz="2300">
                <a:latin typeface="Times New Roman" panose="02020603050405020304" pitchFamily="18" charset="0"/>
                <a:ea typeface="宋体" panose="02010600030101010101" pitchFamily="2" charset="-122"/>
                <a:cs typeface="Times New Roman" panose="02020603050405020304" pitchFamily="18" charset="0"/>
              </a:rPr>
              <a:t>prepare the food. We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lay</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a:latin typeface="Times New Roman" panose="02020603050405020304" pitchFamily="18" charset="0"/>
                <a:ea typeface="宋体" panose="02010600030101010101" pitchFamily="2" charset="-122"/>
                <a:cs typeface="Times New Roman" panose="02020603050405020304" pitchFamily="18" charset="0"/>
              </a:rPr>
              <a:t>the table, and then before we begin dinner, my father gives thanks for the food, so we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remember </a:t>
            </a:r>
            <a:r>
              <a:rPr lang="en-US" altLang="zh-CN" sz="2300">
                <a:latin typeface="Times New Roman" panose="02020603050405020304" pitchFamily="18" charset="0"/>
                <a:ea typeface="宋体" panose="02010600030101010101" pitchFamily="2" charset="-122"/>
                <a:cs typeface="Times New Roman" panose="02020603050405020304" pitchFamily="18" charset="0"/>
              </a:rPr>
              <a:t>why we celebrate the festival.</a:t>
            </a:r>
            <a:r>
              <a:rPr lang="zh-CN" altLang="en-US" sz="23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❺</a:t>
            </a:r>
            <a:r>
              <a:rPr lang="en-US" altLang="zh-CN" sz="2300">
                <a:latin typeface="Times New Roman" panose="02020603050405020304" pitchFamily="18" charset="0"/>
                <a:ea typeface="宋体" panose="02010600030101010101" pitchFamily="2" charset="-122"/>
                <a:cs typeface="Times New Roman" panose="02020603050405020304" pitchFamily="18" charset="0"/>
              </a:rPr>
              <a:t> We usually eat too much, but it is only once a year! We often talk a lot and tell stories after dinner</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as well</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❻</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a:latin typeface="Times New Roman" panose="02020603050405020304" pitchFamily="18" charset="0"/>
                <a:ea typeface="宋体" panose="02010600030101010101" pitchFamily="2" charset="-122"/>
                <a:cs typeface="Times New Roman" panose="02020603050405020304" pitchFamily="18" charset="0"/>
              </a:rPr>
              <a:t>When it is all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over</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300">
                <a:latin typeface="Times New Roman" panose="02020603050405020304" pitchFamily="18" charset="0"/>
                <a:ea typeface="宋体" panose="02010600030101010101" pitchFamily="2" charset="-122"/>
                <a:cs typeface="Times New Roman" panose="02020603050405020304" pitchFamily="18" charset="0"/>
              </a:rPr>
              <a:t> everyone helps wash the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dishes</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❼</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300">
              <a:latin typeface="Times New Roman" panose="02020603050405020304" pitchFamily="18" charset="0"/>
              <a:ea typeface="宋体" panose="02010600030101010101" pitchFamily="2" charset="-122"/>
              <a:cs typeface="Times New Roman" panose="02020603050405020304" pitchFamily="18" charset="0"/>
            </a:endParaRPr>
          </a:p>
          <a:p>
            <a:pPr marL="0" indent="0" eaLnBrk="1" hangingPunct="1">
              <a:lnSpc>
                <a:spcPct val="140000"/>
              </a:lnSpc>
              <a:spcBef>
                <a:spcPct val="0"/>
              </a:spcBef>
              <a:buNone/>
            </a:pPr>
            <a:r>
              <a:rPr lang="en-US" altLang="zh-CN" sz="2300">
                <a:latin typeface="Times New Roman" panose="02020603050405020304" pitchFamily="18" charset="0"/>
                <a:ea typeface="宋体" panose="02010600030101010101" pitchFamily="2" charset="-122"/>
                <a:cs typeface="Times New Roman" panose="02020603050405020304" pitchFamily="18" charset="0"/>
              </a:rPr>
              <a:t>      The festival is a very busy time for travel when friends and families come together to celebrate. During the festival, there are</a:t>
            </a:r>
            <a:r>
              <a:rPr lang="en-US" altLang="zh-CN"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plenty of </a:t>
            </a:r>
            <a:r>
              <a:rPr lang="en-US" altLang="zh-CN" sz="2300">
                <a:latin typeface="Times New Roman" panose="02020603050405020304" pitchFamily="18" charset="0"/>
                <a:ea typeface="宋体" panose="02010600030101010101" pitchFamily="2" charset="-122"/>
                <a:cs typeface="Times New Roman" panose="02020603050405020304" pitchFamily="18" charset="0"/>
              </a:rPr>
              <a:t>other things to see and do. </a:t>
            </a:r>
            <a:r>
              <a:rPr lang="zh-CN" altLang="en-US" sz="2300">
                <a:solidFill>
                  <a:schemeClr val="accent6"/>
                </a:solidFill>
                <a:latin typeface="Times New Roman" panose="02020603050405020304" pitchFamily="18" charset="0"/>
                <a:ea typeface="宋体" panose="02010600030101010101" pitchFamily="2" charset="-122"/>
                <a:cs typeface="Times New Roman" panose="02020603050405020304" pitchFamily="18" charset="0"/>
              </a:rPr>
              <a:t>❽</a:t>
            </a:r>
            <a:endParaRPr lang="zh-CN" altLang="en-US" sz="2300" b="1">
              <a:solidFill>
                <a:schemeClr val="accent6"/>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med" advClick="0" advTm="5000">
    <p:fade/>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2f8b17f5-07a2-4045-9024-76b4383d6000}"/>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a8ae561f-b73c-4118-8419-afec4ad6cb3f}"/>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heme/theme1.xml><?xml version="1.0" encoding="utf-8"?>
<a:theme xmlns:a="http://schemas.openxmlformats.org/drawingml/2006/main" name="WWW.2PPT.COM&#1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1200</Words>
  <Application>Microsoft Office PowerPoint</Application>
  <PresentationFormat>全屏显示(16:9)</PresentationFormat>
  <Paragraphs>198</Paragraphs>
  <Slides>22</Slides>
  <Notes>0</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黑体</vt:lpstr>
      <vt:lpstr>宋体</vt:lpstr>
      <vt:lpstr>微软雅黑</vt:lpstr>
      <vt:lpstr>Arial</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cp:lastPrinted>2021-03-16T23:45:00Z</cp:lastPrinted>
  <dcterms:created xsi:type="dcterms:W3CDTF">2021-03-16T23:45:00Z</dcterms:created>
  <dcterms:modified xsi:type="dcterms:W3CDTF">2023-01-17T00:21:33Z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72EE1A85A89948F5B6F6921B188DD686</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