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5"/>
  </p:notesMasterIdLst>
  <p:sldIdLst>
    <p:sldId id="312" r:id="rId2"/>
    <p:sldId id="264" r:id="rId3"/>
    <p:sldId id="313" r:id="rId4"/>
    <p:sldId id="314" r:id="rId5"/>
    <p:sldId id="267" r:id="rId6"/>
    <p:sldId id="310" r:id="rId7"/>
    <p:sldId id="265" r:id="rId8"/>
    <p:sldId id="315" r:id="rId9"/>
    <p:sldId id="316" r:id="rId10"/>
    <p:sldId id="317" r:id="rId11"/>
    <p:sldId id="318" r:id="rId12"/>
    <p:sldId id="319" r:id="rId13"/>
    <p:sldId id="320" r:id="rId14"/>
    <p:sldId id="321" r:id="rId15"/>
    <p:sldId id="322" r:id="rId16"/>
    <p:sldId id="323" r:id="rId17"/>
    <p:sldId id="324" r:id="rId18"/>
    <p:sldId id="325" r:id="rId19"/>
    <p:sldId id="326" r:id="rId20"/>
    <p:sldId id="327" r:id="rId21"/>
    <p:sldId id="328" r:id="rId22"/>
    <p:sldId id="329" r:id="rId23"/>
    <p:sldId id="330" r:id="rId24"/>
    <p:sldId id="331" r:id="rId25"/>
    <p:sldId id="266" r:id="rId26"/>
    <p:sldId id="332" r:id="rId27"/>
    <p:sldId id="333" r:id="rId28"/>
    <p:sldId id="334" r:id="rId29"/>
    <p:sldId id="335" r:id="rId30"/>
    <p:sldId id="336" r:id="rId31"/>
    <p:sldId id="337" r:id="rId32"/>
    <p:sldId id="338" r:id="rId33"/>
    <p:sldId id="339" r:id="rId34"/>
    <p:sldId id="269" r:id="rId35"/>
    <p:sldId id="341" r:id="rId36"/>
    <p:sldId id="342" r:id="rId37"/>
    <p:sldId id="343" r:id="rId38"/>
    <p:sldId id="344" r:id="rId39"/>
    <p:sldId id="345" r:id="rId40"/>
    <p:sldId id="346" r:id="rId41"/>
    <p:sldId id="347" r:id="rId42"/>
    <p:sldId id="340" r:id="rId43"/>
    <p:sldId id="348" r:id="rId44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6" d="100"/>
        <a:sy n="12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A47558-522A-4CB3-80A9-FBC9873B1E6A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09DA5A-B2B4-4215-A9FA-652644FE471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09DA5A-B2B4-4215-A9FA-652644FE4711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7.xm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933CEA-40AB-4805-AF6A-8BBDC64AC936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D5F6E6-EC75-4B50-9895-81A04FEBF25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7B17A4-8935-416B-9B18-0B33E4999A8C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B898C8-0ACD-40FA-9A91-73F73707ECA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1A6EE-B0EC-414D-8875-7988CCFCA355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EF721D-D3D4-430C-A902-9787F590070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章节"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 userDrawn="1"/>
        </p:nvSpPr>
        <p:spPr>
          <a:xfrm>
            <a:off x="8585198" y="6453337"/>
            <a:ext cx="504056" cy="364991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400" b="0" dirty="0">
                <a:solidFill>
                  <a:srgbClr val="5F5F5F"/>
                </a:solidFill>
              </a:rPr>
              <a:t>-</a:t>
            </a:r>
            <a:fld id="{C2D1088F-7570-48BA-BC40-D11F25FB6C22}" type="slidenum">
              <a:rPr lang="zh-CN" altLang="en-US" sz="1400" b="0" smtClean="0">
                <a:solidFill>
                  <a:srgbClr val="5F5F5F"/>
                </a:solidFill>
              </a:rPr>
              <a:t>‹#›</a:t>
            </a:fld>
            <a:r>
              <a:rPr lang="en-US" altLang="zh-CN" sz="1400" b="0" dirty="0">
                <a:solidFill>
                  <a:srgbClr val="5F5F5F"/>
                </a:solidFill>
              </a:rPr>
              <a:t>-</a:t>
            </a:r>
            <a:endParaRPr lang="zh-CN" altLang="en-US" sz="1400" b="0" dirty="0">
              <a:solidFill>
                <a:srgbClr val="5F5F5F"/>
              </a:solidFill>
            </a:endParaRPr>
          </a:p>
        </p:txBody>
      </p:sp>
      <p:sp>
        <p:nvSpPr>
          <p:cNvPr id="2" name="矩形 1"/>
          <p:cNvSpPr/>
          <p:nvPr userDrawn="1"/>
        </p:nvSpPr>
        <p:spPr>
          <a:xfrm>
            <a:off x="0" y="2420888"/>
            <a:ext cx="9144000" cy="1512168"/>
          </a:xfrm>
          <a:prstGeom prst="rect">
            <a:avLst/>
          </a:prstGeom>
          <a:solidFill>
            <a:srgbClr val="C04B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1470484" y="2924944"/>
            <a:ext cx="6203032" cy="576064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栏目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5641960" y="-27384"/>
            <a:ext cx="1774840" cy="880109"/>
            <a:chOff x="11613" y="1584001"/>
            <a:chExt cx="1513881" cy="733424"/>
          </a:xfrm>
        </p:grpSpPr>
        <p:pic>
          <p:nvPicPr>
            <p:cNvPr id="7" name="图片 6"/>
            <p:cNvPicPr>
              <a:picLocks noChangeAspect="1"/>
            </p:cNvPicPr>
            <p:nvPr userDrawn="1"/>
          </p:nvPicPr>
          <p:blipFill>
            <a:blip r:embed="rId2" cstate="email"/>
            <a:stretch>
              <a:fillRect/>
            </a:stretch>
          </p:blipFill>
          <p:spPr>
            <a:xfrm>
              <a:off x="11613" y="1584001"/>
              <a:ext cx="1513881" cy="733424"/>
            </a:xfrm>
            <a:prstGeom prst="rect">
              <a:avLst/>
            </a:prstGeom>
          </p:spPr>
        </p:pic>
        <p:sp>
          <p:nvSpPr>
            <p:cNvPr id="9" name="TextBox 8">
              <a:hlinkClick r:id="rId3" action="ppaction://hlinksldjump"/>
            </p:cNvPr>
            <p:cNvSpPr txBox="1"/>
            <p:nvPr userDrawn="1"/>
          </p:nvSpPr>
          <p:spPr>
            <a:xfrm>
              <a:off x="142045" y="1807573"/>
              <a:ext cx="1229485" cy="2564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课前篇自主预习</a:t>
              </a:r>
              <a:endParaRPr lang="zh-CN" altLang="en-US" sz="1400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栏目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7318464" y="-27384"/>
            <a:ext cx="1764576" cy="880109"/>
            <a:chOff x="-43696" y="2237065"/>
            <a:chExt cx="1578004" cy="733424"/>
          </a:xfrm>
        </p:grpSpPr>
        <p:pic>
          <p:nvPicPr>
            <p:cNvPr id="8" name="图片 7"/>
            <p:cNvPicPr>
              <a:picLocks noChangeAspect="1"/>
            </p:cNvPicPr>
            <p:nvPr userDrawn="1"/>
          </p:nvPicPr>
          <p:blipFill>
            <a:blip r:embed="rId2" cstate="email"/>
            <a:stretch>
              <a:fillRect/>
            </a:stretch>
          </p:blipFill>
          <p:spPr>
            <a:xfrm>
              <a:off x="-43696" y="2237065"/>
              <a:ext cx="1578004" cy="733424"/>
            </a:xfrm>
            <a:prstGeom prst="rect">
              <a:avLst/>
            </a:prstGeom>
          </p:spPr>
        </p:pic>
        <p:sp>
          <p:nvSpPr>
            <p:cNvPr id="10" name="TextBox 9">
              <a:hlinkClick r:id="rId3" action="ppaction://hlinksldjump"/>
            </p:cNvPr>
            <p:cNvSpPr txBox="1"/>
            <p:nvPr userDrawn="1"/>
          </p:nvSpPr>
          <p:spPr>
            <a:xfrm>
              <a:off x="83966" y="2460637"/>
              <a:ext cx="1289016" cy="2564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课堂篇学习理解</a:t>
              </a:r>
              <a:endParaRPr lang="zh-CN" altLang="en-US" sz="1400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A9786C-EF61-437B-8C60-3485012775C5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1D0AD5-E4EF-4CDA-875E-1D659D8ADAB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F4DA33-6DC8-416E-8423-912533185D4D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84473B-E827-4CF6-B3D8-F4BAFAAD1AC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CEF80B-6EE1-4D23-82FF-4F24BE948EED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DFDAF4-221B-4BD8-BDFC-10947E23FA7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5F6D18-3CE9-481B-9986-53CDA2E631B4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6E306B-031A-48E4-BBF6-0B2A25ACD70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08475E-653A-4A82-BD73-2DB911388770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2B8814-7E2B-4D2B-AD34-FC6708727A0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7A8990-D3D6-483B-B6A9-FAABB16CB509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8EB95F-9A6C-41CE-968A-0BEF0052F41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B1193F-F0F7-476B-9EA5-AA1976A41F8D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56317E-6F52-4524-9ABF-2838940020E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EFF27E-C9E1-40CB-B5AB-B2D4D8FB0D6D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C228DA-7418-4920-B312-18B4B87EA5B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7E6A9FE1-89AE-416B-9E96-E6F3D63F493E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75DF79CC-2884-42BB-A0B9-0F3B05F3CE59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slide" Target="slide7.xml"/><Relationship Id="rId1" Type="http://schemas.openxmlformats.org/officeDocument/2006/relationships/slideLayout" Target="../slideLayouts/slideLayout14.xml"/><Relationship Id="rId5" Type="http://schemas.openxmlformats.org/officeDocument/2006/relationships/slide" Target="slide42.xml"/><Relationship Id="rId4" Type="http://schemas.openxmlformats.org/officeDocument/2006/relationships/slide" Target="slide3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42.xml"/><Relationship Id="rId3" Type="http://schemas.openxmlformats.org/officeDocument/2006/relationships/slide" Target="slide7.xml"/><Relationship Id="rId7" Type="http://schemas.openxmlformats.org/officeDocument/2006/relationships/image" Target="../media/image9.emf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5.vml"/><Relationship Id="rId6" Type="http://schemas.openxmlformats.org/officeDocument/2006/relationships/package" Target="../embeddings/Microsoft_Word___4.docx"/><Relationship Id="rId5" Type="http://schemas.openxmlformats.org/officeDocument/2006/relationships/slide" Target="slide34.xml"/><Relationship Id="rId4" Type="http://schemas.openxmlformats.org/officeDocument/2006/relationships/slide" Target="slide2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slide" Target="slide7.xml"/><Relationship Id="rId1" Type="http://schemas.openxmlformats.org/officeDocument/2006/relationships/slideLayout" Target="../slideLayouts/slideLayout14.xml"/><Relationship Id="rId5" Type="http://schemas.openxmlformats.org/officeDocument/2006/relationships/slide" Target="slide42.xml"/><Relationship Id="rId4" Type="http://schemas.openxmlformats.org/officeDocument/2006/relationships/slide" Target="slide3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slide" Target="slide7.xml"/><Relationship Id="rId1" Type="http://schemas.openxmlformats.org/officeDocument/2006/relationships/slideLayout" Target="../slideLayouts/slideLayout14.xml"/><Relationship Id="rId6" Type="http://schemas.openxmlformats.org/officeDocument/2006/relationships/slide" Target="slide42.xml"/><Relationship Id="rId5" Type="http://schemas.openxmlformats.org/officeDocument/2006/relationships/image" Target="../media/image10.png"/><Relationship Id="rId4" Type="http://schemas.openxmlformats.org/officeDocument/2006/relationships/slide" Target="slide3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slide" Target="slide7.xml"/><Relationship Id="rId1" Type="http://schemas.openxmlformats.org/officeDocument/2006/relationships/slideLayout" Target="../slideLayouts/slideLayout14.xml"/><Relationship Id="rId6" Type="http://schemas.openxmlformats.org/officeDocument/2006/relationships/slide" Target="slide42.xml"/><Relationship Id="rId5" Type="http://schemas.openxmlformats.org/officeDocument/2006/relationships/image" Target="../media/image11.png"/><Relationship Id="rId4" Type="http://schemas.openxmlformats.org/officeDocument/2006/relationships/slide" Target="slide3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slide" Target="slide7.xml"/><Relationship Id="rId1" Type="http://schemas.openxmlformats.org/officeDocument/2006/relationships/slideLayout" Target="../slideLayouts/slideLayout14.xml"/><Relationship Id="rId5" Type="http://schemas.openxmlformats.org/officeDocument/2006/relationships/slide" Target="slide42.xml"/><Relationship Id="rId4" Type="http://schemas.openxmlformats.org/officeDocument/2006/relationships/slide" Target="slide3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42.xml"/><Relationship Id="rId3" Type="http://schemas.openxmlformats.org/officeDocument/2006/relationships/slide" Target="slide7.xml"/><Relationship Id="rId7" Type="http://schemas.openxmlformats.org/officeDocument/2006/relationships/image" Target="../media/image12.emf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6.vml"/><Relationship Id="rId6" Type="http://schemas.openxmlformats.org/officeDocument/2006/relationships/package" Target="../embeddings/Microsoft_Word___5.docx"/><Relationship Id="rId5" Type="http://schemas.openxmlformats.org/officeDocument/2006/relationships/slide" Target="slide34.xml"/><Relationship Id="rId4" Type="http://schemas.openxmlformats.org/officeDocument/2006/relationships/slide" Target="slide2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slide" Target="slide7.xml"/><Relationship Id="rId1" Type="http://schemas.openxmlformats.org/officeDocument/2006/relationships/slideLayout" Target="../slideLayouts/slideLayout14.xml"/><Relationship Id="rId6" Type="http://schemas.openxmlformats.org/officeDocument/2006/relationships/slide" Target="slide42.xml"/><Relationship Id="rId5" Type="http://schemas.openxmlformats.org/officeDocument/2006/relationships/image" Target="../media/image13.png"/><Relationship Id="rId4" Type="http://schemas.openxmlformats.org/officeDocument/2006/relationships/slide" Target="slide3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slide" Target="slide7.xml"/><Relationship Id="rId1" Type="http://schemas.openxmlformats.org/officeDocument/2006/relationships/slideLayout" Target="../slideLayouts/slideLayout14.xml"/><Relationship Id="rId5" Type="http://schemas.openxmlformats.org/officeDocument/2006/relationships/slide" Target="slide42.xml"/><Relationship Id="rId4" Type="http://schemas.openxmlformats.org/officeDocument/2006/relationships/slide" Target="slide3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slide" Target="slide7.xml"/><Relationship Id="rId7" Type="http://schemas.openxmlformats.org/officeDocument/2006/relationships/image" Target="../media/image14.emf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7.vml"/><Relationship Id="rId6" Type="http://schemas.openxmlformats.org/officeDocument/2006/relationships/package" Target="../embeddings/Microsoft_Word___6.docx"/><Relationship Id="rId5" Type="http://schemas.openxmlformats.org/officeDocument/2006/relationships/slide" Target="slide34.xml"/><Relationship Id="rId4" Type="http://schemas.openxmlformats.org/officeDocument/2006/relationships/slide" Target="slide25.xml"/><Relationship Id="rId9" Type="http://schemas.openxmlformats.org/officeDocument/2006/relationships/slide" Target="slide4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4.e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Microsoft_Word___.docx"/><Relationship Id="rId5" Type="http://schemas.openxmlformats.org/officeDocument/2006/relationships/slide" Target="slide6.xml"/><Relationship Id="rId4" Type="http://schemas.openxmlformats.org/officeDocument/2006/relationships/slide" Target="slide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slide" Target="slide7.xml"/><Relationship Id="rId1" Type="http://schemas.openxmlformats.org/officeDocument/2006/relationships/slideLayout" Target="../slideLayouts/slideLayout14.xml"/><Relationship Id="rId5" Type="http://schemas.openxmlformats.org/officeDocument/2006/relationships/slide" Target="slide42.xml"/><Relationship Id="rId4" Type="http://schemas.openxmlformats.org/officeDocument/2006/relationships/slide" Target="slide3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slide" Target="slide7.xml"/><Relationship Id="rId1" Type="http://schemas.openxmlformats.org/officeDocument/2006/relationships/slideLayout" Target="../slideLayouts/slideLayout14.xml"/><Relationship Id="rId6" Type="http://schemas.openxmlformats.org/officeDocument/2006/relationships/slide" Target="slide42.xml"/><Relationship Id="rId5" Type="http://schemas.openxmlformats.org/officeDocument/2006/relationships/image" Target="../media/image16.png"/><Relationship Id="rId4" Type="http://schemas.openxmlformats.org/officeDocument/2006/relationships/slide" Target="slide3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slide" Target="slide7.xml"/><Relationship Id="rId1" Type="http://schemas.openxmlformats.org/officeDocument/2006/relationships/slideLayout" Target="../slideLayouts/slideLayout14.xml"/><Relationship Id="rId5" Type="http://schemas.openxmlformats.org/officeDocument/2006/relationships/slide" Target="slide42.xml"/><Relationship Id="rId4" Type="http://schemas.openxmlformats.org/officeDocument/2006/relationships/slide" Target="slide34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" Target="slide42.xml"/><Relationship Id="rId3" Type="http://schemas.openxmlformats.org/officeDocument/2006/relationships/slide" Target="slide7.xml"/><Relationship Id="rId7" Type="http://schemas.openxmlformats.org/officeDocument/2006/relationships/image" Target="../media/image17.emf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8.vml"/><Relationship Id="rId6" Type="http://schemas.openxmlformats.org/officeDocument/2006/relationships/package" Target="../embeddings/Microsoft_Word___7.docx"/><Relationship Id="rId5" Type="http://schemas.openxmlformats.org/officeDocument/2006/relationships/slide" Target="slide34.xml"/><Relationship Id="rId4" Type="http://schemas.openxmlformats.org/officeDocument/2006/relationships/slide" Target="slide2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slide" Target="slide7.xml"/><Relationship Id="rId1" Type="http://schemas.openxmlformats.org/officeDocument/2006/relationships/slideLayout" Target="../slideLayouts/slideLayout14.xml"/><Relationship Id="rId6" Type="http://schemas.openxmlformats.org/officeDocument/2006/relationships/slide" Target="slide42.xml"/><Relationship Id="rId5" Type="http://schemas.openxmlformats.org/officeDocument/2006/relationships/image" Target="../media/image18.png"/><Relationship Id="rId4" Type="http://schemas.openxmlformats.org/officeDocument/2006/relationships/slide" Target="slide3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slide" Target="slide7.xml"/><Relationship Id="rId1" Type="http://schemas.openxmlformats.org/officeDocument/2006/relationships/slideLayout" Target="../slideLayouts/slideLayout14.xml"/><Relationship Id="rId5" Type="http://schemas.openxmlformats.org/officeDocument/2006/relationships/slide" Target="slide42.xml"/><Relationship Id="rId4" Type="http://schemas.openxmlformats.org/officeDocument/2006/relationships/slide" Target="slide34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" Target="slide42.xml"/><Relationship Id="rId3" Type="http://schemas.openxmlformats.org/officeDocument/2006/relationships/slide" Target="slide7.xml"/><Relationship Id="rId7" Type="http://schemas.openxmlformats.org/officeDocument/2006/relationships/image" Target="../media/image19.emf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9.vml"/><Relationship Id="rId6" Type="http://schemas.openxmlformats.org/officeDocument/2006/relationships/package" Target="../embeddings/Microsoft_Word___8.docx"/><Relationship Id="rId5" Type="http://schemas.openxmlformats.org/officeDocument/2006/relationships/slide" Target="slide34.xml"/><Relationship Id="rId4" Type="http://schemas.openxmlformats.org/officeDocument/2006/relationships/slide" Target="slide2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7" Type="http://schemas.openxmlformats.org/officeDocument/2006/relationships/slide" Target="slide42.xml"/><Relationship Id="rId2" Type="http://schemas.openxmlformats.org/officeDocument/2006/relationships/slide" Target="slide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slide" Target="slide3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7" Type="http://schemas.openxmlformats.org/officeDocument/2006/relationships/slide" Target="slide42.xml"/><Relationship Id="rId2" Type="http://schemas.openxmlformats.org/officeDocument/2006/relationships/slide" Target="slide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1.png"/><Relationship Id="rId5" Type="http://schemas.openxmlformats.org/officeDocument/2006/relationships/image" Target="../media/image22.png"/><Relationship Id="rId4" Type="http://schemas.openxmlformats.org/officeDocument/2006/relationships/slide" Target="slide3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slide" Target="slide7.xml"/><Relationship Id="rId1" Type="http://schemas.openxmlformats.org/officeDocument/2006/relationships/slideLayout" Target="../slideLayouts/slideLayout14.xml"/><Relationship Id="rId5" Type="http://schemas.openxmlformats.org/officeDocument/2006/relationships/slide" Target="slide42.xml"/><Relationship Id="rId4" Type="http://schemas.openxmlformats.org/officeDocument/2006/relationships/slide" Target="slide3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5.e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package" Target="../embeddings/Microsoft_Word___1.docx"/><Relationship Id="rId5" Type="http://schemas.openxmlformats.org/officeDocument/2006/relationships/slide" Target="slide6.xml"/><Relationship Id="rId4" Type="http://schemas.openxmlformats.org/officeDocument/2006/relationships/slide" Target="slide5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slide" Target="slide42.xml"/><Relationship Id="rId3" Type="http://schemas.openxmlformats.org/officeDocument/2006/relationships/slide" Target="slide7.xml"/><Relationship Id="rId7" Type="http://schemas.openxmlformats.org/officeDocument/2006/relationships/image" Target="../media/image23.emf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0.vml"/><Relationship Id="rId6" Type="http://schemas.openxmlformats.org/officeDocument/2006/relationships/package" Target="../embeddings/Microsoft_Word___9.docx"/><Relationship Id="rId5" Type="http://schemas.openxmlformats.org/officeDocument/2006/relationships/slide" Target="slide34.xml"/><Relationship Id="rId4" Type="http://schemas.openxmlformats.org/officeDocument/2006/relationships/slide" Target="slide2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slide" Target="slide7.xml"/><Relationship Id="rId1" Type="http://schemas.openxmlformats.org/officeDocument/2006/relationships/slideLayout" Target="../slideLayouts/slideLayout14.xml"/><Relationship Id="rId5" Type="http://schemas.openxmlformats.org/officeDocument/2006/relationships/slide" Target="slide42.xml"/><Relationship Id="rId4" Type="http://schemas.openxmlformats.org/officeDocument/2006/relationships/slide" Target="slide3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slide" Target="slide42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4.xml"/><Relationship Id="rId6" Type="http://schemas.openxmlformats.org/officeDocument/2006/relationships/slide" Target="slide34.xml"/><Relationship Id="rId5" Type="http://schemas.openxmlformats.org/officeDocument/2006/relationships/slide" Target="slide25.xml"/><Relationship Id="rId4" Type="http://schemas.openxmlformats.org/officeDocument/2006/relationships/slide" Target="slide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7" Type="http://schemas.openxmlformats.org/officeDocument/2006/relationships/slide" Target="slide42.xml"/><Relationship Id="rId2" Type="http://schemas.openxmlformats.org/officeDocument/2006/relationships/slide" Target="slide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1.png"/><Relationship Id="rId5" Type="http://schemas.openxmlformats.org/officeDocument/2006/relationships/image" Target="../media/image25.png"/><Relationship Id="rId4" Type="http://schemas.openxmlformats.org/officeDocument/2006/relationships/slide" Target="slide34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3" Type="http://schemas.openxmlformats.org/officeDocument/2006/relationships/slide" Target="slide7.xml"/><Relationship Id="rId7" Type="http://schemas.openxmlformats.org/officeDocument/2006/relationships/package" Target="../embeddings/Microsoft_Word___10.docx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1.vml"/><Relationship Id="rId6" Type="http://schemas.openxmlformats.org/officeDocument/2006/relationships/slide" Target="slide42.xml"/><Relationship Id="rId5" Type="http://schemas.openxmlformats.org/officeDocument/2006/relationships/slide" Target="slide34.xml"/><Relationship Id="rId4" Type="http://schemas.openxmlformats.org/officeDocument/2006/relationships/slide" Target="slide25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3" Type="http://schemas.openxmlformats.org/officeDocument/2006/relationships/slide" Target="slide7.xml"/><Relationship Id="rId7" Type="http://schemas.openxmlformats.org/officeDocument/2006/relationships/package" Target="../embeddings/Microsoft_Word___11.docx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2.vml"/><Relationship Id="rId6" Type="http://schemas.openxmlformats.org/officeDocument/2006/relationships/slide" Target="slide42.xml"/><Relationship Id="rId5" Type="http://schemas.openxmlformats.org/officeDocument/2006/relationships/slide" Target="slide34.xml"/><Relationship Id="rId4" Type="http://schemas.openxmlformats.org/officeDocument/2006/relationships/slide" Target="slide25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3" Type="http://schemas.openxmlformats.org/officeDocument/2006/relationships/slide" Target="slide7.xml"/><Relationship Id="rId7" Type="http://schemas.openxmlformats.org/officeDocument/2006/relationships/package" Target="../embeddings/Microsoft_Word___12.docx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3.vml"/><Relationship Id="rId6" Type="http://schemas.openxmlformats.org/officeDocument/2006/relationships/slide" Target="slide42.xml"/><Relationship Id="rId5" Type="http://schemas.openxmlformats.org/officeDocument/2006/relationships/slide" Target="slide34.xml"/><Relationship Id="rId4" Type="http://schemas.openxmlformats.org/officeDocument/2006/relationships/slide" Target="slide25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3" Type="http://schemas.openxmlformats.org/officeDocument/2006/relationships/slide" Target="slide7.xml"/><Relationship Id="rId7" Type="http://schemas.openxmlformats.org/officeDocument/2006/relationships/package" Target="../embeddings/Microsoft_Word___13.docx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4.vml"/><Relationship Id="rId6" Type="http://schemas.openxmlformats.org/officeDocument/2006/relationships/slide" Target="slide42.xml"/><Relationship Id="rId5" Type="http://schemas.openxmlformats.org/officeDocument/2006/relationships/slide" Target="slide34.xml"/><Relationship Id="rId4" Type="http://schemas.openxmlformats.org/officeDocument/2006/relationships/slide" Target="slide25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emf"/><Relationship Id="rId3" Type="http://schemas.openxmlformats.org/officeDocument/2006/relationships/slide" Target="slide7.xml"/><Relationship Id="rId7" Type="http://schemas.openxmlformats.org/officeDocument/2006/relationships/package" Target="../embeddings/Microsoft_Word___14.docx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5.vml"/><Relationship Id="rId6" Type="http://schemas.openxmlformats.org/officeDocument/2006/relationships/slide" Target="slide42.xml"/><Relationship Id="rId5" Type="http://schemas.openxmlformats.org/officeDocument/2006/relationships/slide" Target="slide34.xml"/><Relationship Id="rId4" Type="http://schemas.openxmlformats.org/officeDocument/2006/relationships/slide" Target="slide25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emf"/><Relationship Id="rId3" Type="http://schemas.openxmlformats.org/officeDocument/2006/relationships/slide" Target="slide7.xml"/><Relationship Id="rId7" Type="http://schemas.openxmlformats.org/officeDocument/2006/relationships/package" Target="../embeddings/Microsoft_Word___15.docx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6.vml"/><Relationship Id="rId6" Type="http://schemas.openxmlformats.org/officeDocument/2006/relationships/slide" Target="slide42.xml"/><Relationship Id="rId5" Type="http://schemas.openxmlformats.org/officeDocument/2006/relationships/slide" Target="slide34.xml"/><Relationship Id="rId4" Type="http://schemas.openxmlformats.org/officeDocument/2006/relationships/slide" Target="slide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6.e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6" Type="http://schemas.openxmlformats.org/officeDocument/2006/relationships/package" Target="../embeddings/Microsoft_Word___2.docx"/><Relationship Id="rId5" Type="http://schemas.openxmlformats.org/officeDocument/2006/relationships/slide" Target="slide6.xml"/><Relationship Id="rId4" Type="http://schemas.openxmlformats.org/officeDocument/2006/relationships/slide" Target="slide5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emf"/><Relationship Id="rId3" Type="http://schemas.openxmlformats.org/officeDocument/2006/relationships/slide" Target="slide7.xml"/><Relationship Id="rId7" Type="http://schemas.openxmlformats.org/officeDocument/2006/relationships/package" Target="../embeddings/Microsoft_Word___16.docx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7.vml"/><Relationship Id="rId6" Type="http://schemas.openxmlformats.org/officeDocument/2006/relationships/slide" Target="slide42.xml"/><Relationship Id="rId5" Type="http://schemas.openxmlformats.org/officeDocument/2006/relationships/slide" Target="slide34.xml"/><Relationship Id="rId4" Type="http://schemas.openxmlformats.org/officeDocument/2006/relationships/slide" Target="slide25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emf"/><Relationship Id="rId3" Type="http://schemas.openxmlformats.org/officeDocument/2006/relationships/slide" Target="slide7.xml"/><Relationship Id="rId7" Type="http://schemas.openxmlformats.org/officeDocument/2006/relationships/package" Target="../embeddings/Microsoft_Word___17.docx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8.vml"/><Relationship Id="rId6" Type="http://schemas.openxmlformats.org/officeDocument/2006/relationships/slide" Target="slide42.xml"/><Relationship Id="rId5" Type="http://schemas.openxmlformats.org/officeDocument/2006/relationships/slide" Target="slide34.xml"/><Relationship Id="rId4" Type="http://schemas.openxmlformats.org/officeDocument/2006/relationships/slide" Target="slide2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slide" Target="slide7.xml"/><Relationship Id="rId1" Type="http://schemas.openxmlformats.org/officeDocument/2006/relationships/slideLayout" Target="../slideLayouts/slideLayout14.xml"/><Relationship Id="rId5" Type="http://schemas.openxmlformats.org/officeDocument/2006/relationships/slide" Target="slide42.xml"/><Relationship Id="rId4" Type="http://schemas.openxmlformats.org/officeDocument/2006/relationships/slide" Target="slide3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slide" Target="slide7.xml"/><Relationship Id="rId1" Type="http://schemas.openxmlformats.org/officeDocument/2006/relationships/slideLayout" Target="../slideLayouts/slideLayout14.xml"/><Relationship Id="rId5" Type="http://schemas.openxmlformats.org/officeDocument/2006/relationships/slide" Target="slide42.xml"/><Relationship Id="rId4" Type="http://schemas.openxmlformats.org/officeDocument/2006/relationships/slide" Target="slide3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3.xml"/><Relationship Id="rId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3.xml"/><Relationship Id="rId4" Type="http://schemas.openxmlformats.org/officeDocument/2006/relationships/slide" Target="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slide" Target="slide7.xml"/><Relationship Id="rId1" Type="http://schemas.openxmlformats.org/officeDocument/2006/relationships/slideLayout" Target="../slideLayouts/slideLayout14.xml"/><Relationship Id="rId5" Type="http://schemas.openxmlformats.org/officeDocument/2006/relationships/slide" Target="slide42.xml"/><Relationship Id="rId4" Type="http://schemas.openxmlformats.org/officeDocument/2006/relationships/slide" Target="slide3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notesSlide" Target="../notesSlides/notesSlide1.xml"/><Relationship Id="rId7" Type="http://schemas.openxmlformats.org/officeDocument/2006/relationships/package" Target="../embeddings/Microsoft_Word___3.docx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4.vml"/><Relationship Id="rId6" Type="http://schemas.openxmlformats.org/officeDocument/2006/relationships/slide" Target="slide34.xml"/><Relationship Id="rId5" Type="http://schemas.openxmlformats.org/officeDocument/2006/relationships/slide" Target="slide25.xml"/><Relationship Id="rId4" Type="http://schemas.openxmlformats.org/officeDocument/2006/relationships/slide" Target="slide7.xml"/><Relationship Id="rId9" Type="http://schemas.openxmlformats.org/officeDocument/2006/relationships/slide" Target="slide4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slide" Target="slide7.xml"/><Relationship Id="rId1" Type="http://schemas.openxmlformats.org/officeDocument/2006/relationships/slideLayout" Target="../slideLayouts/slideLayout14.xml"/><Relationship Id="rId6" Type="http://schemas.openxmlformats.org/officeDocument/2006/relationships/slide" Target="slide42.xml"/><Relationship Id="rId5" Type="http://schemas.openxmlformats.org/officeDocument/2006/relationships/image" Target="../media/image8.png"/><Relationship Id="rId4" Type="http://schemas.openxmlformats.org/officeDocument/2006/relationships/slide" Target="slide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-1" y="4293096"/>
            <a:ext cx="9151975" cy="576064"/>
          </a:xfrm>
        </p:spPr>
        <p:txBody>
          <a:bodyPr/>
          <a:lstStyle/>
          <a:p>
            <a:r>
              <a:rPr lang="en-US" altLang="zh-CN" dirty="0">
                <a:solidFill>
                  <a:schemeClr val="tx1"/>
                </a:solidFill>
              </a:rPr>
              <a:t>Section B</a:t>
            </a:r>
            <a:r>
              <a:rPr lang="zh-CN" altLang="zh-CN" dirty="0">
                <a:solidFill>
                  <a:schemeClr val="tx1"/>
                </a:solidFill>
              </a:rPr>
              <a:t>　</a:t>
            </a:r>
            <a:r>
              <a:rPr lang="en-US" altLang="zh-CN" dirty="0">
                <a:solidFill>
                  <a:schemeClr val="tx1"/>
                </a:solidFill>
              </a:rPr>
              <a:t>Using language</a:t>
            </a:r>
            <a:endParaRPr lang="zh-CN" altLang="zh-CN" dirty="0">
              <a:solidFill>
                <a:schemeClr val="tx1"/>
              </a:solidFill>
            </a:endParaRPr>
          </a:p>
        </p:txBody>
      </p:sp>
      <p:sp>
        <p:nvSpPr>
          <p:cNvPr id="3" name="标题 3"/>
          <p:cNvSpPr txBox="1"/>
          <p:nvPr/>
        </p:nvSpPr>
        <p:spPr bwMode="auto">
          <a:xfrm>
            <a:off x="31070" y="2924944"/>
            <a:ext cx="9081860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800" b="1" smtClean="0"/>
              <a:t>Unit</a:t>
            </a:r>
            <a:r>
              <a:rPr lang="en-US" altLang="zh-CN" sz="4800" smtClean="0"/>
              <a:t> </a:t>
            </a:r>
            <a:r>
              <a:rPr lang="en-US" altLang="zh-CN" sz="4800" b="1" smtClean="0"/>
              <a:t>1  Food</a:t>
            </a:r>
            <a:r>
              <a:rPr lang="en-US" altLang="zh-CN" sz="4800" smtClean="0"/>
              <a:t> </a:t>
            </a:r>
            <a:r>
              <a:rPr lang="en-US" altLang="zh-CN" sz="4800" b="1" smtClean="0"/>
              <a:t>for</a:t>
            </a:r>
            <a:r>
              <a:rPr lang="en-US" altLang="zh-CN" sz="4800" smtClean="0"/>
              <a:t> </a:t>
            </a:r>
            <a:r>
              <a:rPr lang="en-US" altLang="zh-CN" sz="4800" b="1" smtClean="0"/>
              <a:t>thought</a:t>
            </a:r>
            <a:endParaRPr lang="zh-CN" altLang="zh-CN" sz="4800" dirty="0"/>
          </a:p>
        </p:txBody>
      </p:sp>
      <p:sp>
        <p:nvSpPr>
          <p:cNvPr id="5" name="矩形 4"/>
          <p:cNvSpPr/>
          <p:nvPr/>
        </p:nvSpPr>
        <p:spPr>
          <a:xfrm>
            <a:off x="0" y="5882357"/>
            <a:ext cx="9151975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88292" y="980728"/>
            <a:ext cx="37753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dirty="0"/>
              <a:t>外研</a:t>
            </a:r>
            <a:r>
              <a:rPr lang="zh-CN" altLang="en-US" sz="2800" dirty="0" smtClean="0"/>
              <a:t>版高中英语必修二</a:t>
            </a:r>
            <a:endParaRPr lang="zh-CN" altLang="en-US" sz="2800" dirty="0"/>
          </a:p>
        </p:txBody>
      </p:sp>
    </p:spTree>
  </p:cSld>
  <p:clrMapOvr>
    <a:masterClrMapping/>
  </p:clrMapOvr>
  <p:transition spd="slow">
    <p:strips dir="l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hlinkClick r:id="rId2" action="ppaction://hlinksldjump"/>
          </p:cNvPr>
          <p:cNvSpPr/>
          <p:nvPr/>
        </p:nvSpPr>
        <p:spPr>
          <a:xfrm>
            <a:off x="467544" y="836712"/>
            <a:ext cx="1314053" cy="259229"/>
          </a:xfrm>
          <a:prstGeom prst="rect">
            <a:avLst/>
          </a:prstGeom>
          <a:solidFill>
            <a:srgbClr val="C04B05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重点词汇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>
            <a:hlinkClick r:id="rId3" action="ppaction://hlinksldjump"/>
          </p:cNvPr>
          <p:cNvSpPr/>
          <p:nvPr/>
        </p:nvSpPr>
        <p:spPr>
          <a:xfrm>
            <a:off x="1817787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重点句式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>
            <a:hlinkClick r:id="rId4" action="ppaction://hlinksldjump"/>
          </p:cNvPr>
          <p:cNvSpPr/>
          <p:nvPr/>
        </p:nvSpPr>
        <p:spPr>
          <a:xfrm>
            <a:off x="3168030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重点语法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>
            <a:spLocks noChangeAspect="1"/>
          </p:cNvSpPr>
          <p:nvPr/>
        </p:nvSpPr>
        <p:spPr>
          <a:xfrm>
            <a:off x="508000" y="1294804"/>
            <a:ext cx="8128000" cy="4522392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6797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addict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n.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对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着迷的人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【课文原句】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So,if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you</a:t>
            </a:r>
            <a:r>
              <a:rPr lang="en-US" altLang="zh-CN" sz="2200" dirty="0">
                <a:solidFill>
                  <a:srgbClr val="000000"/>
                </a:solidFill>
                <a:latin typeface="宋体" panose="02010600030101010101" pitchFamily="2" charset="-122"/>
                <a:ea typeface="方正书宋_GBK" panose="03000509000000000000" pitchFamily="65" charset="-122"/>
                <a:cs typeface="Times New Roman" panose="02020603050405020304" pitchFamily="18" charset="0"/>
              </a:rPr>
              <a:t>’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 a sugar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addict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aren</a:t>
            </a:r>
            <a:r>
              <a:rPr lang="en-US" altLang="zh-CN" sz="2200" dirty="0">
                <a:solidFill>
                  <a:srgbClr val="000000"/>
                </a:solidFill>
                <a:latin typeface="宋体" panose="02010600030101010101" pitchFamily="2" charset="-122"/>
                <a:ea typeface="方正书宋_GBK" panose="03000509000000000000" pitchFamily="65" charset="-122"/>
                <a:cs typeface="Times New Roman" panose="02020603050405020304" pitchFamily="18" charset="0"/>
              </a:rPr>
              <a:t>’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 able to say no to chocolate or 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cola,you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had better download it now!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所以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如果你是一个糖瘾者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不能拒绝巧克力或可乐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你最好现在下载它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【词汇精讲】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句中的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addict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是名词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意为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对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着迷的人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 is a TV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addict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watches as much as she can.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她是个电视迷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看起电视来没完没了。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 brother is a computer game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addict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he always plays computer games.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我哥哥是个电脑游戏迷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他总是玩电脑游戏。</a:t>
            </a:r>
            <a:endParaRPr lang="zh-CN" altLang="zh-CN" sz="2200" dirty="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6" name="矩形 5">
            <a:hlinkClick r:id="rId5" action="ppaction://hlinksldjump"/>
          </p:cNvPr>
          <p:cNvSpPr/>
          <p:nvPr/>
        </p:nvSpPr>
        <p:spPr>
          <a:xfrm>
            <a:off x="4512194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随堂练习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lu"/>
      </p:transition>
    </mc:Choice>
    <mc:Fallback xmlns="">
      <p:transition spd="slow">
        <p:pull dir="lu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hlinkClick r:id="rId3" action="ppaction://hlinksldjump"/>
          </p:cNvPr>
          <p:cNvSpPr/>
          <p:nvPr/>
        </p:nvSpPr>
        <p:spPr>
          <a:xfrm>
            <a:off x="467544" y="836712"/>
            <a:ext cx="1314053" cy="259229"/>
          </a:xfrm>
          <a:prstGeom prst="rect">
            <a:avLst/>
          </a:prstGeom>
          <a:solidFill>
            <a:srgbClr val="C04B05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重点词汇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>
            <a:hlinkClick r:id="rId4" action="ppaction://hlinksldjump"/>
          </p:cNvPr>
          <p:cNvSpPr/>
          <p:nvPr/>
        </p:nvSpPr>
        <p:spPr>
          <a:xfrm>
            <a:off x="1817787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重点句式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>
            <a:hlinkClick r:id="rId5" action="ppaction://hlinksldjump"/>
          </p:cNvPr>
          <p:cNvSpPr/>
          <p:nvPr/>
        </p:nvSpPr>
        <p:spPr>
          <a:xfrm>
            <a:off x="3168030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重点语法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>
            <a:spLocks noChangeAspect="1"/>
          </p:cNvSpPr>
          <p:nvPr/>
        </p:nvSpPr>
        <p:spPr>
          <a:xfrm>
            <a:off x="508000" y="1490242"/>
            <a:ext cx="2225289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【词汇拓展】</a:t>
            </a:r>
            <a:r>
              <a:rPr lang="en-US" altLang="zh-CN" sz="220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endParaRPr lang="zh-CN" altLang="zh-CN" sz="220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107504" y="1988840"/>
          <a:ext cx="8128000" cy="31351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0" name="文档" r:id="rId6" imgW="3843020" imgH="1483360" progId="Word.Document.12">
                  <p:embed/>
                </p:oleObj>
              </mc:Choice>
              <mc:Fallback>
                <p:oleObj name="文档" r:id="rId6" imgW="3843020" imgH="1483360" progId="Word.Document.12">
                  <p:embed/>
                  <p:pic>
                    <p:nvPicPr>
                      <p:cNvPr id="0" name="对象 2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07504" y="1988840"/>
                        <a:ext cx="8128000" cy="31351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矩形 6">
            <a:hlinkClick r:id="rId8" action="ppaction://hlinksldjump"/>
          </p:cNvPr>
          <p:cNvSpPr/>
          <p:nvPr/>
        </p:nvSpPr>
        <p:spPr>
          <a:xfrm>
            <a:off x="4512194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随堂练习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lu"/>
      </p:transition>
    </mc:Choice>
    <mc:Fallback xmlns="">
      <p:transition spd="slow">
        <p:pull dir="lu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hlinkClick r:id="rId2" action="ppaction://hlinksldjump"/>
          </p:cNvPr>
          <p:cNvSpPr/>
          <p:nvPr/>
        </p:nvSpPr>
        <p:spPr>
          <a:xfrm>
            <a:off x="467544" y="836712"/>
            <a:ext cx="1314053" cy="259229"/>
          </a:xfrm>
          <a:prstGeom prst="rect">
            <a:avLst/>
          </a:prstGeom>
          <a:solidFill>
            <a:srgbClr val="C04B05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重点词汇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>
            <a:hlinkClick r:id="rId3" action="ppaction://hlinksldjump"/>
          </p:cNvPr>
          <p:cNvSpPr/>
          <p:nvPr/>
        </p:nvSpPr>
        <p:spPr>
          <a:xfrm>
            <a:off x="1817787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重点句式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>
            <a:hlinkClick r:id="rId4" action="ppaction://hlinksldjump"/>
          </p:cNvPr>
          <p:cNvSpPr/>
          <p:nvPr/>
        </p:nvSpPr>
        <p:spPr>
          <a:xfrm>
            <a:off x="3168030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重点语法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>
            <a:spLocks noChangeAspect="1"/>
          </p:cNvSpPr>
          <p:nvPr/>
        </p:nvSpPr>
        <p:spPr>
          <a:xfrm>
            <a:off x="508000" y="1911735"/>
            <a:ext cx="8128000" cy="3288529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Some students even become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addicted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the Internet and cannot concentrate on school and family life.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一些学生甚至沉溺于网络并且不能集中精力于学校和家庭生活。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 Ming is a game </a:t>
            </a:r>
            <a:r>
              <a:rPr lang="en-US" altLang="zh-CN" sz="2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addict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,and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his father has been trying to prevent him from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being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addicted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computer games which are very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addictive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李明是一个游戏迷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他爸爸一直在设法让他不要沉迷于让人上瘾的电脑游戏。</a:t>
            </a:r>
            <a:endParaRPr lang="zh-CN" altLang="zh-CN" sz="2200" dirty="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6" name="矩形 5">
            <a:hlinkClick r:id="rId5" action="ppaction://hlinksldjump"/>
          </p:cNvPr>
          <p:cNvSpPr/>
          <p:nvPr/>
        </p:nvSpPr>
        <p:spPr>
          <a:xfrm>
            <a:off x="4512194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随堂练习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lu"/>
      </p:transition>
    </mc:Choice>
    <mc:Fallback xmlns="">
      <p:transition spd="slow">
        <p:pull dir="lu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hlinkClick r:id="rId2" action="ppaction://hlinksldjump"/>
          </p:cNvPr>
          <p:cNvSpPr/>
          <p:nvPr/>
        </p:nvSpPr>
        <p:spPr>
          <a:xfrm>
            <a:off x="467544" y="836712"/>
            <a:ext cx="1314053" cy="259229"/>
          </a:xfrm>
          <a:prstGeom prst="rect">
            <a:avLst/>
          </a:prstGeom>
          <a:solidFill>
            <a:srgbClr val="C04B05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重点词汇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>
            <a:hlinkClick r:id="rId3" action="ppaction://hlinksldjump"/>
          </p:cNvPr>
          <p:cNvSpPr/>
          <p:nvPr/>
        </p:nvSpPr>
        <p:spPr>
          <a:xfrm>
            <a:off x="1817787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重点句式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>
            <a:hlinkClick r:id="rId4" action="ppaction://hlinksldjump"/>
          </p:cNvPr>
          <p:cNvSpPr/>
          <p:nvPr/>
        </p:nvSpPr>
        <p:spPr>
          <a:xfrm>
            <a:off x="3168030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重点语法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08000" y="1817438"/>
            <a:ext cx="8128000" cy="3477125"/>
          </a:xfrm>
          <a:prstGeom prst="rect">
            <a:avLst/>
          </a:prstGeom>
        </p:spPr>
      </p:pic>
      <p:sp>
        <p:nvSpPr>
          <p:cNvPr id="6" name="矩形 5">
            <a:hlinkClick r:id="rId6" action="ppaction://hlinksldjump"/>
          </p:cNvPr>
          <p:cNvSpPr/>
          <p:nvPr/>
        </p:nvSpPr>
        <p:spPr>
          <a:xfrm>
            <a:off x="4512194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随堂练习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lu"/>
      </p:transition>
    </mc:Choice>
    <mc:Fallback xmlns="">
      <p:transition spd="slow">
        <p:pull dir="lu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hlinkClick r:id="rId2" action="ppaction://hlinksldjump"/>
          </p:cNvPr>
          <p:cNvSpPr/>
          <p:nvPr/>
        </p:nvSpPr>
        <p:spPr>
          <a:xfrm>
            <a:off x="467544" y="836712"/>
            <a:ext cx="1314053" cy="259229"/>
          </a:xfrm>
          <a:prstGeom prst="rect">
            <a:avLst/>
          </a:prstGeom>
          <a:solidFill>
            <a:srgbClr val="C04B05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重点词汇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>
            <a:hlinkClick r:id="rId3" action="ppaction://hlinksldjump"/>
          </p:cNvPr>
          <p:cNvSpPr/>
          <p:nvPr/>
        </p:nvSpPr>
        <p:spPr>
          <a:xfrm>
            <a:off x="1817787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重点句式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>
            <a:hlinkClick r:id="rId4" action="ppaction://hlinksldjump"/>
          </p:cNvPr>
          <p:cNvSpPr/>
          <p:nvPr/>
        </p:nvSpPr>
        <p:spPr>
          <a:xfrm>
            <a:off x="3168030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重点语法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08000" y="1196752"/>
            <a:ext cx="8128000" cy="4917707"/>
          </a:xfrm>
          <a:prstGeom prst="rect">
            <a:avLst/>
          </a:prstGeom>
        </p:spPr>
      </p:pic>
      <p:sp>
        <p:nvSpPr>
          <p:cNvPr id="6" name="矩形 5">
            <a:hlinkClick r:id="rId6" action="ppaction://hlinksldjump"/>
          </p:cNvPr>
          <p:cNvSpPr/>
          <p:nvPr/>
        </p:nvSpPr>
        <p:spPr>
          <a:xfrm>
            <a:off x="4512194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随堂练习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83568" y="4694322"/>
            <a:ext cx="7632848" cy="11554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  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lu"/>
      </p:transition>
    </mc:Choice>
    <mc:Fallback xmlns="">
      <p:transition spd="slow">
        <p:pull dir="l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hlinkClick r:id="rId2" action="ppaction://hlinksldjump"/>
          </p:cNvPr>
          <p:cNvSpPr/>
          <p:nvPr/>
        </p:nvSpPr>
        <p:spPr>
          <a:xfrm>
            <a:off x="467544" y="836712"/>
            <a:ext cx="1314053" cy="259229"/>
          </a:xfrm>
          <a:prstGeom prst="rect">
            <a:avLst/>
          </a:prstGeom>
          <a:solidFill>
            <a:srgbClr val="C04B05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重点词汇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>
            <a:hlinkClick r:id="rId3" action="ppaction://hlinksldjump"/>
          </p:cNvPr>
          <p:cNvSpPr/>
          <p:nvPr/>
        </p:nvSpPr>
        <p:spPr>
          <a:xfrm>
            <a:off x="1817787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重点句式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>
            <a:hlinkClick r:id="rId4" action="ppaction://hlinksldjump"/>
          </p:cNvPr>
          <p:cNvSpPr/>
          <p:nvPr/>
        </p:nvSpPr>
        <p:spPr>
          <a:xfrm>
            <a:off x="3168030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重点语法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>
            <a:spLocks noChangeAspect="1"/>
          </p:cNvSpPr>
          <p:nvPr/>
        </p:nvSpPr>
        <p:spPr>
          <a:xfrm>
            <a:off x="508000" y="1497936"/>
            <a:ext cx="8128000" cy="4116127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6797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differ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v.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不同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不一样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有区别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【课文原句】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Table 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manners,however,can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differ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different situations.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然而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餐桌礼仪在不同的情况下可能有所不同。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【词汇精讲】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句中的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differ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是不及物动词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意为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不同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不一样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有区别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French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differs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from English in this respect.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在这方面法语不同于英语。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Ideas on childcare may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differ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considerably between the parents.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在抚育儿童方面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父母的观点可能迥然不同。</a:t>
            </a:r>
            <a:endParaRPr lang="zh-CN" altLang="zh-CN" sz="2200" dirty="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6" name="矩形 5">
            <a:hlinkClick r:id="rId5" action="ppaction://hlinksldjump"/>
          </p:cNvPr>
          <p:cNvSpPr/>
          <p:nvPr/>
        </p:nvSpPr>
        <p:spPr>
          <a:xfrm>
            <a:off x="4512194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随堂练习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lu"/>
      </p:transition>
    </mc:Choice>
    <mc:Fallback xmlns="">
      <p:transition spd="slow">
        <p:pull dir="lu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hlinkClick r:id="rId3" action="ppaction://hlinksldjump"/>
          </p:cNvPr>
          <p:cNvSpPr/>
          <p:nvPr/>
        </p:nvSpPr>
        <p:spPr>
          <a:xfrm>
            <a:off x="467544" y="836712"/>
            <a:ext cx="1314053" cy="259229"/>
          </a:xfrm>
          <a:prstGeom prst="rect">
            <a:avLst/>
          </a:prstGeom>
          <a:solidFill>
            <a:srgbClr val="C04B05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重点词汇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>
            <a:hlinkClick r:id="rId4" action="ppaction://hlinksldjump"/>
          </p:cNvPr>
          <p:cNvSpPr/>
          <p:nvPr/>
        </p:nvSpPr>
        <p:spPr>
          <a:xfrm>
            <a:off x="1817787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重点句式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>
            <a:hlinkClick r:id="rId5" action="ppaction://hlinksldjump"/>
          </p:cNvPr>
          <p:cNvSpPr/>
          <p:nvPr/>
        </p:nvSpPr>
        <p:spPr>
          <a:xfrm>
            <a:off x="3168030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重点语法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>
            <a:spLocks noChangeAspect="1"/>
          </p:cNvSpPr>
          <p:nvPr/>
        </p:nvSpPr>
        <p:spPr>
          <a:xfrm>
            <a:off x="508000" y="1152981"/>
            <a:ext cx="8128000" cy="5373779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【词汇拓展】</a:t>
            </a:r>
            <a:endParaRPr lang="en-US" altLang="zh-CN" sz="2200">
              <a:solidFill>
                <a:srgbClr val="000000"/>
              </a:solidFill>
              <a:latin typeface="Arial" panose="020B0604020202020204" pitchFamily="34" charset="0"/>
              <a:ea typeface="黑体" panose="02010609060101010101" pitchFamily="2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endParaRPr lang="en-US" altLang="zh-CN" sz="2200">
              <a:solidFill>
                <a:srgbClr val="000000"/>
              </a:solidFill>
              <a:latin typeface="Arial" panose="020B0604020202020204" pitchFamily="34" charset="0"/>
              <a:ea typeface="黑体" panose="02010609060101010101" pitchFamily="2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endParaRPr lang="en-US" altLang="zh-CN" sz="2200">
              <a:solidFill>
                <a:srgbClr val="000000"/>
              </a:solidFill>
              <a:latin typeface="Arial" panose="020B0604020202020204" pitchFamily="34" charset="0"/>
              <a:ea typeface="黑体" panose="02010609060101010101" pitchFamily="2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endParaRPr lang="en-US" altLang="zh-CN" sz="2200">
              <a:solidFill>
                <a:srgbClr val="000000"/>
              </a:solidFill>
              <a:latin typeface="Arial" panose="020B0604020202020204" pitchFamily="34" charset="0"/>
              <a:ea typeface="黑体" panose="02010609060101010101" pitchFamily="2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endParaRPr lang="en-US" altLang="zh-CN" sz="2200">
              <a:solidFill>
                <a:srgbClr val="000000"/>
              </a:solidFill>
              <a:latin typeface="Arial" panose="020B0604020202020204" pitchFamily="34" charset="0"/>
              <a:ea typeface="黑体" panose="02010609060101010101" pitchFamily="2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endParaRPr lang="en-US" altLang="zh-CN" sz="2200">
              <a:solidFill>
                <a:srgbClr val="000000"/>
              </a:solidFill>
              <a:latin typeface="Arial" panose="020B0604020202020204" pitchFamily="34" charset="0"/>
              <a:ea typeface="黑体" panose="02010609060101010101" pitchFamily="2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endParaRPr lang="en-US" altLang="zh-CN" sz="2200">
              <a:solidFill>
                <a:srgbClr val="000000"/>
              </a:solidFill>
              <a:latin typeface="Arial" panose="020B0604020202020204" pitchFamily="34" charset="0"/>
              <a:ea typeface="黑体" panose="02010609060101010101" pitchFamily="2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endParaRPr lang="en-US" altLang="zh-CN" sz="2200">
              <a:solidFill>
                <a:srgbClr val="000000"/>
              </a:solidFill>
              <a:latin typeface="Arial" panose="020B0604020202020204" pitchFamily="34" charset="0"/>
              <a:ea typeface="黑体" panose="02010609060101010101" pitchFamily="2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endParaRPr lang="zh-CN" altLang="zh-CN" sz="22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These two regions </a:t>
            </a:r>
            <a:r>
              <a:rPr lang="en-US" altLang="zh-CN" sz="2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differ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greatly </a:t>
            </a:r>
            <a:r>
              <a:rPr lang="en-US" altLang="zh-CN" sz="2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climate.</a:t>
            </a:r>
            <a:endParaRPr lang="zh-CN" altLang="zh-CN" sz="22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这两个地区气候差异很大。</a:t>
            </a:r>
            <a:endParaRPr lang="zh-CN" altLang="zh-CN" sz="22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Things in the world </a:t>
            </a:r>
            <a:r>
              <a:rPr lang="en-US" altLang="zh-CN" sz="2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differ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each other </a:t>
            </a:r>
            <a:r>
              <a:rPr lang="en-US" altLang="zh-CN" sz="2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thousand ways.</a:t>
            </a:r>
            <a:endParaRPr lang="zh-CN" altLang="zh-CN" sz="22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世界上的事物是千差万别的。</a:t>
            </a:r>
            <a:endParaRPr lang="zh-CN" altLang="zh-CN" sz="220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39319" y="1700808"/>
          <a:ext cx="8128000" cy="31351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4" name="文档" r:id="rId6" imgW="3843020" imgH="1483360" progId="Word.Document.12">
                  <p:embed/>
                </p:oleObj>
              </mc:Choice>
              <mc:Fallback>
                <p:oleObj name="文档" r:id="rId6" imgW="3843020" imgH="1483360" progId="Word.Document.12">
                  <p:embed/>
                  <p:pic>
                    <p:nvPicPr>
                      <p:cNvPr id="0" name="对象 2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9319" y="1700808"/>
                        <a:ext cx="8128000" cy="31351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矩形 6">
            <a:hlinkClick r:id="rId8" action="ppaction://hlinksldjump"/>
          </p:cNvPr>
          <p:cNvSpPr/>
          <p:nvPr/>
        </p:nvSpPr>
        <p:spPr>
          <a:xfrm>
            <a:off x="4512194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随堂练习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lu"/>
      </p:transition>
    </mc:Choice>
    <mc:Fallback xmlns="">
      <p:transition spd="slow">
        <p:pull dir="lu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hlinkClick r:id="rId2" action="ppaction://hlinksldjump"/>
          </p:cNvPr>
          <p:cNvSpPr/>
          <p:nvPr/>
        </p:nvSpPr>
        <p:spPr>
          <a:xfrm>
            <a:off x="467544" y="836712"/>
            <a:ext cx="1314053" cy="259229"/>
          </a:xfrm>
          <a:prstGeom prst="rect">
            <a:avLst/>
          </a:prstGeom>
          <a:solidFill>
            <a:srgbClr val="C04B05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重点词汇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>
            <a:hlinkClick r:id="rId3" action="ppaction://hlinksldjump"/>
          </p:cNvPr>
          <p:cNvSpPr/>
          <p:nvPr/>
        </p:nvSpPr>
        <p:spPr>
          <a:xfrm>
            <a:off x="1817787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重点句式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>
            <a:hlinkClick r:id="rId4" action="ppaction://hlinksldjump"/>
          </p:cNvPr>
          <p:cNvSpPr/>
          <p:nvPr/>
        </p:nvSpPr>
        <p:spPr>
          <a:xfrm>
            <a:off x="3168030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重点语法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877455" y="1144824"/>
            <a:ext cx="7389091" cy="5431980"/>
          </a:xfrm>
          <a:prstGeom prst="rect">
            <a:avLst/>
          </a:prstGeom>
        </p:spPr>
      </p:pic>
      <p:sp>
        <p:nvSpPr>
          <p:cNvPr id="6" name="矩形 5">
            <a:hlinkClick r:id="rId6" action="ppaction://hlinksldjump"/>
          </p:cNvPr>
          <p:cNvSpPr/>
          <p:nvPr/>
        </p:nvSpPr>
        <p:spPr>
          <a:xfrm>
            <a:off x="4512194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随堂练习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053882" y="5290935"/>
            <a:ext cx="6974502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  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lu"/>
      </p:transition>
    </mc:Choice>
    <mc:Fallback xmlns="">
      <p:transition spd="slow">
        <p:pull dir="l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hlinkClick r:id="rId2" action="ppaction://hlinksldjump"/>
          </p:cNvPr>
          <p:cNvSpPr/>
          <p:nvPr/>
        </p:nvSpPr>
        <p:spPr>
          <a:xfrm>
            <a:off x="467544" y="836712"/>
            <a:ext cx="1314053" cy="259229"/>
          </a:xfrm>
          <a:prstGeom prst="rect">
            <a:avLst/>
          </a:prstGeom>
          <a:solidFill>
            <a:srgbClr val="C04B05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重点词汇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>
            <a:hlinkClick r:id="rId3" action="ppaction://hlinksldjump"/>
          </p:cNvPr>
          <p:cNvSpPr/>
          <p:nvPr/>
        </p:nvSpPr>
        <p:spPr>
          <a:xfrm>
            <a:off x="1817787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重点句式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>
            <a:hlinkClick r:id="rId4" action="ppaction://hlinksldjump"/>
          </p:cNvPr>
          <p:cNvSpPr/>
          <p:nvPr/>
        </p:nvSpPr>
        <p:spPr>
          <a:xfrm>
            <a:off x="3168030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重点语法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>
            <a:spLocks noChangeAspect="1"/>
          </p:cNvSpPr>
          <p:nvPr/>
        </p:nvSpPr>
        <p:spPr>
          <a:xfrm>
            <a:off x="508000" y="1911735"/>
            <a:ext cx="8128000" cy="3288529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6797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recommend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v.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推荐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【课文原句】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Highly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recommended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强烈推荐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【词汇精讲】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recommend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是及物动词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意为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推荐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建议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was really 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annoying;I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couldn</a:t>
            </a:r>
            <a:r>
              <a:rPr lang="en-US" altLang="zh-CN" sz="2200" dirty="0">
                <a:solidFill>
                  <a:srgbClr val="000000"/>
                </a:solidFill>
                <a:latin typeface="宋体" panose="02010600030101010101" pitchFamily="2" charset="-122"/>
                <a:ea typeface="方正书宋_GBK" panose="03000509000000000000" pitchFamily="65" charset="-122"/>
                <a:cs typeface="Times New Roman" panose="02020603050405020304" pitchFamily="18" charset="0"/>
              </a:rPr>
              <a:t>’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 get access to the data bank you had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recommended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这真的很烦人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我无法访问您推荐的数据库。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recommend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book to all my students.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我向我所有的学生推荐了这本书。</a:t>
            </a:r>
            <a:endParaRPr lang="zh-CN" altLang="zh-CN" sz="2200" dirty="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6" name="矩形 5">
            <a:hlinkClick r:id="rId5" action="ppaction://hlinksldjump"/>
          </p:cNvPr>
          <p:cNvSpPr/>
          <p:nvPr/>
        </p:nvSpPr>
        <p:spPr>
          <a:xfrm>
            <a:off x="4512194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随堂练习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lu"/>
      </p:transition>
    </mc:Choice>
    <mc:Fallback xmlns="">
      <p:transition spd="slow">
        <p:pull dir="lu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hlinkClick r:id="rId3" action="ppaction://hlinksldjump"/>
          </p:cNvPr>
          <p:cNvSpPr/>
          <p:nvPr/>
        </p:nvSpPr>
        <p:spPr>
          <a:xfrm>
            <a:off x="467544" y="836712"/>
            <a:ext cx="1314053" cy="259229"/>
          </a:xfrm>
          <a:prstGeom prst="rect">
            <a:avLst/>
          </a:prstGeom>
          <a:solidFill>
            <a:srgbClr val="C04B05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重点词汇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>
            <a:hlinkClick r:id="rId4" action="ppaction://hlinksldjump"/>
          </p:cNvPr>
          <p:cNvSpPr/>
          <p:nvPr/>
        </p:nvSpPr>
        <p:spPr>
          <a:xfrm>
            <a:off x="1817787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重点句式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>
            <a:hlinkClick r:id="rId5" action="ppaction://hlinksldjump"/>
          </p:cNvPr>
          <p:cNvSpPr/>
          <p:nvPr/>
        </p:nvSpPr>
        <p:spPr>
          <a:xfrm>
            <a:off x="3168030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重点语法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>
            <a:spLocks noChangeAspect="1"/>
          </p:cNvSpPr>
          <p:nvPr/>
        </p:nvSpPr>
        <p:spPr>
          <a:xfrm>
            <a:off x="508000" y="1278031"/>
            <a:ext cx="2225289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【词汇拓展】</a:t>
            </a:r>
            <a:r>
              <a:rPr lang="en-US" altLang="zh-CN" sz="220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endParaRPr lang="zh-CN" altLang="zh-CN" sz="220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0" y="1772816"/>
          <a:ext cx="8128000" cy="42283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8" name="文档" r:id="rId6" imgW="3843020" imgH="1998980" progId="Word.Document.12">
                  <p:embed/>
                </p:oleObj>
              </mc:Choice>
              <mc:Fallback>
                <p:oleObj name="文档" r:id="rId6" imgW="3843020" imgH="1998980" progId="Word.Document.12">
                  <p:embed/>
                  <p:pic>
                    <p:nvPicPr>
                      <p:cNvPr id="0" name="对象 3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0" y="1772816"/>
                        <a:ext cx="8128000" cy="42283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M06.eps" descr="id:2147496503;FounderCES"/>
          <p:cNvPicPr/>
          <p:nvPr/>
        </p:nvPicPr>
        <p:blipFill>
          <a:blip r:embed="rId8" cstate="email"/>
          <a:stretch>
            <a:fillRect/>
          </a:stretch>
        </p:blipFill>
        <p:spPr>
          <a:xfrm>
            <a:off x="6156176" y="1748810"/>
            <a:ext cx="1610646" cy="1512168"/>
          </a:xfrm>
          <a:prstGeom prst="rect">
            <a:avLst/>
          </a:prstGeom>
        </p:spPr>
      </p:pic>
      <p:sp>
        <p:nvSpPr>
          <p:cNvPr id="9" name="矩形 8">
            <a:hlinkClick r:id="rId9" action="ppaction://hlinksldjump"/>
          </p:cNvPr>
          <p:cNvSpPr/>
          <p:nvPr/>
        </p:nvSpPr>
        <p:spPr>
          <a:xfrm>
            <a:off x="4512194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随堂练习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lu"/>
      </p:transition>
    </mc:Choice>
    <mc:Fallback xmlns="">
      <p:transition spd="slow">
        <p:pull dir="lu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hlinkClick r:id="rId3" action="ppaction://hlinksldjump"/>
          </p:cNvPr>
          <p:cNvSpPr/>
          <p:nvPr/>
        </p:nvSpPr>
        <p:spPr>
          <a:xfrm>
            <a:off x="467545" y="836712"/>
            <a:ext cx="611882" cy="259229"/>
          </a:xfrm>
          <a:prstGeom prst="rect">
            <a:avLst/>
          </a:prstGeom>
          <a:solidFill>
            <a:srgbClr val="C04B05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Ⅰ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>
            <a:hlinkClick r:id="rId4" action="ppaction://hlinksldjump"/>
          </p:cNvPr>
          <p:cNvSpPr/>
          <p:nvPr/>
        </p:nvSpPr>
        <p:spPr>
          <a:xfrm>
            <a:off x="1115617" y="836712"/>
            <a:ext cx="611882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Ⅱ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>
            <a:hlinkClick r:id="rId5" action="ppaction://hlinksldjump"/>
          </p:cNvPr>
          <p:cNvSpPr/>
          <p:nvPr/>
        </p:nvSpPr>
        <p:spPr>
          <a:xfrm>
            <a:off x="1763688" y="836712"/>
            <a:ext cx="611882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Ⅲ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>
            <a:spLocks noChangeAspect="1"/>
          </p:cNvSpPr>
          <p:nvPr/>
        </p:nvSpPr>
        <p:spPr>
          <a:xfrm>
            <a:off x="508000" y="1123306"/>
            <a:ext cx="2308645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Ⅰ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zh-CN" sz="2200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知识体系图解</a:t>
            </a:r>
            <a:r>
              <a:rPr lang="en-US" altLang="zh-CN" sz="2200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endParaRPr lang="zh-CN" altLang="zh-CN" sz="2200" dirty="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508000" y="1621904"/>
          <a:ext cx="8128000" cy="44992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name="文档" r:id="rId6" imgW="3947160" imgH="2191385" progId="Word.Document.12">
                  <p:embed/>
                </p:oleObj>
              </mc:Choice>
              <mc:Fallback>
                <p:oleObj name="文档" r:id="rId6" imgW="3947160" imgH="2191385" progId="Word.Document.12">
                  <p:embed/>
                  <p:pic>
                    <p:nvPicPr>
                      <p:cNvPr id="0" name="对象 2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08000" y="1621904"/>
                        <a:ext cx="8128000" cy="44992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矩形 6"/>
          <p:cNvSpPr>
            <a:spLocks noChangeAspect="1"/>
          </p:cNvSpPr>
          <p:nvPr/>
        </p:nvSpPr>
        <p:spPr>
          <a:xfrm>
            <a:off x="1516842" y="1618526"/>
            <a:ext cx="1125629" cy="4697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200">
                <a:solidFill>
                  <a:srgbClr val="FF0000"/>
                </a:solidFill>
                <a:latin typeface="Times New Roman" panose="02020603050405020304" pitchFamily="18" charset="0"/>
              </a:rPr>
              <a:t>function</a:t>
            </a:r>
            <a:endParaRPr lang="zh-CN" altLang="en-US" sz="2200"/>
          </a:p>
        </p:txBody>
      </p:sp>
      <p:sp>
        <p:nvSpPr>
          <p:cNvPr id="8" name="矩形 7"/>
          <p:cNvSpPr>
            <a:spLocks noChangeAspect="1"/>
          </p:cNvSpPr>
          <p:nvPr/>
        </p:nvSpPr>
        <p:spPr>
          <a:xfrm>
            <a:off x="1516842" y="1975073"/>
            <a:ext cx="1297150" cy="4697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200">
                <a:solidFill>
                  <a:srgbClr val="FF0000"/>
                </a:solidFill>
                <a:latin typeface="Times New Roman" panose="02020603050405020304" pitchFamily="18" charset="0"/>
              </a:rPr>
              <a:t>download</a:t>
            </a:r>
            <a:endParaRPr lang="zh-CN" altLang="en-US" sz="2200"/>
          </a:p>
        </p:txBody>
      </p:sp>
      <p:sp>
        <p:nvSpPr>
          <p:cNvPr id="9" name="矩形 8"/>
          <p:cNvSpPr>
            <a:spLocks noChangeAspect="1"/>
          </p:cNvSpPr>
          <p:nvPr/>
        </p:nvSpPr>
        <p:spPr>
          <a:xfrm>
            <a:off x="1516842" y="2352168"/>
            <a:ext cx="952505" cy="4697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200">
                <a:solidFill>
                  <a:srgbClr val="FF0000"/>
                </a:solidFill>
                <a:latin typeface="Times New Roman" panose="02020603050405020304" pitchFamily="18" charset="0"/>
              </a:rPr>
              <a:t>related</a:t>
            </a:r>
            <a:endParaRPr lang="zh-CN" altLang="en-US" sz="2200"/>
          </a:p>
        </p:txBody>
      </p:sp>
      <p:sp>
        <p:nvSpPr>
          <p:cNvPr id="10" name="矩形 9"/>
          <p:cNvSpPr>
            <a:spLocks noChangeAspect="1"/>
          </p:cNvSpPr>
          <p:nvPr/>
        </p:nvSpPr>
        <p:spPr>
          <a:xfrm>
            <a:off x="1516842" y="2715701"/>
            <a:ext cx="607859" cy="4697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200">
                <a:solidFill>
                  <a:srgbClr val="FF0000"/>
                </a:solidFill>
                <a:latin typeface="Times New Roman" panose="02020603050405020304" pitchFamily="18" charset="0"/>
              </a:rPr>
              <a:t>diet</a:t>
            </a:r>
            <a:endParaRPr lang="zh-CN" altLang="en-US" sz="2200"/>
          </a:p>
        </p:txBody>
      </p:sp>
      <p:sp>
        <p:nvSpPr>
          <p:cNvPr id="11" name="矩形 10"/>
          <p:cNvSpPr>
            <a:spLocks noChangeAspect="1"/>
          </p:cNvSpPr>
          <p:nvPr/>
        </p:nvSpPr>
        <p:spPr>
          <a:xfrm>
            <a:off x="1516842" y="3061061"/>
            <a:ext cx="873957" cy="4697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200">
                <a:solidFill>
                  <a:srgbClr val="FF0000"/>
                </a:solidFill>
                <a:latin typeface="Times New Roman" panose="02020603050405020304" pitchFamily="18" charset="0"/>
              </a:rPr>
              <a:t>addict</a:t>
            </a:r>
            <a:endParaRPr lang="zh-CN" altLang="en-US" sz="2200"/>
          </a:p>
        </p:txBody>
      </p:sp>
      <p:sp>
        <p:nvSpPr>
          <p:cNvPr id="12" name="矩形 11"/>
          <p:cNvSpPr>
            <a:spLocks noChangeAspect="1"/>
          </p:cNvSpPr>
          <p:nvPr/>
        </p:nvSpPr>
        <p:spPr>
          <a:xfrm>
            <a:off x="1516842" y="3356992"/>
            <a:ext cx="482824" cy="4697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200">
                <a:solidFill>
                  <a:srgbClr val="FF0000"/>
                </a:solidFill>
                <a:latin typeface="Times New Roman" panose="02020603050405020304" pitchFamily="18" charset="0"/>
              </a:rPr>
              <a:t>tip</a:t>
            </a:r>
            <a:endParaRPr lang="zh-CN" altLang="en-US" sz="2200"/>
          </a:p>
        </p:txBody>
      </p:sp>
      <p:sp>
        <p:nvSpPr>
          <p:cNvPr id="13" name="矩形 12"/>
          <p:cNvSpPr>
            <a:spLocks noChangeAspect="1"/>
          </p:cNvSpPr>
          <p:nvPr/>
        </p:nvSpPr>
        <p:spPr>
          <a:xfrm>
            <a:off x="1516842" y="3734087"/>
            <a:ext cx="998991" cy="4697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200">
                <a:solidFill>
                  <a:srgbClr val="FF0000"/>
                </a:solidFill>
                <a:latin typeface="Times New Roman" panose="02020603050405020304" pitchFamily="18" charset="0"/>
              </a:rPr>
              <a:t>custom</a:t>
            </a:r>
            <a:endParaRPr lang="zh-CN" altLang="en-US" sz="2200"/>
          </a:p>
        </p:txBody>
      </p:sp>
      <p:sp>
        <p:nvSpPr>
          <p:cNvPr id="14" name="矩形 13"/>
          <p:cNvSpPr>
            <a:spLocks noChangeAspect="1"/>
          </p:cNvSpPr>
          <p:nvPr/>
        </p:nvSpPr>
        <p:spPr>
          <a:xfrm>
            <a:off x="1516842" y="4049538"/>
            <a:ext cx="1140056" cy="4697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200">
                <a:solidFill>
                  <a:srgbClr val="FF0000"/>
                </a:solidFill>
                <a:latin typeface="Times New Roman" panose="02020603050405020304" pitchFamily="18" charset="0"/>
              </a:rPr>
              <a:t>manners</a:t>
            </a:r>
            <a:endParaRPr lang="zh-CN" altLang="en-US" sz="2200"/>
          </a:p>
        </p:txBody>
      </p:sp>
      <p:sp>
        <p:nvSpPr>
          <p:cNvPr id="15" name="矩形 14"/>
          <p:cNvSpPr>
            <a:spLocks noChangeAspect="1"/>
          </p:cNvSpPr>
          <p:nvPr/>
        </p:nvSpPr>
        <p:spPr>
          <a:xfrm>
            <a:off x="1516842" y="4416359"/>
            <a:ext cx="702436" cy="4697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200">
                <a:solidFill>
                  <a:srgbClr val="FF0000"/>
                </a:solidFill>
                <a:latin typeface="Times New Roman" panose="02020603050405020304" pitchFamily="18" charset="0"/>
              </a:rPr>
              <a:t>trick</a:t>
            </a:r>
            <a:endParaRPr lang="zh-CN" altLang="en-US" sz="2200"/>
          </a:p>
        </p:txBody>
      </p:sp>
      <p:sp>
        <p:nvSpPr>
          <p:cNvPr id="16" name="矩形 15"/>
          <p:cNvSpPr>
            <a:spLocks noChangeAspect="1"/>
          </p:cNvSpPr>
          <p:nvPr/>
        </p:nvSpPr>
        <p:spPr>
          <a:xfrm>
            <a:off x="1617726" y="4719391"/>
            <a:ext cx="732893" cy="4697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200">
                <a:solidFill>
                  <a:srgbClr val="FF0000"/>
                </a:solidFill>
                <a:latin typeface="Times New Roman" panose="02020603050405020304" pitchFamily="18" charset="0"/>
              </a:rPr>
              <a:t>plate</a:t>
            </a:r>
            <a:endParaRPr lang="zh-CN" altLang="en-US" sz="2200"/>
          </a:p>
        </p:txBody>
      </p:sp>
      <p:sp>
        <p:nvSpPr>
          <p:cNvPr id="17" name="矩形 16"/>
          <p:cNvSpPr>
            <a:spLocks noChangeAspect="1"/>
          </p:cNvSpPr>
          <p:nvPr/>
        </p:nvSpPr>
        <p:spPr>
          <a:xfrm>
            <a:off x="1617726" y="5124372"/>
            <a:ext cx="936475" cy="4697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200">
                <a:solidFill>
                  <a:srgbClr val="FF0000"/>
                </a:solidFill>
                <a:latin typeface="Times New Roman" panose="02020603050405020304" pitchFamily="18" charset="0"/>
              </a:rPr>
              <a:t>handle</a:t>
            </a:r>
            <a:endParaRPr lang="zh-CN" altLang="en-US" sz="2200"/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hlinkClick r:id="rId2" action="ppaction://hlinksldjump"/>
          </p:cNvPr>
          <p:cNvSpPr/>
          <p:nvPr/>
        </p:nvSpPr>
        <p:spPr>
          <a:xfrm>
            <a:off x="467544" y="836712"/>
            <a:ext cx="1314053" cy="259229"/>
          </a:xfrm>
          <a:prstGeom prst="rect">
            <a:avLst/>
          </a:prstGeom>
          <a:solidFill>
            <a:srgbClr val="C04B05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重点词汇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>
            <a:hlinkClick r:id="rId3" action="ppaction://hlinksldjump"/>
          </p:cNvPr>
          <p:cNvSpPr/>
          <p:nvPr/>
        </p:nvSpPr>
        <p:spPr>
          <a:xfrm>
            <a:off x="1817787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重点句式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>
            <a:hlinkClick r:id="rId4" action="ppaction://hlinksldjump"/>
          </p:cNvPr>
          <p:cNvSpPr/>
          <p:nvPr/>
        </p:nvSpPr>
        <p:spPr>
          <a:xfrm>
            <a:off x="3168030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重点语法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>
            <a:spLocks noChangeAspect="1"/>
          </p:cNvSpPr>
          <p:nvPr/>
        </p:nvSpPr>
        <p:spPr>
          <a:xfrm>
            <a:off x="508000" y="2107334"/>
            <a:ext cx="8128000" cy="2897332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altLang="zh-CN" sz="2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recommend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that you talk to your friend about his behaviour.</a:t>
            </a:r>
            <a:endParaRPr lang="zh-CN" altLang="zh-CN" sz="22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我建议你和朋友谈谈他的行为。</a:t>
            </a:r>
            <a:endParaRPr lang="zh-CN" altLang="zh-CN" sz="22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is a </a:t>
            </a:r>
            <a:r>
              <a:rPr lang="en-US" altLang="zh-CN" sz="2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recommendation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that a child</a:t>
            </a:r>
            <a:r>
              <a:rPr lang="en-US" altLang="zh-CN" sz="2200">
                <a:solidFill>
                  <a:srgbClr val="000000"/>
                </a:solidFill>
                <a:latin typeface="宋体" panose="02010600030101010101" pitchFamily="2" charset="-122"/>
                <a:ea typeface="方正书宋_GBK" panose="03000509000000000000" pitchFamily="65" charset="-122"/>
                <a:cs typeface="Times New Roman" panose="02020603050405020304" pitchFamily="18" charset="0"/>
              </a:rPr>
              <a:t>’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first eye exam (should) be at the age of six months.</a:t>
            </a:r>
            <a:endParaRPr lang="zh-CN" altLang="zh-CN" sz="22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建议孩子的第一次眼科检查应该在六个月大时进行。</a:t>
            </a:r>
            <a:endParaRPr lang="zh-CN" altLang="zh-CN" sz="22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【温馨提示】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recommend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和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recommendation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后接从句时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从句谓语动词常用虚拟语气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即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“should+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动词原形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”,should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可以省略。</a:t>
            </a:r>
            <a:endParaRPr lang="zh-CN" altLang="zh-CN" sz="220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6" name="矩形 5">
            <a:hlinkClick r:id="rId5" action="ppaction://hlinksldjump"/>
          </p:cNvPr>
          <p:cNvSpPr/>
          <p:nvPr/>
        </p:nvSpPr>
        <p:spPr>
          <a:xfrm>
            <a:off x="4512194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随堂练习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lu"/>
      </p:transition>
    </mc:Choice>
    <mc:Fallback xmlns="">
      <p:transition spd="slow">
        <p:pull dir="lu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hlinkClick r:id="rId2" action="ppaction://hlinksldjump"/>
          </p:cNvPr>
          <p:cNvSpPr/>
          <p:nvPr/>
        </p:nvSpPr>
        <p:spPr>
          <a:xfrm>
            <a:off x="467544" y="836712"/>
            <a:ext cx="1314053" cy="259229"/>
          </a:xfrm>
          <a:prstGeom prst="rect">
            <a:avLst/>
          </a:prstGeom>
          <a:solidFill>
            <a:srgbClr val="C04B05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重点词汇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>
            <a:hlinkClick r:id="rId3" action="ppaction://hlinksldjump"/>
          </p:cNvPr>
          <p:cNvSpPr/>
          <p:nvPr/>
        </p:nvSpPr>
        <p:spPr>
          <a:xfrm>
            <a:off x="1817787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重点句式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>
            <a:hlinkClick r:id="rId4" action="ppaction://hlinksldjump"/>
          </p:cNvPr>
          <p:cNvSpPr/>
          <p:nvPr/>
        </p:nvSpPr>
        <p:spPr>
          <a:xfrm>
            <a:off x="3168030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重点语法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308739" y="1196752"/>
            <a:ext cx="6526522" cy="5252705"/>
          </a:xfrm>
          <a:prstGeom prst="rect">
            <a:avLst/>
          </a:prstGeom>
        </p:spPr>
      </p:pic>
      <p:sp>
        <p:nvSpPr>
          <p:cNvPr id="6" name="矩形 5">
            <a:hlinkClick r:id="rId6" action="ppaction://hlinksldjump"/>
          </p:cNvPr>
          <p:cNvSpPr/>
          <p:nvPr/>
        </p:nvSpPr>
        <p:spPr>
          <a:xfrm>
            <a:off x="4512194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随堂练习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433514" y="5280660"/>
            <a:ext cx="6162822" cy="10011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  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lu"/>
      </p:transition>
    </mc:Choice>
    <mc:Fallback xmlns="">
      <p:transition spd="slow">
        <p:pull dir="l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hlinkClick r:id="rId2" action="ppaction://hlinksldjump"/>
          </p:cNvPr>
          <p:cNvSpPr/>
          <p:nvPr/>
        </p:nvSpPr>
        <p:spPr>
          <a:xfrm>
            <a:off x="467544" y="836712"/>
            <a:ext cx="1314053" cy="259229"/>
          </a:xfrm>
          <a:prstGeom prst="rect">
            <a:avLst/>
          </a:prstGeom>
          <a:solidFill>
            <a:srgbClr val="C04B05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重点词汇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>
            <a:hlinkClick r:id="rId3" action="ppaction://hlinksldjump"/>
          </p:cNvPr>
          <p:cNvSpPr/>
          <p:nvPr/>
        </p:nvSpPr>
        <p:spPr>
          <a:xfrm>
            <a:off x="1817787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重点句式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>
            <a:hlinkClick r:id="rId4" action="ppaction://hlinksldjump"/>
          </p:cNvPr>
          <p:cNvSpPr/>
          <p:nvPr/>
        </p:nvSpPr>
        <p:spPr>
          <a:xfrm>
            <a:off x="3168030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重点语法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>
            <a:spLocks noChangeAspect="1"/>
          </p:cNvSpPr>
          <p:nvPr/>
        </p:nvSpPr>
        <p:spPr>
          <a:xfrm>
            <a:off x="395536" y="1105340"/>
            <a:ext cx="8384480" cy="5780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797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attack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v.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侵袭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侵蚀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【课文原句】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sugar in soft drinks forms acid and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attacks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our teeth for about 20 minutes each time we drink them.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软饮料中的糖会形成酸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每次饮用时都会侵蚀我们的牙齿约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分钟。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【词汇精讲】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句中的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attack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是及物动词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意为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侵袭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侵蚀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”,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作名词可以表示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攻击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抨击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,(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病情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发作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man insisted that he was just defending himself when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attacked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那个人坚持说当受到攻击时他只是在进行自卫。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According to a recent 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research,heavy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coffee drinking and heart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attack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are not necessarily cause and effect.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根据最近一项研究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饮过量的咖啡与心脏病并没有必然的因果关系。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Zhaxi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other volunteers watched over the antelopes day and night to keep them safe from being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attacked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扎西和其他志愿者日夜守护着这些羚羊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以保护它们免受攻击。</a:t>
            </a:r>
            <a:endParaRPr lang="zh-CN" altLang="zh-CN" sz="2200" dirty="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6" name="矩形 5">
            <a:hlinkClick r:id="rId5" action="ppaction://hlinksldjump"/>
          </p:cNvPr>
          <p:cNvSpPr/>
          <p:nvPr/>
        </p:nvSpPr>
        <p:spPr>
          <a:xfrm>
            <a:off x="4512194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随堂练习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lu"/>
      </p:transition>
    </mc:Choice>
    <mc:Fallback xmlns="">
      <p:transition spd="slow">
        <p:pull dir="lu"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hlinkClick r:id="rId3" action="ppaction://hlinksldjump"/>
          </p:cNvPr>
          <p:cNvSpPr/>
          <p:nvPr/>
        </p:nvSpPr>
        <p:spPr>
          <a:xfrm>
            <a:off x="467544" y="836712"/>
            <a:ext cx="1314053" cy="259229"/>
          </a:xfrm>
          <a:prstGeom prst="rect">
            <a:avLst/>
          </a:prstGeom>
          <a:solidFill>
            <a:srgbClr val="C04B05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重点词汇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>
            <a:hlinkClick r:id="rId4" action="ppaction://hlinksldjump"/>
          </p:cNvPr>
          <p:cNvSpPr/>
          <p:nvPr/>
        </p:nvSpPr>
        <p:spPr>
          <a:xfrm>
            <a:off x="1817787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重点句式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>
            <a:hlinkClick r:id="rId5" action="ppaction://hlinksldjump"/>
          </p:cNvPr>
          <p:cNvSpPr/>
          <p:nvPr/>
        </p:nvSpPr>
        <p:spPr>
          <a:xfrm>
            <a:off x="3168030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重点语法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>
            <a:spLocks noChangeAspect="1"/>
          </p:cNvSpPr>
          <p:nvPr/>
        </p:nvSpPr>
        <p:spPr>
          <a:xfrm>
            <a:off x="508000" y="1151565"/>
            <a:ext cx="8128000" cy="5373779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【词汇拓展】</a:t>
            </a:r>
            <a:endParaRPr lang="en-US" altLang="zh-CN" sz="2200">
              <a:solidFill>
                <a:srgbClr val="000000"/>
              </a:solidFill>
              <a:latin typeface="Arial" panose="020B0604020202020204" pitchFamily="34" charset="0"/>
              <a:ea typeface="黑体" panose="02010609060101010101" pitchFamily="2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endParaRPr lang="en-US" altLang="zh-CN" sz="2200">
              <a:solidFill>
                <a:srgbClr val="000000"/>
              </a:solidFill>
              <a:latin typeface="Arial" panose="020B0604020202020204" pitchFamily="34" charset="0"/>
              <a:ea typeface="黑体" panose="02010609060101010101" pitchFamily="2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endParaRPr lang="en-US" altLang="zh-CN" sz="2200">
              <a:solidFill>
                <a:srgbClr val="000000"/>
              </a:solidFill>
              <a:latin typeface="Arial" panose="020B0604020202020204" pitchFamily="34" charset="0"/>
              <a:ea typeface="黑体" panose="02010609060101010101" pitchFamily="2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endParaRPr lang="en-US" altLang="zh-CN" sz="2200">
              <a:solidFill>
                <a:srgbClr val="000000"/>
              </a:solidFill>
              <a:latin typeface="Arial" panose="020B0604020202020204" pitchFamily="34" charset="0"/>
              <a:ea typeface="黑体" panose="02010609060101010101" pitchFamily="2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endParaRPr lang="en-US" altLang="zh-CN" sz="2200">
              <a:solidFill>
                <a:srgbClr val="000000"/>
              </a:solidFill>
              <a:latin typeface="Arial" panose="020B0604020202020204" pitchFamily="34" charset="0"/>
              <a:ea typeface="黑体" panose="02010609060101010101" pitchFamily="2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endParaRPr lang="en-US" altLang="zh-CN" sz="2200">
              <a:solidFill>
                <a:srgbClr val="000000"/>
              </a:solidFill>
              <a:latin typeface="Arial" panose="020B0604020202020204" pitchFamily="34" charset="0"/>
              <a:ea typeface="黑体" panose="02010609060101010101" pitchFamily="2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endParaRPr lang="en-US" altLang="zh-CN" sz="2200">
              <a:solidFill>
                <a:srgbClr val="000000"/>
              </a:solidFill>
              <a:latin typeface="Arial" panose="020B0604020202020204" pitchFamily="34" charset="0"/>
              <a:ea typeface="黑体" panose="02010609060101010101" pitchFamily="2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endParaRPr lang="en-US" altLang="zh-CN" sz="2200">
              <a:solidFill>
                <a:srgbClr val="000000"/>
              </a:solidFill>
              <a:latin typeface="Arial" panose="020B0604020202020204" pitchFamily="34" charset="0"/>
              <a:ea typeface="黑体" panose="02010609060101010101" pitchFamily="2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endParaRPr lang="zh-CN" altLang="zh-CN" sz="22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you go there alone after dark you might get </a:t>
            </a:r>
            <a:r>
              <a:rPr lang="en-US" altLang="zh-CN" sz="2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attacked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22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如果你天黑后独自一人去那里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你可能会受到袭击。</a:t>
            </a:r>
            <a:endParaRPr lang="zh-CN" altLang="zh-CN" sz="22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an animal is </a:t>
            </a:r>
            <a:r>
              <a:rPr lang="en-US" altLang="zh-CN" sz="2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under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attack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,it can run away or fight back.</a:t>
            </a:r>
            <a:endParaRPr lang="zh-CN" altLang="zh-CN" sz="22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动物遭到攻击时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要么逃走要么反击。</a:t>
            </a:r>
            <a:endParaRPr lang="zh-CN" altLang="zh-CN" sz="220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-36512" y="1589961"/>
          <a:ext cx="8128000" cy="31351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2" name="文档" r:id="rId6" imgW="3843020" imgH="1483360" progId="Word.Document.12">
                  <p:embed/>
                </p:oleObj>
              </mc:Choice>
              <mc:Fallback>
                <p:oleObj name="文档" r:id="rId6" imgW="3843020" imgH="1483360" progId="Word.Document.12">
                  <p:embed/>
                  <p:pic>
                    <p:nvPicPr>
                      <p:cNvPr id="0" name="对象 2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-36512" y="1589961"/>
                        <a:ext cx="8128000" cy="31351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矩形 6">
            <a:hlinkClick r:id="rId8" action="ppaction://hlinksldjump"/>
          </p:cNvPr>
          <p:cNvSpPr/>
          <p:nvPr/>
        </p:nvSpPr>
        <p:spPr>
          <a:xfrm>
            <a:off x="4512194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随堂练习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lu"/>
      </p:transition>
    </mc:Choice>
    <mc:Fallback xmlns="">
      <p:transition spd="slow">
        <p:pull dir="lu"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hlinkClick r:id="rId2" action="ppaction://hlinksldjump"/>
          </p:cNvPr>
          <p:cNvSpPr/>
          <p:nvPr/>
        </p:nvSpPr>
        <p:spPr>
          <a:xfrm>
            <a:off x="467544" y="836712"/>
            <a:ext cx="1314053" cy="259229"/>
          </a:xfrm>
          <a:prstGeom prst="rect">
            <a:avLst/>
          </a:prstGeom>
          <a:solidFill>
            <a:srgbClr val="C04B05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重点词汇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>
            <a:hlinkClick r:id="rId3" action="ppaction://hlinksldjump"/>
          </p:cNvPr>
          <p:cNvSpPr/>
          <p:nvPr/>
        </p:nvSpPr>
        <p:spPr>
          <a:xfrm>
            <a:off x="1817787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重点句式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>
            <a:hlinkClick r:id="rId4" action="ppaction://hlinksldjump"/>
          </p:cNvPr>
          <p:cNvSpPr/>
          <p:nvPr/>
        </p:nvSpPr>
        <p:spPr>
          <a:xfrm>
            <a:off x="3168030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重点语法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08000" y="1115043"/>
            <a:ext cx="8128000" cy="5533769"/>
          </a:xfrm>
          <a:prstGeom prst="rect">
            <a:avLst/>
          </a:prstGeom>
        </p:spPr>
      </p:pic>
      <p:sp>
        <p:nvSpPr>
          <p:cNvPr id="8" name="矩形 7">
            <a:hlinkClick r:id="rId6" action="ppaction://hlinksldjump"/>
          </p:cNvPr>
          <p:cNvSpPr/>
          <p:nvPr/>
        </p:nvSpPr>
        <p:spPr>
          <a:xfrm>
            <a:off x="4512194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随堂练习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03160" y="5270386"/>
            <a:ext cx="7757272" cy="11554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  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lu"/>
      </p:transition>
    </mc:Choice>
    <mc:Fallback xmlns="">
      <p:transition spd="slow">
        <p:pull dir="l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hlinkClick r:id="rId2" action="ppaction://hlinksldjump"/>
          </p:cNvPr>
          <p:cNvSpPr/>
          <p:nvPr/>
        </p:nvSpPr>
        <p:spPr>
          <a:xfrm>
            <a:off x="467544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重点词汇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>
            <a:hlinkClick r:id="rId3" action="ppaction://hlinksldjump"/>
          </p:cNvPr>
          <p:cNvSpPr/>
          <p:nvPr/>
        </p:nvSpPr>
        <p:spPr>
          <a:xfrm>
            <a:off x="1817787" y="836712"/>
            <a:ext cx="1314053" cy="259229"/>
          </a:xfrm>
          <a:prstGeom prst="rect">
            <a:avLst/>
          </a:prstGeom>
          <a:solidFill>
            <a:srgbClr val="C04B05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重点句式</a:t>
            </a:r>
          </a:p>
        </p:txBody>
      </p:sp>
      <p:sp>
        <p:nvSpPr>
          <p:cNvPr id="11" name="矩形 10">
            <a:hlinkClick r:id="rId4" action="ppaction://hlinksldjump"/>
          </p:cNvPr>
          <p:cNvSpPr/>
          <p:nvPr/>
        </p:nvSpPr>
        <p:spPr>
          <a:xfrm>
            <a:off x="3168030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重点语法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>
            <a:spLocks noChangeAspect="1"/>
          </p:cNvSpPr>
          <p:nvPr/>
        </p:nvSpPr>
        <p:spPr>
          <a:xfrm>
            <a:off x="508000" y="1126763"/>
            <a:ext cx="8128000" cy="5170646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67970"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While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going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your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first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trip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UK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exciting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zh-CN" sz="2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different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customs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also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confusing.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虽然你初次去英国的旅行很令人兴奋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但新的和不同的习俗也可能令人困惑。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【句式剖析】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本句是一个省略句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句子补全应为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:While you are going on your first trip to...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while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是连词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意为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虽然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尽管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”,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引导让步状语从句。当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while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引导时间状语从句时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从句中的谓语动词必须是连系动词或延续性动词。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mother didn</a:t>
            </a:r>
            <a:r>
              <a:rPr lang="en-US" altLang="zh-CN" sz="2200" dirty="0">
                <a:solidFill>
                  <a:srgbClr val="000000"/>
                </a:solidFill>
                <a:latin typeface="宋体" panose="02010600030101010101" pitchFamily="2" charset="-122"/>
                <a:ea typeface="方正书宋_GBK" panose="03000509000000000000" pitchFamily="65" charset="-122"/>
                <a:cs typeface="Times New Roman" panose="02020603050405020304" pitchFamily="18" charset="0"/>
              </a:rPr>
              <a:t>’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 know who to blame for the broken glass as it happened while she was out.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妈妈不知道该责备谁打碎了玻璃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因为这发生在她外出的时候。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While they were building a tunnel through the 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mountain,the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workers discovered an underground lake.</a:t>
            </a:r>
          </a:p>
          <a:p>
            <a:pPr indent="266700"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当工人们在修建一个穿山隧道时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他们发现了一个地下湖。</a:t>
            </a:r>
            <a:endParaRPr lang="zh-CN" altLang="zh-CN" sz="2200" dirty="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6" name="矩形 5">
            <a:hlinkClick r:id="rId5" action="ppaction://hlinksldjump"/>
          </p:cNvPr>
          <p:cNvSpPr/>
          <p:nvPr/>
        </p:nvSpPr>
        <p:spPr>
          <a:xfrm>
            <a:off x="4512194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随堂练习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pull dir="ld"/>
      </p:transition>
    </mc:Choice>
    <mc:Fallback xmlns="">
      <p:transition spd="slow">
        <p:pull dir="ld"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hlinkClick r:id="rId3" action="ppaction://hlinksldjump"/>
          </p:cNvPr>
          <p:cNvSpPr/>
          <p:nvPr/>
        </p:nvSpPr>
        <p:spPr>
          <a:xfrm>
            <a:off x="467544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重点词汇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>
            <a:hlinkClick r:id="rId4" action="ppaction://hlinksldjump"/>
          </p:cNvPr>
          <p:cNvSpPr/>
          <p:nvPr/>
        </p:nvSpPr>
        <p:spPr>
          <a:xfrm>
            <a:off x="1817787" y="836712"/>
            <a:ext cx="1314053" cy="259229"/>
          </a:xfrm>
          <a:prstGeom prst="rect">
            <a:avLst/>
          </a:prstGeom>
          <a:solidFill>
            <a:srgbClr val="C04B05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重点句式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>
            <a:hlinkClick r:id="rId5" action="ppaction://hlinksldjump"/>
          </p:cNvPr>
          <p:cNvSpPr/>
          <p:nvPr/>
        </p:nvSpPr>
        <p:spPr>
          <a:xfrm>
            <a:off x="3168030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重点语法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>
            <a:spLocks noChangeAspect="1"/>
          </p:cNvSpPr>
          <p:nvPr/>
        </p:nvSpPr>
        <p:spPr>
          <a:xfrm>
            <a:off x="508000" y="1124744"/>
            <a:ext cx="8128000" cy="5373779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【句式拓展】</a:t>
            </a:r>
            <a:endParaRPr lang="en-US" altLang="zh-CN" sz="2200">
              <a:solidFill>
                <a:srgbClr val="000000"/>
              </a:solidFill>
              <a:latin typeface="Arial" panose="020B0604020202020204" pitchFamily="34" charset="0"/>
              <a:ea typeface="黑体" panose="02010609060101010101" pitchFamily="2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endParaRPr lang="en-US" altLang="zh-CN" sz="2200">
              <a:solidFill>
                <a:srgbClr val="000000"/>
              </a:solidFill>
              <a:latin typeface="Arial" panose="020B0604020202020204" pitchFamily="34" charset="0"/>
              <a:ea typeface="黑体" panose="02010609060101010101" pitchFamily="2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endParaRPr lang="en-US" altLang="zh-CN" sz="2200">
              <a:solidFill>
                <a:srgbClr val="000000"/>
              </a:solidFill>
              <a:latin typeface="Arial" panose="020B0604020202020204" pitchFamily="34" charset="0"/>
              <a:ea typeface="黑体" panose="02010609060101010101" pitchFamily="2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endParaRPr lang="en-US" altLang="zh-CN" sz="2200">
              <a:solidFill>
                <a:srgbClr val="000000"/>
              </a:solidFill>
              <a:latin typeface="Arial" panose="020B0604020202020204" pitchFamily="34" charset="0"/>
              <a:ea typeface="黑体" panose="02010609060101010101" pitchFamily="2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endParaRPr lang="en-US" altLang="zh-CN" sz="2200">
              <a:solidFill>
                <a:srgbClr val="000000"/>
              </a:solidFill>
              <a:latin typeface="Arial" panose="020B0604020202020204" pitchFamily="34" charset="0"/>
              <a:ea typeface="黑体" panose="02010609060101010101" pitchFamily="2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endParaRPr lang="en-US" altLang="zh-CN" sz="2200">
              <a:solidFill>
                <a:srgbClr val="000000"/>
              </a:solidFill>
              <a:latin typeface="Arial" panose="020B0604020202020204" pitchFamily="34" charset="0"/>
              <a:ea typeface="黑体" panose="02010609060101010101" pitchFamily="2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endParaRPr lang="zh-CN" altLang="zh-CN" sz="22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While I enjoy the book with some nice pictures,I don</a:t>
            </a:r>
            <a:r>
              <a:rPr lang="en-US" altLang="zh-CN" sz="2200">
                <a:solidFill>
                  <a:srgbClr val="000000"/>
                </a:solidFill>
                <a:latin typeface="宋体" panose="02010600030101010101" pitchFamily="2" charset="-122"/>
                <a:ea typeface="方正书宋_GBK" panose="03000509000000000000" pitchFamily="65" charset="-122"/>
                <a:cs typeface="Times New Roman" panose="02020603050405020304" pitchFamily="18" charset="0"/>
              </a:rPr>
              <a:t>’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 have enough money to buy it.</a:t>
            </a:r>
            <a:endParaRPr lang="zh-CN" altLang="zh-CN" sz="22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虽然我喜欢这本图片精美的书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但是我没有足够的钱买它。</a:t>
            </a:r>
            <a:endParaRPr lang="zh-CN" altLang="zh-CN" sz="22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Generally,sweet apples are eaten fresh </a:t>
            </a:r>
            <a:r>
              <a:rPr lang="en-US" altLang="zh-CN" sz="2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while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tart apples are used to make applesauce.</a:t>
            </a:r>
            <a:endParaRPr lang="zh-CN" altLang="zh-CN" sz="22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一般说来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甜苹果生吃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而酸苹果则用来制作苹果酱。</a:t>
            </a:r>
            <a:endParaRPr lang="zh-CN" altLang="zh-CN" sz="220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-108520" y="1670362"/>
          <a:ext cx="8128000" cy="22264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6" name="文档" r:id="rId6" imgW="3843020" imgH="1054100" progId="Word.Document.12">
                  <p:embed/>
                </p:oleObj>
              </mc:Choice>
              <mc:Fallback>
                <p:oleObj name="文档" r:id="rId6" imgW="3843020" imgH="1054100" progId="Word.Document.12">
                  <p:embed/>
                  <p:pic>
                    <p:nvPicPr>
                      <p:cNvPr id="0" name="对象 3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-108520" y="1670362"/>
                        <a:ext cx="8128000" cy="22264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矩形 7">
            <a:hlinkClick r:id="rId8" action="ppaction://hlinksldjump"/>
          </p:cNvPr>
          <p:cNvSpPr/>
          <p:nvPr/>
        </p:nvSpPr>
        <p:spPr>
          <a:xfrm>
            <a:off x="4512194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随堂练习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pull dir="ld"/>
      </p:transition>
    </mc:Choice>
    <mc:Fallback xmlns="">
      <p:transition spd="slow">
        <p:pull dir="ld"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hlinkClick r:id="rId2" action="ppaction://hlinksldjump"/>
          </p:cNvPr>
          <p:cNvSpPr/>
          <p:nvPr/>
        </p:nvSpPr>
        <p:spPr>
          <a:xfrm>
            <a:off x="467544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重点词汇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>
            <a:hlinkClick r:id="rId3" action="ppaction://hlinksldjump"/>
          </p:cNvPr>
          <p:cNvSpPr/>
          <p:nvPr/>
        </p:nvSpPr>
        <p:spPr>
          <a:xfrm>
            <a:off x="1817787" y="836712"/>
            <a:ext cx="1314053" cy="259229"/>
          </a:xfrm>
          <a:prstGeom prst="rect">
            <a:avLst/>
          </a:prstGeom>
          <a:solidFill>
            <a:srgbClr val="C04B05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重点句式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>
            <a:hlinkClick r:id="rId4" action="ppaction://hlinksldjump"/>
          </p:cNvPr>
          <p:cNvSpPr/>
          <p:nvPr/>
        </p:nvSpPr>
        <p:spPr>
          <a:xfrm>
            <a:off x="3168030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重点语法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508000" y="1156202"/>
            <a:ext cx="8128000" cy="5338320"/>
            <a:chOff x="508000" y="1156202"/>
            <a:chExt cx="8128000" cy="5338320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508000" y="1156202"/>
              <a:ext cx="8128000" cy="5081110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38689" y="6197494"/>
              <a:ext cx="8040235" cy="297028"/>
            </a:xfrm>
            <a:prstGeom prst="rect">
              <a:avLst/>
            </a:prstGeom>
          </p:spPr>
        </p:pic>
      </p:grpSp>
      <p:sp>
        <p:nvSpPr>
          <p:cNvPr id="8" name="矩形 7">
            <a:hlinkClick r:id="rId7" action="ppaction://hlinksldjump"/>
          </p:cNvPr>
          <p:cNvSpPr/>
          <p:nvPr/>
        </p:nvSpPr>
        <p:spPr>
          <a:xfrm>
            <a:off x="4512194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随堂练习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pull dir="ld"/>
      </p:transition>
    </mc:Choice>
    <mc:Fallback xmlns="">
      <p:transition spd="slow">
        <p:pull dir="ld"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hlinkClick r:id="rId2" action="ppaction://hlinksldjump"/>
          </p:cNvPr>
          <p:cNvSpPr/>
          <p:nvPr/>
        </p:nvSpPr>
        <p:spPr>
          <a:xfrm>
            <a:off x="467544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重点词汇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>
            <a:hlinkClick r:id="rId3" action="ppaction://hlinksldjump"/>
          </p:cNvPr>
          <p:cNvSpPr/>
          <p:nvPr/>
        </p:nvSpPr>
        <p:spPr>
          <a:xfrm>
            <a:off x="1817787" y="836712"/>
            <a:ext cx="1314053" cy="259229"/>
          </a:xfrm>
          <a:prstGeom prst="rect">
            <a:avLst/>
          </a:prstGeom>
          <a:solidFill>
            <a:srgbClr val="C04B05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重点句式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>
            <a:hlinkClick r:id="rId4" action="ppaction://hlinksldjump"/>
          </p:cNvPr>
          <p:cNvSpPr/>
          <p:nvPr/>
        </p:nvSpPr>
        <p:spPr>
          <a:xfrm>
            <a:off x="3168030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重点语法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508000" y="1349512"/>
            <a:ext cx="8128000" cy="4165363"/>
            <a:chOff x="508000" y="1349512"/>
            <a:chExt cx="8128000" cy="4165363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508000" y="1597126"/>
              <a:ext cx="8128000" cy="3917749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flipV="1">
              <a:off x="553437" y="1349512"/>
              <a:ext cx="8056309" cy="247614"/>
            </a:xfrm>
            <a:prstGeom prst="rect">
              <a:avLst/>
            </a:prstGeom>
          </p:spPr>
        </p:pic>
      </p:grpSp>
      <p:sp>
        <p:nvSpPr>
          <p:cNvPr id="8" name="矩形 7">
            <a:hlinkClick r:id="rId7" action="ppaction://hlinksldjump"/>
          </p:cNvPr>
          <p:cNvSpPr/>
          <p:nvPr/>
        </p:nvSpPr>
        <p:spPr>
          <a:xfrm>
            <a:off x="4512194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随堂练习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703160" y="3603838"/>
            <a:ext cx="7757272" cy="16595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  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pull dir="ld"/>
      </p:transition>
    </mc:Choice>
    <mc:Fallback xmlns="">
      <p:transition spd="slow">
        <p:pull dir="l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hlinkClick r:id="rId2" action="ppaction://hlinksldjump"/>
          </p:cNvPr>
          <p:cNvSpPr/>
          <p:nvPr/>
        </p:nvSpPr>
        <p:spPr>
          <a:xfrm>
            <a:off x="467544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重点词汇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>
            <a:hlinkClick r:id="rId3" action="ppaction://hlinksldjump"/>
          </p:cNvPr>
          <p:cNvSpPr/>
          <p:nvPr/>
        </p:nvSpPr>
        <p:spPr>
          <a:xfrm>
            <a:off x="1817787" y="836712"/>
            <a:ext cx="1314053" cy="259229"/>
          </a:xfrm>
          <a:prstGeom prst="rect">
            <a:avLst/>
          </a:prstGeom>
          <a:solidFill>
            <a:srgbClr val="C04B05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重点句式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>
            <a:hlinkClick r:id="rId4" action="ppaction://hlinksldjump"/>
          </p:cNvPr>
          <p:cNvSpPr/>
          <p:nvPr/>
        </p:nvSpPr>
        <p:spPr>
          <a:xfrm>
            <a:off x="3168030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重点语法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>
            <a:spLocks noChangeAspect="1"/>
          </p:cNvSpPr>
          <p:nvPr/>
        </p:nvSpPr>
        <p:spPr>
          <a:xfrm>
            <a:off x="508000" y="1095941"/>
            <a:ext cx="8128000" cy="5319854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6797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sugar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soft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drinks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forms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acid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attacks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our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teeth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about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minutes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each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drink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them.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软饮料中的糖会形成酸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每次饮用时都会侵蚀我们的牙齿约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分钟。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【句式剖析】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句中的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each time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是名词短语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在此作从属连词用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引导时间状语从句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意为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每次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……”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Each time he smiled at 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me,a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thread of warmth and friendship flowed into my heart.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每次他向我投以微笑时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他同时也将一丝丝温暖和友情送入我的心房。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Each time he comes to 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Baoding,he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comes to see me.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每一次他来保定都来看我。</a:t>
            </a:r>
            <a:endParaRPr lang="zh-CN" altLang="zh-CN" sz="2200" dirty="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6" name="矩形 5">
            <a:hlinkClick r:id="rId5" action="ppaction://hlinksldjump"/>
          </p:cNvPr>
          <p:cNvSpPr/>
          <p:nvPr/>
        </p:nvSpPr>
        <p:spPr>
          <a:xfrm>
            <a:off x="4512194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随堂练习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pull dir="ld"/>
      </p:transition>
    </mc:Choice>
    <mc:Fallback xmlns="">
      <p:transition spd="slow">
        <p:pull dir="ld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hlinkClick r:id="rId3" action="ppaction://hlinksldjump"/>
          </p:cNvPr>
          <p:cNvSpPr/>
          <p:nvPr/>
        </p:nvSpPr>
        <p:spPr>
          <a:xfrm>
            <a:off x="467545" y="836712"/>
            <a:ext cx="611882" cy="259229"/>
          </a:xfrm>
          <a:prstGeom prst="rect">
            <a:avLst/>
          </a:prstGeom>
          <a:solidFill>
            <a:srgbClr val="C04B05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Ⅰ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>
            <a:hlinkClick r:id="rId4" action="ppaction://hlinksldjump"/>
          </p:cNvPr>
          <p:cNvSpPr/>
          <p:nvPr/>
        </p:nvSpPr>
        <p:spPr>
          <a:xfrm>
            <a:off x="1115617" y="836712"/>
            <a:ext cx="611882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Ⅱ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>
            <a:hlinkClick r:id="rId5" action="ppaction://hlinksldjump"/>
          </p:cNvPr>
          <p:cNvSpPr/>
          <p:nvPr/>
        </p:nvSpPr>
        <p:spPr>
          <a:xfrm>
            <a:off x="1763688" y="836712"/>
            <a:ext cx="611882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Ⅲ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7" name="对象 6"/>
          <p:cNvGraphicFramePr>
            <a:graphicFrameLocks noChangeAspect="1"/>
          </p:cNvGraphicFramePr>
          <p:nvPr/>
        </p:nvGraphicFramePr>
        <p:xfrm>
          <a:off x="508000" y="1268760"/>
          <a:ext cx="8128000" cy="48546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" name="文档" r:id="rId6" imgW="3952875" imgH="2361565" progId="Word.Document.12">
                  <p:embed/>
                </p:oleObj>
              </mc:Choice>
              <mc:Fallback>
                <p:oleObj name="文档" r:id="rId6" imgW="3952875" imgH="2361565" progId="Word.Document.12">
                  <p:embed/>
                  <p:pic>
                    <p:nvPicPr>
                      <p:cNvPr id="0" name="对象 6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08000" y="1268760"/>
                        <a:ext cx="8128000" cy="48546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矩形 7"/>
          <p:cNvSpPr>
            <a:spLocks noChangeAspect="1"/>
          </p:cNvSpPr>
          <p:nvPr/>
        </p:nvSpPr>
        <p:spPr>
          <a:xfrm>
            <a:off x="1618666" y="1253610"/>
            <a:ext cx="807978" cy="4697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200">
                <a:solidFill>
                  <a:srgbClr val="FF0000"/>
                </a:solidFill>
                <a:latin typeface="Times New Roman" panose="02020603050405020304" pitchFamily="18" charset="0"/>
              </a:rPr>
              <a:t>differ</a:t>
            </a:r>
            <a:endParaRPr lang="zh-CN" altLang="en-US" sz="2200"/>
          </a:p>
        </p:txBody>
      </p:sp>
      <p:sp>
        <p:nvSpPr>
          <p:cNvPr id="9" name="矩形 8"/>
          <p:cNvSpPr>
            <a:spLocks noChangeAspect="1"/>
          </p:cNvSpPr>
          <p:nvPr/>
        </p:nvSpPr>
        <p:spPr>
          <a:xfrm>
            <a:off x="1618666" y="1610157"/>
            <a:ext cx="763351" cy="4697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200">
                <a:solidFill>
                  <a:srgbClr val="FF0000"/>
                </a:solidFill>
                <a:latin typeface="Times New Roman" panose="02020603050405020304" pitchFamily="18" charset="0"/>
              </a:rPr>
              <a:t>steak</a:t>
            </a:r>
            <a:endParaRPr lang="zh-CN" altLang="en-US" sz="2200"/>
          </a:p>
        </p:txBody>
      </p:sp>
      <p:sp>
        <p:nvSpPr>
          <p:cNvPr id="10" name="矩形 9"/>
          <p:cNvSpPr>
            <a:spLocks noChangeAspect="1"/>
          </p:cNvSpPr>
          <p:nvPr/>
        </p:nvSpPr>
        <p:spPr>
          <a:xfrm>
            <a:off x="1618666" y="1987252"/>
            <a:ext cx="1031051" cy="4697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200">
                <a:solidFill>
                  <a:srgbClr val="FF0000"/>
                </a:solidFill>
                <a:latin typeface="Times New Roman" panose="02020603050405020304" pitchFamily="18" charset="0"/>
              </a:rPr>
              <a:t>slightly</a:t>
            </a:r>
            <a:endParaRPr lang="zh-CN" altLang="en-US" sz="2200"/>
          </a:p>
        </p:txBody>
      </p:sp>
      <p:sp>
        <p:nvSpPr>
          <p:cNvPr id="11" name="矩形 10"/>
          <p:cNvSpPr>
            <a:spLocks noChangeAspect="1"/>
          </p:cNvSpPr>
          <p:nvPr/>
        </p:nvSpPr>
        <p:spPr>
          <a:xfrm>
            <a:off x="1618666" y="2350785"/>
            <a:ext cx="1329210" cy="4697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200">
                <a:solidFill>
                  <a:srgbClr val="FF0000"/>
                </a:solidFill>
                <a:latin typeface="Times New Roman" panose="02020603050405020304" pitchFamily="18" charset="0"/>
              </a:rPr>
              <a:t>incredibly</a:t>
            </a:r>
            <a:endParaRPr lang="zh-CN" altLang="en-US" sz="2200"/>
          </a:p>
        </p:txBody>
      </p:sp>
      <p:sp>
        <p:nvSpPr>
          <p:cNvPr id="12" name="矩形 11"/>
          <p:cNvSpPr>
            <a:spLocks noChangeAspect="1"/>
          </p:cNvSpPr>
          <p:nvPr/>
        </p:nvSpPr>
        <p:spPr>
          <a:xfrm>
            <a:off x="1618666" y="2696145"/>
            <a:ext cx="780983" cy="4697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200">
                <a:solidFill>
                  <a:srgbClr val="FF0000"/>
                </a:solidFill>
                <a:latin typeface="Times New Roman" panose="02020603050405020304" pitchFamily="18" charset="0"/>
              </a:rPr>
              <a:t>bitter</a:t>
            </a:r>
            <a:endParaRPr lang="zh-CN" altLang="en-US" sz="2200"/>
          </a:p>
        </p:txBody>
      </p:sp>
      <p:sp>
        <p:nvSpPr>
          <p:cNvPr id="13" name="矩形 12"/>
          <p:cNvSpPr>
            <a:spLocks noChangeAspect="1"/>
          </p:cNvSpPr>
          <p:nvPr/>
        </p:nvSpPr>
        <p:spPr>
          <a:xfrm>
            <a:off x="1618666" y="2992076"/>
            <a:ext cx="952505" cy="4697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200">
                <a:solidFill>
                  <a:srgbClr val="FF0000"/>
                </a:solidFill>
                <a:latin typeface="Times New Roman" panose="02020603050405020304" pitchFamily="18" charset="0"/>
              </a:rPr>
              <a:t>bakery</a:t>
            </a:r>
            <a:endParaRPr lang="zh-CN" altLang="en-US" sz="2200"/>
          </a:p>
        </p:txBody>
      </p:sp>
      <p:sp>
        <p:nvSpPr>
          <p:cNvPr id="14" name="矩形 13"/>
          <p:cNvSpPr>
            <a:spLocks noChangeAspect="1"/>
          </p:cNvSpPr>
          <p:nvPr/>
        </p:nvSpPr>
        <p:spPr>
          <a:xfrm>
            <a:off x="1618666" y="3369171"/>
            <a:ext cx="1015021" cy="4697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200">
                <a:solidFill>
                  <a:srgbClr val="FF0000"/>
                </a:solidFill>
                <a:latin typeface="Times New Roman" panose="02020603050405020304" pitchFamily="18" charset="0"/>
              </a:rPr>
              <a:t>creamy</a:t>
            </a:r>
            <a:endParaRPr lang="zh-CN" altLang="en-US" sz="2200"/>
          </a:p>
        </p:txBody>
      </p:sp>
      <p:sp>
        <p:nvSpPr>
          <p:cNvPr id="15" name="矩形 14"/>
          <p:cNvSpPr>
            <a:spLocks noChangeAspect="1"/>
          </p:cNvSpPr>
          <p:nvPr/>
        </p:nvSpPr>
        <p:spPr>
          <a:xfrm>
            <a:off x="1618666" y="3684622"/>
            <a:ext cx="1516762" cy="4697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200">
                <a:solidFill>
                  <a:srgbClr val="FF0000"/>
                </a:solidFill>
                <a:latin typeface="Times New Roman" panose="02020603050405020304" pitchFamily="18" charset="0"/>
              </a:rPr>
              <a:t>recommend</a:t>
            </a:r>
            <a:endParaRPr lang="zh-CN" altLang="en-US" sz="2200"/>
          </a:p>
        </p:txBody>
      </p:sp>
      <p:sp>
        <p:nvSpPr>
          <p:cNvPr id="16" name="矩形 15"/>
          <p:cNvSpPr>
            <a:spLocks noChangeAspect="1"/>
          </p:cNvSpPr>
          <p:nvPr/>
        </p:nvSpPr>
        <p:spPr>
          <a:xfrm>
            <a:off x="1618666" y="4051443"/>
            <a:ext cx="936475" cy="4660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200">
                <a:solidFill>
                  <a:srgbClr val="FF0000"/>
                </a:solidFill>
                <a:latin typeface="Times New Roman" panose="02020603050405020304" pitchFamily="18" charset="0"/>
              </a:rPr>
              <a:t>acid</a:t>
            </a:r>
            <a:r>
              <a:rPr lang="zh-CN" altLang="en-US" sz="2200">
                <a:solidFill>
                  <a:srgbClr val="FF0000"/>
                </a:solidFill>
                <a:latin typeface="Times New Roman" panose="02020603050405020304" pitchFamily="18" charset="0"/>
              </a:rPr>
              <a:t>　</a:t>
            </a:r>
            <a:endParaRPr lang="zh-CN" altLang="en-US" sz="2200"/>
          </a:p>
        </p:txBody>
      </p:sp>
      <p:sp>
        <p:nvSpPr>
          <p:cNvPr id="17" name="矩形 16"/>
          <p:cNvSpPr>
            <a:spLocks noChangeAspect="1"/>
          </p:cNvSpPr>
          <p:nvPr/>
        </p:nvSpPr>
        <p:spPr>
          <a:xfrm>
            <a:off x="1719550" y="4375023"/>
            <a:ext cx="857927" cy="4697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200">
                <a:solidFill>
                  <a:srgbClr val="FF0000"/>
                </a:solidFill>
                <a:latin typeface="Times New Roman" panose="02020603050405020304" pitchFamily="18" charset="0"/>
              </a:rPr>
              <a:t>attack</a:t>
            </a:r>
            <a:endParaRPr lang="zh-CN" altLang="en-US" sz="2200"/>
          </a:p>
        </p:txBody>
      </p:sp>
      <p:sp>
        <p:nvSpPr>
          <p:cNvPr id="18" name="矩形 17"/>
          <p:cNvSpPr>
            <a:spLocks noChangeAspect="1"/>
          </p:cNvSpPr>
          <p:nvPr/>
        </p:nvSpPr>
        <p:spPr>
          <a:xfrm>
            <a:off x="1719550" y="4759456"/>
            <a:ext cx="1063112" cy="4697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200">
                <a:solidFill>
                  <a:srgbClr val="FF0000"/>
                </a:solidFill>
                <a:latin typeface="Times New Roman" panose="02020603050405020304" pitchFamily="18" charset="0"/>
              </a:rPr>
              <a:t>yoghurt</a:t>
            </a:r>
            <a:endParaRPr lang="zh-CN" altLang="en-US" sz="2200"/>
          </a:p>
        </p:txBody>
      </p:sp>
      <p:sp>
        <p:nvSpPr>
          <p:cNvPr id="19" name="矩形 18"/>
          <p:cNvSpPr>
            <a:spLocks noChangeAspect="1"/>
          </p:cNvSpPr>
          <p:nvPr/>
        </p:nvSpPr>
        <p:spPr>
          <a:xfrm>
            <a:off x="1719550" y="5143889"/>
            <a:ext cx="936475" cy="4697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200">
                <a:solidFill>
                  <a:srgbClr val="FF0000"/>
                </a:solidFill>
                <a:latin typeface="Times New Roman" panose="02020603050405020304" pitchFamily="18" charset="0"/>
              </a:rPr>
              <a:t>within</a:t>
            </a:r>
            <a:endParaRPr lang="zh-CN" altLang="en-US" sz="2200"/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hlinkClick r:id="rId3" action="ppaction://hlinksldjump"/>
          </p:cNvPr>
          <p:cNvSpPr/>
          <p:nvPr/>
        </p:nvSpPr>
        <p:spPr>
          <a:xfrm>
            <a:off x="467544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重点词汇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>
            <a:hlinkClick r:id="rId4" action="ppaction://hlinksldjump"/>
          </p:cNvPr>
          <p:cNvSpPr/>
          <p:nvPr/>
        </p:nvSpPr>
        <p:spPr>
          <a:xfrm>
            <a:off x="1817787" y="836712"/>
            <a:ext cx="1314053" cy="259229"/>
          </a:xfrm>
          <a:prstGeom prst="rect">
            <a:avLst/>
          </a:prstGeom>
          <a:solidFill>
            <a:srgbClr val="C04B05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重点句式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>
            <a:hlinkClick r:id="rId5" action="ppaction://hlinksldjump"/>
          </p:cNvPr>
          <p:cNvSpPr/>
          <p:nvPr/>
        </p:nvSpPr>
        <p:spPr>
          <a:xfrm>
            <a:off x="3168030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重点语法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>
            <a:spLocks noChangeAspect="1"/>
          </p:cNvSpPr>
          <p:nvPr/>
        </p:nvSpPr>
        <p:spPr>
          <a:xfrm>
            <a:off x="508000" y="1708603"/>
            <a:ext cx="8128000" cy="904863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【词汇拓展】</a:t>
            </a:r>
            <a:endParaRPr lang="zh-CN" altLang="zh-CN" sz="22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与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each time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有类似用法的词语还有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zh-CN" altLang="zh-CN" sz="22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116408" y="2568741"/>
          <a:ext cx="8128000" cy="24444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0" name="文档" r:id="rId6" imgW="3843020" imgH="1156335" progId="Word.Document.12">
                  <p:embed/>
                </p:oleObj>
              </mc:Choice>
              <mc:Fallback>
                <p:oleObj name="文档" r:id="rId6" imgW="3843020" imgH="1156335" progId="Word.Document.12">
                  <p:embed/>
                  <p:pic>
                    <p:nvPicPr>
                      <p:cNvPr id="0" name="对象 3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6408" y="2568741"/>
                        <a:ext cx="8128000" cy="24444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矩形 7">
            <a:hlinkClick r:id="rId8" action="ppaction://hlinksldjump"/>
          </p:cNvPr>
          <p:cNvSpPr/>
          <p:nvPr/>
        </p:nvSpPr>
        <p:spPr>
          <a:xfrm>
            <a:off x="4512194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随堂练习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pull dir="ld"/>
      </p:transition>
    </mc:Choice>
    <mc:Fallback xmlns="">
      <p:transition spd="slow">
        <p:pull dir="ld"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hlinkClick r:id="rId2" action="ppaction://hlinksldjump"/>
          </p:cNvPr>
          <p:cNvSpPr/>
          <p:nvPr/>
        </p:nvSpPr>
        <p:spPr>
          <a:xfrm>
            <a:off x="467544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重点词汇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>
            <a:hlinkClick r:id="rId3" action="ppaction://hlinksldjump"/>
          </p:cNvPr>
          <p:cNvSpPr/>
          <p:nvPr/>
        </p:nvSpPr>
        <p:spPr>
          <a:xfrm>
            <a:off x="1817787" y="836712"/>
            <a:ext cx="1314053" cy="259229"/>
          </a:xfrm>
          <a:prstGeom prst="rect">
            <a:avLst/>
          </a:prstGeom>
          <a:solidFill>
            <a:srgbClr val="C04B05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重点句式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>
            <a:hlinkClick r:id="rId4" action="ppaction://hlinksldjump"/>
          </p:cNvPr>
          <p:cNvSpPr/>
          <p:nvPr/>
        </p:nvSpPr>
        <p:spPr>
          <a:xfrm>
            <a:off x="3168030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重点语法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>
            <a:spLocks noChangeAspect="1"/>
          </p:cNvSpPr>
          <p:nvPr/>
        </p:nvSpPr>
        <p:spPr>
          <a:xfrm>
            <a:off x="508000" y="2114868"/>
            <a:ext cx="8128000" cy="2882264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注意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:the first time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表示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第一次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”,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在句中可作宾语、表语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还可以用作连词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引导时间状语从句。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the first time 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表示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第一次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”,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独立作状语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不引导从句。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Immediately the film was 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over,they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went out of the cinema.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电影一结束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他们就出了电影院。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Every time he goes to 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Beijing,he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visits the Great Wall.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每一次他去北京都会游览长城。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6" name="矩形 5">
            <a:hlinkClick r:id="rId5" action="ppaction://hlinksldjump"/>
          </p:cNvPr>
          <p:cNvSpPr/>
          <p:nvPr/>
        </p:nvSpPr>
        <p:spPr>
          <a:xfrm>
            <a:off x="4512194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随堂练习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pull dir="ld"/>
      </p:transition>
    </mc:Choice>
    <mc:Fallback xmlns="">
      <p:transition spd="slow">
        <p:pull dir="ld"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796032" y="1093866"/>
            <a:ext cx="7592392" cy="5451783"/>
            <a:chOff x="508000" y="770912"/>
            <a:chExt cx="8128000" cy="5836381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508000" y="770912"/>
              <a:ext cx="8128000" cy="5570175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8548" y="6310265"/>
              <a:ext cx="8040235" cy="297028"/>
            </a:xfrm>
            <a:prstGeom prst="rect">
              <a:avLst/>
            </a:prstGeom>
          </p:spPr>
        </p:pic>
      </p:grpSp>
      <p:sp>
        <p:nvSpPr>
          <p:cNvPr id="9" name="矩形 8">
            <a:hlinkClick r:id="rId4" action="ppaction://hlinksldjump"/>
          </p:cNvPr>
          <p:cNvSpPr/>
          <p:nvPr/>
        </p:nvSpPr>
        <p:spPr>
          <a:xfrm>
            <a:off x="467544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重点词汇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>
            <a:hlinkClick r:id="rId5" action="ppaction://hlinksldjump"/>
          </p:cNvPr>
          <p:cNvSpPr/>
          <p:nvPr/>
        </p:nvSpPr>
        <p:spPr>
          <a:xfrm>
            <a:off x="1817787" y="836712"/>
            <a:ext cx="1314053" cy="259229"/>
          </a:xfrm>
          <a:prstGeom prst="rect">
            <a:avLst/>
          </a:prstGeom>
          <a:solidFill>
            <a:srgbClr val="C04B05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重点句式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>
            <a:hlinkClick r:id="rId6" action="ppaction://hlinksldjump"/>
          </p:cNvPr>
          <p:cNvSpPr/>
          <p:nvPr/>
        </p:nvSpPr>
        <p:spPr>
          <a:xfrm>
            <a:off x="3168030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重点语法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>
            <a:hlinkClick r:id="rId7" action="ppaction://hlinksldjump"/>
          </p:cNvPr>
          <p:cNvSpPr/>
          <p:nvPr/>
        </p:nvSpPr>
        <p:spPr>
          <a:xfrm>
            <a:off x="4512194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随堂练习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pull dir="ld"/>
      </p:transition>
    </mc:Choice>
    <mc:Fallback xmlns="">
      <p:transition spd="slow">
        <p:pull dir="ld"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hlinkClick r:id="rId2" action="ppaction://hlinksldjump"/>
          </p:cNvPr>
          <p:cNvSpPr/>
          <p:nvPr/>
        </p:nvSpPr>
        <p:spPr>
          <a:xfrm>
            <a:off x="467544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重点词汇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>
            <a:hlinkClick r:id="rId3" action="ppaction://hlinksldjump"/>
          </p:cNvPr>
          <p:cNvSpPr/>
          <p:nvPr/>
        </p:nvSpPr>
        <p:spPr>
          <a:xfrm>
            <a:off x="1817787" y="836712"/>
            <a:ext cx="1314053" cy="259229"/>
          </a:xfrm>
          <a:prstGeom prst="rect">
            <a:avLst/>
          </a:prstGeom>
          <a:solidFill>
            <a:srgbClr val="C04B05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重点句式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>
            <a:hlinkClick r:id="rId4" action="ppaction://hlinksldjump"/>
          </p:cNvPr>
          <p:cNvSpPr/>
          <p:nvPr/>
        </p:nvSpPr>
        <p:spPr>
          <a:xfrm>
            <a:off x="3168030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重点语法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508000" y="1327484"/>
            <a:ext cx="8128000" cy="4693804"/>
            <a:chOff x="508000" y="1117032"/>
            <a:chExt cx="8128000" cy="4693804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508000" y="1301164"/>
              <a:ext cx="8128000" cy="4509672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flipV="1">
              <a:off x="553437" y="1117032"/>
              <a:ext cx="8056309" cy="247614"/>
            </a:xfrm>
            <a:prstGeom prst="rect">
              <a:avLst/>
            </a:prstGeom>
          </p:spPr>
        </p:pic>
      </p:grpSp>
      <p:sp>
        <p:nvSpPr>
          <p:cNvPr id="8" name="矩形 7">
            <a:hlinkClick r:id="rId7" action="ppaction://hlinksldjump"/>
          </p:cNvPr>
          <p:cNvSpPr/>
          <p:nvPr/>
        </p:nvSpPr>
        <p:spPr>
          <a:xfrm>
            <a:off x="4512194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随堂练习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703160" y="4077072"/>
            <a:ext cx="7757272" cy="16595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  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pull dir="ld"/>
      </p:transition>
    </mc:Choice>
    <mc:Fallback xmlns="">
      <p:transition spd="slow">
        <p:pull dir="l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hlinkClick r:id="rId3" action="ppaction://hlinksldjump"/>
          </p:cNvPr>
          <p:cNvSpPr/>
          <p:nvPr/>
        </p:nvSpPr>
        <p:spPr>
          <a:xfrm>
            <a:off x="467544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重点词汇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>
            <a:hlinkClick r:id="rId4" action="ppaction://hlinksldjump"/>
          </p:cNvPr>
          <p:cNvSpPr/>
          <p:nvPr/>
        </p:nvSpPr>
        <p:spPr>
          <a:xfrm>
            <a:off x="1817787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重点句式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>
            <a:hlinkClick r:id="rId5" action="ppaction://hlinksldjump"/>
          </p:cNvPr>
          <p:cNvSpPr/>
          <p:nvPr/>
        </p:nvSpPr>
        <p:spPr>
          <a:xfrm>
            <a:off x="3168030" y="836712"/>
            <a:ext cx="1314053" cy="259229"/>
          </a:xfrm>
          <a:prstGeom prst="rect">
            <a:avLst/>
          </a:prstGeom>
          <a:solidFill>
            <a:srgbClr val="C04B05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重点语法</a:t>
            </a:r>
          </a:p>
        </p:txBody>
      </p:sp>
      <p:sp>
        <p:nvSpPr>
          <p:cNvPr id="5" name="矩形 4">
            <a:hlinkClick r:id="rId6" action="ppaction://hlinksldjump"/>
          </p:cNvPr>
          <p:cNvSpPr/>
          <p:nvPr/>
        </p:nvSpPr>
        <p:spPr>
          <a:xfrm>
            <a:off x="4512194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随堂练习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>
            <a:spLocks noChangeAspect="1"/>
          </p:cNvSpPr>
          <p:nvPr/>
        </p:nvSpPr>
        <p:spPr>
          <a:xfrm>
            <a:off x="508000" y="1095941"/>
            <a:ext cx="8128000" cy="86600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情态动词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Ⅰ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797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could</a:t>
            </a:r>
            <a:endParaRPr lang="zh-CN" altLang="zh-CN" sz="2200" dirty="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508000" y="1937497"/>
          <a:ext cx="8128000" cy="46689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4" name="文档" r:id="rId7" imgW="4004310" imgH="2301875" progId="Word.Document.12">
                  <p:embed/>
                </p:oleObj>
              </mc:Choice>
              <mc:Fallback>
                <p:oleObj name="文档" r:id="rId7" imgW="4004310" imgH="2301875" progId="Word.Document.12">
                  <p:embed/>
                  <p:pic>
                    <p:nvPicPr>
                      <p:cNvPr id="0" name="对象 2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08000" y="1937497"/>
                        <a:ext cx="8128000" cy="46689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:split/>
      </p:transition>
    </mc:Choice>
    <mc:Fallback xmlns="">
      <p:transition spd="slow">
        <p:split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hlinkClick r:id="rId3" action="ppaction://hlinksldjump"/>
          </p:cNvPr>
          <p:cNvSpPr/>
          <p:nvPr/>
        </p:nvSpPr>
        <p:spPr>
          <a:xfrm>
            <a:off x="467544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重点词汇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>
            <a:hlinkClick r:id="rId4" action="ppaction://hlinksldjump"/>
          </p:cNvPr>
          <p:cNvSpPr/>
          <p:nvPr/>
        </p:nvSpPr>
        <p:spPr>
          <a:xfrm>
            <a:off x="1817787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重点句式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>
            <a:hlinkClick r:id="rId5" action="ppaction://hlinksldjump"/>
          </p:cNvPr>
          <p:cNvSpPr/>
          <p:nvPr/>
        </p:nvSpPr>
        <p:spPr>
          <a:xfrm>
            <a:off x="3168030" y="836712"/>
            <a:ext cx="1314053" cy="259229"/>
          </a:xfrm>
          <a:prstGeom prst="rect">
            <a:avLst/>
          </a:prstGeom>
          <a:solidFill>
            <a:srgbClr val="C04B05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重点语法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>
            <a:hlinkClick r:id="rId6" action="ppaction://hlinksldjump"/>
          </p:cNvPr>
          <p:cNvSpPr/>
          <p:nvPr/>
        </p:nvSpPr>
        <p:spPr>
          <a:xfrm>
            <a:off x="4512194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随堂练习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508000" y="1739589"/>
          <a:ext cx="8128000" cy="36328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8" name="文档" r:id="rId7" imgW="4004310" imgH="1790700" progId="Word.Document.12">
                  <p:embed/>
                </p:oleObj>
              </mc:Choice>
              <mc:Fallback>
                <p:oleObj name="文档" r:id="rId7" imgW="4004310" imgH="1790700" progId="Word.Document.12">
                  <p:embed/>
                  <p:pic>
                    <p:nvPicPr>
                      <p:cNvPr id="0" name="对象 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08000" y="1739589"/>
                        <a:ext cx="8128000" cy="36328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:split/>
      </p:transition>
    </mc:Choice>
    <mc:Fallback xmlns="">
      <p:transition spd="slow">
        <p:split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hlinkClick r:id="rId3" action="ppaction://hlinksldjump"/>
          </p:cNvPr>
          <p:cNvSpPr/>
          <p:nvPr/>
        </p:nvSpPr>
        <p:spPr>
          <a:xfrm>
            <a:off x="467544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重点词汇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>
            <a:hlinkClick r:id="rId4" action="ppaction://hlinksldjump"/>
          </p:cNvPr>
          <p:cNvSpPr/>
          <p:nvPr/>
        </p:nvSpPr>
        <p:spPr>
          <a:xfrm>
            <a:off x="1817787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重点句式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>
            <a:hlinkClick r:id="rId5" action="ppaction://hlinksldjump"/>
          </p:cNvPr>
          <p:cNvSpPr/>
          <p:nvPr/>
        </p:nvSpPr>
        <p:spPr>
          <a:xfrm>
            <a:off x="3168030" y="836712"/>
            <a:ext cx="1314053" cy="259229"/>
          </a:xfrm>
          <a:prstGeom prst="rect">
            <a:avLst/>
          </a:prstGeom>
          <a:solidFill>
            <a:srgbClr val="C04B05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重点语法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>
            <a:hlinkClick r:id="rId6" action="ppaction://hlinksldjump"/>
          </p:cNvPr>
          <p:cNvSpPr/>
          <p:nvPr/>
        </p:nvSpPr>
        <p:spPr>
          <a:xfrm>
            <a:off x="4512194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随堂练习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>
            <a:spLocks noChangeAspect="1"/>
          </p:cNvSpPr>
          <p:nvPr/>
        </p:nvSpPr>
        <p:spPr>
          <a:xfrm>
            <a:off x="508000" y="1104358"/>
            <a:ext cx="1762021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might </a:t>
            </a:r>
            <a:endParaRPr lang="zh-CN" altLang="zh-CN" sz="2200" dirty="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511175" y="1557338"/>
          <a:ext cx="8121650" cy="530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2" name="文档" r:id="rId7" imgW="4023995" imgH="2616835" progId="Word.Document.12">
                  <p:embed/>
                </p:oleObj>
              </mc:Choice>
              <mc:Fallback>
                <p:oleObj name="文档" r:id="rId7" imgW="4023995" imgH="2616835" progId="Word.Document.12">
                  <p:embed/>
                  <p:pic>
                    <p:nvPicPr>
                      <p:cNvPr id="0" name="对象 2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11175" y="1557338"/>
                        <a:ext cx="8121650" cy="53006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:split/>
      </p:transition>
    </mc:Choice>
    <mc:Fallback xmlns="">
      <p:transition spd="slow">
        <p:split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hlinkClick r:id="rId3" action="ppaction://hlinksldjump"/>
          </p:cNvPr>
          <p:cNvSpPr/>
          <p:nvPr/>
        </p:nvSpPr>
        <p:spPr>
          <a:xfrm>
            <a:off x="467544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重点词汇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>
            <a:hlinkClick r:id="rId4" action="ppaction://hlinksldjump"/>
          </p:cNvPr>
          <p:cNvSpPr/>
          <p:nvPr/>
        </p:nvSpPr>
        <p:spPr>
          <a:xfrm>
            <a:off x="1817787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重点句式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>
            <a:hlinkClick r:id="rId5" action="ppaction://hlinksldjump"/>
          </p:cNvPr>
          <p:cNvSpPr/>
          <p:nvPr/>
        </p:nvSpPr>
        <p:spPr>
          <a:xfrm>
            <a:off x="3168030" y="836712"/>
            <a:ext cx="1314053" cy="259229"/>
          </a:xfrm>
          <a:prstGeom prst="rect">
            <a:avLst/>
          </a:prstGeom>
          <a:solidFill>
            <a:srgbClr val="C04B05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重点语法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>
            <a:hlinkClick r:id="rId6" action="ppaction://hlinksldjump"/>
          </p:cNvPr>
          <p:cNvSpPr/>
          <p:nvPr/>
        </p:nvSpPr>
        <p:spPr>
          <a:xfrm>
            <a:off x="4512194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随堂练习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>
            <a:spLocks noChangeAspect="1"/>
          </p:cNvSpPr>
          <p:nvPr/>
        </p:nvSpPr>
        <p:spPr>
          <a:xfrm>
            <a:off x="508000" y="1095941"/>
            <a:ext cx="2004075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must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endParaRPr lang="zh-CN" altLang="zh-CN" sz="2200" dirty="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508000" y="1594539"/>
          <a:ext cx="8128000" cy="47236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6" name="文档" r:id="rId7" imgW="4004310" imgH="2327910" progId="Word.Document.12">
                  <p:embed/>
                </p:oleObj>
              </mc:Choice>
              <mc:Fallback>
                <p:oleObj name="文档" r:id="rId7" imgW="4004310" imgH="2327910" progId="Word.Document.12">
                  <p:embed/>
                  <p:pic>
                    <p:nvPicPr>
                      <p:cNvPr id="0" name="对象 2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08000" y="1594539"/>
                        <a:ext cx="8128000" cy="47236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:split/>
      </p:transition>
    </mc:Choice>
    <mc:Fallback xmlns="">
      <p:transition spd="slow">
        <p:split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hlinkClick r:id="rId3" action="ppaction://hlinksldjump"/>
          </p:cNvPr>
          <p:cNvSpPr/>
          <p:nvPr/>
        </p:nvSpPr>
        <p:spPr>
          <a:xfrm>
            <a:off x="467544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重点词汇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>
            <a:hlinkClick r:id="rId4" action="ppaction://hlinksldjump"/>
          </p:cNvPr>
          <p:cNvSpPr/>
          <p:nvPr/>
        </p:nvSpPr>
        <p:spPr>
          <a:xfrm>
            <a:off x="1817787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重点句式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>
            <a:hlinkClick r:id="rId5" action="ppaction://hlinksldjump"/>
          </p:cNvPr>
          <p:cNvSpPr/>
          <p:nvPr/>
        </p:nvSpPr>
        <p:spPr>
          <a:xfrm>
            <a:off x="3168030" y="836712"/>
            <a:ext cx="1314053" cy="259229"/>
          </a:xfrm>
          <a:prstGeom prst="rect">
            <a:avLst/>
          </a:prstGeom>
          <a:solidFill>
            <a:srgbClr val="C04B05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重点语法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>
            <a:hlinkClick r:id="rId6" action="ppaction://hlinksldjump"/>
          </p:cNvPr>
          <p:cNvSpPr/>
          <p:nvPr/>
        </p:nvSpPr>
        <p:spPr>
          <a:xfrm>
            <a:off x="4512194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随堂练习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508000" y="1874733"/>
          <a:ext cx="8128000" cy="33625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0" name="文档" r:id="rId7" imgW="4004310" imgH="1656715" progId="Word.Document.12">
                  <p:embed/>
                </p:oleObj>
              </mc:Choice>
              <mc:Fallback>
                <p:oleObj name="文档" r:id="rId7" imgW="4004310" imgH="1656715" progId="Word.Document.12">
                  <p:embed/>
                  <p:pic>
                    <p:nvPicPr>
                      <p:cNvPr id="0" name="对象 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08000" y="1874733"/>
                        <a:ext cx="8128000" cy="33625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:split/>
      </p:transition>
    </mc:Choice>
    <mc:Fallback xmlns="">
      <p:transition spd="slow">
        <p:split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hlinkClick r:id="rId3" action="ppaction://hlinksldjump"/>
          </p:cNvPr>
          <p:cNvSpPr/>
          <p:nvPr/>
        </p:nvSpPr>
        <p:spPr>
          <a:xfrm>
            <a:off x="467544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重点词汇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>
            <a:hlinkClick r:id="rId4" action="ppaction://hlinksldjump"/>
          </p:cNvPr>
          <p:cNvSpPr/>
          <p:nvPr/>
        </p:nvSpPr>
        <p:spPr>
          <a:xfrm>
            <a:off x="1817787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重点句式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>
            <a:hlinkClick r:id="rId5" action="ppaction://hlinksldjump"/>
          </p:cNvPr>
          <p:cNvSpPr/>
          <p:nvPr/>
        </p:nvSpPr>
        <p:spPr>
          <a:xfrm>
            <a:off x="3168030" y="836712"/>
            <a:ext cx="1314053" cy="259229"/>
          </a:xfrm>
          <a:prstGeom prst="rect">
            <a:avLst/>
          </a:prstGeom>
          <a:solidFill>
            <a:srgbClr val="C04B05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重点语法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>
            <a:hlinkClick r:id="rId6" action="ppaction://hlinksldjump"/>
          </p:cNvPr>
          <p:cNvSpPr/>
          <p:nvPr/>
        </p:nvSpPr>
        <p:spPr>
          <a:xfrm>
            <a:off x="4512194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随堂练习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>
            <a:spLocks noChangeAspect="1"/>
          </p:cNvSpPr>
          <p:nvPr/>
        </p:nvSpPr>
        <p:spPr>
          <a:xfrm>
            <a:off x="508000" y="1094173"/>
            <a:ext cx="2334293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should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ought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endParaRPr lang="zh-CN" altLang="zh-CN" sz="2200" dirty="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508000" y="1557069"/>
          <a:ext cx="8128000" cy="54347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4" name="文档" r:id="rId7" imgW="4004310" imgH="2679065" progId="Word.Document.12">
                  <p:embed/>
                </p:oleObj>
              </mc:Choice>
              <mc:Fallback>
                <p:oleObj name="文档" r:id="rId7" imgW="4004310" imgH="2679065" progId="Word.Document.12">
                  <p:embed/>
                  <p:pic>
                    <p:nvPicPr>
                      <p:cNvPr id="0" name="对象 2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08000" y="1557069"/>
                        <a:ext cx="8128000" cy="54347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:split/>
      </p:transition>
    </mc:Choice>
    <mc:Fallback xmlns="">
      <p:transition spd="slow">
        <p:split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hlinkClick r:id="rId3" action="ppaction://hlinksldjump"/>
          </p:cNvPr>
          <p:cNvSpPr/>
          <p:nvPr/>
        </p:nvSpPr>
        <p:spPr>
          <a:xfrm>
            <a:off x="467545" y="836712"/>
            <a:ext cx="611882" cy="259229"/>
          </a:xfrm>
          <a:prstGeom prst="rect">
            <a:avLst/>
          </a:prstGeom>
          <a:solidFill>
            <a:srgbClr val="C04B05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Ⅰ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>
            <a:hlinkClick r:id="rId4" action="ppaction://hlinksldjump"/>
          </p:cNvPr>
          <p:cNvSpPr/>
          <p:nvPr/>
        </p:nvSpPr>
        <p:spPr>
          <a:xfrm>
            <a:off x="1115617" y="836712"/>
            <a:ext cx="611882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Ⅱ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>
            <a:hlinkClick r:id="rId5" action="ppaction://hlinksldjump"/>
          </p:cNvPr>
          <p:cNvSpPr/>
          <p:nvPr/>
        </p:nvSpPr>
        <p:spPr>
          <a:xfrm>
            <a:off x="1763688" y="836712"/>
            <a:ext cx="611882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Ⅲ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508000" y="1268760"/>
          <a:ext cx="8128000" cy="50600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2" name="文档" r:id="rId6" imgW="3947160" imgH="2465705" progId="Word.Document.12">
                  <p:embed/>
                </p:oleObj>
              </mc:Choice>
              <mc:Fallback>
                <p:oleObj name="文档" r:id="rId6" imgW="3947160" imgH="2465705" progId="Word.Document.12">
                  <p:embed/>
                  <p:pic>
                    <p:nvPicPr>
                      <p:cNvPr id="0" name="对象 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08000" y="1268760"/>
                        <a:ext cx="8128000" cy="50600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矩形 6"/>
          <p:cNvSpPr>
            <a:spLocks noChangeAspect="1"/>
          </p:cNvSpPr>
          <p:nvPr/>
        </p:nvSpPr>
        <p:spPr>
          <a:xfrm>
            <a:off x="3563888" y="1253610"/>
            <a:ext cx="1313180" cy="4660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200">
                <a:solidFill>
                  <a:srgbClr val="FF0000"/>
                </a:solidFill>
                <a:latin typeface="Times New Roman" panose="02020603050405020304" pitchFamily="18" charset="0"/>
              </a:rPr>
              <a:t>保持健康</a:t>
            </a:r>
            <a:endParaRPr lang="zh-CN" altLang="en-US" sz="2200"/>
          </a:p>
        </p:txBody>
      </p:sp>
      <p:sp>
        <p:nvSpPr>
          <p:cNvPr id="8" name="矩形 7"/>
          <p:cNvSpPr>
            <a:spLocks noChangeAspect="1"/>
          </p:cNvSpPr>
          <p:nvPr/>
        </p:nvSpPr>
        <p:spPr>
          <a:xfrm>
            <a:off x="3059832" y="1608252"/>
            <a:ext cx="2159566" cy="4660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200">
                <a:solidFill>
                  <a:srgbClr val="FF0000"/>
                </a:solidFill>
                <a:latin typeface="Times New Roman" panose="02020603050405020304" pitchFamily="18" charset="0"/>
              </a:rPr>
              <a:t>在</a:t>
            </a:r>
            <a:r>
              <a:rPr lang="en-US" altLang="zh-CN" sz="2200">
                <a:solidFill>
                  <a:srgbClr val="FF0000"/>
                </a:solidFill>
                <a:latin typeface="Times New Roman" panose="02020603050405020304" pitchFamily="18" charset="0"/>
              </a:rPr>
              <a:t>……</a:t>
            </a:r>
            <a:r>
              <a:rPr lang="zh-CN" altLang="en-US" sz="2200">
                <a:solidFill>
                  <a:srgbClr val="FF0000"/>
                </a:solidFill>
                <a:latin typeface="Times New Roman" panose="02020603050405020304" pitchFamily="18" charset="0"/>
              </a:rPr>
              <a:t>方面不同</a:t>
            </a:r>
            <a:endParaRPr lang="zh-CN" altLang="en-US" sz="2200"/>
          </a:p>
        </p:txBody>
      </p:sp>
      <p:sp>
        <p:nvSpPr>
          <p:cNvPr id="9" name="矩形 8"/>
          <p:cNvSpPr>
            <a:spLocks noChangeAspect="1"/>
          </p:cNvSpPr>
          <p:nvPr/>
        </p:nvSpPr>
        <p:spPr>
          <a:xfrm>
            <a:off x="3275856" y="1947744"/>
            <a:ext cx="1595309" cy="4660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200">
                <a:solidFill>
                  <a:srgbClr val="FF0000"/>
                </a:solidFill>
                <a:latin typeface="Times New Roman" panose="02020603050405020304" pitchFamily="18" charset="0"/>
              </a:rPr>
              <a:t>以</a:t>
            </a:r>
            <a:r>
              <a:rPr lang="en-US" altLang="zh-CN" sz="2200">
                <a:solidFill>
                  <a:srgbClr val="FF0000"/>
                </a:solidFill>
                <a:latin typeface="Times New Roman" panose="02020603050405020304" pitchFamily="18" charset="0"/>
              </a:rPr>
              <a:t>……</a:t>
            </a:r>
            <a:r>
              <a:rPr lang="zh-CN" altLang="en-US" sz="2200">
                <a:solidFill>
                  <a:srgbClr val="FF0000"/>
                </a:solidFill>
                <a:latin typeface="Times New Roman" panose="02020603050405020304" pitchFamily="18" charset="0"/>
              </a:rPr>
              <a:t>开始</a:t>
            </a:r>
            <a:endParaRPr lang="zh-CN" altLang="en-US" sz="2200"/>
          </a:p>
        </p:txBody>
      </p:sp>
      <p:sp>
        <p:nvSpPr>
          <p:cNvPr id="10" name="矩形 9"/>
          <p:cNvSpPr>
            <a:spLocks noChangeAspect="1"/>
          </p:cNvSpPr>
          <p:nvPr/>
        </p:nvSpPr>
        <p:spPr>
          <a:xfrm>
            <a:off x="4591659" y="2297420"/>
            <a:ext cx="2159566" cy="4660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200">
                <a:solidFill>
                  <a:srgbClr val="FF0000"/>
                </a:solidFill>
                <a:latin typeface="Times New Roman" panose="02020603050405020304" pitchFamily="18" charset="0"/>
              </a:rPr>
              <a:t>有做</a:t>
            </a:r>
            <a:r>
              <a:rPr lang="en-US" altLang="zh-CN" sz="2200">
                <a:solidFill>
                  <a:srgbClr val="FF0000"/>
                </a:solidFill>
                <a:latin typeface="Times New Roman" panose="02020603050405020304" pitchFamily="18" charset="0"/>
              </a:rPr>
              <a:t>……</a:t>
            </a:r>
            <a:r>
              <a:rPr lang="zh-CN" altLang="en-US" sz="2200">
                <a:solidFill>
                  <a:srgbClr val="FF0000"/>
                </a:solidFill>
                <a:latin typeface="Times New Roman" panose="02020603050405020304" pitchFamily="18" charset="0"/>
              </a:rPr>
              <a:t>的能力</a:t>
            </a:r>
            <a:endParaRPr lang="zh-CN" altLang="en-US" sz="2200"/>
          </a:p>
        </p:txBody>
      </p:sp>
      <p:sp>
        <p:nvSpPr>
          <p:cNvPr id="11" name="矩形 10"/>
          <p:cNvSpPr>
            <a:spLocks noChangeAspect="1"/>
          </p:cNvSpPr>
          <p:nvPr/>
        </p:nvSpPr>
        <p:spPr>
          <a:xfrm>
            <a:off x="3563888" y="2636912"/>
            <a:ext cx="1595309" cy="4660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200">
                <a:solidFill>
                  <a:srgbClr val="FF0000"/>
                </a:solidFill>
                <a:latin typeface="Times New Roman" panose="02020603050405020304" pitchFamily="18" charset="0"/>
              </a:rPr>
              <a:t>如果有必要</a:t>
            </a:r>
            <a:endParaRPr lang="zh-CN" altLang="en-US" sz="2200"/>
          </a:p>
        </p:txBody>
      </p:sp>
      <p:sp>
        <p:nvSpPr>
          <p:cNvPr id="12" name="矩形 11"/>
          <p:cNvSpPr>
            <a:spLocks noChangeAspect="1"/>
          </p:cNvSpPr>
          <p:nvPr/>
        </p:nvSpPr>
        <p:spPr>
          <a:xfrm>
            <a:off x="4139615" y="3036250"/>
            <a:ext cx="2159566" cy="4660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200">
                <a:solidFill>
                  <a:srgbClr val="FF0000"/>
                </a:solidFill>
                <a:latin typeface="Times New Roman" panose="02020603050405020304" pitchFamily="18" charset="0"/>
              </a:rPr>
              <a:t>说服某人做</a:t>
            </a:r>
            <a:r>
              <a:rPr lang="en-US" altLang="zh-CN" sz="2200">
                <a:solidFill>
                  <a:srgbClr val="FF0000"/>
                </a:solidFill>
                <a:latin typeface="Times New Roman" panose="02020603050405020304" pitchFamily="18" charset="0"/>
              </a:rPr>
              <a:t>……</a:t>
            </a:r>
            <a:endParaRPr lang="zh-CN" altLang="en-US" sz="2200"/>
          </a:p>
        </p:txBody>
      </p:sp>
      <p:sp>
        <p:nvSpPr>
          <p:cNvPr id="13" name="矩形 12"/>
          <p:cNvSpPr>
            <a:spLocks noChangeAspect="1"/>
          </p:cNvSpPr>
          <p:nvPr/>
        </p:nvSpPr>
        <p:spPr>
          <a:xfrm>
            <a:off x="3511876" y="3390892"/>
            <a:ext cx="1031051" cy="4660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200">
                <a:solidFill>
                  <a:srgbClr val="FF0000"/>
                </a:solidFill>
                <a:latin typeface="Times New Roman" panose="02020603050405020304" pitchFamily="18" charset="0"/>
              </a:rPr>
              <a:t>提建议</a:t>
            </a:r>
            <a:endParaRPr lang="zh-CN" altLang="en-US" sz="2200"/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hlinkClick r:id="rId3" action="ppaction://hlinksldjump"/>
          </p:cNvPr>
          <p:cNvSpPr/>
          <p:nvPr/>
        </p:nvSpPr>
        <p:spPr>
          <a:xfrm>
            <a:off x="467544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重点词汇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>
            <a:hlinkClick r:id="rId4" action="ppaction://hlinksldjump"/>
          </p:cNvPr>
          <p:cNvSpPr/>
          <p:nvPr/>
        </p:nvSpPr>
        <p:spPr>
          <a:xfrm>
            <a:off x="1817787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重点句式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>
            <a:hlinkClick r:id="rId5" action="ppaction://hlinksldjump"/>
          </p:cNvPr>
          <p:cNvSpPr/>
          <p:nvPr/>
        </p:nvSpPr>
        <p:spPr>
          <a:xfrm>
            <a:off x="3168030" y="836712"/>
            <a:ext cx="1314053" cy="259229"/>
          </a:xfrm>
          <a:prstGeom prst="rect">
            <a:avLst/>
          </a:prstGeom>
          <a:solidFill>
            <a:srgbClr val="C04B05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重点语法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>
            <a:hlinkClick r:id="rId6" action="ppaction://hlinksldjump"/>
          </p:cNvPr>
          <p:cNvSpPr/>
          <p:nvPr/>
        </p:nvSpPr>
        <p:spPr>
          <a:xfrm>
            <a:off x="4512194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随堂练习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>
            <a:spLocks noChangeAspect="1"/>
          </p:cNvSpPr>
          <p:nvPr/>
        </p:nvSpPr>
        <p:spPr>
          <a:xfrm>
            <a:off x="508000" y="1266967"/>
            <a:ext cx="1713931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will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would </a:t>
            </a:r>
            <a:endParaRPr lang="zh-CN" altLang="zh-CN" sz="2200" dirty="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508000" y="1844824"/>
          <a:ext cx="8128000" cy="43600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8" name="文档" r:id="rId7" imgW="4004310" imgH="2148205" progId="Word.Document.12">
                  <p:embed/>
                </p:oleObj>
              </mc:Choice>
              <mc:Fallback>
                <p:oleObj name="文档" r:id="rId7" imgW="4004310" imgH="2148205" progId="Word.Document.12">
                  <p:embed/>
                  <p:pic>
                    <p:nvPicPr>
                      <p:cNvPr id="0" name="对象 2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08000" y="1844824"/>
                        <a:ext cx="8128000" cy="43600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:split/>
      </p:transition>
    </mc:Choice>
    <mc:Fallback xmlns="">
      <p:transition spd="slow">
        <p:split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hlinkClick r:id="rId3" action="ppaction://hlinksldjump"/>
          </p:cNvPr>
          <p:cNvSpPr/>
          <p:nvPr/>
        </p:nvSpPr>
        <p:spPr>
          <a:xfrm>
            <a:off x="467544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重点词汇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>
            <a:hlinkClick r:id="rId4" action="ppaction://hlinksldjump"/>
          </p:cNvPr>
          <p:cNvSpPr/>
          <p:nvPr/>
        </p:nvSpPr>
        <p:spPr>
          <a:xfrm>
            <a:off x="1817787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重点句式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>
            <a:hlinkClick r:id="rId5" action="ppaction://hlinksldjump"/>
          </p:cNvPr>
          <p:cNvSpPr/>
          <p:nvPr/>
        </p:nvSpPr>
        <p:spPr>
          <a:xfrm>
            <a:off x="3168030" y="836712"/>
            <a:ext cx="1314053" cy="259229"/>
          </a:xfrm>
          <a:prstGeom prst="rect">
            <a:avLst/>
          </a:prstGeom>
          <a:solidFill>
            <a:srgbClr val="C04B05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重点语法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>
            <a:hlinkClick r:id="rId6" action="ppaction://hlinksldjump"/>
          </p:cNvPr>
          <p:cNvSpPr/>
          <p:nvPr/>
        </p:nvSpPr>
        <p:spPr>
          <a:xfrm>
            <a:off x="4512194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随堂练习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>
            <a:spLocks noChangeAspect="1"/>
          </p:cNvSpPr>
          <p:nvPr/>
        </p:nvSpPr>
        <p:spPr>
          <a:xfrm>
            <a:off x="508000" y="1202210"/>
            <a:ext cx="1644746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need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dare </a:t>
            </a:r>
            <a:endParaRPr lang="zh-CN" altLang="zh-CN" sz="2200" dirty="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482442" y="1735900"/>
          <a:ext cx="8128000" cy="48426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2" name="文档" r:id="rId7" imgW="4004310" imgH="2386965" progId="Word.Document.12">
                  <p:embed/>
                </p:oleObj>
              </mc:Choice>
              <mc:Fallback>
                <p:oleObj name="文档" r:id="rId7" imgW="4004310" imgH="2386965" progId="Word.Document.12">
                  <p:embed/>
                  <p:pic>
                    <p:nvPicPr>
                      <p:cNvPr id="0" name="对象 2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82442" y="1735900"/>
                        <a:ext cx="8128000" cy="48426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:split/>
      </p:transition>
    </mc:Choice>
    <mc:Fallback xmlns="">
      <p:transition spd="slow">
        <p:split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hlinkClick r:id="rId2" action="ppaction://hlinksldjump"/>
          </p:cNvPr>
          <p:cNvSpPr/>
          <p:nvPr/>
        </p:nvSpPr>
        <p:spPr>
          <a:xfrm>
            <a:off x="467544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重点词汇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>
            <a:hlinkClick r:id="rId3" action="ppaction://hlinksldjump"/>
          </p:cNvPr>
          <p:cNvSpPr/>
          <p:nvPr/>
        </p:nvSpPr>
        <p:spPr>
          <a:xfrm>
            <a:off x="1817787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重点句式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>
            <a:hlinkClick r:id="rId4" action="ppaction://hlinksldjump"/>
          </p:cNvPr>
          <p:cNvSpPr/>
          <p:nvPr/>
        </p:nvSpPr>
        <p:spPr>
          <a:xfrm>
            <a:off x="3168030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重点语法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>
            <a:hlinkClick r:id="rId5" action="ppaction://hlinksldjump"/>
          </p:cNvPr>
          <p:cNvSpPr/>
          <p:nvPr/>
        </p:nvSpPr>
        <p:spPr>
          <a:xfrm>
            <a:off x="4512194" y="836712"/>
            <a:ext cx="1314053" cy="259229"/>
          </a:xfrm>
          <a:prstGeom prst="rect">
            <a:avLst/>
          </a:prstGeom>
          <a:solidFill>
            <a:srgbClr val="C04B05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随堂练习</a:t>
            </a:r>
          </a:p>
        </p:txBody>
      </p:sp>
      <p:sp>
        <p:nvSpPr>
          <p:cNvPr id="2" name="矩形 1"/>
          <p:cNvSpPr>
            <a:spLocks noChangeAspect="1"/>
          </p:cNvSpPr>
          <p:nvPr/>
        </p:nvSpPr>
        <p:spPr>
          <a:xfrm>
            <a:off x="508000" y="1132691"/>
            <a:ext cx="8128000" cy="537377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Ⅰ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zh-CN" sz="2200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介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200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副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200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词填空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.The tickets are free of charge and you needn</a:t>
            </a:r>
            <a:r>
              <a:rPr lang="en-US" altLang="zh-CN" sz="2200" dirty="0">
                <a:solidFill>
                  <a:srgbClr val="000000"/>
                </a:solidFill>
                <a:latin typeface="宋体" panose="02010600030101010101" pitchFamily="2" charset="-122"/>
                <a:ea typeface="方正书宋_GBK" panose="03000509000000000000" pitchFamily="65" charset="-122"/>
                <a:cs typeface="Times New Roman" panose="02020603050405020304" pitchFamily="18" charset="0"/>
              </a:rPr>
              <a:t>’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 pay </a:t>
            </a:r>
            <a:r>
              <a:rPr lang="zh-CN" altLang="zh-CN" sz="22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them.</a:t>
            </a:r>
            <a:r>
              <a:rPr lang="en-US" altLang="zh-CN" sz="2200" dirty="0">
                <a:solidFill>
                  <a:srgbClr val="000000"/>
                </a:solidFill>
                <a:latin typeface="宋体" panose="02010600030101010101" pitchFamily="2" charset="-122"/>
                <a:ea typeface="方正书宋_GBK" panose="03000509000000000000" pitchFamily="65" charset="-122"/>
                <a:cs typeface="Times New Roman" panose="02020603050405020304" pitchFamily="18" charset="0"/>
              </a:rPr>
              <a:t> 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答案</a:t>
            </a:r>
            <a:r>
              <a:rPr lang="en-US" altLang="zh-CN" sz="22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: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.My brother picked</a:t>
            </a:r>
            <a:r>
              <a:rPr lang="zh-CN" altLang="zh-CN" sz="22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some Spanish when he was traveling in Spain.</a:t>
            </a:r>
            <a:r>
              <a:rPr lang="en-US" altLang="zh-CN" sz="2200" dirty="0">
                <a:solidFill>
                  <a:srgbClr val="000000"/>
                </a:solidFill>
                <a:latin typeface="宋体" panose="02010600030101010101" pitchFamily="2" charset="-122"/>
                <a:ea typeface="方正书宋_GBK" panose="03000509000000000000" pitchFamily="65" charset="-122"/>
                <a:cs typeface="Times New Roman" panose="02020603050405020304" pitchFamily="18" charset="0"/>
              </a:rPr>
              <a:t> 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答案</a:t>
            </a:r>
            <a:r>
              <a:rPr lang="en-US" altLang="zh-CN" sz="22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: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.To work out a 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plan,one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has to start</a:t>
            </a:r>
            <a:r>
              <a:rPr lang="zh-CN" altLang="zh-CN" sz="22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　　　　　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investigation.</a:t>
            </a:r>
            <a:r>
              <a:rPr lang="en-US" altLang="zh-CN" sz="2200" dirty="0">
                <a:solidFill>
                  <a:srgbClr val="000000"/>
                </a:solidFill>
                <a:latin typeface="宋体" panose="02010600030101010101" pitchFamily="2" charset="-122"/>
                <a:ea typeface="方正书宋_GBK" panose="03000509000000000000" pitchFamily="65" charset="-122"/>
                <a:cs typeface="Times New Roman" panose="02020603050405020304" pitchFamily="18" charset="0"/>
              </a:rPr>
              <a:t> 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答案</a:t>
            </a:r>
            <a:r>
              <a:rPr lang="en-US" altLang="zh-CN" sz="22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: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.The authors of the plan believe they can reach this point</a:t>
            </a:r>
            <a:r>
              <a:rPr lang="zh-CN" altLang="zh-CN" sz="22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　　　　　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about two years.</a:t>
            </a:r>
            <a:r>
              <a:rPr lang="en-US" altLang="zh-CN" sz="2200" dirty="0">
                <a:solidFill>
                  <a:srgbClr val="000000"/>
                </a:solidFill>
                <a:latin typeface="宋体" panose="02010600030101010101" pitchFamily="2" charset="-122"/>
                <a:ea typeface="方正书宋_GBK" panose="03000509000000000000" pitchFamily="65" charset="-122"/>
                <a:cs typeface="Times New Roman" panose="02020603050405020304" pitchFamily="18" charset="0"/>
              </a:rPr>
              <a:t> 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答案</a:t>
            </a:r>
            <a:r>
              <a:rPr lang="en-US" altLang="zh-CN" sz="22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: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within/in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.They decided to go</a:t>
            </a:r>
            <a:r>
              <a:rPr lang="zh-CN" altLang="zh-CN" sz="22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trip to Xi</a:t>
            </a:r>
            <a:r>
              <a:rPr lang="en-US" altLang="zh-CN" sz="2200" dirty="0">
                <a:solidFill>
                  <a:srgbClr val="000000"/>
                </a:solidFill>
                <a:latin typeface="宋体" panose="02010600030101010101" pitchFamily="2" charset="-122"/>
                <a:ea typeface="方正书宋_GBK" panose="03000509000000000000" pitchFamily="65" charset="-122"/>
                <a:cs typeface="Times New Roman" panose="02020603050405020304" pitchFamily="18" charset="0"/>
              </a:rPr>
              <a:t>’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during the summer holiday.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答案</a:t>
            </a:r>
            <a:r>
              <a:rPr lang="en-US" altLang="zh-CN" sz="22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: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</a:t>
            </a:r>
            <a:endParaRPr lang="zh-CN" altLang="zh-CN" sz="2200" dirty="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hlinkClick r:id="rId2" action="ppaction://hlinksldjump"/>
          </p:cNvPr>
          <p:cNvSpPr/>
          <p:nvPr/>
        </p:nvSpPr>
        <p:spPr>
          <a:xfrm>
            <a:off x="467544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重点词汇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>
            <a:hlinkClick r:id="rId3" action="ppaction://hlinksldjump"/>
          </p:cNvPr>
          <p:cNvSpPr/>
          <p:nvPr/>
        </p:nvSpPr>
        <p:spPr>
          <a:xfrm>
            <a:off x="1817787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重点句式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>
            <a:hlinkClick r:id="rId4" action="ppaction://hlinksldjump"/>
          </p:cNvPr>
          <p:cNvSpPr/>
          <p:nvPr/>
        </p:nvSpPr>
        <p:spPr>
          <a:xfrm>
            <a:off x="3168030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重点语法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>
            <a:hlinkClick r:id="rId5" action="ppaction://hlinksldjump"/>
          </p:cNvPr>
          <p:cNvSpPr/>
          <p:nvPr/>
        </p:nvSpPr>
        <p:spPr>
          <a:xfrm>
            <a:off x="4512194" y="836712"/>
            <a:ext cx="1314053" cy="259229"/>
          </a:xfrm>
          <a:prstGeom prst="rect">
            <a:avLst/>
          </a:prstGeom>
          <a:solidFill>
            <a:srgbClr val="C04B05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随堂练习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>
            <a:spLocks noChangeAspect="1"/>
          </p:cNvSpPr>
          <p:nvPr/>
        </p:nvSpPr>
        <p:spPr>
          <a:xfrm>
            <a:off x="508000" y="1294804"/>
            <a:ext cx="8128000" cy="452239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Ⅱ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zh-CN" sz="2200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翻译句子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那个小女孩晚上不敢出去。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答案</a:t>
            </a:r>
            <a:r>
              <a:rPr lang="en-US" altLang="zh-CN" sz="22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: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little girl dare not go out at night.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你最好每天早晨锻炼半小时。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答案</a:t>
            </a:r>
            <a:r>
              <a:rPr lang="en-US" altLang="zh-CN" sz="22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: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had better work out for half an hour every morning.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把字典带给她。她或许会用得着。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答案</a:t>
            </a:r>
            <a:r>
              <a:rPr lang="en-US" altLang="zh-CN" sz="22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: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Take the dictionary to 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her.She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may use it.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你没有必要去了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会议快要结束了。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答案</a:t>
            </a:r>
            <a:r>
              <a:rPr lang="en-US" altLang="zh-CN" sz="22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: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needn</a:t>
            </a:r>
            <a:r>
              <a:rPr lang="en-US" altLang="zh-CN" sz="2200" dirty="0">
                <a:solidFill>
                  <a:srgbClr val="000000"/>
                </a:solidFill>
                <a:latin typeface="宋体" panose="02010600030101010101" pitchFamily="2" charset="-122"/>
                <a:ea typeface="方正书宋_GBK" panose="03000509000000000000" pitchFamily="65" charset="-122"/>
                <a:cs typeface="Times New Roman" panose="02020603050405020304" pitchFamily="18" charset="0"/>
              </a:rPr>
              <a:t>’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 go because the meeting is about to end.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火车票售完了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我不得不乘飞机</a:t>
            </a:r>
            <a:r>
              <a:rPr lang="zh-CN" altLang="zh-CN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r>
              <a:rPr lang="en-US" altLang="zh-CN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答案</a:t>
            </a:r>
            <a:r>
              <a:rPr lang="en-US" altLang="zh-CN" sz="22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: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train tickets have been sold 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out,so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 have to go by air.</a:t>
            </a:r>
            <a:endParaRPr lang="zh-CN" altLang="zh-CN" sz="2200" dirty="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hlinkClick r:id="rId2" action="ppaction://hlinksldjump"/>
          </p:cNvPr>
          <p:cNvSpPr/>
          <p:nvPr/>
        </p:nvSpPr>
        <p:spPr>
          <a:xfrm>
            <a:off x="467545" y="836712"/>
            <a:ext cx="611882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Ⅰ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>
            <a:hlinkClick r:id="rId3" action="ppaction://hlinksldjump"/>
          </p:cNvPr>
          <p:cNvSpPr/>
          <p:nvPr/>
        </p:nvSpPr>
        <p:spPr>
          <a:xfrm>
            <a:off x="1115617" y="836712"/>
            <a:ext cx="611882" cy="259229"/>
          </a:xfrm>
          <a:prstGeom prst="rect">
            <a:avLst/>
          </a:prstGeom>
          <a:solidFill>
            <a:srgbClr val="C04B05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Ⅱ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>
            <a:hlinkClick r:id="rId4" action="ppaction://hlinksldjump"/>
          </p:cNvPr>
          <p:cNvSpPr/>
          <p:nvPr/>
        </p:nvSpPr>
        <p:spPr>
          <a:xfrm>
            <a:off x="1763688" y="836712"/>
            <a:ext cx="611882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Ⅲ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>
            <a:spLocks noChangeAspect="1"/>
          </p:cNvSpPr>
          <p:nvPr/>
        </p:nvSpPr>
        <p:spPr>
          <a:xfrm>
            <a:off x="508000" y="1497936"/>
            <a:ext cx="8128000" cy="411612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Ⅱ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zh-CN" sz="2200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释义匹配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.function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A.to move information or programs from a computer network to a small computer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.download	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B.something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that is done by people in a particular society because it is traditional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.custom		C.an act of violence that is intended to hurt a person or damage a place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.differ		D.to work in the correct or intended way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.attack		E.to be different from something in some way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答案</a:t>
            </a:r>
            <a:r>
              <a:rPr lang="en-US" altLang="zh-CN" sz="22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: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1.D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2.A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3.B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4.E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5.C</a:t>
            </a:r>
            <a:endParaRPr lang="zh-CN" altLang="zh-CN" sz="2200" dirty="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hlinkClick r:id="rId2" action="ppaction://hlinksldjump"/>
          </p:cNvPr>
          <p:cNvSpPr/>
          <p:nvPr/>
        </p:nvSpPr>
        <p:spPr>
          <a:xfrm>
            <a:off x="467545" y="836712"/>
            <a:ext cx="611882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Ⅰ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>
            <a:hlinkClick r:id="rId3" action="ppaction://hlinksldjump"/>
          </p:cNvPr>
          <p:cNvSpPr/>
          <p:nvPr/>
        </p:nvSpPr>
        <p:spPr>
          <a:xfrm>
            <a:off x="1115617" y="836712"/>
            <a:ext cx="611882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Ⅱ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>
            <a:hlinkClick r:id="rId4" action="ppaction://hlinksldjump"/>
          </p:cNvPr>
          <p:cNvSpPr/>
          <p:nvPr/>
        </p:nvSpPr>
        <p:spPr>
          <a:xfrm>
            <a:off x="1763688" y="836712"/>
            <a:ext cx="611882" cy="259229"/>
          </a:xfrm>
          <a:prstGeom prst="rect">
            <a:avLst/>
          </a:prstGeom>
          <a:solidFill>
            <a:srgbClr val="C04B05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Ⅲ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>
            <a:spLocks noChangeAspect="1"/>
          </p:cNvSpPr>
          <p:nvPr/>
        </p:nvSpPr>
        <p:spPr>
          <a:xfrm>
            <a:off x="508000" y="1916832"/>
            <a:ext cx="8128000" cy="334245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Ⅲ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zh-CN" sz="2200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选词填空</a:t>
            </a:r>
            <a:endParaRPr lang="en-US" altLang="zh-CN" sz="2200" dirty="0">
              <a:solidFill>
                <a:srgbClr val="000000"/>
              </a:solidFill>
              <a:latin typeface="Arial" panose="020B0604020202020204" pitchFamily="34" charset="0"/>
              <a:ea typeface="黑体" panose="0201060906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endParaRPr lang="en-US" altLang="zh-CN" sz="2200" dirty="0">
              <a:solidFill>
                <a:srgbClr val="000000"/>
              </a:solidFill>
              <a:latin typeface="Arial" panose="020B0604020202020204" pitchFamily="34" charset="0"/>
              <a:ea typeface="黑体" panose="0201060906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.It is raining hard and I </a:t>
            </a:r>
            <a:r>
              <a:rPr lang="zh-CN" altLang="zh-CN" sz="22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　　　　　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stay at home.</a:t>
            </a:r>
            <a:r>
              <a:rPr lang="en-US" altLang="zh-CN" sz="2200" dirty="0">
                <a:solidFill>
                  <a:srgbClr val="000000"/>
                </a:solidFill>
                <a:latin typeface="宋体" panose="02010600030101010101" pitchFamily="2" charset="-122"/>
                <a:ea typeface="方正书宋_GBK" panose="03000509000000000000" pitchFamily="65" charset="-122"/>
                <a:cs typeface="Times New Roman" panose="02020603050405020304" pitchFamily="18" charset="0"/>
              </a:rPr>
              <a:t> 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.He is taller than you and he</a:t>
            </a:r>
            <a:r>
              <a:rPr lang="zh-CN" altLang="zh-CN" sz="22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　　　　　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reach the apple on the tree.</a:t>
            </a:r>
            <a:r>
              <a:rPr lang="en-US" altLang="zh-CN" sz="2200" dirty="0">
                <a:solidFill>
                  <a:srgbClr val="000000"/>
                </a:solidFill>
                <a:latin typeface="宋体" panose="02010600030101010101" pitchFamily="2" charset="-122"/>
                <a:ea typeface="方正书宋_GBK" panose="03000509000000000000" pitchFamily="65" charset="-122"/>
                <a:cs typeface="Times New Roman" panose="02020603050405020304" pitchFamily="18" charset="0"/>
              </a:rPr>
              <a:t> 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.My friend tells me that he</a:t>
            </a:r>
            <a:r>
              <a:rPr lang="zh-CN" altLang="zh-CN" sz="22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　　　　　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not try spicy food.</a:t>
            </a:r>
            <a:r>
              <a:rPr lang="en-US" altLang="zh-CN" sz="2200" dirty="0">
                <a:solidFill>
                  <a:srgbClr val="000000"/>
                </a:solidFill>
                <a:latin typeface="宋体" panose="02010600030101010101" pitchFamily="2" charset="-122"/>
                <a:ea typeface="方正书宋_GBK" panose="03000509000000000000" pitchFamily="65" charset="-122"/>
                <a:cs typeface="Times New Roman" panose="02020603050405020304" pitchFamily="18" charset="0"/>
              </a:rPr>
              <a:t> 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.As 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students,we</a:t>
            </a:r>
            <a:r>
              <a:rPr lang="zh-CN" altLang="zh-CN" sz="22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　　　　　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work hard at our lessons.</a:t>
            </a:r>
            <a:r>
              <a:rPr lang="en-US" altLang="zh-CN" sz="2200" dirty="0">
                <a:solidFill>
                  <a:srgbClr val="000000"/>
                </a:solidFill>
                <a:latin typeface="宋体" panose="02010600030101010101" pitchFamily="2" charset="-122"/>
                <a:ea typeface="方正书宋_GBK" panose="03000509000000000000" pitchFamily="65" charset="-122"/>
                <a:cs typeface="Times New Roman" panose="02020603050405020304" pitchFamily="18" charset="0"/>
              </a:rPr>
              <a:t> 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.The railway station is very 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near.You</a:t>
            </a:r>
            <a:r>
              <a:rPr lang="zh-CN" altLang="zh-CN" sz="22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　　　　　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not take a taxi.</a:t>
            </a:r>
            <a:r>
              <a:rPr lang="en-US" altLang="zh-CN" sz="2200" dirty="0">
                <a:solidFill>
                  <a:srgbClr val="000000"/>
                </a:solidFill>
                <a:latin typeface="宋体" panose="02010600030101010101" pitchFamily="2" charset="-122"/>
                <a:ea typeface="方正书宋_GBK" panose="03000509000000000000" pitchFamily="65" charset="-122"/>
                <a:cs typeface="Times New Roman" panose="02020603050405020304" pitchFamily="18" charset="0"/>
              </a:rPr>
              <a:t> </a:t>
            </a:r>
            <a:endParaRPr lang="zh-CN" altLang="zh-CN" sz="2200" dirty="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>
            <a:spLocks noChangeAspect="1"/>
          </p:cNvSpPr>
          <p:nvPr/>
        </p:nvSpPr>
        <p:spPr>
          <a:xfrm>
            <a:off x="508000" y="2586839"/>
            <a:ext cx="3316934" cy="4597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can,dare,must,need,have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endParaRPr lang="zh-CN" altLang="zh-CN" sz="2200" dirty="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>
            <a:spLocks noChangeAspect="1"/>
          </p:cNvSpPr>
          <p:nvPr/>
        </p:nvSpPr>
        <p:spPr>
          <a:xfrm>
            <a:off x="3347864" y="3082441"/>
            <a:ext cx="1007007" cy="4697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200">
                <a:solidFill>
                  <a:srgbClr val="FF0000"/>
                </a:solidFill>
                <a:latin typeface="Times New Roman" panose="02020603050405020304" pitchFamily="18" charset="0"/>
              </a:rPr>
              <a:t>have to</a:t>
            </a:r>
            <a:endParaRPr lang="zh-CN" altLang="en-US" sz="2200"/>
          </a:p>
        </p:txBody>
      </p:sp>
      <p:sp>
        <p:nvSpPr>
          <p:cNvPr id="11" name="矩形 10"/>
          <p:cNvSpPr>
            <a:spLocks noChangeAspect="1"/>
          </p:cNvSpPr>
          <p:nvPr/>
        </p:nvSpPr>
        <p:spPr>
          <a:xfrm>
            <a:off x="3871204" y="3531830"/>
            <a:ext cx="857927" cy="4660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200">
                <a:solidFill>
                  <a:srgbClr val="FF0000"/>
                </a:solidFill>
                <a:latin typeface="Times New Roman" panose="02020603050405020304" pitchFamily="18" charset="0"/>
              </a:rPr>
              <a:t>can</a:t>
            </a:r>
            <a:r>
              <a:rPr lang="zh-CN" altLang="en-US" sz="2200">
                <a:solidFill>
                  <a:srgbClr val="FF0000"/>
                </a:solidFill>
                <a:latin typeface="Times New Roman" panose="02020603050405020304" pitchFamily="18" charset="0"/>
              </a:rPr>
              <a:t>　</a:t>
            </a:r>
            <a:endParaRPr lang="zh-CN" altLang="en-US" sz="2200"/>
          </a:p>
        </p:txBody>
      </p:sp>
      <p:sp>
        <p:nvSpPr>
          <p:cNvPr id="12" name="矩形 11"/>
          <p:cNvSpPr>
            <a:spLocks noChangeAspect="1"/>
          </p:cNvSpPr>
          <p:nvPr/>
        </p:nvSpPr>
        <p:spPr>
          <a:xfrm>
            <a:off x="3714073" y="3919887"/>
            <a:ext cx="670376" cy="4697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200">
                <a:solidFill>
                  <a:srgbClr val="FF0000"/>
                </a:solidFill>
                <a:latin typeface="Times New Roman" panose="02020603050405020304" pitchFamily="18" charset="0"/>
              </a:rPr>
              <a:t>dare</a:t>
            </a:r>
            <a:endParaRPr lang="zh-CN" altLang="en-US" sz="2200"/>
          </a:p>
        </p:txBody>
      </p:sp>
      <p:sp>
        <p:nvSpPr>
          <p:cNvPr id="13" name="矩形 12"/>
          <p:cNvSpPr>
            <a:spLocks noChangeAspect="1"/>
          </p:cNvSpPr>
          <p:nvPr/>
        </p:nvSpPr>
        <p:spPr>
          <a:xfrm>
            <a:off x="2666137" y="4255400"/>
            <a:ext cx="732893" cy="4697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200">
                <a:solidFill>
                  <a:srgbClr val="FF0000"/>
                </a:solidFill>
                <a:latin typeface="Times New Roman" panose="02020603050405020304" pitchFamily="18" charset="0"/>
              </a:rPr>
              <a:t>must</a:t>
            </a:r>
            <a:endParaRPr lang="zh-CN" altLang="en-US" sz="2200"/>
          </a:p>
        </p:txBody>
      </p:sp>
      <p:sp>
        <p:nvSpPr>
          <p:cNvPr id="14" name="矩形 13"/>
          <p:cNvSpPr>
            <a:spLocks noChangeAspect="1"/>
          </p:cNvSpPr>
          <p:nvPr/>
        </p:nvSpPr>
        <p:spPr>
          <a:xfrm>
            <a:off x="5076056" y="4716769"/>
            <a:ext cx="716863" cy="4697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200">
                <a:solidFill>
                  <a:srgbClr val="FF0000"/>
                </a:solidFill>
                <a:latin typeface="Times New Roman" panose="02020603050405020304" pitchFamily="18" charset="0"/>
              </a:rPr>
              <a:t>need</a:t>
            </a:r>
            <a:endParaRPr lang="zh-CN" altLang="en-US" sz="2200"/>
          </a:p>
        </p:txBody>
      </p:sp>
    </p:spTree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hlinkClick r:id="rId2" action="ppaction://hlinksldjump"/>
          </p:cNvPr>
          <p:cNvSpPr/>
          <p:nvPr/>
        </p:nvSpPr>
        <p:spPr>
          <a:xfrm>
            <a:off x="467544" y="836712"/>
            <a:ext cx="1314053" cy="259229"/>
          </a:xfrm>
          <a:prstGeom prst="rect">
            <a:avLst/>
          </a:prstGeom>
          <a:solidFill>
            <a:srgbClr val="C04B05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重点词汇</a:t>
            </a:r>
          </a:p>
        </p:txBody>
      </p:sp>
      <p:sp>
        <p:nvSpPr>
          <p:cNvPr id="11" name="矩形 10">
            <a:hlinkClick r:id="rId3" action="ppaction://hlinksldjump"/>
          </p:cNvPr>
          <p:cNvSpPr/>
          <p:nvPr/>
        </p:nvSpPr>
        <p:spPr>
          <a:xfrm>
            <a:off x="1817787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重点句式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>
            <a:hlinkClick r:id="rId4" action="ppaction://hlinksldjump"/>
          </p:cNvPr>
          <p:cNvSpPr/>
          <p:nvPr/>
        </p:nvSpPr>
        <p:spPr>
          <a:xfrm>
            <a:off x="3168030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重点语法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>
            <a:spLocks noChangeAspect="1"/>
          </p:cNvSpPr>
          <p:nvPr/>
        </p:nvSpPr>
        <p:spPr>
          <a:xfrm>
            <a:off x="508000" y="2318000"/>
            <a:ext cx="8128000" cy="2475999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6797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related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adj.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有关系的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相关的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【词汇精讲】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related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是形容词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意为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有关系的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相关的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Mathematics and physics are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related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数学和物理是相关学科。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found that small talk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related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happiness.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他们发现闲聊与幸福有关。</a:t>
            </a:r>
            <a:endParaRPr lang="zh-CN" altLang="zh-CN" sz="2200" dirty="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6" name="矩形 5">
            <a:hlinkClick r:id="rId5" action="ppaction://hlinksldjump"/>
          </p:cNvPr>
          <p:cNvSpPr/>
          <p:nvPr/>
        </p:nvSpPr>
        <p:spPr>
          <a:xfrm>
            <a:off x="4512194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随堂练习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lu"/>
      </p:transition>
    </mc:Choice>
    <mc:Fallback xmlns="">
      <p:transition spd="slow">
        <p:pull dir="lu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hlinkClick r:id="rId4" action="ppaction://hlinksldjump"/>
          </p:cNvPr>
          <p:cNvSpPr/>
          <p:nvPr/>
        </p:nvSpPr>
        <p:spPr>
          <a:xfrm>
            <a:off x="467544" y="836712"/>
            <a:ext cx="1314053" cy="259229"/>
          </a:xfrm>
          <a:prstGeom prst="rect">
            <a:avLst/>
          </a:prstGeom>
          <a:solidFill>
            <a:srgbClr val="C04B05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重点词汇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>
            <a:hlinkClick r:id="rId5" action="ppaction://hlinksldjump"/>
          </p:cNvPr>
          <p:cNvSpPr/>
          <p:nvPr/>
        </p:nvSpPr>
        <p:spPr>
          <a:xfrm>
            <a:off x="1817787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重点句式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>
            <a:hlinkClick r:id="rId6" action="ppaction://hlinksldjump"/>
          </p:cNvPr>
          <p:cNvSpPr/>
          <p:nvPr/>
        </p:nvSpPr>
        <p:spPr>
          <a:xfrm>
            <a:off x="3168030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重点语法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>
            <a:spLocks noChangeAspect="1"/>
          </p:cNvSpPr>
          <p:nvPr/>
        </p:nvSpPr>
        <p:spPr>
          <a:xfrm>
            <a:off x="508000" y="1434256"/>
            <a:ext cx="8128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【词汇拓展】</a:t>
            </a:r>
            <a:endParaRPr lang="en-US" altLang="zh-CN" sz="2200">
              <a:solidFill>
                <a:srgbClr val="000000"/>
              </a:solidFill>
              <a:latin typeface="Arial" panose="020B0604020202020204" pitchFamily="34" charset="0"/>
              <a:ea typeface="黑体" panose="02010609060101010101" pitchFamily="2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endParaRPr lang="en-US" altLang="zh-CN" sz="2200">
              <a:solidFill>
                <a:srgbClr val="000000"/>
              </a:solidFill>
              <a:latin typeface="Arial" panose="020B0604020202020204" pitchFamily="34" charset="0"/>
              <a:ea typeface="黑体" panose="02010609060101010101" pitchFamily="2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endParaRPr lang="en-US" altLang="zh-CN" sz="2200">
              <a:solidFill>
                <a:srgbClr val="000000"/>
              </a:solidFill>
              <a:latin typeface="Arial" panose="020B0604020202020204" pitchFamily="34" charset="0"/>
              <a:ea typeface="黑体" panose="02010609060101010101" pitchFamily="2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endParaRPr lang="en-US" altLang="zh-CN" sz="2200">
              <a:solidFill>
                <a:srgbClr val="000000"/>
              </a:solidFill>
              <a:latin typeface="Arial" panose="020B0604020202020204" pitchFamily="34" charset="0"/>
              <a:ea typeface="黑体" panose="02010609060101010101" pitchFamily="2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endParaRPr lang="en-US" altLang="zh-CN" sz="2200">
              <a:solidFill>
                <a:srgbClr val="000000"/>
              </a:solidFill>
              <a:latin typeface="Arial" panose="020B0604020202020204" pitchFamily="34" charset="0"/>
              <a:ea typeface="黑体" panose="02010609060101010101" pitchFamily="2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endParaRPr lang="zh-CN" altLang="zh-CN" sz="22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don</a:t>
            </a:r>
            <a:r>
              <a:rPr lang="en-US" altLang="zh-CN" sz="2200">
                <a:solidFill>
                  <a:srgbClr val="000000"/>
                </a:solidFill>
                <a:latin typeface="宋体" panose="02010600030101010101" pitchFamily="2" charset="-122"/>
                <a:ea typeface="方正书宋_GBK" panose="03000509000000000000" pitchFamily="65" charset="-122"/>
                <a:cs typeface="Times New Roman" panose="02020603050405020304" pitchFamily="18" charset="0"/>
              </a:rPr>
              <a:t>’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 understand how the two ideas </a:t>
            </a:r>
            <a:r>
              <a:rPr lang="en-US" altLang="zh-CN" sz="2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relate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each other.</a:t>
            </a:r>
            <a:endParaRPr lang="zh-CN" altLang="zh-CN" sz="22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我不明白这两种想法之间有什么关系。</a:t>
            </a:r>
            <a:endParaRPr lang="zh-CN" altLang="zh-CN" sz="22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 </a:t>
            </a:r>
            <a:r>
              <a:rPr lang="en-US" altLang="zh-CN" sz="2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relates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her childhood experiences in the first chapters.</a:t>
            </a:r>
            <a:endParaRPr lang="zh-CN" altLang="zh-CN" sz="22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她在第一章讲述了童年的经历。</a:t>
            </a:r>
            <a:endParaRPr lang="zh-CN" altLang="zh-CN" sz="220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-1179736" y="2011828"/>
          <a:ext cx="8128000" cy="17704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6" name="文档" r:id="rId7" imgW="3843020" imgH="838200" progId="Word.Document.12">
                  <p:embed/>
                </p:oleObj>
              </mc:Choice>
              <mc:Fallback>
                <p:oleObj name="文档" r:id="rId7" imgW="3843020" imgH="838200" progId="Word.Document.12">
                  <p:embed/>
                  <p:pic>
                    <p:nvPicPr>
                      <p:cNvPr id="0" name="对象 2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-1179736" y="2011828"/>
                        <a:ext cx="8128000" cy="17704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矩形 6">
            <a:hlinkClick r:id="rId9" action="ppaction://hlinksldjump"/>
          </p:cNvPr>
          <p:cNvSpPr/>
          <p:nvPr/>
        </p:nvSpPr>
        <p:spPr>
          <a:xfrm>
            <a:off x="4512194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随堂练习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lu"/>
      </p:transition>
    </mc:Choice>
    <mc:Fallback xmlns="">
      <p:transition spd="slow">
        <p:pull dir="lu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hlinkClick r:id="rId2" action="ppaction://hlinksldjump"/>
          </p:cNvPr>
          <p:cNvSpPr/>
          <p:nvPr/>
        </p:nvSpPr>
        <p:spPr>
          <a:xfrm>
            <a:off x="467544" y="836712"/>
            <a:ext cx="1314053" cy="259229"/>
          </a:xfrm>
          <a:prstGeom prst="rect">
            <a:avLst/>
          </a:prstGeom>
          <a:solidFill>
            <a:srgbClr val="C04B05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重点词汇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>
            <a:hlinkClick r:id="rId3" action="ppaction://hlinksldjump"/>
          </p:cNvPr>
          <p:cNvSpPr/>
          <p:nvPr/>
        </p:nvSpPr>
        <p:spPr>
          <a:xfrm>
            <a:off x="1817787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重点句式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>
            <a:hlinkClick r:id="rId4" action="ppaction://hlinksldjump"/>
          </p:cNvPr>
          <p:cNvSpPr/>
          <p:nvPr/>
        </p:nvSpPr>
        <p:spPr>
          <a:xfrm>
            <a:off x="3168030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重点语法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877455" y="1144267"/>
            <a:ext cx="7389091" cy="5453085"/>
          </a:xfrm>
          <a:prstGeom prst="rect">
            <a:avLst/>
          </a:prstGeom>
        </p:spPr>
      </p:pic>
      <p:sp>
        <p:nvSpPr>
          <p:cNvPr id="6" name="矩形 5">
            <a:hlinkClick r:id="rId6" action="ppaction://hlinksldjump"/>
          </p:cNvPr>
          <p:cNvSpPr/>
          <p:nvPr/>
        </p:nvSpPr>
        <p:spPr>
          <a:xfrm>
            <a:off x="4512194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随堂练习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115616" y="5774442"/>
            <a:ext cx="6984776" cy="6513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  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lu"/>
      </p:transition>
    </mc:Choice>
    <mc:Fallback xmlns="">
      <p:transition spd="slow">
        <p:pull dir="l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演示文稿1</Template>
  <TotalTime>0</TotalTime>
  <Words>1879</Words>
  <Application>Microsoft Office PowerPoint</Application>
  <PresentationFormat>全屏显示(4:3)</PresentationFormat>
  <Paragraphs>376</Paragraphs>
  <Slides>43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43</vt:i4>
      </vt:variant>
    </vt:vector>
  </HeadingPairs>
  <TitlesOfParts>
    <vt:vector size="54" baseType="lpstr">
      <vt:lpstr>NEU-BZ-S92</vt:lpstr>
      <vt:lpstr>方正书宋_GBK</vt:lpstr>
      <vt:lpstr>黑体</vt:lpstr>
      <vt:lpstr>楷体</vt:lpstr>
      <vt:lpstr>宋体</vt:lpstr>
      <vt:lpstr>微软雅黑</vt:lpstr>
      <vt:lpstr>Arial</vt:lpstr>
      <vt:lpstr>Calibri</vt:lpstr>
      <vt:lpstr>Times New Roman</vt:lpstr>
      <vt:lpstr>WWW.2PPT.COM
</vt:lpstr>
      <vt:lpstr>文档</vt:lpstr>
      <vt:lpstr>Section B　Using language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2019-08-22T01:06:00Z</dcterms:created>
  <dcterms:modified xsi:type="dcterms:W3CDTF">2023-01-17T00:21:50Z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F20B5544A02544EABEFC6E9820922A6A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